
<file path=[Content_Types].xml><?xml version="1.0" encoding="utf-8"?>
<Types xmlns="http://schemas.openxmlformats.org/package/2006/content-types">
  <Default Extension="wav" ContentType="audio/x-wav"/>
  <Default Extension="jpeg" ContentType="image/jpeg"/>
  <Default Extension="png" ContentType="image/png"/>
  <Default Extension="mp4" ContentType="video/mp4"/>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33"/>
  </p:handoutMasterIdLst>
  <p:sldIdLst>
    <p:sldId id="257" r:id="rId3"/>
    <p:sldId id="304" r:id="rId5"/>
    <p:sldId id="307" r:id="rId6"/>
    <p:sldId id="258" r:id="rId7"/>
    <p:sldId id="306" r:id="rId8"/>
    <p:sldId id="316" r:id="rId9"/>
    <p:sldId id="349" r:id="rId10"/>
    <p:sldId id="329" r:id="rId11"/>
    <p:sldId id="311" r:id="rId12"/>
    <p:sldId id="312" r:id="rId13"/>
    <p:sldId id="313" r:id="rId14"/>
    <p:sldId id="317" r:id="rId15"/>
    <p:sldId id="322" r:id="rId16"/>
    <p:sldId id="323" r:id="rId17"/>
    <p:sldId id="324" r:id="rId18"/>
    <p:sldId id="325" r:id="rId19"/>
    <p:sldId id="326" r:id="rId20"/>
    <p:sldId id="330" r:id="rId21"/>
    <p:sldId id="332" r:id="rId22"/>
    <p:sldId id="320" r:id="rId23"/>
    <p:sldId id="319" r:id="rId24"/>
    <p:sldId id="321" r:id="rId25"/>
    <p:sldId id="333" r:id="rId26"/>
    <p:sldId id="334" r:id="rId27"/>
    <p:sldId id="335" r:id="rId28"/>
    <p:sldId id="371" r:id="rId29"/>
    <p:sldId id="372" r:id="rId30"/>
    <p:sldId id="370" r:id="rId31"/>
    <p:sldId id="369" r:id="rId32"/>
  </p:sldIdLst>
  <p:sldSz cx="12192000" cy="6858000"/>
  <p:notesSz cx="6858000" cy="9144000"/>
  <p:embeddedFontLst>
    <p:embeddedFont>
      <p:font typeface="微软雅黑" panose="020B0503020204020204" charset="-122"/>
      <p:regular r:id="rId37"/>
    </p:embeddedFont>
    <p:embeddedFont>
      <p:font typeface="楷体" panose="02010609060101010101" charset="-122"/>
      <p:regular r:id="rId38"/>
    </p:embeddedFont>
    <p:embeddedFont>
      <p:font typeface="Century Gothic" panose="020B0502020202020204" pitchFamily="34" charset="0"/>
      <p:regular r:id="rId39"/>
      <p:bold r:id="rId40"/>
      <p:italic r:id="rId41"/>
      <p:boldItalic r:id="rId42"/>
    </p:embeddedFont>
    <p:embeddedFont>
      <p:font typeface="黑体" panose="02010609060101010101" charset="-122"/>
      <p:regular r:id="rId43"/>
    </p:embeddedFont>
    <p:embeddedFont>
      <p:font typeface="Verdana" panose="020B0604030504040204" pitchFamily="34" charset="0"/>
      <p:regular r:id="rId44"/>
      <p:bold r:id="rId45"/>
      <p:italic r:id="rId46"/>
      <p:boldItalic r:id="rId47"/>
    </p:embeddedFont>
    <p:embeddedFont>
      <p:font typeface="等线" panose="02010600030101010101" charset="-122"/>
      <p:regular r:id="rId48"/>
    </p:embeddedFont>
    <p:embeddedFont>
      <p:font typeface="Calibri" panose="020F0502020204030204" pitchFamily="34" charset="0"/>
      <p:regular r:id="rId49"/>
      <p:bold r:id="rId50"/>
      <p:italic r:id="rId51"/>
      <p:boldItalic r:id="rId52"/>
    </p:embeddedFont>
  </p:embeddedFont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9pPr>
  </p:defaultTextStyle>
  <p:extLst>
    <p:ext uri="{505F2C04-C923-438B-8C0F-E0CD2BADF298}">
      <wppc:fontMis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551B"/>
    <a:srgbClr val="FFFFFF"/>
    <a:srgbClr val="008738"/>
    <a:srgbClr val="F7FF59"/>
    <a:srgbClr val="366220"/>
    <a:srgbClr val="37611F"/>
    <a:srgbClr val="877A74"/>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778"/>
    <p:restoredTop sz="94660"/>
  </p:normalViewPr>
  <p:slideViewPr>
    <p:cSldViewPr snapToGrid="0" showGuides="1">
      <p:cViewPr varScale="1">
        <p:scale>
          <a:sx n="78" d="100"/>
          <a:sy n="78" d="100"/>
        </p:scale>
        <p:origin x="654" y="54"/>
      </p:cViewPr>
      <p:guideLst>
        <p:guide orient="horz" pos="2160"/>
        <p:guide pos="3840"/>
      </p:guideLst>
    </p:cSldViewPr>
  </p:slideViewPr>
  <p:notesTextViewPr>
    <p:cViewPr>
      <p:scale>
        <a:sx n="3" d="2"/>
        <a:sy n="3" d="2"/>
      </p:scale>
      <p:origin x="0" y="0"/>
    </p:cViewPr>
  </p:notesTextViewPr>
  <p:gridSpacing cx="72006" cy="72006"/>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2" Type="http://schemas.openxmlformats.org/officeDocument/2006/relationships/font" Target="fonts/font16.fntdata"/><Relationship Id="rId51" Type="http://schemas.openxmlformats.org/officeDocument/2006/relationships/font" Target="fonts/font15.fntdata"/><Relationship Id="rId50" Type="http://schemas.openxmlformats.org/officeDocument/2006/relationships/font" Target="fonts/font14.fntdata"/><Relationship Id="rId5" Type="http://schemas.openxmlformats.org/officeDocument/2006/relationships/slide" Target="slides/slide2.xml"/><Relationship Id="rId49" Type="http://schemas.openxmlformats.org/officeDocument/2006/relationships/font" Target="fonts/font13.fntdata"/><Relationship Id="rId48" Type="http://schemas.openxmlformats.org/officeDocument/2006/relationships/font" Target="fonts/font12.fntdata"/><Relationship Id="rId47" Type="http://schemas.openxmlformats.org/officeDocument/2006/relationships/font" Target="fonts/font11.fntdata"/><Relationship Id="rId46" Type="http://schemas.openxmlformats.org/officeDocument/2006/relationships/font" Target="fonts/font10.fntdata"/><Relationship Id="rId45" Type="http://schemas.openxmlformats.org/officeDocument/2006/relationships/font" Target="fonts/font9.fntdata"/><Relationship Id="rId44" Type="http://schemas.openxmlformats.org/officeDocument/2006/relationships/font" Target="fonts/font8.fntdata"/><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notesMaster" Target="notesMasters/notesMaster1.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auto"/>
            <a:endParaRPr lang="zh-CN" altLang="en-US" strike="noStrike" noProof="1">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fontAlgn="auto"/>
            <a:fld id="{0F9B84EA-7D68-4D60-9CB1-D50884785D1C}"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a:defRPr sz="1200"/>
            </a:lvl1pPr>
          </a:lstStyle>
          <a:p>
            <a:pPr fontAlgn="auto"/>
            <a:endParaRPr lang="zh-CN" altLang="en-US" strike="noStrike" noProof="1">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lvl1pPr algn="r">
              <a:defRPr sz="1200"/>
            </a:lvl1pPr>
          </a:lstStyle>
          <a:p>
            <a:pPr fontAlgn="auto"/>
            <a:fld id="{8D4E0FC9-F1F8-4FAE-9988-3BA365CFD46F}"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pPr fontAlgn="auto"/>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pPr fontAlgn="auto"/>
            <a:fld id="{1AC49D05-6128-4D0D-A32A-06A5E73B386C}" type="datetimeFigureOut">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
        <p:nvSpPr>
          <p:cNvPr id="15364"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15365"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pPr fontAlgn="auto"/>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pPr fontAlgn="auto"/>
            <a:fld id="{5849F42C-2DAE-424C-A4B8-3140182C3E9F}" type="slidenum">
              <a:rPr lang="zh-CN" altLang="en-US" strike="noStrike" noProof="1" smtClean="0">
                <a:latin typeface="微软雅黑" panose="020B0503020204020204" charset="-122"/>
                <a:ea typeface="微软雅黑" panose="020B0503020204020204"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幻灯片图像占位符 1"/>
          <p:cNvSpPr>
            <a:spLocks noGrp="1" noRot="1" noChangeAspect="1"/>
          </p:cNvSpPr>
          <p:nvPr>
            <p:ph type="sldImg"/>
          </p:nvPr>
        </p:nvSpPr>
        <p:spPr/>
      </p:sp>
      <p:sp>
        <p:nvSpPr>
          <p:cNvPr id="17410" name="备注占位符 2"/>
          <p:cNvSpPr>
            <a:spLocks noGrp="1"/>
          </p:cNvSpPr>
          <p:nvPr>
            <p:ph type="body"/>
          </p:nvPr>
        </p:nvSpPr>
        <p:spPr/>
        <p:txBody>
          <a:bodyPr lIns="91440" tIns="45720" rIns="91440" bIns="45720" anchor="t"/>
          <a:p>
            <a:pPr lvl="0"/>
            <a:endParaRPr lang="zh-CN" altLang="en-US"/>
          </a:p>
        </p:txBody>
      </p:sp>
      <p:sp>
        <p:nvSpPr>
          <p:cNvPr id="1741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algn="r"/>
            <a:fld id="{9A0DB2DC-4C9A-4742-B13C-FB6460FD3503}" type="slidenum">
              <a:rPr lang="zh-CN" altLang="en-US" sz="1200">
                <a:latin typeface="微软雅黑" panose="020B0503020204020204" charset="-122"/>
                <a:ea typeface="微软雅黑" panose="020B0503020204020204" charset="-122"/>
              </a:rPr>
            </a:fld>
            <a:endParaRPr lang="zh-CN" altLang="en-US" sz="1200">
              <a:latin typeface="微软雅黑" panose="020B0503020204020204" charset="-122"/>
              <a:ea typeface="微软雅黑" panose="020B050302020402020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p:cNvSpPr>
          <p:nvPr>
            <p:ph type="sldImg"/>
          </p:nvPr>
        </p:nvSpPr>
        <p:spPr/>
      </p:sp>
      <p:sp>
        <p:nvSpPr>
          <p:cNvPr id="21506" name="文本占位符 2"/>
          <p:cNvSpPr>
            <a:spLocks noGrp="1"/>
          </p:cNvSpPr>
          <p:nvPr>
            <p:ph type="body"/>
          </p:nvPr>
        </p:nvSpPr>
        <p:spPr/>
        <p:txBody>
          <a:bodyPr lIns="91440" tIns="45720" rIns="91440" bIns="45720" anchor="t"/>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幻灯片图像占位符 1"/>
          <p:cNvSpPr>
            <a:spLocks noGrp="1" noRot="1" noChangeAspect="1"/>
          </p:cNvSpPr>
          <p:nvPr>
            <p:ph type="sldImg"/>
          </p:nvPr>
        </p:nvSpPr>
        <p:spPr/>
      </p:sp>
      <p:sp>
        <p:nvSpPr>
          <p:cNvPr id="19458" name="备注占位符 2"/>
          <p:cNvSpPr>
            <a:spLocks noGrp="1"/>
          </p:cNvSpPr>
          <p:nvPr>
            <p:ph type="body"/>
          </p:nvPr>
        </p:nvSpPr>
        <p:spPr/>
        <p:txBody>
          <a:bodyPr lIns="91440" tIns="45720" rIns="91440" bIns="45720" anchor="t"/>
          <a:p>
            <a:pPr lvl="0"/>
            <a:endParaRPr lang="zh-CN" altLang="en-US"/>
          </a:p>
        </p:txBody>
      </p:sp>
      <p:sp>
        <p:nvSpPr>
          <p:cNvPr id="1945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algn="r"/>
            <a:fld id="{9A0DB2DC-4C9A-4742-B13C-FB6460FD3503}" type="slidenum">
              <a:rPr lang="zh-CN" altLang="en-US" sz="1200">
                <a:latin typeface="微软雅黑" panose="020B0503020204020204" charset="-122"/>
                <a:ea typeface="微软雅黑" panose="020B0503020204020204" charset="-122"/>
              </a:rPr>
            </a:fld>
            <a:endParaRPr lang="zh-CN" altLang="en-US" sz="1200">
              <a:latin typeface="微软雅黑" panose="020B0503020204020204" charset="-122"/>
              <a:ea typeface="微软雅黑" panose="020B050302020402020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9" name="幻灯片图像占位符 1"/>
          <p:cNvSpPr>
            <a:spLocks noGrp="1" noRot="1" noChangeAspect="1"/>
          </p:cNvSpPr>
          <p:nvPr>
            <p:ph type="sldImg"/>
          </p:nvPr>
        </p:nvSpPr>
        <p:spPr/>
      </p:sp>
      <p:sp>
        <p:nvSpPr>
          <p:cNvPr id="37890" name="文本占位符 2"/>
          <p:cNvSpPr>
            <a:spLocks noGrp="1"/>
          </p:cNvSpPr>
          <p:nvPr>
            <p:ph type="body"/>
          </p:nvPr>
        </p:nvSpPr>
        <p:spPr/>
        <p:txBody>
          <a:bodyPr lIns="91440" tIns="45720" rIns="91440" bIns="45720" anchor="t"/>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noFill/>
        <a:effectLst/>
      </p:bgPr>
    </p:bg>
    <p:spTree>
      <p:nvGrpSpPr>
        <p:cNvPr id="1" name=""/>
        <p:cNvGrpSpPr/>
        <p:nvPr/>
      </p:nvGrpSpPr>
      <p:grpSpPr>
        <a:xfrm>
          <a:off x="0" y="0"/>
          <a:ext cx="0" cy="0"/>
          <a:chOff x="0" y="0"/>
          <a:chExt cx="0" cy="0"/>
        </a:xfrm>
      </p:grpSpPr>
      <p:pic>
        <p:nvPicPr>
          <p:cNvPr id="2051" name="图片 6" descr="ab18b60221875965cff152fdd8b663ba"/>
          <p:cNvPicPr>
            <a:picLocks noChangeAspect="1"/>
          </p:cNvPicPr>
          <p:nvPr userDrawn="1"/>
        </p:nvPicPr>
        <p:blipFill>
          <a:blip r:embed="rId2"/>
          <a:srcRect l="35326"/>
          <a:stretch>
            <a:fillRect/>
          </a:stretch>
        </p:blipFill>
        <p:spPr>
          <a:xfrm>
            <a:off x="-7937" y="-11112"/>
            <a:ext cx="12207875" cy="6881812"/>
          </a:xfrm>
          <a:prstGeom prst="rect">
            <a:avLst/>
          </a:prstGeom>
          <a:noFill/>
          <a:ln w="9525">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no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2"/>
            </p:custDataLst>
          </p:nvPr>
        </p:nvSpPr>
        <p:spPr>
          <a:xfrm>
            <a:off x="879475" y="6350000"/>
            <a:ext cx="2700338" cy="315913"/>
          </a:xfrm>
        </p:spPr>
        <p:txBody>
          <a:bodyPr/>
          <a:lstStyle/>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4116388" y="6350000"/>
            <a:ext cx="3959225" cy="315913"/>
          </a:xfrm>
        </p:spPr>
        <p:txBody>
          <a:bodyPr/>
          <a:lstStyle/>
          <a:p>
            <a:pPr fontAlgn="auto"/>
            <a:endParaRPr lang="zh-CN" altLang="en-US" strike="noStrike" noProof="1"/>
          </a:p>
        </p:txBody>
      </p:sp>
      <p:sp>
        <p:nvSpPr>
          <p:cNvPr id="5" name="灯片编号占位符 4"/>
          <p:cNvSpPr>
            <a:spLocks noGrp="1"/>
          </p:cNvSpPr>
          <p:nvPr>
            <p:ph type="sldNum" sz="quarter" idx="12"/>
            <p:custDataLst>
              <p:tags r:id="rId4"/>
            </p:custDataLst>
          </p:nvPr>
        </p:nvSpPr>
        <p:spPr>
          <a:xfrm>
            <a:off x="8610600" y="6350000"/>
            <a:ext cx="2700338" cy="315913"/>
          </a:xfrm>
        </p:spPr>
        <p:txBody>
          <a:bodyPr/>
          <a:lstStyle/>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no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fontAlgn="auto"/>
            <a:r>
              <a:rPr strike="noStrike" noProof="1">
                <a:sym typeface="+mn-ea"/>
              </a:rPr>
              <a:t>单击此处编辑标题</a:t>
            </a:r>
            <a:endParaRPr strike="noStrike" noProof="1">
              <a:sym typeface="+mn-ea"/>
            </a:endParaRPr>
          </a:p>
        </p:txBody>
      </p:sp>
      <p:sp>
        <p:nvSpPr>
          <p:cNvPr id="3" name="日期占位符 2"/>
          <p:cNvSpPr>
            <a:spLocks noGrp="1"/>
          </p:cNvSpPr>
          <p:nvPr>
            <p:ph type="dt" sz="half" idx="10"/>
            <p:custDataLst>
              <p:tags r:id="rId2"/>
            </p:custDataLst>
          </p:nvPr>
        </p:nvSpPr>
        <p:spPr>
          <a:xfrm>
            <a:off x="879475" y="6350000"/>
            <a:ext cx="2700338" cy="315913"/>
          </a:xfrm>
        </p:spPr>
        <p:txBody>
          <a:bodyPr/>
          <a:lstStyle/>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4116388" y="6350000"/>
            <a:ext cx="3959225" cy="315913"/>
          </a:xfrm>
        </p:spPr>
        <p:txBody>
          <a:bodyPr/>
          <a:lstStyle/>
          <a:p>
            <a:pPr fontAlgn="auto"/>
            <a:endParaRPr lang="zh-CN" altLang="en-US" strike="noStrike" noProof="1"/>
          </a:p>
        </p:txBody>
      </p:sp>
      <p:sp>
        <p:nvSpPr>
          <p:cNvPr id="5" name="灯片编号占位符 4"/>
          <p:cNvSpPr>
            <a:spLocks noGrp="1"/>
          </p:cNvSpPr>
          <p:nvPr>
            <p:ph type="sldNum" sz="quarter" idx="12"/>
            <p:custDataLst>
              <p:tags r:id="rId4"/>
            </p:custDataLst>
          </p:nvPr>
        </p:nvSpPr>
        <p:spPr>
          <a:xfrm>
            <a:off x="8610600" y="6350000"/>
            <a:ext cx="2700338" cy="315913"/>
          </a:xfrm>
        </p:spPr>
        <p:txBody>
          <a:bodyPr/>
          <a:lstStyle/>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页-品位QQ：1543976785">
    <p:bg>
      <p:bgPr>
        <a:noFill/>
        <a:effectLst/>
      </p:bgPr>
    </p:bg>
    <p:spTree>
      <p:nvGrpSpPr>
        <p:cNvPr id="1" name=""/>
        <p:cNvGrpSpPr/>
        <p:nvPr/>
      </p:nvGrpSpPr>
      <p:grpSpPr>
        <a:xfrm>
          <a:off x="0" y="0"/>
          <a:ext cx="0" cy="0"/>
          <a:chOff x="0" y="0"/>
          <a:chExt cx="0" cy="0"/>
        </a:xfrm>
      </p:grpSpPr>
      <p:sp>
        <p:nvSpPr>
          <p:cNvPr id="13315" name="Freeform 5"/>
          <p:cNvSpPr>
            <a:spLocks noEditPoints="1"/>
          </p:cNvSpPr>
          <p:nvPr userDrawn="1"/>
        </p:nvSpPr>
        <p:spPr>
          <a:xfrm rot="-1448555">
            <a:off x="396875" y="3475038"/>
            <a:ext cx="1525588" cy="3211512"/>
          </a:xfrm>
          <a:custGeom>
            <a:avLst/>
            <a:gdLst/>
            <a:ahLst/>
            <a:cxnLst>
              <a:cxn ang="0">
                <a:pos x="218061" y="2795890"/>
              </a:cxn>
              <a:cxn ang="0">
                <a:pos x="185146" y="3091491"/>
              </a:cxn>
              <a:cxn ang="0">
                <a:pos x="185146" y="1227564"/>
              </a:cxn>
              <a:cxn ang="0">
                <a:pos x="185146" y="1781815"/>
              </a:cxn>
              <a:cxn ang="0">
                <a:pos x="197489" y="2442812"/>
              </a:cxn>
              <a:cxn ang="0">
                <a:pos x="197489" y="2574190"/>
              </a:cxn>
              <a:cxn ang="0">
                <a:pos x="802300" y="3042224"/>
              </a:cxn>
              <a:cxn ang="0">
                <a:pos x="1176708" y="1133136"/>
              </a:cxn>
              <a:cxn ang="0">
                <a:pos x="592468" y="2635773"/>
              </a:cxn>
              <a:cxn ang="0">
                <a:pos x="1333053" y="2451023"/>
              </a:cxn>
              <a:cxn ang="0">
                <a:pos x="1069734" y="1441053"/>
              </a:cxn>
              <a:cxn ang="0">
                <a:pos x="999790" y="1465687"/>
              </a:cxn>
              <a:cxn ang="0">
                <a:pos x="847558" y="1498531"/>
              </a:cxn>
              <a:cxn ang="0">
                <a:pos x="1160250" y="2024044"/>
              </a:cxn>
              <a:cxn ang="0">
                <a:pos x="1287795" y="2089733"/>
              </a:cxn>
              <a:cxn ang="0">
                <a:pos x="1209622" y="1687387"/>
              </a:cxn>
              <a:cxn ang="0">
                <a:pos x="933960" y="2890318"/>
              </a:cxn>
              <a:cxn ang="0">
                <a:pos x="555439" y="2192372"/>
              </a:cxn>
              <a:cxn ang="0">
                <a:pos x="1008019" y="1613487"/>
              </a:cxn>
              <a:cxn ang="0">
                <a:pos x="448465" y="1490320"/>
              </a:cxn>
              <a:cxn ang="0">
                <a:pos x="851673" y="2434600"/>
              </a:cxn>
              <a:cxn ang="0">
                <a:pos x="921617" y="587096"/>
              </a:cxn>
              <a:cxn ang="0">
                <a:pos x="419665" y="2648090"/>
              </a:cxn>
              <a:cxn ang="0">
                <a:pos x="526638" y="2266272"/>
              </a:cxn>
              <a:cxn ang="0">
                <a:pos x="855787" y="792374"/>
              </a:cxn>
              <a:cxn ang="0">
                <a:pos x="839330" y="1141347"/>
              </a:cxn>
              <a:cxn ang="0">
                <a:pos x="798186" y="1280936"/>
              </a:cxn>
              <a:cxn ang="0">
                <a:pos x="543096" y="1330203"/>
              </a:cxn>
              <a:cxn ang="0">
                <a:pos x="1328939" y="1441053"/>
              </a:cxn>
              <a:cxn ang="0">
                <a:pos x="538981" y="3062752"/>
              </a:cxn>
              <a:cxn ang="0">
                <a:pos x="1448256" y="529618"/>
              </a:cxn>
              <a:cxn ang="0">
                <a:pos x="1139678" y="607623"/>
              </a:cxn>
              <a:cxn ang="0">
                <a:pos x="901045" y="1744865"/>
              </a:cxn>
              <a:cxn ang="0">
                <a:pos x="1110878" y="2467445"/>
              </a:cxn>
              <a:cxn ang="0">
                <a:pos x="600697" y="2964219"/>
              </a:cxn>
              <a:cxn ang="0">
                <a:pos x="711784" y="2073311"/>
              </a:cxn>
              <a:cxn ang="0">
                <a:pos x="456694" y="611729"/>
              </a:cxn>
              <a:cxn ang="0">
                <a:pos x="440236" y="2459234"/>
              </a:cxn>
              <a:cxn ang="0">
                <a:pos x="864016" y="213489"/>
              </a:cxn>
              <a:cxn ang="0">
                <a:pos x="785843" y="562462"/>
              </a:cxn>
              <a:cxn ang="0">
                <a:pos x="728242" y="500879"/>
              </a:cxn>
              <a:cxn ang="0">
                <a:pos x="691213" y="792374"/>
              </a:cxn>
              <a:cxn ang="0">
                <a:pos x="921617" y="1153664"/>
              </a:cxn>
              <a:cxn ang="0">
                <a:pos x="551324" y="1617593"/>
              </a:cxn>
              <a:cxn ang="0">
                <a:pos x="1106763" y="2233428"/>
              </a:cxn>
              <a:cxn ang="0">
                <a:pos x="1275452" y="2262167"/>
              </a:cxn>
              <a:cxn ang="0">
                <a:pos x="1361854" y="780057"/>
              </a:cxn>
              <a:cxn ang="0">
                <a:pos x="1374197" y="1182403"/>
              </a:cxn>
              <a:cxn ang="0">
                <a:pos x="1300138" y="1129030"/>
              </a:cxn>
              <a:cxn ang="0">
                <a:pos x="810529" y="2299117"/>
              </a:cxn>
              <a:cxn ang="0">
                <a:pos x="991561" y="2245744"/>
              </a:cxn>
              <a:cxn ang="0">
                <a:pos x="933960" y="192961"/>
              </a:cxn>
              <a:cxn ang="0">
                <a:pos x="1267224" y="139589"/>
              </a:cxn>
              <a:cxn ang="0">
                <a:pos x="761157" y="61583"/>
              </a:cxn>
              <a:cxn ang="0">
                <a:pos x="61715" y="1707915"/>
              </a:cxn>
              <a:cxn ang="0">
                <a:pos x="119316" y="1030497"/>
              </a:cxn>
              <a:cxn ang="0">
                <a:pos x="1386540" y="262756"/>
              </a:cxn>
              <a:cxn ang="0">
                <a:pos x="1341282" y="41055"/>
              </a:cxn>
              <a:cxn ang="0">
                <a:pos x="82287" y="2212900"/>
              </a:cxn>
              <a:cxn ang="0">
                <a:pos x="197489" y="2245744"/>
              </a:cxn>
              <a:cxn ang="0">
                <a:pos x="156345" y="697946"/>
              </a:cxn>
              <a:cxn ang="0">
                <a:pos x="160460" y="509090"/>
              </a:cxn>
            </a:cxnLst>
            <a:pathLst>
              <a:path w="371" h="782">
                <a:moveTo>
                  <a:pt x="45" y="753"/>
                </a:moveTo>
                <a:cubicBezTo>
                  <a:pt x="63" y="741"/>
                  <a:pt x="70" y="727"/>
                  <a:pt x="71" y="709"/>
                </a:cubicBezTo>
                <a:cubicBezTo>
                  <a:pt x="72" y="697"/>
                  <a:pt x="66" y="691"/>
                  <a:pt x="54" y="688"/>
                </a:cubicBezTo>
                <a:cubicBezTo>
                  <a:pt x="45" y="687"/>
                  <a:pt x="38" y="689"/>
                  <a:pt x="31" y="694"/>
                </a:cubicBezTo>
                <a:cubicBezTo>
                  <a:pt x="16" y="705"/>
                  <a:pt x="11" y="721"/>
                  <a:pt x="10" y="739"/>
                </a:cubicBezTo>
                <a:cubicBezTo>
                  <a:pt x="10" y="746"/>
                  <a:pt x="11" y="753"/>
                  <a:pt x="13" y="759"/>
                </a:cubicBezTo>
                <a:cubicBezTo>
                  <a:pt x="17" y="771"/>
                  <a:pt x="25" y="775"/>
                  <a:pt x="38" y="771"/>
                </a:cubicBezTo>
                <a:cubicBezTo>
                  <a:pt x="39" y="771"/>
                  <a:pt x="41" y="770"/>
                  <a:pt x="42" y="770"/>
                </a:cubicBezTo>
                <a:cubicBezTo>
                  <a:pt x="43" y="770"/>
                  <a:pt x="44" y="770"/>
                  <a:pt x="45" y="771"/>
                </a:cubicBezTo>
                <a:cubicBezTo>
                  <a:pt x="45" y="771"/>
                  <a:pt x="45" y="773"/>
                  <a:pt x="44" y="773"/>
                </a:cubicBezTo>
                <a:cubicBezTo>
                  <a:pt x="34" y="782"/>
                  <a:pt x="20" y="781"/>
                  <a:pt x="12" y="770"/>
                </a:cubicBezTo>
                <a:cubicBezTo>
                  <a:pt x="9" y="765"/>
                  <a:pt x="6" y="760"/>
                  <a:pt x="5" y="754"/>
                </a:cubicBezTo>
                <a:cubicBezTo>
                  <a:pt x="1" y="728"/>
                  <a:pt x="7" y="705"/>
                  <a:pt x="28" y="688"/>
                </a:cubicBezTo>
                <a:cubicBezTo>
                  <a:pt x="35" y="683"/>
                  <a:pt x="43" y="680"/>
                  <a:pt x="53" y="681"/>
                </a:cubicBezTo>
                <a:cubicBezTo>
                  <a:pt x="67" y="682"/>
                  <a:pt x="77" y="692"/>
                  <a:pt x="77" y="706"/>
                </a:cubicBezTo>
                <a:cubicBezTo>
                  <a:pt x="78" y="718"/>
                  <a:pt x="75" y="728"/>
                  <a:pt x="69" y="738"/>
                </a:cubicBezTo>
                <a:cubicBezTo>
                  <a:pt x="63" y="748"/>
                  <a:pt x="54" y="755"/>
                  <a:pt x="43" y="761"/>
                </a:cubicBezTo>
                <a:cubicBezTo>
                  <a:pt x="42" y="761"/>
                  <a:pt x="40" y="762"/>
                  <a:pt x="39" y="762"/>
                </a:cubicBezTo>
                <a:cubicBezTo>
                  <a:pt x="36" y="762"/>
                  <a:pt x="33" y="762"/>
                  <a:pt x="30" y="762"/>
                </a:cubicBezTo>
                <a:cubicBezTo>
                  <a:pt x="26" y="760"/>
                  <a:pt x="28" y="756"/>
                  <a:pt x="27" y="754"/>
                </a:cubicBezTo>
                <a:cubicBezTo>
                  <a:pt x="21" y="737"/>
                  <a:pt x="28" y="723"/>
                  <a:pt x="34" y="709"/>
                </a:cubicBezTo>
                <a:cubicBezTo>
                  <a:pt x="35" y="707"/>
                  <a:pt x="37" y="707"/>
                  <a:pt x="38" y="706"/>
                </a:cubicBezTo>
                <a:cubicBezTo>
                  <a:pt x="39" y="705"/>
                  <a:pt x="39" y="706"/>
                  <a:pt x="40" y="706"/>
                </a:cubicBezTo>
                <a:cubicBezTo>
                  <a:pt x="40" y="706"/>
                  <a:pt x="41" y="707"/>
                  <a:pt x="41" y="707"/>
                </a:cubicBezTo>
                <a:cubicBezTo>
                  <a:pt x="39" y="711"/>
                  <a:pt x="38" y="715"/>
                  <a:pt x="36" y="719"/>
                </a:cubicBezTo>
                <a:cubicBezTo>
                  <a:pt x="35" y="723"/>
                  <a:pt x="36" y="724"/>
                  <a:pt x="40" y="726"/>
                </a:cubicBezTo>
                <a:cubicBezTo>
                  <a:pt x="47" y="729"/>
                  <a:pt x="49" y="731"/>
                  <a:pt x="48" y="737"/>
                </a:cubicBezTo>
                <a:cubicBezTo>
                  <a:pt x="47" y="741"/>
                  <a:pt x="46" y="745"/>
                  <a:pt x="45" y="753"/>
                </a:cubicBezTo>
                <a:close/>
                <a:moveTo>
                  <a:pt x="39" y="304"/>
                </a:moveTo>
                <a:cubicBezTo>
                  <a:pt x="38" y="304"/>
                  <a:pt x="37" y="304"/>
                  <a:pt x="37" y="304"/>
                </a:cubicBezTo>
                <a:cubicBezTo>
                  <a:pt x="22" y="303"/>
                  <a:pt x="22" y="302"/>
                  <a:pt x="29" y="289"/>
                </a:cubicBezTo>
                <a:cubicBezTo>
                  <a:pt x="30" y="289"/>
                  <a:pt x="30" y="288"/>
                  <a:pt x="31" y="287"/>
                </a:cubicBezTo>
                <a:cubicBezTo>
                  <a:pt x="31" y="284"/>
                  <a:pt x="33" y="282"/>
                  <a:pt x="31" y="278"/>
                </a:cubicBezTo>
                <a:cubicBezTo>
                  <a:pt x="30" y="277"/>
                  <a:pt x="27" y="279"/>
                  <a:pt x="25" y="284"/>
                </a:cubicBezTo>
                <a:cubicBezTo>
                  <a:pt x="25" y="285"/>
                  <a:pt x="25" y="287"/>
                  <a:pt x="24" y="287"/>
                </a:cubicBezTo>
                <a:cubicBezTo>
                  <a:pt x="23" y="287"/>
                  <a:pt x="21" y="287"/>
                  <a:pt x="21" y="286"/>
                </a:cubicBezTo>
                <a:cubicBezTo>
                  <a:pt x="20" y="285"/>
                  <a:pt x="19" y="282"/>
                  <a:pt x="19" y="281"/>
                </a:cubicBezTo>
                <a:cubicBezTo>
                  <a:pt x="21" y="274"/>
                  <a:pt x="25" y="270"/>
                  <a:pt x="32" y="269"/>
                </a:cubicBezTo>
                <a:cubicBezTo>
                  <a:pt x="35" y="269"/>
                  <a:pt x="39" y="272"/>
                  <a:pt x="39" y="275"/>
                </a:cubicBezTo>
                <a:cubicBezTo>
                  <a:pt x="39" y="280"/>
                  <a:pt x="37" y="285"/>
                  <a:pt x="36" y="290"/>
                </a:cubicBezTo>
                <a:cubicBezTo>
                  <a:pt x="35" y="293"/>
                  <a:pt x="36" y="296"/>
                  <a:pt x="40" y="297"/>
                </a:cubicBezTo>
                <a:cubicBezTo>
                  <a:pt x="42" y="297"/>
                  <a:pt x="43" y="298"/>
                  <a:pt x="45" y="299"/>
                </a:cubicBezTo>
                <a:cubicBezTo>
                  <a:pt x="46" y="300"/>
                  <a:pt x="46" y="301"/>
                  <a:pt x="46" y="302"/>
                </a:cubicBezTo>
                <a:cubicBezTo>
                  <a:pt x="46" y="303"/>
                  <a:pt x="45" y="303"/>
                  <a:pt x="44" y="303"/>
                </a:cubicBezTo>
                <a:cubicBezTo>
                  <a:pt x="42" y="304"/>
                  <a:pt x="40" y="304"/>
                  <a:pt x="39" y="304"/>
                </a:cubicBezTo>
                <a:close/>
                <a:moveTo>
                  <a:pt x="38" y="385"/>
                </a:moveTo>
                <a:cubicBezTo>
                  <a:pt x="45" y="386"/>
                  <a:pt x="50" y="388"/>
                  <a:pt x="51" y="397"/>
                </a:cubicBezTo>
                <a:cubicBezTo>
                  <a:pt x="51" y="399"/>
                  <a:pt x="52" y="402"/>
                  <a:pt x="54" y="403"/>
                </a:cubicBezTo>
                <a:cubicBezTo>
                  <a:pt x="60" y="409"/>
                  <a:pt x="59" y="415"/>
                  <a:pt x="57" y="421"/>
                </a:cubicBezTo>
                <a:cubicBezTo>
                  <a:pt x="56" y="424"/>
                  <a:pt x="54" y="427"/>
                  <a:pt x="53" y="429"/>
                </a:cubicBezTo>
                <a:cubicBezTo>
                  <a:pt x="61" y="424"/>
                  <a:pt x="64" y="415"/>
                  <a:pt x="68" y="407"/>
                </a:cubicBezTo>
                <a:cubicBezTo>
                  <a:pt x="72" y="400"/>
                  <a:pt x="71" y="392"/>
                  <a:pt x="61" y="386"/>
                </a:cubicBezTo>
                <a:cubicBezTo>
                  <a:pt x="53" y="381"/>
                  <a:pt x="45" y="379"/>
                  <a:pt x="38" y="385"/>
                </a:cubicBezTo>
                <a:close/>
                <a:moveTo>
                  <a:pt x="51" y="431"/>
                </a:moveTo>
                <a:cubicBezTo>
                  <a:pt x="51" y="431"/>
                  <a:pt x="51" y="431"/>
                  <a:pt x="51" y="431"/>
                </a:cubicBezTo>
                <a:cubicBezTo>
                  <a:pt x="49" y="432"/>
                  <a:pt x="47" y="433"/>
                  <a:pt x="45" y="434"/>
                </a:cubicBezTo>
                <a:cubicBezTo>
                  <a:pt x="44" y="434"/>
                  <a:pt x="42" y="434"/>
                  <a:pt x="41" y="433"/>
                </a:cubicBezTo>
                <a:cubicBezTo>
                  <a:pt x="39" y="432"/>
                  <a:pt x="41" y="430"/>
                  <a:pt x="42" y="429"/>
                </a:cubicBezTo>
                <a:cubicBezTo>
                  <a:pt x="45" y="425"/>
                  <a:pt x="48" y="421"/>
                  <a:pt x="51" y="417"/>
                </a:cubicBezTo>
                <a:cubicBezTo>
                  <a:pt x="53" y="414"/>
                  <a:pt x="51" y="411"/>
                  <a:pt x="46" y="410"/>
                </a:cubicBezTo>
                <a:cubicBezTo>
                  <a:pt x="42" y="409"/>
                  <a:pt x="41" y="408"/>
                  <a:pt x="42" y="404"/>
                </a:cubicBezTo>
                <a:cubicBezTo>
                  <a:pt x="42" y="402"/>
                  <a:pt x="43" y="401"/>
                  <a:pt x="44" y="399"/>
                </a:cubicBezTo>
                <a:cubicBezTo>
                  <a:pt x="45" y="395"/>
                  <a:pt x="43" y="394"/>
                  <a:pt x="39" y="393"/>
                </a:cubicBezTo>
                <a:cubicBezTo>
                  <a:pt x="34" y="393"/>
                  <a:pt x="34" y="393"/>
                  <a:pt x="36" y="388"/>
                </a:cubicBezTo>
                <a:cubicBezTo>
                  <a:pt x="36" y="387"/>
                  <a:pt x="37" y="386"/>
                  <a:pt x="37" y="386"/>
                </a:cubicBezTo>
                <a:cubicBezTo>
                  <a:pt x="24" y="390"/>
                  <a:pt x="22" y="401"/>
                  <a:pt x="21" y="412"/>
                </a:cubicBezTo>
                <a:cubicBezTo>
                  <a:pt x="20" y="419"/>
                  <a:pt x="22" y="426"/>
                  <a:pt x="27" y="432"/>
                </a:cubicBezTo>
                <a:cubicBezTo>
                  <a:pt x="31" y="436"/>
                  <a:pt x="35" y="440"/>
                  <a:pt x="41" y="440"/>
                </a:cubicBezTo>
                <a:cubicBezTo>
                  <a:pt x="47" y="440"/>
                  <a:pt x="48" y="435"/>
                  <a:pt x="51" y="431"/>
                </a:cubicBezTo>
                <a:close/>
                <a:moveTo>
                  <a:pt x="48" y="595"/>
                </a:moveTo>
                <a:cubicBezTo>
                  <a:pt x="52" y="594"/>
                  <a:pt x="56" y="593"/>
                  <a:pt x="61" y="592"/>
                </a:cubicBezTo>
                <a:cubicBezTo>
                  <a:pt x="62" y="592"/>
                  <a:pt x="63" y="593"/>
                  <a:pt x="64" y="594"/>
                </a:cubicBezTo>
                <a:cubicBezTo>
                  <a:pt x="64" y="595"/>
                  <a:pt x="63" y="596"/>
                  <a:pt x="62" y="598"/>
                </a:cubicBezTo>
                <a:cubicBezTo>
                  <a:pt x="62" y="598"/>
                  <a:pt x="61" y="598"/>
                  <a:pt x="61" y="598"/>
                </a:cubicBezTo>
                <a:cubicBezTo>
                  <a:pt x="47" y="602"/>
                  <a:pt x="47" y="602"/>
                  <a:pt x="48" y="618"/>
                </a:cubicBezTo>
                <a:cubicBezTo>
                  <a:pt x="49" y="618"/>
                  <a:pt x="51" y="619"/>
                  <a:pt x="52" y="620"/>
                </a:cubicBezTo>
                <a:cubicBezTo>
                  <a:pt x="64" y="624"/>
                  <a:pt x="66" y="629"/>
                  <a:pt x="61" y="638"/>
                </a:cubicBezTo>
                <a:cubicBezTo>
                  <a:pt x="60" y="641"/>
                  <a:pt x="57" y="644"/>
                  <a:pt x="55" y="647"/>
                </a:cubicBezTo>
                <a:cubicBezTo>
                  <a:pt x="54" y="648"/>
                  <a:pt x="52" y="648"/>
                  <a:pt x="51" y="648"/>
                </a:cubicBezTo>
                <a:cubicBezTo>
                  <a:pt x="50" y="647"/>
                  <a:pt x="48" y="645"/>
                  <a:pt x="47" y="643"/>
                </a:cubicBezTo>
                <a:cubicBezTo>
                  <a:pt x="47" y="641"/>
                  <a:pt x="47" y="639"/>
                  <a:pt x="50" y="639"/>
                </a:cubicBezTo>
                <a:cubicBezTo>
                  <a:pt x="51" y="639"/>
                  <a:pt x="53" y="638"/>
                  <a:pt x="54" y="637"/>
                </a:cubicBezTo>
                <a:cubicBezTo>
                  <a:pt x="55" y="635"/>
                  <a:pt x="56" y="632"/>
                  <a:pt x="56" y="629"/>
                </a:cubicBezTo>
                <a:cubicBezTo>
                  <a:pt x="56" y="627"/>
                  <a:pt x="52" y="626"/>
                  <a:pt x="48" y="627"/>
                </a:cubicBezTo>
                <a:cubicBezTo>
                  <a:pt x="45" y="628"/>
                  <a:pt x="43" y="629"/>
                  <a:pt x="40" y="629"/>
                </a:cubicBezTo>
                <a:cubicBezTo>
                  <a:pt x="37" y="630"/>
                  <a:pt x="36" y="628"/>
                  <a:pt x="36" y="625"/>
                </a:cubicBezTo>
                <a:cubicBezTo>
                  <a:pt x="36" y="624"/>
                  <a:pt x="36" y="623"/>
                  <a:pt x="37" y="623"/>
                </a:cubicBezTo>
                <a:cubicBezTo>
                  <a:pt x="42" y="616"/>
                  <a:pt x="40" y="608"/>
                  <a:pt x="38" y="601"/>
                </a:cubicBezTo>
                <a:cubicBezTo>
                  <a:pt x="29" y="610"/>
                  <a:pt x="24" y="621"/>
                  <a:pt x="23" y="633"/>
                </a:cubicBezTo>
                <a:cubicBezTo>
                  <a:pt x="21" y="642"/>
                  <a:pt x="24" y="649"/>
                  <a:pt x="32" y="655"/>
                </a:cubicBezTo>
                <a:cubicBezTo>
                  <a:pt x="39" y="660"/>
                  <a:pt x="46" y="660"/>
                  <a:pt x="53" y="656"/>
                </a:cubicBezTo>
                <a:cubicBezTo>
                  <a:pt x="65" y="650"/>
                  <a:pt x="75" y="642"/>
                  <a:pt x="81" y="629"/>
                </a:cubicBezTo>
                <a:cubicBezTo>
                  <a:pt x="84" y="623"/>
                  <a:pt x="85" y="616"/>
                  <a:pt x="84" y="609"/>
                </a:cubicBezTo>
                <a:cubicBezTo>
                  <a:pt x="82" y="600"/>
                  <a:pt x="76" y="594"/>
                  <a:pt x="68" y="591"/>
                </a:cubicBezTo>
                <a:cubicBezTo>
                  <a:pt x="61" y="588"/>
                  <a:pt x="53" y="587"/>
                  <a:pt x="48" y="595"/>
                </a:cubicBezTo>
                <a:close/>
                <a:moveTo>
                  <a:pt x="192" y="746"/>
                </a:moveTo>
                <a:cubicBezTo>
                  <a:pt x="191" y="746"/>
                  <a:pt x="190" y="745"/>
                  <a:pt x="190" y="744"/>
                </a:cubicBezTo>
                <a:cubicBezTo>
                  <a:pt x="190" y="742"/>
                  <a:pt x="193" y="740"/>
                  <a:pt x="195" y="741"/>
                </a:cubicBezTo>
                <a:cubicBezTo>
                  <a:pt x="196" y="741"/>
                  <a:pt x="197" y="742"/>
                  <a:pt x="197" y="743"/>
                </a:cubicBezTo>
                <a:cubicBezTo>
                  <a:pt x="197" y="745"/>
                  <a:pt x="194" y="747"/>
                  <a:pt x="192" y="746"/>
                </a:cubicBezTo>
                <a:close/>
                <a:moveTo>
                  <a:pt x="176" y="634"/>
                </a:moveTo>
                <a:cubicBezTo>
                  <a:pt x="174" y="635"/>
                  <a:pt x="173" y="636"/>
                  <a:pt x="171" y="636"/>
                </a:cubicBezTo>
                <a:cubicBezTo>
                  <a:pt x="170" y="637"/>
                  <a:pt x="169" y="635"/>
                  <a:pt x="168" y="634"/>
                </a:cubicBezTo>
                <a:cubicBezTo>
                  <a:pt x="170" y="633"/>
                  <a:pt x="172" y="632"/>
                  <a:pt x="174" y="631"/>
                </a:cubicBezTo>
                <a:cubicBezTo>
                  <a:pt x="174" y="631"/>
                  <a:pt x="175" y="632"/>
                  <a:pt x="176" y="634"/>
                </a:cubicBezTo>
                <a:close/>
                <a:moveTo>
                  <a:pt x="287" y="276"/>
                </a:moveTo>
                <a:cubicBezTo>
                  <a:pt x="286" y="274"/>
                  <a:pt x="286" y="271"/>
                  <a:pt x="286" y="269"/>
                </a:cubicBezTo>
                <a:cubicBezTo>
                  <a:pt x="286" y="269"/>
                  <a:pt x="288" y="268"/>
                  <a:pt x="288" y="268"/>
                </a:cubicBezTo>
                <a:cubicBezTo>
                  <a:pt x="289" y="268"/>
                  <a:pt x="290" y="269"/>
                  <a:pt x="290" y="270"/>
                </a:cubicBezTo>
                <a:cubicBezTo>
                  <a:pt x="291" y="273"/>
                  <a:pt x="289" y="275"/>
                  <a:pt x="286" y="276"/>
                </a:cubicBezTo>
                <a:cubicBezTo>
                  <a:pt x="287" y="276"/>
                  <a:pt x="287" y="276"/>
                  <a:pt x="287" y="276"/>
                </a:cubicBezTo>
                <a:cubicBezTo>
                  <a:pt x="286" y="276"/>
                  <a:pt x="286" y="276"/>
                  <a:pt x="286" y="276"/>
                </a:cubicBezTo>
                <a:cubicBezTo>
                  <a:pt x="286" y="280"/>
                  <a:pt x="282" y="284"/>
                  <a:pt x="286" y="290"/>
                </a:cubicBezTo>
                <a:cubicBezTo>
                  <a:pt x="287" y="291"/>
                  <a:pt x="282" y="295"/>
                  <a:pt x="280" y="294"/>
                </a:cubicBezTo>
                <a:cubicBezTo>
                  <a:pt x="278" y="293"/>
                  <a:pt x="276" y="291"/>
                  <a:pt x="276" y="290"/>
                </a:cubicBezTo>
                <a:cubicBezTo>
                  <a:pt x="277" y="283"/>
                  <a:pt x="279" y="277"/>
                  <a:pt x="287" y="276"/>
                </a:cubicBezTo>
                <a:close/>
                <a:moveTo>
                  <a:pt x="185" y="358"/>
                </a:moveTo>
                <a:cubicBezTo>
                  <a:pt x="187" y="357"/>
                  <a:pt x="190" y="355"/>
                  <a:pt x="193" y="353"/>
                </a:cubicBezTo>
                <a:cubicBezTo>
                  <a:pt x="193" y="353"/>
                  <a:pt x="194" y="355"/>
                  <a:pt x="194" y="355"/>
                </a:cubicBezTo>
                <a:cubicBezTo>
                  <a:pt x="194" y="359"/>
                  <a:pt x="191" y="361"/>
                  <a:pt x="188" y="362"/>
                </a:cubicBezTo>
                <a:cubicBezTo>
                  <a:pt x="187" y="362"/>
                  <a:pt x="186" y="361"/>
                  <a:pt x="185" y="361"/>
                </a:cubicBezTo>
                <a:cubicBezTo>
                  <a:pt x="185" y="360"/>
                  <a:pt x="185" y="360"/>
                  <a:pt x="185" y="358"/>
                </a:cubicBezTo>
                <a:close/>
                <a:moveTo>
                  <a:pt x="140" y="648"/>
                </a:moveTo>
                <a:cubicBezTo>
                  <a:pt x="138" y="646"/>
                  <a:pt x="137" y="645"/>
                  <a:pt x="136" y="644"/>
                </a:cubicBezTo>
                <a:cubicBezTo>
                  <a:pt x="138" y="643"/>
                  <a:pt x="139" y="641"/>
                  <a:pt x="140" y="641"/>
                </a:cubicBezTo>
                <a:cubicBezTo>
                  <a:pt x="141" y="640"/>
                  <a:pt x="143" y="641"/>
                  <a:pt x="144" y="642"/>
                </a:cubicBezTo>
                <a:cubicBezTo>
                  <a:pt x="143" y="644"/>
                  <a:pt x="141" y="645"/>
                  <a:pt x="140" y="648"/>
                </a:cubicBezTo>
                <a:close/>
                <a:moveTo>
                  <a:pt x="311" y="589"/>
                </a:moveTo>
                <a:cubicBezTo>
                  <a:pt x="308" y="592"/>
                  <a:pt x="304" y="594"/>
                  <a:pt x="301" y="597"/>
                </a:cubicBezTo>
                <a:cubicBezTo>
                  <a:pt x="300" y="597"/>
                  <a:pt x="298" y="597"/>
                  <a:pt x="297" y="596"/>
                </a:cubicBezTo>
                <a:cubicBezTo>
                  <a:pt x="296" y="594"/>
                  <a:pt x="297" y="591"/>
                  <a:pt x="299" y="591"/>
                </a:cubicBezTo>
                <a:cubicBezTo>
                  <a:pt x="303" y="590"/>
                  <a:pt x="307" y="590"/>
                  <a:pt x="311" y="590"/>
                </a:cubicBezTo>
                <a:cubicBezTo>
                  <a:pt x="315" y="585"/>
                  <a:pt x="319" y="582"/>
                  <a:pt x="325" y="587"/>
                </a:cubicBezTo>
                <a:cubicBezTo>
                  <a:pt x="329" y="591"/>
                  <a:pt x="332" y="587"/>
                  <a:pt x="336" y="586"/>
                </a:cubicBezTo>
                <a:cubicBezTo>
                  <a:pt x="338" y="585"/>
                  <a:pt x="341" y="583"/>
                  <a:pt x="343" y="587"/>
                </a:cubicBezTo>
                <a:cubicBezTo>
                  <a:pt x="348" y="585"/>
                  <a:pt x="353" y="583"/>
                  <a:pt x="358" y="582"/>
                </a:cubicBezTo>
                <a:cubicBezTo>
                  <a:pt x="359" y="582"/>
                  <a:pt x="361" y="583"/>
                  <a:pt x="362" y="584"/>
                </a:cubicBezTo>
                <a:cubicBezTo>
                  <a:pt x="362" y="585"/>
                  <a:pt x="361" y="586"/>
                  <a:pt x="361" y="587"/>
                </a:cubicBezTo>
                <a:cubicBezTo>
                  <a:pt x="355" y="588"/>
                  <a:pt x="350" y="592"/>
                  <a:pt x="344" y="587"/>
                </a:cubicBezTo>
                <a:cubicBezTo>
                  <a:pt x="337" y="590"/>
                  <a:pt x="331" y="594"/>
                  <a:pt x="324" y="597"/>
                </a:cubicBezTo>
                <a:cubicBezTo>
                  <a:pt x="321" y="599"/>
                  <a:pt x="318" y="598"/>
                  <a:pt x="316" y="593"/>
                </a:cubicBezTo>
                <a:cubicBezTo>
                  <a:pt x="315" y="590"/>
                  <a:pt x="314" y="590"/>
                  <a:pt x="311" y="589"/>
                </a:cubicBezTo>
                <a:close/>
                <a:moveTo>
                  <a:pt x="275" y="411"/>
                </a:moveTo>
                <a:cubicBezTo>
                  <a:pt x="272" y="416"/>
                  <a:pt x="269" y="418"/>
                  <a:pt x="265" y="418"/>
                </a:cubicBezTo>
                <a:cubicBezTo>
                  <a:pt x="264" y="418"/>
                  <a:pt x="262" y="416"/>
                  <a:pt x="262" y="415"/>
                </a:cubicBezTo>
                <a:cubicBezTo>
                  <a:pt x="262" y="414"/>
                  <a:pt x="263" y="412"/>
                  <a:pt x="263" y="412"/>
                </a:cubicBezTo>
                <a:cubicBezTo>
                  <a:pt x="267" y="411"/>
                  <a:pt x="270" y="411"/>
                  <a:pt x="275" y="411"/>
                </a:cubicBezTo>
                <a:close/>
                <a:moveTo>
                  <a:pt x="264" y="349"/>
                </a:moveTo>
                <a:cubicBezTo>
                  <a:pt x="267" y="349"/>
                  <a:pt x="269" y="349"/>
                  <a:pt x="270" y="349"/>
                </a:cubicBezTo>
                <a:cubicBezTo>
                  <a:pt x="271" y="350"/>
                  <a:pt x="272" y="351"/>
                  <a:pt x="272" y="351"/>
                </a:cubicBezTo>
                <a:cubicBezTo>
                  <a:pt x="272" y="352"/>
                  <a:pt x="271" y="353"/>
                  <a:pt x="270" y="354"/>
                </a:cubicBezTo>
                <a:cubicBezTo>
                  <a:pt x="269" y="354"/>
                  <a:pt x="268" y="355"/>
                  <a:pt x="266" y="355"/>
                </a:cubicBezTo>
                <a:cubicBezTo>
                  <a:pt x="264" y="356"/>
                  <a:pt x="261" y="355"/>
                  <a:pt x="260" y="353"/>
                </a:cubicBezTo>
                <a:cubicBezTo>
                  <a:pt x="260" y="352"/>
                  <a:pt x="260" y="351"/>
                  <a:pt x="260" y="351"/>
                </a:cubicBezTo>
                <a:cubicBezTo>
                  <a:pt x="262" y="350"/>
                  <a:pt x="263" y="349"/>
                  <a:pt x="264" y="349"/>
                </a:cubicBezTo>
                <a:close/>
                <a:moveTo>
                  <a:pt x="140" y="369"/>
                </a:moveTo>
                <a:cubicBezTo>
                  <a:pt x="139" y="369"/>
                  <a:pt x="139" y="369"/>
                  <a:pt x="138" y="368"/>
                </a:cubicBezTo>
                <a:cubicBezTo>
                  <a:pt x="138" y="368"/>
                  <a:pt x="137" y="366"/>
                  <a:pt x="138" y="366"/>
                </a:cubicBezTo>
                <a:cubicBezTo>
                  <a:pt x="141" y="363"/>
                  <a:pt x="145" y="360"/>
                  <a:pt x="149" y="358"/>
                </a:cubicBezTo>
                <a:cubicBezTo>
                  <a:pt x="149" y="358"/>
                  <a:pt x="151" y="358"/>
                  <a:pt x="151" y="359"/>
                </a:cubicBezTo>
                <a:cubicBezTo>
                  <a:pt x="152" y="360"/>
                  <a:pt x="152" y="361"/>
                  <a:pt x="151" y="362"/>
                </a:cubicBezTo>
                <a:cubicBezTo>
                  <a:pt x="148" y="366"/>
                  <a:pt x="145" y="368"/>
                  <a:pt x="140" y="369"/>
                </a:cubicBezTo>
                <a:close/>
                <a:moveTo>
                  <a:pt x="243" y="357"/>
                </a:moveTo>
                <a:cubicBezTo>
                  <a:pt x="239" y="360"/>
                  <a:pt x="237" y="361"/>
                  <a:pt x="235" y="362"/>
                </a:cubicBezTo>
                <a:cubicBezTo>
                  <a:pt x="233" y="363"/>
                  <a:pt x="230" y="366"/>
                  <a:pt x="227" y="362"/>
                </a:cubicBezTo>
                <a:cubicBezTo>
                  <a:pt x="227" y="361"/>
                  <a:pt x="229" y="358"/>
                  <a:pt x="230" y="356"/>
                </a:cubicBezTo>
                <a:cubicBezTo>
                  <a:pt x="231" y="355"/>
                  <a:pt x="231" y="354"/>
                  <a:pt x="233" y="354"/>
                </a:cubicBezTo>
                <a:cubicBezTo>
                  <a:pt x="236" y="356"/>
                  <a:pt x="238" y="356"/>
                  <a:pt x="243" y="357"/>
                </a:cubicBezTo>
                <a:close/>
                <a:moveTo>
                  <a:pt x="200" y="705"/>
                </a:moveTo>
                <a:cubicBezTo>
                  <a:pt x="193" y="709"/>
                  <a:pt x="189" y="712"/>
                  <a:pt x="183" y="711"/>
                </a:cubicBezTo>
                <a:cubicBezTo>
                  <a:pt x="181" y="711"/>
                  <a:pt x="179" y="709"/>
                  <a:pt x="178" y="708"/>
                </a:cubicBezTo>
                <a:cubicBezTo>
                  <a:pt x="177" y="706"/>
                  <a:pt x="180" y="703"/>
                  <a:pt x="183" y="703"/>
                </a:cubicBezTo>
                <a:cubicBezTo>
                  <a:pt x="187" y="704"/>
                  <a:pt x="192" y="705"/>
                  <a:pt x="200" y="705"/>
                </a:cubicBezTo>
                <a:close/>
                <a:moveTo>
                  <a:pt x="164" y="366"/>
                </a:moveTo>
                <a:cubicBezTo>
                  <a:pt x="162" y="364"/>
                  <a:pt x="161" y="363"/>
                  <a:pt x="161" y="362"/>
                </a:cubicBezTo>
                <a:cubicBezTo>
                  <a:pt x="164" y="359"/>
                  <a:pt x="166" y="356"/>
                  <a:pt x="169" y="354"/>
                </a:cubicBezTo>
                <a:cubicBezTo>
                  <a:pt x="170" y="354"/>
                  <a:pt x="173" y="354"/>
                  <a:pt x="175" y="356"/>
                </a:cubicBezTo>
                <a:cubicBezTo>
                  <a:pt x="177" y="357"/>
                  <a:pt x="175" y="359"/>
                  <a:pt x="174" y="360"/>
                </a:cubicBezTo>
                <a:cubicBezTo>
                  <a:pt x="171" y="362"/>
                  <a:pt x="167" y="364"/>
                  <a:pt x="164" y="366"/>
                </a:cubicBezTo>
                <a:close/>
                <a:moveTo>
                  <a:pt x="220" y="356"/>
                </a:moveTo>
                <a:cubicBezTo>
                  <a:pt x="217" y="359"/>
                  <a:pt x="214" y="363"/>
                  <a:pt x="211" y="365"/>
                </a:cubicBezTo>
                <a:cubicBezTo>
                  <a:pt x="210" y="366"/>
                  <a:pt x="207" y="366"/>
                  <a:pt x="206" y="365"/>
                </a:cubicBezTo>
                <a:cubicBezTo>
                  <a:pt x="205" y="365"/>
                  <a:pt x="205" y="362"/>
                  <a:pt x="205" y="361"/>
                </a:cubicBezTo>
                <a:cubicBezTo>
                  <a:pt x="206" y="359"/>
                  <a:pt x="208" y="357"/>
                  <a:pt x="208" y="357"/>
                </a:cubicBezTo>
                <a:cubicBezTo>
                  <a:pt x="213" y="359"/>
                  <a:pt x="216" y="357"/>
                  <a:pt x="220" y="356"/>
                </a:cubicBezTo>
                <a:close/>
                <a:moveTo>
                  <a:pt x="230" y="501"/>
                </a:moveTo>
                <a:cubicBezTo>
                  <a:pt x="227" y="506"/>
                  <a:pt x="222" y="509"/>
                  <a:pt x="217" y="510"/>
                </a:cubicBezTo>
                <a:cubicBezTo>
                  <a:pt x="214" y="510"/>
                  <a:pt x="210" y="506"/>
                  <a:pt x="212" y="504"/>
                </a:cubicBezTo>
                <a:cubicBezTo>
                  <a:pt x="213" y="501"/>
                  <a:pt x="216" y="499"/>
                  <a:pt x="218" y="496"/>
                </a:cubicBezTo>
                <a:cubicBezTo>
                  <a:pt x="218" y="496"/>
                  <a:pt x="220" y="497"/>
                  <a:pt x="220" y="497"/>
                </a:cubicBezTo>
                <a:cubicBezTo>
                  <a:pt x="221" y="506"/>
                  <a:pt x="227" y="499"/>
                  <a:pt x="230" y="501"/>
                </a:cubicBezTo>
                <a:cubicBezTo>
                  <a:pt x="232" y="493"/>
                  <a:pt x="239" y="491"/>
                  <a:pt x="245" y="489"/>
                </a:cubicBezTo>
                <a:cubicBezTo>
                  <a:pt x="246" y="489"/>
                  <a:pt x="247" y="489"/>
                  <a:pt x="248" y="489"/>
                </a:cubicBezTo>
                <a:cubicBezTo>
                  <a:pt x="252" y="495"/>
                  <a:pt x="256" y="493"/>
                  <a:pt x="261" y="491"/>
                </a:cubicBezTo>
                <a:cubicBezTo>
                  <a:pt x="264" y="490"/>
                  <a:pt x="268" y="489"/>
                  <a:pt x="271" y="492"/>
                </a:cubicBezTo>
                <a:cubicBezTo>
                  <a:pt x="275" y="496"/>
                  <a:pt x="278" y="495"/>
                  <a:pt x="282" y="493"/>
                </a:cubicBezTo>
                <a:cubicBezTo>
                  <a:pt x="284" y="492"/>
                  <a:pt x="286" y="491"/>
                  <a:pt x="287" y="491"/>
                </a:cubicBezTo>
                <a:cubicBezTo>
                  <a:pt x="290" y="490"/>
                  <a:pt x="291" y="491"/>
                  <a:pt x="291" y="495"/>
                </a:cubicBezTo>
                <a:cubicBezTo>
                  <a:pt x="291" y="497"/>
                  <a:pt x="290" y="499"/>
                  <a:pt x="294" y="498"/>
                </a:cubicBezTo>
                <a:cubicBezTo>
                  <a:pt x="295" y="498"/>
                  <a:pt x="297" y="497"/>
                  <a:pt x="298" y="497"/>
                </a:cubicBezTo>
                <a:cubicBezTo>
                  <a:pt x="302" y="494"/>
                  <a:pt x="306" y="493"/>
                  <a:pt x="312" y="495"/>
                </a:cubicBezTo>
                <a:cubicBezTo>
                  <a:pt x="316" y="498"/>
                  <a:pt x="321" y="496"/>
                  <a:pt x="324" y="491"/>
                </a:cubicBezTo>
                <a:cubicBezTo>
                  <a:pt x="327" y="486"/>
                  <a:pt x="331" y="482"/>
                  <a:pt x="335" y="477"/>
                </a:cubicBezTo>
                <a:cubicBezTo>
                  <a:pt x="336" y="475"/>
                  <a:pt x="338" y="473"/>
                  <a:pt x="339" y="474"/>
                </a:cubicBezTo>
                <a:cubicBezTo>
                  <a:pt x="341" y="476"/>
                  <a:pt x="339" y="478"/>
                  <a:pt x="338" y="480"/>
                </a:cubicBezTo>
                <a:cubicBezTo>
                  <a:pt x="336" y="483"/>
                  <a:pt x="334" y="486"/>
                  <a:pt x="332" y="489"/>
                </a:cubicBezTo>
                <a:cubicBezTo>
                  <a:pt x="328" y="495"/>
                  <a:pt x="323" y="500"/>
                  <a:pt x="323" y="508"/>
                </a:cubicBezTo>
                <a:cubicBezTo>
                  <a:pt x="323" y="509"/>
                  <a:pt x="322" y="510"/>
                  <a:pt x="321" y="511"/>
                </a:cubicBezTo>
                <a:cubicBezTo>
                  <a:pt x="320" y="512"/>
                  <a:pt x="318" y="514"/>
                  <a:pt x="316" y="514"/>
                </a:cubicBezTo>
                <a:cubicBezTo>
                  <a:pt x="314" y="514"/>
                  <a:pt x="313" y="512"/>
                  <a:pt x="313" y="509"/>
                </a:cubicBezTo>
                <a:cubicBezTo>
                  <a:pt x="314" y="506"/>
                  <a:pt x="313" y="504"/>
                  <a:pt x="309" y="506"/>
                </a:cubicBezTo>
                <a:cubicBezTo>
                  <a:pt x="306" y="508"/>
                  <a:pt x="303" y="511"/>
                  <a:pt x="299" y="506"/>
                </a:cubicBezTo>
                <a:cubicBezTo>
                  <a:pt x="298" y="505"/>
                  <a:pt x="296" y="504"/>
                  <a:pt x="294" y="505"/>
                </a:cubicBezTo>
                <a:cubicBezTo>
                  <a:pt x="289" y="507"/>
                  <a:pt x="283" y="509"/>
                  <a:pt x="278" y="503"/>
                </a:cubicBezTo>
                <a:cubicBezTo>
                  <a:pt x="277" y="503"/>
                  <a:pt x="274" y="504"/>
                  <a:pt x="272" y="504"/>
                </a:cubicBezTo>
                <a:cubicBezTo>
                  <a:pt x="266" y="506"/>
                  <a:pt x="266" y="506"/>
                  <a:pt x="266" y="498"/>
                </a:cubicBezTo>
                <a:cubicBezTo>
                  <a:pt x="266" y="497"/>
                  <a:pt x="264" y="496"/>
                  <a:pt x="263" y="496"/>
                </a:cubicBezTo>
                <a:cubicBezTo>
                  <a:pt x="259" y="497"/>
                  <a:pt x="255" y="499"/>
                  <a:pt x="251" y="501"/>
                </a:cubicBezTo>
                <a:cubicBezTo>
                  <a:pt x="248" y="502"/>
                  <a:pt x="244" y="504"/>
                  <a:pt x="241" y="501"/>
                </a:cubicBezTo>
                <a:cubicBezTo>
                  <a:pt x="237" y="497"/>
                  <a:pt x="233" y="501"/>
                  <a:pt x="230" y="501"/>
                </a:cubicBezTo>
                <a:close/>
                <a:moveTo>
                  <a:pt x="318" y="408"/>
                </a:moveTo>
                <a:cubicBezTo>
                  <a:pt x="311" y="413"/>
                  <a:pt x="303" y="413"/>
                  <a:pt x="296" y="415"/>
                </a:cubicBezTo>
                <a:cubicBezTo>
                  <a:pt x="295" y="415"/>
                  <a:pt x="294" y="414"/>
                  <a:pt x="294" y="414"/>
                </a:cubicBezTo>
                <a:cubicBezTo>
                  <a:pt x="293" y="413"/>
                  <a:pt x="294" y="411"/>
                  <a:pt x="294" y="411"/>
                </a:cubicBezTo>
                <a:cubicBezTo>
                  <a:pt x="302" y="408"/>
                  <a:pt x="310" y="407"/>
                  <a:pt x="318" y="408"/>
                </a:cubicBezTo>
                <a:close/>
                <a:moveTo>
                  <a:pt x="164" y="560"/>
                </a:moveTo>
                <a:cubicBezTo>
                  <a:pt x="164" y="561"/>
                  <a:pt x="165" y="562"/>
                  <a:pt x="164" y="563"/>
                </a:cubicBezTo>
                <a:cubicBezTo>
                  <a:pt x="162" y="568"/>
                  <a:pt x="158" y="571"/>
                  <a:pt x="152" y="572"/>
                </a:cubicBezTo>
                <a:cubicBezTo>
                  <a:pt x="151" y="572"/>
                  <a:pt x="150" y="571"/>
                  <a:pt x="149" y="571"/>
                </a:cubicBezTo>
                <a:cubicBezTo>
                  <a:pt x="149" y="570"/>
                  <a:pt x="149" y="569"/>
                  <a:pt x="149" y="568"/>
                </a:cubicBezTo>
                <a:cubicBezTo>
                  <a:pt x="152" y="563"/>
                  <a:pt x="157" y="560"/>
                  <a:pt x="162" y="559"/>
                </a:cubicBezTo>
                <a:cubicBezTo>
                  <a:pt x="162" y="558"/>
                  <a:pt x="163" y="560"/>
                  <a:pt x="164" y="560"/>
                </a:cubicBezTo>
                <a:close/>
                <a:moveTo>
                  <a:pt x="227" y="704"/>
                </a:moveTo>
                <a:cubicBezTo>
                  <a:pt x="222" y="711"/>
                  <a:pt x="218" y="713"/>
                  <a:pt x="212" y="715"/>
                </a:cubicBezTo>
                <a:cubicBezTo>
                  <a:pt x="209" y="716"/>
                  <a:pt x="205" y="713"/>
                  <a:pt x="206" y="710"/>
                </a:cubicBezTo>
                <a:cubicBezTo>
                  <a:pt x="207" y="707"/>
                  <a:pt x="208" y="705"/>
                  <a:pt x="210" y="703"/>
                </a:cubicBezTo>
                <a:cubicBezTo>
                  <a:pt x="210" y="703"/>
                  <a:pt x="213" y="705"/>
                  <a:pt x="214" y="705"/>
                </a:cubicBezTo>
                <a:cubicBezTo>
                  <a:pt x="218" y="705"/>
                  <a:pt x="222" y="705"/>
                  <a:pt x="227" y="704"/>
                </a:cubicBezTo>
                <a:close/>
                <a:moveTo>
                  <a:pt x="130" y="437"/>
                </a:moveTo>
                <a:cubicBezTo>
                  <a:pt x="127" y="436"/>
                  <a:pt x="124" y="437"/>
                  <a:pt x="122" y="436"/>
                </a:cubicBezTo>
                <a:cubicBezTo>
                  <a:pt x="120" y="435"/>
                  <a:pt x="118" y="433"/>
                  <a:pt x="118" y="431"/>
                </a:cubicBezTo>
                <a:cubicBezTo>
                  <a:pt x="118" y="430"/>
                  <a:pt x="120" y="427"/>
                  <a:pt x="121" y="427"/>
                </a:cubicBezTo>
                <a:cubicBezTo>
                  <a:pt x="125" y="425"/>
                  <a:pt x="129" y="426"/>
                  <a:pt x="132" y="431"/>
                </a:cubicBezTo>
                <a:cubicBezTo>
                  <a:pt x="133" y="432"/>
                  <a:pt x="134" y="434"/>
                  <a:pt x="134" y="435"/>
                </a:cubicBezTo>
                <a:cubicBezTo>
                  <a:pt x="133" y="436"/>
                  <a:pt x="131" y="437"/>
                  <a:pt x="130" y="437"/>
                </a:cubicBezTo>
                <a:close/>
                <a:moveTo>
                  <a:pt x="135" y="534"/>
                </a:moveTo>
                <a:cubicBezTo>
                  <a:pt x="134" y="534"/>
                  <a:pt x="133" y="533"/>
                  <a:pt x="132" y="533"/>
                </a:cubicBezTo>
                <a:cubicBezTo>
                  <a:pt x="132" y="532"/>
                  <a:pt x="132" y="531"/>
                  <a:pt x="133" y="530"/>
                </a:cubicBezTo>
                <a:cubicBezTo>
                  <a:pt x="137" y="526"/>
                  <a:pt x="142" y="523"/>
                  <a:pt x="147" y="519"/>
                </a:cubicBezTo>
                <a:cubicBezTo>
                  <a:pt x="147" y="519"/>
                  <a:pt x="149" y="520"/>
                  <a:pt x="149" y="521"/>
                </a:cubicBezTo>
                <a:cubicBezTo>
                  <a:pt x="150" y="521"/>
                  <a:pt x="151" y="523"/>
                  <a:pt x="150" y="523"/>
                </a:cubicBezTo>
                <a:cubicBezTo>
                  <a:pt x="147" y="529"/>
                  <a:pt x="143" y="535"/>
                  <a:pt x="135" y="534"/>
                </a:cubicBezTo>
                <a:close/>
                <a:moveTo>
                  <a:pt x="271" y="315"/>
                </a:moveTo>
                <a:cubicBezTo>
                  <a:pt x="268" y="316"/>
                  <a:pt x="266" y="318"/>
                  <a:pt x="262" y="319"/>
                </a:cubicBezTo>
                <a:cubicBezTo>
                  <a:pt x="258" y="320"/>
                  <a:pt x="253" y="320"/>
                  <a:pt x="248" y="320"/>
                </a:cubicBezTo>
                <a:cubicBezTo>
                  <a:pt x="247" y="320"/>
                  <a:pt x="246" y="320"/>
                  <a:pt x="246" y="319"/>
                </a:cubicBezTo>
                <a:cubicBezTo>
                  <a:pt x="245" y="318"/>
                  <a:pt x="245" y="317"/>
                  <a:pt x="246" y="316"/>
                </a:cubicBezTo>
                <a:cubicBezTo>
                  <a:pt x="248" y="315"/>
                  <a:pt x="251" y="312"/>
                  <a:pt x="253" y="312"/>
                </a:cubicBezTo>
                <a:cubicBezTo>
                  <a:pt x="259" y="311"/>
                  <a:pt x="265" y="312"/>
                  <a:pt x="271" y="312"/>
                </a:cubicBezTo>
                <a:cubicBezTo>
                  <a:pt x="271" y="313"/>
                  <a:pt x="271" y="314"/>
                  <a:pt x="271" y="315"/>
                </a:cubicBezTo>
                <a:close/>
                <a:moveTo>
                  <a:pt x="255" y="395"/>
                </a:moveTo>
                <a:cubicBezTo>
                  <a:pt x="253" y="397"/>
                  <a:pt x="252" y="399"/>
                  <a:pt x="251" y="400"/>
                </a:cubicBezTo>
                <a:cubicBezTo>
                  <a:pt x="248" y="401"/>
                  <a:pt x="246" y="401"/>
                  <a:pt x="244" y="402"/>
                </a:cubicBezTo>
                <a:cubicBezTo>
                  <a:pt x="240" y="402"/>
                  <a:pt x="236" y="402"/>
                  <a:pt x="232" y="402"/>
                </a:cubicBezTo>
                <a:cubicBezTo>
                  <a:pt x="232" y="401"/>
                  <a:pt x="231" y="400"/>
                  <a:pt x="232" y="400"/>
                </a:cubicBezTo>
                <a:cubicBezTo>
                  <a:pt x="236" y="396"/>
                  <a:pt x="239" y="392"/>
                  <a:pt x="245" y="393"/>
                </a:cubicBezTo>
                <a:cubicBezTo>
                  <a:pt x="248" y="393"/>
                  <a:pt x="251" y="394"/>
                  <a:pt x="255" y="395"/>
                </a:cubicBezTo>
                <a:close/>
                <a:moveTo>
                  <a:pt x="269" y="197"/>
                </a:moveTo>
                <a:cubicBezTo>
                  <a:pt x="272" y="195"/>
                  <a:pt x="275" y="193"/>
                  <a:pt x="280" y="189"/>
                </a:cubicBezTo>
                <a:cubicBezTo>
                  <a:pt x="277" y="199"/>
                  <a:pt x="277" y="207"/>
                  <a:pt x="271" y="213"/>
                </a:cubicBezTo>
                <a:cubicBezTo>
                  <a:pt x="270" y="213"/>
                  <a:pt x="268" y="214"/>
                  <a:pt x="267" y="213"/>
                </a:cubicBezTo>
                <a:cubicBezTo>
                  <a:pt x="266" y="213"/>
                  <a:pt x="265" y="211"/>
                  <a:pt x="265" y="209"/>
                </a:cubicBezTo>
                <a:cubicBezTo>
                  <a:pt x="267" y="205"/>
                  <a:pt x="268" y="201"/>
                  <a:pt x="269" y="197"/>
                </a:cubicBezTo>
                <a:cubicBezTo>
                  <a:pt x="269" y="197"/>
                  <a:pt x="269" y="197"/>
                  <a:pt x="269" y="197"/>
                </a:cubicBezTo>
                <a:close/>
                <a:moveTo>
                  <a:pt x="131" y="363"/>
                </a:moveTo>
                <a:cubicBezTo>
                  <a:pt x="131" y="363"/>
                  <a:pt x="131" y="364"/>
                  <a:pt x="131" y="364"/>
                </a:cubicBezTo>
                <a:cubicBezTo>
                  <a:pt x="128" y="366"/>
                  <a:pt x="126" y="368"/>
                  <a:pt x="124" y="369"/>
                </a:cubicBezTo>
                <a:cubicBezTo>
                  <a:pt x="121" y="370"/>
                  <a:pt x="119" y="369"/>
                  <a:pt x="118" y="366"/>
                </a:cubicBezTo>
                <a:cubicBezTo>
                  <a:pt x="117" y="365"/>
                  <a:pt x="115" y="364"/>
                  <a:pt x="114" y="364"/>
                </a:cubicBezTo>
                <a:cubicBezTo>
                  <a:pt x="112" y="364"/>
                  <a:pt x="110" y="366"/>
                  <a:pt x="109" y="363"/>
                </a:cubicBezTo>
                <a:cubicBezTo>
                  <a:pt x="109" y="362"/>
                  <a:pt x="111" y="360"/>
                  <a:pt x="112" y="359"/>
                </a:cubicBezTo>
                <a:cubicBezTo>
                  <a:pt x="115" y="357"/>
                  <a:pt x="118" y="356"/>
                  <a:pt x="121" y="355"/>
                </a:cubicBezTo>
                <a:cubicBezTo>
                  <a:pt x="124" y="354"/>
                  <a:pt x="131" y="360"/>
                  <a:pt x="131" y="363"/>
                </a:cubicBezTo>
                <a:close/>
                <a:moveTo>
                  <a:pt x="141" y="49"/>
                </a:moveTo>
                <a:cubicBezTo>
                  <a:pt x="141" y="48"/>
                  <a:pt x="141" y="46"/>
                  <a:pt x="141" y="45"/>
                </a:cubicBezTo>
                <a:cubicBezTo>
                  <a:pt x="142" y="40"/>
                  <a:pt x="138" y="35"/>
                  <a:pt x="143" y="31"/>
                </a:cubicBezTo>
                <a:cubicBezTo>
                  <a:pt x="147" y="35"/>
                  <a:pt x="146" y="41"/>
                  <a:pt x="146" y="45"/>
                </a:cubicBezTo>
                <a:cubicBezTo>
                  <a:pt x="147" y="52"/>
                  <a:pt x="147" y="60"/>
                  <a:pt x="148" y="67"/>
                </a:cubicBezTo>
                <a:cubicBezTo>
                  <a:pt x="148" y="67"/>
                  <a:pt x="147" y="68"/>
                  <a:pt x="146" y="68"/>
                </a:cubicBezTo>
                <a:cubicBezTo>
                  <a:pt x="145" y="69"/>
                  <a:pt x="144" y="68"/>
                  <a:pt x="144" y="67"/>
                </a:cubicBezTo>
                <a:cubicBezTo>
                  <a:pt x="143" y="61"/>
                  <a:pt x="142" y="55"/>
                  <a:pt x="141" y="49"/>
                </a:cubicBezTo>
                <a:cubicBezTo>
                  <a:pt x="141" y="49"/>
                  <a:pt x="141" y="49"/>
                  <a:pt x="141" y="49"/>
                </a:cubicBezTo>
                <a:close/>
                <a:moveTo>
                  <a:pt x="224" y="583"/>
                </a:moveTo>
                <a:cubicBezTo>
                  <a:pt x="218" y="588"/>
                  <a:pt x="213" y="592"/>
                  <a:pt x="207" y="593"/>
                </a:cubicBezTo>
                <a:cubicBezTo>
                  <a:pt x="203" y="593"/>
                  <a:pt x="200" y="594"/>
                  <a:pt x="197" y="596"/>
                </a:cubicBezTo>
                <a:cubicBezTo>
                  <a:pt x="195" y="596"/>
                  <a:pt x="193" y="598"/>
                  <a:pt x="192" y="595"/>
                </a:cubicBezTo>
                <a:cubicBezTo>
                  <a:pt x="192" y="594"/>
                  <a:pt x="193" y="592"/>
                  <a:pt x="193" y="591"/>
                </a:cubicBezTo>
                <a:cubicBezTo>
                  <a:pt x="201" y="584"/>
                  <a:pt x="210" y="580"/>
                  <a:pt x="224" y="583"/>
                </a:cubicBezTo>
                <a:close/>
                <a:moveTo>
                  <a:pt x="302" y="182"/>
                </a:moveTo>
                <a:cubicBezTo>
                  <a:pt x="300" y="189"/>
                  <a:pt x="295" y="195"/>
                  <a:pt x="294" y="203"/>
                </a:cubicBezTo>
                <a:cubicBezTo>
                  <a:pt x="293" y="208"/>
                  <a:pt x="289" y="212"/>
                  <a:pt x="284" y="214"/>
                </a:cubicBezTo>
                <a:cubicBezTo>
                  <a:pt x="283" y="215"/>
                  <a:pt x="282" y="214"/>
                  <a:pt x="281" y="214"/>
                </a:cubicBezTo>
                <a:cubicBezTo>
                  <a:pt x="280" y="213"/>
                  <a:pt x="280" y="212"/>
                  <a:pt x="280" y="211"/>
                </a:cubicBezTo>
                <a:cubicBezTo>
                  <a:pt x="280" y="210"/>
                  <a:pt x="280" y="208"/>
                  <a:pt x="281" y="207"/>
                </a:cubicBezTo>
                <a:cubicBezTo>
                  <a:pt x="287" y="198"/>
                  <a:pt x="293" y="189"/>
                  <a:pt x="302" y="182"/>
                </a:cubicBezTo>
                <a:close/>
                <a:moveTo>
                  <a:pt x="238" y="148"/>
                </a:moveTo>
                <a:cubicBezTo>
                  <a:pt x="237" y="148"/>
                  <a:pt x="236" y="148"/>
                  <a:pt x="236" y="148"/>
                </a:cubicBezTo>
                <a:cubicBezTo>
                  <a:pt x="230" y="147"/>
                  <a:pt x="223" y="144"/>
                  <a:pt x="224" y="143"/>
                </a:cubicBezTo>
                <a:cubicBezTo>
                  <a:pt x="227" y="140"/>
                  <a:pt x="231" y="137"/>
                  <a:pt x="234" y="135"/>
                </a:cubicBezTo>
                <a:cubicBezTo>
                  <a:pt x="235" y="134"/>
                  <a:pt x="237" y="135"/>
                  <a:pt x="238" y="135"/>
                </a:cubicBezTo>
                <a:cubicBezTo>
                  <a:pt x="240" y="136"/>
                  <a:pt x="242" y="137"/>
                  <a:pt x="244" y="138"/>
                </a:cubicBezTo>
                <a:cubicBezTo>
                  <a:pt x="247" y="140"/>
                  <a:pt x="252" y="137"/>
                  <a:pt x="254" y="143"/>
                </a:cubicBezTo>
                <a:cubicBezTo>
                  <a:pt x="250" y="144"/>
                  <a:pt x="246" y="145"/>
                  <a:pt x="243" y="146"/>
                </a:cubicBezTo>
                <a:cubicBezTo>
                  <a:pt x="241" y="147"/>
                  <a:pt x="239" y="147"/>
                  <a:pt x="238" y="148"/>
                </a:cubicBezTo>
                <a:close/>
                <a:moveTo>
                  <a:pt x="102" y="645"/>
                </a:moveTo>
                <a:cubicBezTo>
                  <a:pt x="104" y="642"/>
                  <a:pt x="106" y="639"/>
                  <a:pt x="108" y="637"/>
                </a:cubicBezTo>
                <a:cubicBezTo>
                  <a:pt x="110" y="636"/>
                  <a:pt x="113" y="634"/>
                  <a:pt x="115" y="635"/>
                </a:cubicBezTo>
                <a:cubicBezTo>
                  <a:pt x="120" y="638"/>
                  <a:pt x="124" y="637"/>
                  <a:pt x="129" y="635"/>
                </a:cubicBezTo>
                <a:cubicBezTo>
                  <a:pt x="130" y="635"/>
                  <a:pt x="131" y="636"/>
                  <a:pt x="132" y="636"/>
                </a:cubicBezTo>
                <a:cubicBezTo>
                  <a:pt x="131" y="637"/>
                  <a:pt x="131" y="639"/>
                  <a:pt x="130" y="640"/>
                </a:cubicBezTo>
                <a:cubicBezTo>
                  <a:pt x="128" y="641"/>
                  <a:pt x="125" y="642"/>
                  <a:pt x="123" y="644"/>
                </a:cubicBezTo>
                <a:cubicBezTo>
                  <a:pt x="115" y="649"/>
                  <a:pt x="115" y="649"/>
                  <a:pt x="102" y="645"/>
                </a:cubicBezTo>
                <a:close/>
                <a:moveTo>
                  <a:pt x="122" y="288"/>
                </a:moveTo>
                <a:cubicBezTo>
                  <a:pt x="116" y="289"/>
                  <a:pt x="108" y="290"/>
                  <a:pt x="101" y="288"/>
                </a:cubicBezTo>
                <a:cubicBezTo>
                  <a:pt x="99" y="288"/>
                  <a:pt x="98" y="288"/>
                  <a:pt x="96" y="287"/>
                </a:cubicBezTo>
                <a:cubicBezTo>
                  <a:pt x="96" y="287"/>
                  <a:pt x="95" y="285"/>
                  <a:pt x="95" y="285"/>
                </a:cubicBezTo>
                <a:cubicBezTo>
                  <a:pt x="95" y="284"/>
                  <a:pt x="95" y="283"/>
                  <a:pt x="96" y="282"/>
                </a:cubicBezTo>
                <a:cubicBezTo>
                  <a:pt x="100" y="281"/>
                  <a:pt x="103" y="279"/>
                  <a:pt x="107" y="278"/>
                </a:cubicBezTo>
                <a:cubicBezTo>
                  <a:pt x="108" y="277"/>
                  <a:pt x="111" y="277"/>
                  <a:pt x="111" y="277"/>
                </a:cubicBezTo>
                <a:cubicBezTo>
                  <a:pt x="115" y="284"/>
                  <a:pt x="123" y="280"/>
                  <a:pt x="128" y="285"/>
                </a:cubicBezTo>
                <a:cubicBezTo>
                  <a:pt x="129" y="285"/>
                  <a:pt x="129" y="287"/>
                  <a:pt x="129" y="289"/>
                </a:cubicBezTo>
                <a:cubicBezTo>
                  <a:pt x="129" y="289"/>
                  <a:pt x="128" y="290"/>
                  <a:pt x="127" y="290"/>
                </a:cubicBezTo>
                <a:cubicBezTo>
                  <a:pt x="127" y="290"/>
                  <a:pt x="126" y="290"/>
                  <a:pt x="126" y="290"/>
                </a:cubicBezTo>
                <a:cubicBezTo>
                  <a:pt x="125" y="290"/>
                  <a:pt x="124" y="289"/>
                  <a:pt x="122" y="288"/>
                </a:cubicBezTo>
                <a:close/>
                <a:moveTo>
                  <a:pt x="121" y="563"/>
                </a:moveTo>
                <a:cubicBezTo>
                  <a:pt x="119" y="558"/>
                  <a:pt x="122" y="554"/>
                  <a:pt x="128" y="552"/>
                </a:cubicBezTo>
                <a:cubicBezTo>
                  <a:pt x="129" y="551"/>
                  <a:pt x="131" y="551"/>
                  <a:pt x="132" y="552"/>
                </a:cubicBezTo>
                <a:cubicBezTo>
                  <a:pt x="133" y="553"/>
                  <a:pt x="134" y="555"/>
                  <a:pt x="134" y="556"/>
                </a:cubicBezTo>
                <a:cubicBezTo>
                  <a:pt x="134" y="557"/>
                  <a:pt x="133" y="559"/>
                  <a:pt x="132" y="560"/>
                </a:cubicBezTo>
                <a:cubicBezTo>
                  <a:pt x="131" y="564"/>
                  <a:pt x="132" y="564"/>
                  <a:pt x="138" y="566"/>
                </a:cubicBezTo>
                <a:cubicBezTo>
                  <a:pt x="138" y="566"/>
                  <a:pt x="140" y="567"/>
                  <a:pt x="140" y="567"/>
                </a:cubicBezTo>
                <a:cubicBezTo>
                  <a:pt x="140" y="568"/>
                  <a:pt x="140" y="570"/>
                  <a:pt x="139" y="570"/>
                </a:cubicBezTo>
                <a:cubicBezTo>
                  <a:pt x="137" y="571"/>
                  <a:pt x="134" y="573"/>
                  <a:pt x="131" y="574"/>
                </a:cubicBezTo>
                <a:cubicBezTo>
                  <a:pt x="125" y="575"/>
                  <a:pt x="120" y="571"/>
                  <a:pt x="121" y="563"/>
                </a:cubicBezTo>
                <a:close/>
                <a:moveTo>
                  <a:pt x="239" y="191"/>
                </a:moveTo>
                <a:cubicBezTo>
                  <a:pt x="236" y="193"/>
                  <a:pt x="234" y="196"/>
                  <a:pt x="232" y="198"/>
                </a:cubicBezTo>
                <a:cubicBezTo>
                  <a:pt x="231" y="199"/>
                  <a:pt x="228" y="199"/>
                  <a:pt x="228" y="199"/>
                </a:cubicBezTo>
                <a:cubicBezTo>
                  <a:pt x="222" y="193"/>
                  <a:pt x="217" y="197"/>
                  <a:pt x="211" y="199"/>
                </a:cubicBezTo>
                <a:cubicBezTo>
                  <a:pt x="210" y="199"/>
                  <a:pt x="208" y="198"/>
                  <a:pt x="207" y="198"/>
                </a:cubicBezTo>
                <a:cubicBezTo>
                  <a:pt x="207" y="196"/>
                  <a:pt x="207" y="194"/>
                  <a:pt x="208" y="193"/>
                </a:cubicBezTo>
                <a:cubicBezTo>
                  <a:pt x="211" y="189"/>
                  <a:pt x="215" y="185"/>
                  <a:pt x="221" y="188"/>
                </a:cubicBezTo>
                <a:cubicBezTo>
                  <a:pt x="221" y="188"/>
                  <a:pt x="223" y="188"/>
                  <a:pt x="224" y="187"/>
                </a:cubicBezTo>
                <a:cubicBezTo>
                  <a:pt x="230" y="182"/>
                  <a:pt x="234" y="187"/>
                  <a:pt x="239" y="191"/>
                </a:cubicBezTo>
                <a:cubicBezTo>
                  <a:pt x="241" y="189"/>
                  <a:pt x="242" y="187"/>
                  <a:pt x="244" y="186"/>
                </a:cubicBezTo>
                <a:cubicBezTo>
                  <a:pt x="251" y="185"/>
                  <a:pt x="258" y="183"/>
                  <a:pt x="264" y="179"/>
                </a:cubicBezTo>
                <a:cubicBezTo>
                  <a:pt x="266" y="178"/>
                  <a:pt x="269" y="180"/>
                  <a:pt x="269" y="182"/>
                </a:cubicBezTo>
                <a:cubicBezTo>
                  <a:pt x="268" y="183"/>
                  <a:pt x="269" y="184"/>
                  <a:pt x="268" y="185"/>
                </a:cubicBezTo>
                <a:cubicBezTo>
                  <a:pt x="265" y="189"/>
                  <a:pt x="267" y="193"/>
                  <a:pt x="269" y="197"/>
                </a:cubicBezTo>
                <a:moveTo>
                  <a:pt x="269" y="197"/>
                </a:moveTo>
                <a:cubicBezTo>
                  <a:pt x="266" y="199"/>
                  <a:pt x="264" y="201"/>
                  <a:pt x="260" y="202"/>
                </a:cubicBezTo>
                <a:cubicBezTo>
                  <a:pt x="259" y="203"/>
                  <a:pt x="257" y="202"/>
                  <a:pt x="256" y="202"/>
                </a:cubicBezTo>
                <a:cubicBezTo>
                  <a:pt x="254" y="196"/>
                  <a:pt x="248" y="198"/>
                  <a:pt x="244" y="196"/>
                </a:cubicBezTo>
                <a:cubicBezTo>
                  <a:pt x="242" y="196"/>
                  <a:pt x="240" y="193"/>
                  <a:pt x="239" y="191"/>
                </a:cubicBezTo>
                <a:moveTo>
                  <a:pt x="204" y="278"/>
                </a:moveTo>
                <a:cubicBezTo>
                  <a:pt x="203" y="279"/>
                  <a:pt x="203" y="280"/>
                  <a:pt x="202" y="280"/>
                </a:cubicBezTo>
                <a:cubicBezTo>
                  <a:pt x="199" y="282"/>
                  <a:pt x="195" y="284"/>
                  <a:pt x="192" y="285"/>
                </a:cubicBezTo>
                <a:cubicBezTo>
                  <a:pt x="186" y="288"/>
                  <a:pt x="181" y="289"/>
                  <a:pt x="175" y="286"/>
                </a:cubicBezTo>
                <a:cubicBezTo>
                  <a:pt x="172" y="285"/>
                  <a:pt x="169" y="285"/>
                  <a:pt x="166" y="285"/>
                </a:cubicBezTo>
                <a:cubicBezTo>
                  <a:pt x="165" y="285"/>
                  <a:pt x="165" y="284"/>
                  <a:pt x="164" y="283"/>
                </a:cubicBezTo>
                <a:cubicBezTo>
                  <a:pt x="164" y="282"/>
                  <a:pt x="165" y="282"/>
                  <a:pt x="165" y="281"/>
                </a:cubicBezTo>
                <a:cubicBezTo>
                  <a:pt x="169" y="278"/>
                  <a:pt x="174" y="275"/>
                  <a:pt x="179" y="275"/>
                </a:cubicBezTo>
                <a:cubicBezTo>
                  <a:pt x="180" y="275"/>
                  <a:pt x="182" y="275"/>
                  <a:pt x="182" y="275"/>
                </a:cubicBezTo>
                <a:cubicBezTo>
                  <a:pt x="188" y="283"/>
                  <a:pt x="193" y="278"/>
                  <a:pt x="199" y="277"/>
                </a:cubicBezTo>
                <a:cubicBezTo>
                  <a:pt x="200" y="277"/>
                  <a:pt x="202" y="277"/>
                  <a:pt x="203" y="277"/>
                </a:cubicBezTo>
                <a:cubicBezTo>
                  <a:pt x="204" y="277"/>
                  <a:pt x="204" y="278"/>
                  <a:pt x="204" y="278"/>
                </a:cubicBezTo>
                <a:close/>
                <a:moveTo>
                  <a:pt x="173" y="318"/>
                </a:moveTo>
                <a:cubicBezTo>
                  <a:pt x="176" y="314"/>
                  <a:pt x="179" y="312"/>
                  <a:pt x="184" y="313"/>
                </a:cubicBezTo>
                <a:cubicBezTo>
                  <a:pt x="188" y="315"/>
                  <a:pt x="191" y="314"/>
                  <a:pt x="194" y="312"/>
                </a:cubicBezTo>
                <a:cubicBezTo>
                  <a:pt x="200" y="309"/>
                  <a:pt x="206" y="308"/>
                  <a:pt x="213" y="311"/>
                </a:cubicBezTo>
                <a:cubicBezTo>
                  <a:pt x="215" y="313"/>
                  <a:pt x="219" y="312"/>
                  <a:pt x="224" y="313"/>
                </a:cubicBezTo>
                <a:cubicBezTo>
                  <a:pt x="218" y="317"/>
                  <a:pt x="214" y="320"/>
                  <a:pt x="208" y="321"/>
                </a:cubicBezTo>
                <a:cubicBezTo>
                  <a:pt x="207" y="321"/>
                  <a:pt x="205" y="321"/>
                  <a:pt x="204" y="320"/>
                </a:cubicBezTo>
                <a:cubicBezTo>
                  <a:pt x="201" y="312"/>
                  <a:pt x="196" y="316"/>
                  <a:pt x="192" y="319"/>
                </a:cubicBezTo>
                <a:cubicBezTo>
                  <a:pt x="190" y="320"/>
                  <a:pt x="188" y="322"/>
                  <a:pt x="185" y="324"/>
                </a:cubicBezTo>
                <a:cubicBezTo>
                  <a:pt x="179" y="328"/>
                  <a:pt x="179" y="328"/>
                  <a:pt x="175" y="320"/>
                </a:cubicBezTo>
                <a:cubicBezTo>
                  <a:pt x="174" y="319"/>
                  <a:pt x="174" y="319"/>
                  <a:pt x="173" y="318"/>
                </a:cubicBezTo>
                <a:cubicBezTo>
                  <a:pt x="173" y="323"/>
                  <a:pt x="169" y="324"/>
                  <a:pt x="166" y="326"/>
                </a:cubicBezTo>
                <a:cubicBezTo>
                  <a:pt x="163" y="328"/>
                  <a:pt x="160" y="329"/>
                  <a:pt x="158" y="329"/>
                </a:cubicBezTo>
                <a:cubicBezTo>
                  <a:pt x="154" y="328"/>
                  <a:pt x="156" y="323"/>
                  <a:pt x="155" y="321"/>
                </a:cubicBezTo>
                <a:cubicBezTo>
                  <a:pt x="155" y="320"/>
                  <a:pt x="154" y="320"/>
                  <a:pt x="153" y="319"/>
                </a:cubicBezTo>
                <a:cubicBezTo>
                  <a:pt x="149" y="322"/>
                  <a:pt x="144" y="324"/>
                  <a:pt x="139" y="327"/>
                </a:cubicBezTo>
                <a:cubicBezTo>
                  <a:pt x="136" y="328"/>
                  <a:pt x="133" y="328"/>
                  <a:pt x="132" y="324"/>
                </a:cubicBezTo>
                <a:cubicBezTo>
                  <a:pt x="131" y="321"/>
                  <a:pt x="129" y="320"/>
                  <a:pt x="126" y="321"/>
                </a:cubicBezTo>
                <a:cubicBezTo>
                  <a:pt x="120" y="324"/>
                  <a:pt x="114" y="327"/>
                  <a:pt x="107" y="330"/>
                </a:cubicBezTo>
                <a:cubicBezTo>
                  <a:pt x="103" y="332"/>
                  <a:pt x="99" y="329"/>
                  <a:pt x="100" y="324"/>
                </a:cubicBezTo>
                <a:cubicBezTo>
                  <a:pt x="101" y="321"/>
                  <a:pt x="102" y="318"/>
                  <a:pt x="103" y="316"/>
                </a:cubicBezTo>
                <a:cubicBezTo>
                  <a:pt x="104" y="313"/>
                  <a:pt x="107" y="313"/>
                  <a:pt x="108" y="315"/>
                </a:cubicBezTo>
                <a:cubicBezTo>
                  <a:pt x="111" y="319"/>
                  <a:pt x="113" y="320"/>
                  <a:pt x="117" y="318"/>
                </a:cubicBezTo>
                <a:cubicBezTo>
                  <a:pt x="122" y="316"/>
                  <a:pt x="129" y="313"/>
                  <a:pt x="134" y="314"/>
                </a:cubicBezTo>
                <a:cubicBezTo>
                  <a:pt x="143" y="316"/>
                  <a:pt x="150" y="316"/>
                  <a:pt x="158" y="312"/>
                </a:cubicBezTo>
                <a:cubicBezTo>
                  <a:pt x="160" y="311"/>
                  <a:pt x="163" y="312"/>
                  <a:pt x="164" y="315"/>
                </a:cubicBezTo>
                <a:cubicBezTo>
                  <a:pt x="164" y="320"/>
                  <a:pt x="167" y="319"/>
                  <a:pt x="170" y="318"/>
                </a:cubicBezTo>
                <a:cubicBezTo>
                  <a:pt x="171" y="318"/>
                  <a:pt x="172" y="318"/>
                  <a:pt x="173" y="318"/>
                </a:cubicBezTo>
                <a:close/>
                <a:moveTo>
                  <a:pt x="343" y="338"/>
                </a:moveTo>
                <a:cubicBezTo>
                  <a:pt x="343" y="339"/>
                  <a:pt x="344" y="341"/>
                  <a:pt x="343" y="341"/>
                </a:cubicBezTo>
                <a:cubicBezTo>
                  <a:pt x="337" y="345"/>
                  <a:pt x="330" y="348"/>
                  <a:pt x="323" y="351"/>
                </a:cubicBezTo>
                <a:cubicBezTo>
                  <a:pt x="319" y="352"/>
                  <a:pt x="315" y="351"/>
                  <a:pt x="312" y="347"/>
                </a:cubicBezTo>
                <a:cubicBezTo>
                  <a:pt x="309" y="342"/>
                  <a:pt x="307" y="344"/>
                  <a:pt x="304" y="346"/>
                </a:cubicBezTo>
                <a:cubicBezTo>
                  <a:pt x="301" y="347"/>
                  <a:pt x="299" y="353"/>
                  <a:pt x="295" y="348"/>
                </a:cubicBezTo>
                <a:cubicBezTo>
                  <a:pt x="294" y="345"/>
                  <a:pt x="299" y="344"/>
                  <a:pt x="301" y="343"/>
                </a:cubicBezTo>
                <a:cubicBezTo>
                  <a:pt x="305" y="340"/>
                  <a:pt x="309" y="338"/>
                  <a:pt x="313" y="336"/>
                </a:cubicBezTo>
                <a:cubicBezTo>
                  <a:pt x="316" y="334"/>
                  <a:pt x="317" y="335"/>
                  <a:pt x="319" y="339"/>
                </a:cubicBezTo>
                <a:cubicBezTo>
                  <a:pt x="322" y="345"/>
                  <a:pt x="323" y="345"/>
                  <a:pt x="328" y="343"/>
                </a:cubicBezTo>
                <a:cubicBezTo>
                  <a:pt x="332" y="341"/>
                  <a:pt x="335" y="339"/>
                  <a:pt x="339" y="337"/>
                </a:cubicBezTo>
                <a:cubicBezTo>
                  <a:pt x="340" y="337"/>
                  <a:pt x="342" y="338"/>
                  <a:pt x="343" y="338"/>
                </a:cubicBezTo>
                <a:close/>
                <a:moveTo>
                  <a:pt x="175" y="747"/>
                </a:moveTo>
                <a:cubicBezTo>
                  <a:pt x="170" y="748"/>
                  <a:pt x="165" y="747"/>
                  <a:pt x="162" y="742"/>
                </a:cubicBezTo>
                <a:cubicBezTo>
                  <a:pt x="159" y="738"/>
                  <a:pt x="156" y="739"/>
                  <a:pt x="153" y="740"/>
                </a:cubicBezTo>
                <a:cubicBezTo>
                  <a:pt x="151" y="741"/>
                  <a:pt x="148" y="743"/>
                  <a:pt x="145" y="744"/>
                </a:cubicBezTo>
                <a:cubicBezTo>
                  <a:pt x="141" y="746"/>
                  <a:pt x="136" y="748"/>
                  <a:pt x="131" y="746"/>
                </a:cubicBezTo>
                <a:cubicBezTo>
                  <a:pt x="129" y="746"/>
                  <a:pt x="124" y="749"/>
                  <a:pt x="124" y="744"/>
                </a:cubicBezTo>
                <a:cubicBezTo>
                  <a:pt x="124" y="742"/>
                  <a:pt x="127" y="739"/>
                  <a:pt x="129" y="738"/>
                </a:cubicBezTo>
                <a:cubicBezTo>
                  <a:pt x="132" y="737"/>
                  <a:pt x="135" y="735"/>
                  <a:pt x="138" y="736"/>
                </a:cubicBezTo>
                <a:cubicBezTo>
                  <a:pt x="143" y="739"/>
                  <a:pt x="147" y="737"/>
                  <a:pt x="152" y="735"/>
                </a:cubicBezTo>
                <a:cubicBezTo>
                  <a:pt x="158" y="733"/>
                  <a:pt x="164" y="731"/>
                  <a:pt x="169" y="739"/>
                </a:cubicBezTo>
                <a:cubicBezTo>
                  <a:pt x="171" y="741"/>
                  <a:pt x="176" y="740"/>
                  <a:pt x="179" y="741"/>
                </a:cubicBezTo>
                <a:cubicBezTo>
                  <a:pt x="181" y="741"/>
                  <a:pt x="182" y="742"/>
                  <a:pt x="183" y="743"/>
                </a:cubicBezTo>
                <a:cubicBezTo>
                  <a:pt x="182" y="744"/>
                  <a:pt x="181" y="746"/>
                  <a:pt x="179" y="747"/>
                </a:cubicBezTo>
                <a:cubicBezTo>
                  <a:pt x="178" y="747"/>
                  <a:pt x="177" y="747"/>
                  <a:pt x="175" y="747"/>
                </a:cubicBezTo>
                <a:close/>
                <a:moveTo>
                  <a:pt x="332" y="133"/>
                </a:moveTo>
                <a:cubicBezTo>
                  <a:pt x="337" y="124"/>
                  <a:pt x="345" y="120"/>
                  <a:pt x="354" y="116"/>
                </a:cubicBezTo>
                <a:cubicBezTo>
                  <a:pt x="355" y="116"/>
                  <a:pt x="356" y="117"/>
                  <a:pt x="357" y="117"/>
                </a:cubicBezTo>
                <a:cubicBezTo>
                  <a:pt x="357" y="118"/>
                  <a:pt x="358" y="119"/>
                  <a:pt x="357" y="120"/>
                </a:cubicBezTo>
                <a:cubicBezTo>
                  <a:pt x="356" y="122"/>
                  <a:pt x="355" y="125"/>
                  <a:pt x="352" y="129"/>
                </a:cubicBezTo>
                <a:cubicBezTo>
                  <a:pt x="359" y="126"/>
                  <a:pt x="363" y="125"/>
                  <a:pt x="368" y="123"/>
                </a:cubicBezTo>
                <a:cubicBezTo>
                  <a:pt x="368" y="123"/>
                  <a:pt x="370" y="124"/>
                  <a:pt x="370" y="124"/>
                </a:cubicBezTo>
                <a:cubicBezTo>
                  <a:pt x="371" y="125"/>
                  <a:pt x="371" y="126"/>
                  <a:pt x="371" y="127"/>
                </a:cubicBezTo>
                <a:cubicBezTo>
                  <a:pt x="370" y="128"/>
                  <a:pt x="369" y="130"/>
                  <a:pt x="368" y="130"/>
                </a:cubicBezTo>
                <a:cubicBezTo>
                  <a:pt x="365" y="132"/>
                  <a:pt x="361" y="133"/>
                  <a:pt x="358" y="134"/>
                </a:cubicBezTo>
                <a:cubicBezTo>
                  <a:pt x="354" y="136"/>
                  <a:pt x="350" y="138"/>
                  <a:pt x="346" y="138"/>
                </a:cubicBezTo>
                <a:cubicBezTo>
                  <a:pt x="342" y="138"/>
                  <a:pt x="339" y="135"/>
                  <a:pt x="335" y="133"/>
                </a:cubicBezTo>
                <a:cubicBezTo>
                  <a:pt x="334" y="133"/>
                  <a:pt x="333" y="133"/>
                  <a:pt x="332" y="133"/>
                </a:cubicBezTo>
                <a:cubicBezTo>
                  <a:pt x="331" y="139"/>
                  <a:pt x="325" y="141"/>
                  <a:pt x="320" y="144"/>
                </a:cubicBezTo>
                <a:cubicBezTo>
                  <a:pt x="316" y="146"/>
                  <a:pt x="314" y="145"/>
                  <a:pt x="311" y="139"/>
                </a:cubicBezTo>
                <a:cubicBezTo>
                  <a:pt x="311" y="138"/>
                  <a:pt x="310" y="137"/>
                  <a:pt x="309" y="136"/>
                </a:cubicBezTo>
                <a:cubicBezTo>
                  <a:pt x="308" y="137"/>
                  <a:pt x="306" y="138"/>
                  <a:pt x="305" y="139"/>
                </a:cubicBezTo>
                <a:cubicBezTo>
                  <a:pt x="298" y="146"/>
                  <a:pt x="289" y="147"/>
                  <a:pt x="281" y="150"/>
                </a:cubicBezTo>
                <a:cubicBezTo>
                  <a:pt x="280" y="150"/>
                  <a:pt x="278" y="149"/>
                  <a:pt x="277" y="148"/>
                </a:cubicBezTo>
                <a:cubicBezTo>
                  <a:pt x="276" y="147"/>
                  <a:pt x="276" y="145"/>
                  <a:pt x="276" y="144"/>
                </a:cubicBezTo>
                <a:cubicBezTo>
                  <a:pt x="280" y="138"/>
                  <a:pt x="285" y="133"/>
                  <a:pt x="291" y="131"/>
                </a:cubicBezTo>
                <a:cubicBezTo>
                  <a:pt x="296" y="130"/>
                  <a:pt x="300" y="125"/>
                  <a:pt x="305" y="129"/>
                </a:cubicBezTo>
                <a:cubicBezTo>
                  <a:pt x="307" y="130"/>
                  <a:pt x="310" y="128"/>
                  <a:pt x="312" y="127"/>
                </a:cubicBezTo>
                <a:cubicBezTo>
                  <a:pt x="317" y="123"/>
                  <a:pt x="323" y="118"/>
                  <a:pt x="328" y="114"/>
                </a:cubicBezTo>
                <a:cubicBezTo>
                  <a:pt x="329" y="114"/>
                  <a:pt x="330" y="114"/>
                  <a:pt x="331" y="114"/>
                </a:cubicBezTo>
                <a:cubicBezTo>
                  <a:pt x="331" y="115"/>
                  <a:pt x="332" y="117"/>
                  <a:pt x="331" y="118"/>
                </a:cubicBezTo>
                <a:cubicBezTo>
                  <a:pt x="330" y="121"/>
                  <a:pt x="327" y="123"/>
                  <a:pt x="325" y="126"/>
                </a:cubicBezTo>
                <a:cubicBezTo>
                  <a:pt x="324" y="128"/>
                  <a:pt x="321" y="132"/>
                  <a:pt x="322" y="133"/>
                </a:cubicBezTo>
                <a:cubicBezTo>
                  <a:pt x="325" y="138"/>
                  <a:pt x="328" y="133"/>
                  <a:pt x="331" y="133"/>
                </a:cubicBezTo>
                <a:cubicBezTo>
                  <a:pt x="331" y="133"/>
                  <a:pt x="332" y="133"/>
                  <a:pt x="332" y="133"/>
                </a:cubicBezTo>
                <a:close/>
                <a:moveTo>
                  <a:pt x="253" y="415"/>
                </a:moveTo>
                <a:cubicBezTo>
                  <a:pt x="245" y="422"/>
                  <a:pt x="239" y="426"/>
                  <a:pt x="230" y="422"/>
                </a:cubicBezTo>
                <a:cubicBezTo>
                  <a:pt x="225" y="421"/>
                  <a:pt x="222" y="422"/>
                  <a:pt x="219" y="425"/>
                </a:cubicBezTo>
                <a:cubicBezTo>
                  <a:pt x="215" y="428"/>
                  <a:pt x="211" y="429"/>
                  <a:pt x="206" y="426"/>
                </a:cubicBezTo>
                <a:cubicBezTo>
                  <a:pt x="204" y="425"/>
                  <a:pt x="200" y="425"/>
                  <a:pt x="198" y="426"/>
                </a:cubicBezTo>
                <a:cubicBezTo>
                  <a:pt x="190" y="431"/>
                  <a:pt x="182" y="427"/>
                  <a:pt x="174" y="430"/>
                </a:cubicBezTo>
                <a:cubicBezTo>
                  <a:pt x="174" y="430"/>
                  <a:pt x="172" y="429"/>
                  <a:pt x="172" y="428"/>
                </a:cubicBezTo>
                <a:cubicBezTo>
                  <a:pt x="172" y="427"/>
                  <a:pt x="172" y="426"/>
                  <a:pt x="173" y="425"/>
                </a:cubicBezTo>
                <a:cubicBezTo>
                  <a:pt x="176" y="422"/>
                  <a:pt x="180" y="421"/>
                  <a:pt x="185" y="421"/>
                </a:cubicBezTo>
                <a:cubicBezTo>
                  <a:pt x="189" y="421"/>
                  <a:pt x="194" y="421"/>
                  <a:pt x="198" y="420"/>
                </a:cubicBezTo>
                <a:cubicBezTo>
                  <a:pt x="199" y="420"/>
                  <a:pt x="201" y="419"/>
                  <a:pt x="202" y="420"/>
                </a:cubicBezTo>
                <a:cubicBezTo>
                  <a:pt x="219" y="423"/>
                  <a:pt x="235" y="417"/>
                  <a:pt x="253" y="415"/>
                </a:cubicBezTo>
                <a:close/>
                <a:moveTo>
                  <a:pt x="252" y="591"/>
                </a:moveTo>
                <a:cubicBezTo>
                  <a:pt x="253" y="591"/>
                  <a:pt x="254" y="591"/>
                  <a:pt x="254" y="590"/>
                </a:cubicBezTo>
                <a:cubicBezTo>
                  <a:pt x="262" y="586"/>
                  <a:pt x="268" y="591"/>
                  <a:pt x="273" y="596"/>
                </a:cubicBezTo>
                <a:cubicBezTo>
                  <a:pt x="273" y="597"/>
                  <a:pt x="273" y="599"/>
                  <a:pt x="272" y="600"/>
                </a:cubicBezTo>
                <a:cubicBezTo>
                  <a:pt x="272" y="601"/>
                  <a:pt x="271" y="601"/>
                  <a:pt x="270" y="601"/>
                </a:cubicBezTo>
                <a:cubicBezTo>
                  <a:pt x="268" y="600"/>
                  <a:pt x="266" y="600"/>
                  <a:pt x="265" y="598"/>
                </a:cubicBezTo>
                <a:cubicBezTo>
                  <a:pt x="262" y="595"/>
                  <a:pt x="259" y="595"/>
                  <a:pt x="255" y="597"/>
                </a:cubicBezTo>
                <a:cubicBezTo>
                  <a:pt x="253" y="598"/>
                  <a:pt x="251" y="600"/>
                  <a:pt x="248" y="602"/>
                </a:cubicBezTo>
                <a:cubicBezTo>
                  <a:pt x="246" y="603"/>
                  <a:pt x="243" y="604"/>
                  <a:pt x="241" y="603"/>
                </a:cubicBezTo>
                <a:cubicBezTo>
                  <a:pt x="236" y="600"/>
                  <a:pt x="232" y="603"/>
                  <a:pt x="228" y="603"/>
                </a:cubicBezTo>
                <a:cubicBezTo>
                  <a:pt x="227" y="603"/>
                  <a:pt x="224" y="601"/>
                  <a:pt x="224" y="601"/>
                </a:cubicBezTo>
                <a:cubicBezTo>
                  <a:pt x="224" y="599"/>
                  <a:pt x="225" y="597"/>
                  <a:pt x="226" y="596"/>
                </a:cubicBezTo>
                <a:cubicBezTo>
                  <a:pt x="227" y="595"/>
                  <a:pt x="228" y="595"/>
                  <a:pt x="229" y="595"/>
                </a:cubicBezTo>
                <a:cubicBezTo>
                  <a:pt x="234" y="595"/>
                  <a:pt x="238" y="592"/>
                  <a:pt x="242" y="588"/>
                </a:cubicBezTo>
                <a:cubicBezTo>
                  <a:pt x="244" y="586"/>
                  <a:pt x="247" y="586"/>
                  <a:pt x="249" y="589"/>
                </a:cubicBezTo>
                <a:cubicBezTo>
                  <a:pt x="250" y="590"/>
                  <a:pt x="251" y="590"/>
                  <a:pt x="252" y="591"/>
                </a:cubicBezTo>
                <a:close/>
                <a:moveTo>
                  <a:pt x="168" y="709"/>
                </a:moveTo>
                <a:cubicBezTo>
                  <a:pt x="165" y="717"/>
                  <a:pt x="159" y="721"/>
                  <a:pt x="152" y="723"/>
                </a:cubicBezTo>
                <a:cubicBezTo>
                  <a:pt x="150" y="723"/>
                  <a:pt x="147" y="723"/>
                  <a:pt x="146" y="722"/>
                </a:cubicBezTo>
                <a:cubicBezTo>
                  <a:pt x="143" y="717"/>
                  <a:pt x="139" y="718"/>
                  <a:pt x="135" y="720"/>
                </a:cubicBezTo>
                <a:cubicBezTo>
                  <a:pt x="129" y="723"/>
                  <a:pt x="123" y="724"/>
                  <a:pt x="116" y="722"/>
                </a:cubicBezTo>
                <a:cubicBezTo>
                  <a:pt x="117" y="715"/>
                  <a:pt x="123" y="712"/>
                  <a:pt x="127" y="709"/>
                </a:cubicBezTo>
                <a:cubicBezTo>
                  <a:pt x="129" y="708"/>
                  <a:pt x="131" y="708"/>
                  <a:pt x="133" y="710"/>
                </a:cubicBezTo>
                <a:cubicBezTo>
                  <a:pt x="134" y="712"/>
                  <a:pt x="136" y="713"/>
                  <a:pt x="138" y="712"/>
                </a:cubicBezTo>
                <a:cubicBezTo>
                  <a:pt x="140" y="711"/>
                  <a:pt x="142" y="710"/>
                  <a:pt x="145" y="710"/>
                </a:cubicBezTo>
                <a:cubicBezTo>
                  <a:pt x="147" y="709"/>
                  <a:pt x="150" y="709"/>
                  <a:pt x="150" y="710"/>
                </a:cubicBezTo>
                <a:cubicBezTo>
                  <a:pt x="155" y="716"/>
                  <a:pt x="160" y="713"/>
                  <a:pt x="165" y="710"/>
                </a:cubicBezTo>
                <a:cubicBezTo>
                  <a:pt x="166" y="710"/>
                  <a:pt x="167" y="709"/>
                  <a:pt x="168" y="709"/>
                </a:cubicBezTo>
                <a:close/>
                <a:moveTo>
                  <a:pt x="146" y="511"/>
                </a:moveTo>
                <a:cubicBezTo>
                  <a:pt x="146" y="510"/>
                  <a:pt x="146" y="509"/>
                  <a:pt x="146" y="508"/>
                </a:cubicBezTo>
                <a:cubicBezTo>
                  <a:pt x="148" y="507"/>
                  <a:pt x="150" y="506"/>
                  <a:pt x="151" y="505"/>
                </a:cubicBezTo>
                <a:cubicBezTo>
                  <a:pt x="157" y="504"/>
                  <a:pt x="163" y="503"/>
                  <a:pt x="169" y="502"/>
                </a:cubicBezTo>
                <a:cubicBezTo>
                  <a:pt x="171" y="501"/>
                  <a:pt x="173" y="502"/>
                  <a:pt x="173" y="505"/>
                </a:cubicBezTo>
                <a:cubicBezTo>
                  <a:pt x="173" y="508"/>
                  <a:pt x="174" y="508"/>
                  <a:pt x="177" y="507"/>
                </a:cubicBezTo>
                <a:cubicBezTo>
                  <a:pt x="181" y="505"/>
                  <a:pt x="185" y="503"/>
                  <a:pt x="190" y="501"/>
                </a:cubicBezTo>
                <a:cubicBezTo>
                  <a:pt x="192" y="500"/>
                  <a:pt x="195" y="500"/>
                  <a:pt x="195" y="504"/>
                </a:cubicBezTo>
                <a:cubicBezTo>
                  <a:pt x="195" y="507"/>
                  <a:pt x="197" y="506"/>
                  <a:pt x="199" y="507"/>
                </a:cubicBezTo>
                <a:cubicBezTo>
                  <a:pt x="200" y="507"/>
                  <a:pt x="201" y="508"/>
                  <a:pt x="201" y="508"/>
                </a:cubicBezTo>
                <a:cubicBezTo>
                  <a:pt x="199" y="513"/>
                  <a:pt x="191" y="516"/>
                  <a:pt x="186" y="514"/>
                </a:cubicBezTo>
                <a:cubicBezTo>
                  <a:pt x="183" y="511"/>
                  <a:pt x="181" y="510"/>
                  <a:pt x="177" y="512"/>
                </a:cubicBezTo>
                <a:cubicBezTo>
                  <a:pt x="172" y="516"/>
                  <a:pt x="167" y="518"/>
                  <a:pt x="161" y="512"/>
                </a:cubicBezTo>
                <a:cubicBezTo>
                  <a:pt x="158" y="508"/>
                  <a:pt x="154" y="513"/>
                  <a:pt x="150" y="513"/>
                </a:cubicBezTo>
                <a:cubicBezTo>
                  <a:pt x="148" y="513"/>
                  <a:pt x="147" y="512"/>
                  <a:pt x="146" y="511"/>
                </a:cubicBezTo>
                <a:close/>
                <a:moveTo>
                  <a:pt x="139" y="153"/>
                </a:moveTo>
                <a:cubicBezTo>
                  <a:pt x="135" y="152"/>
                  <a:pt x="132" y="151"/>
                  <a:pt x="129" y="151"/>
                </a:cubicBezTo>
                <a:cubicBezTo>
                  <a:pt x="127" y="151"/>
                  <a:pt x="125" y="153"/>
                  <a:pt x="122" y="154"/>
                </a:cubicBezTo>
                <a:cubicBezTo>
                  <a:pt x="120" y="155"/>
                  <a:pt x="112" y="152"/>
                  <a:pt x="111" y="149"/>
                </a:cubicBezTo>
                <a:cubicBezTo>
                  <a:pt x="110" y="148"/>
                  <a:pt x="110" y="146"/>
                  <a:pt x="111" y="145"/>
                </a:cubicBezTo>
                <a:cubicBezTo>
                  <a:pt x="115" y="142"/>
                  <a:pt x="119" y="140"/>
                  <a:pt x="123" y="137"/>
                </a:cubicBezTo>
                <a:cubicBezTo>
                  <a:pt x="124" y="137"/>
                  <a:pt x="126" y="136"/>
                  <a:pt x="126" y="137"/>
                </a:cubicBezTo>
                <a:cubicBezTo>
                  <a:pt x="131" y="143"/>
                  <a:pt x="136" y="139"/>
                  <a:pt x="140" y="137"/>
                </a:cubicBezTo>
                <a:cubicBezTo>
                  <a:pt x="144" y="136"/>
                  <a:pt x="145" y="137"/>
                  <a:pt x="145" y="141"/>
                </a:cubicBezTo>
                <a:cubicBezTo>
                  <a:pt x="144" y="142"/>
                  <a:pt x="145" y="144"/>
                  <a:pt x="146" y="144"/>
                </a:cubicBezTo>
                <a:cubicBezTo>
                  <a:pt x="148" y="145"/>
                  <a:pt x="150" y="142"/>
                  <a:pt x="151" y="145"/>
                </a:cubicBezTo>
                <a:cubicBezTo>
                  <a:pt x="151" y="147"/>
                  <a:pt x="149" y="149"/>
                  <a:pt x="147" y="150"/>
                </a:cubicBezTo>
                <a:cubicBezTo>
                  <a:pt x="144" y="151"/>
                  <a:pt x="141" y="152"/>
                  <a:pt x="139" y="153"/>
                </a:cubicBezTo>
                <a:close/>
                <a:moveTo>
                  <a:pt x="126" y="599"/>
                </a:moveTo>
                <a:cubicBezTo>
                  <a:pt x="126" y="596"/>
                  <a:pt x="125" y="594"/>
                  <a:pt x="122" y="596"/>
                </a:cubicBezTo>
                <a:cubicBezTo>
                  <a:pt x="118" y="598"/>
                  <a:pt x="114" y="601"/>
                  <a:pt x="110" y="604"/>
                </a:cubicBezTo>
                <a:cubicBezTo>
                  <a:pt x="109" y="604"/>
                  <a:pt x="107" y="603"/>
                  <a:pt x="107" y="603"/>
                </a:cubicBezTo>
                <a:cubicBezTo>
                  <a:pt x="107" y="602"/>
                  <a:pt x="106" y="600"/>
                  <a:pt x="107" y="599"/>
                </a:cubicBezTo>
                <a:cubicBezTo>
                  <a:pt x="112" y="594"/>
                  <a:pt x="119" y="590"/>
                  <a:pt x="126" y="588"/>
                </a:cubicBezTo>
                <a:cubicBezTo>
                  <a:pt x="131" y="586"/>
                  <a:pt x="133" y="587"/>
                  <a:pt x="135" y="593"/>
                </a:cubicBezTo>
                <a:cubicBezTo>
                  <a:pt x="136" y="596"/>
                  <a:pt x="137" y="598"/>
                  <a:pt x="140" y="597"/>
                </a:cubicBezTo>
                <a:cubicBezTo>
                  <a:pt x="143" y="596"/>
                  <a:pt x="145" y="595"/>
                  <a:pt x="147" y="594"/>
                </a:cubicBezTo>
                <a:cubicBezTo>
                  <a:pt x="152" y="592"/>
                  <a:pt x="153" y="592"/>
                  <a:pt x="156" y="597"/>
                </a:cubicBezTo>
                <a:cubicBezTo>
                  <a:pt x="157" y="599"/>
                  <a:pt x="159" y="601"/>
                  <a:pt x="160" y="603"/>
                </a:cubicBezTo>
                <a:cubicBezTo>
                  <a:pt x="160" y="604"/>
                  <a:pt x="160" y="606"/>
                  <a:pt x="159" y="606"/>
                </a:cubicBezTo>
                <a:cubicBezTo>
                  <a:pt x="156" y="607"/>
                  <a:pt x="153" y="608"/>
                  <a:pt x="150" y="607"/>
                </a:cubicBezTo>
                <a:cubicBezTo>
                  <a:pt x="141" y="604"/>
                  <a:pt x="141" y="604"/>
                  <a:pt x="134" y="606"/>
                </a:cubicBezTo>
                <a:cubicBezTo>
                  <a:pt x="129" y="608"/>
                  <a:pt x="126" y="606"/>
                  <a:pt x="126" y="599"/>
                </a:cubicBezTo>
                <a:close/>
                <a:moveTo>
                  <a:pt x="209" y="43"/>
                </a:moveTo>
                <a:cubicBezTo>
                  <a:pt x="208" y="44"/>
                  <a:pt x="207" y="46"/>
                  <a:pt x="206" y="47"/>
                </a:cubicBezTo>
                <a:cubicBezTo>
                  <a:pt x="206" y="48"/>
                  <a:pt x="207" y="49"/>
                  <a:pt x="208" y="50"/>
                </a:cubicBezTo>
                <a:cubicBezTo>
                  <a:pt x="208" y="51"/>
                  <a:pt x="210" y="52"/>
                  <a:pt x="210" y="52"/>
                </a:cubicBezTo>
                <a:cubicBezTo>
                  <a:pt x="207" y="58"/>
                  <a:pt x="200" y="60"/>
                  <a:pt x="195" y="57"/>
                </a:cubicBezTo>
                <a:cubicBezTo>
                  <a:pt x="191" y="55"/>
                  <a:pt x="189" y="55"/>
                  <a:pt x="185" y="55"/>
                </a:cubicBezTo>
                <a:cubicBezTo>
                  <a:pt x="181" y="57"/>
                  <a:pt x="176" y="57"/>
                  <a:pt x="172" y="58"/>
                </a:cubicBezTo>
                <a:cubicBezTo>
                  <a:pt x="170" y="58"/>
                  <a:pt x="168" y="58"/>
                  <a:pt x="166" y="57"/>
                </a:cubicBezTo>
                <a:cubicBezTo>
                  <a:pt x="165" y="57"/>
                  <a:pt x="164" y="55"/>
                  <a:pt x="163" y="54"/>
                </a:cubicBezTo>
                <a:cubicBezTo>
                  <a:pt x="163" y="53"/>
                  <a:pt x="163" y="52"/>
                  <a:pt x="164" y="51"/>
                </a:cubicBezTo>
                <a:cubicBezTo>
                  <a:pt x="170" y="47"/>
                  <a:pt x="176" y="43"/>
                  <a:pt x="182" y="39"/>
                </a:cubicBezTo>
                <a:cubicBezTo>
                  <a:pt x="184" y="37"/>
                  <a:pt x="186" y="39"/>
                  <a:pt x="187" y="42"/>
                </a:cubicBezTo>
                <a:cubicBezTo>
                  <a:pt x="187" y="47"/>
                  <a:pt x="189" y="49"/>
                  <a:pt x="193" y="47"/>
                </a:cubicBezTo>
                <a:cubicBezTo>
                  <a:pt x="197" y="45"/>
                  <a:pt x="201" y="43"/>
                  <a:pt x="206" y="41"/>
                </a:cubicBezTo>
                <a:cubicBezTo>
                  <a:pt x="207" y="40"/>
                  <a:pt x="208" y="41"/>
                  <a:pt x="209" y="41"/>
                </a:cubicBezTo>
                <a:cubicBezTo>
                  <a:pt x="209" y="41"/>
                  <a:pt x="209" y="42"/>
                  <a:pt x="209" y="43"/>
                </a:cubicBezTo>
                <a:close/>
                <a:moveTo>
                  <a:pt x="172" y="140"/>
                </a:moveTo>
                <a:cubicBezTo>
                  <a:pt x="179" y="138"/>
                  <a:pt x="184" y="134"/>
                  <a:pt x="191" y="137"/>
                </a:cubicBezTo>
                <a:cubicBezTo>
                  <a:pt x="192" y="138"/>
                  <a:pt x="195" y="137"/>
                  <a:pt x="198" y="136"/>
                </a:cubicBezTo>
                <a:cubicBezTo>
                  <a:pt x="200" y="135"/>
                  <a:pt x="203" y="134"/>
                  <a:pt x="206" y="133"/>
                </a:cubicBezTo>
                <a:cubicBezTo>
                  <a:pt x="206" y="133"/>
                  <a:pt x="207" y="133"/>
                  <a:pt x="207" y="133"/>
                </a:cubicBezTo>
                <a:cubicBezTo>
                  <a:pt x="207" y="134"/>
                  <a:pt x="208" y="136"/>
                  <a:pt x="207" y="136"/>
                </a:cubicBezTo>
                <a:cubicBezTo>
                  <a:pt x="198" y="144"/>
                  <a:pt x="189" y="151"/>
                  <a:pt x="179" y="159"/>
                </a:cubicBezTo>
                <a:cubicBezTo>
                  <a:pt x="178" y="159"/>
                  <a:pt x="176" y="159"/>
                  <a:pt x="175" y="158"/>
                </a:cubicBezTo>
                <a:cubicBezTo>
                  <a:pt x="175" y="158"/>
                  <a:pt x="175" y="156"/>
                  <a:pt x="175" y="156"/>
                </a:cubicBezTo>
                <a:cubicBezTo>
                  <a:pt x="176" y="153"/>
                  <a:pt x="178" y="150"/>
                  <a:pt x="180" y="145"/>
                </a:cubicBezTo>
                <a:cubicBezTo>
                  <a:pt x="174" y="148"/>
                  <a:pt x="171" y="150"/>
                  <a:pt x="167" y="152"/>
                </a:cubicBezTo>
                <a:cubicBezTo>
                  <a:pt x="165" y="152"/>
                  <a:pt x="163" y="150"/>
                  <a:pt x="163" y="148"/>
                </a:cubicBezTo>
                <a:cubicBezTo>
                  <a:pt x="163" y="147"/>
                  <a:pt x="163" y="146"/>
                  <a:pt x="163" y="145"/>
                </a:cubicBezTo>
                <a:cubicBezTo>
                  <a:pt x="167" y="136"/>
                  <a:pt x="171" y="127"/>
                  <a:pt x="175" y="118"/>
                </a:cubicBezTo>
                <a:cubicBezTo>
                  <a:pt x="175" y="117"/>
                  <a:pt x="177" y="116"/>
                  <a:pt x="179" y="114"/>
                </a:cubicBezTo>
                <a:cubicBezTo>
                  <a:pt x="182" y="118"/>
                  <a:pt x="178" y="120"/>
                  <a:pt x="177" y="122"/>
                </a:cubicBezTo>
                <a:cubicBezTo>
                  <a:pt x="177" y="124"/>
                  <a:pt x="175" y="126"/>
                  <a:pt x="175" y="129"/>
                </a:cubicBezTo>
                <a:cubicBezTo>
                  <a:pt x="174" y="132"/>
                  <a:pt x="173" y="134"/>
                  <a:pt x="172" y="140"/>
                </a:cubicBezTo>
                <a:close/>
                <a:moveTo>
                  <a:pt x="189" y="202"/>
                </a:moveTo>
                <a:cubicBezTo>
                  <a:pt x="187" y="202"/>
                  <a:pt x="186" y="202"/>
                  <a:pt x="186" y="202"/>
                </a:cubicBezTo>
                <a:cubicBezTo>
                  <a:pt x="178" y="196"/>
                  <a:pt x="172" y="201"/>
                  <a:pt x="166" y="203"/>
                </a:cubicBezTo>
                <a:cubicBezTo>
                  <a:pt x="163" y="204"/>
                  <a:pt x="160" y="204"/>
                  <a:pt x="158" y="201"/>
                </a:cubicBezTo>
                <a:cubicBezTo>
                  <a:pt x="155" y="198"/>
                  <a:pt x="152" y="198"/>
                  <a:pt x="148" y="199"/>
                </a:cubicBezTo>
                <a:cubicBezTo>
                  <a:pt x="142" y="200"/>
                  <a:pt x="135" y="200"/>
                  <a:pt x="129" y="201"/>
                </a:cubicBezTo>
                <a:cubicBezTo>
                  <a:pt x="125" y="201"/>
                  <a:pt x="121" y="207"/>
                  <a:pt x="119" y="202"/>
                </a:cubicBezTo>
                <a:cubicBezTo>
                  <a:pt x="117" y="198"/>
                  <a:pt x="123" y="196"/>
                  <a:pt x="126" y="194"/>
                </a:cubicBezTo>
                <a:cubicBezTo>
                  <a:pt x="129" y="192"/>
                  <a:pt x="132" y="190"/>
                  <a:pt x="135" y="188"/>
                </a:cubicBezTo>
                <a:cubicBezTo>
                  <a:pt x="138" y="187"/>
                  <a:pt x="141" y="187"/>
                  <a:pt x="143" y="191"/>
                </a:cubicBezTo>
                <a:cubicBezTo>
                  <a:pt x="144" y="194"/>
                  <a:pt x="148" y="194"/>
                  <a:pt x="151" y="193"/>
                </a:cubicBezTo>
                <a:cubicBezTo>
                  <a:pt x="156" y="192"/>
                  <a:pt x="162" y="189"/>
                  <a:pt x="168" y="193"/>
                </a:cubicBezTo>
                <a:cubicBezTo>
                  <a:pt x="170" y="194"/>
                  <a:pt x="173" y="194"/>
                  <a:pt x="175" y="193"/>
                </a:cubicBezTo>
                <a:cubicBezTo>
                  <a:pt x="181" y="191"/>
                  <a:pt x="185" y="189"/>
                  <a:pt x="191" y="194"/>
                </a:cubicBezTo>
                <a:cubicBezTo>
                  <a:pt x="192" y="195"/>
                  <a:pt x="195" y="194"/>
                  <a:pt x="197" y="194"/>
                </a:cubicBezTo>
                <a:cubicBezTo>
                  <a:pt x="197" y="194"/>
                  <a:pt x="199" y="195"/>
                  <a:pt x="199" y="196"/>
                </a:cubicBezTo>
                <a:cubicBezTo>
                  <a:pt x="199" y="196"/>
                  <a:pt x="199" y="198"/>
                  <a:pt x="198" y="198"/>
                </a:cubicBezTo>
                <a:cubicBezTo>
                  <a:pt x="195" y="200"/>
                  <a:pt x="191" y="201"/>
                  <a:pt x="189" y="202"/>
                </a:cubicBezTo>
                <a:close/>
                <a:moveTo>
                  <a:pt x="267" y="277"/>
                </a:moveTo>
                <a:cubicBezTo>
                  <a:pt x="268" y="277"/>
                  <a:pt x="269" y="277"/>
                  <a:pt x="270" y="278"/>
                </a:cubicBezTo>
                <a:cubicBezTo>
                  <a:pt x="270" y="279"/>
                  <a:pt x="270" y="280"/>
                  <a:pt x="269" y="280"/>
                </a:cubicBezTo>
                <a:cubicBezTo>
                  <a:pt x="264" y="283"/>
                  <a:pt x="259" y="287"/>
                  <a:pt x="253" y="281"/>
                </a:cubicBezTo>
                <a:cubicBezTo>
                  <a:pt x="252" y="280"/>
                  <a:pt x="249" y="280"/>
                  <a:pt x="248" y="281"/>
                </a:cubicBezTo>
                <a:cubicBezTo>
                  <a:pt x="245" y="282"/>
                  <a:pt x="242" y="285"/>
                  <a:pt x="239" y="287"/>
                </a:cubicBezTo>
                <a:cubicBezTo>
                  <a:pt x="235" y="290"/>
                  <a:pt x="233" y="289"/>
                  <a:pt x="229" y="283"/>
                </a:cubicBezTo>
                <a:cubicBezTo>
                  <a:pt x="228" y="281"/>
                  <a:pt x="227" y="280"/>
                  <a:pt x="224" y="281"/>
                </a:cubicBezTo>
                <a:cubicBezTo>
                  <a:pt x="223" y="282"/>
                  <a:pt x="221" y="282"/>
                  <a:pt x="219" y="282"/>
                </a:cubicBezTo>
                <a:cubicBezTo>
                  <a:pt x="218" y="282"/>
                  <a:pt x="217" y="282"/>
                  <a:pt x="216" y="281"/>
                </a:cubicBezTo>
                <a:cubicBezTo>
                  <a:pt x="216" y="280"/>
                  <a:pt x="216" y="279"/>
                  <a:pt x="217" y="278"/>
                </a:cubicBezTo>
                <a:cubicBezTo>
                  <a:pt x="223" y="272"/>
                  <a:pt x="232" y="270"/>
                  <a:pt x="240" y="266"/>
                </a:cubicBezTo>
                <a:cubicBezTo>
                  <a:pt x="241" y="266"/>
                  <a:pt x="244" y="268"/>
                  <a:pt x="244" y="269"/>
                </a:cubicBezTo>
                <a:cubicBezTo>
                  <a:pt x="247" y="274"/>
                  <a:pt x="248" y="274"/>
                  <a:pt x="250" y="272"/>
                </a:cubicBezTo>
                <a:cubicBezTo>
                  <a:pt x="252" y="271"/>
                  <a:pt x="253" y="270"/>
                  <a:pt x="254" y="269"/>
                </a:cubicBezTo>
                <a:cubicBezTo>
                  <a:pt x="257" y="267"/>
                  <a:pt x="259" y="261"/>
                  <a:pt x="263" y="265"/>
                </a:cubicBezTo>
                <a:cubicBezTo>
                  <a:pt x="266" y="267"/>
                  <a:pt x="262" y="271"/>
                  <a:pt x="261" y="274"/>
                </a:cubicBezTo>
                <a:cubicBezTo>
                  <a:pt x="261" y="278"/>
                  <a:pt x="264" y="278"/>
                  <a:pt x="267" y="277"/>
                </a:cubicBezTo>
                <a:close/>
                <a:moveTo>
                  <a:pt x="152" y="402"/>
                </a:moveTo>
                <a:cubicBezTo>
                  <a:pt x="142" y="408"/>
                  <a:pt x="131" y="409"/>
                  <a:pt x="121" y="411"/>
                </a:cubicBezTo>
                <a:cubicBezTo>
                  <a:pt x="119" y="409"/>
                  <a:pt x="120" y="407"/>
                  <a:pt x="121" y="406"/>
                </a:cubicBezTo>
                <a:cubicBezTo>
                  <a:pt x="126" y="402"/>
                  <a:pt x="130" y="398"/>
                  <a:pt x="134" y="394"/>
                </a:cubicBezTo>
                <a:cubicBezTo>
                  <a:pt x="136" y="393"/>
                  <a:pt x="139" y="393"/>
                  <a:pt x="140" y="396"/>
                </a:cubicBezTo>
                <a:cubicBezTo>
                  <a:pt x="141" y="401"/>
                  <a:pt x="143" y="401"/>
                  <a:pt x="147" y="399"/>
                </a:cubicBezTo>
                <a:cubicBezTo>
                  <a:pt x="150" y="397"/>
                  <a:pt x="153" y="396"/>
                  <a:pt x="157" y="395"/>
                </a:cubicBezTo>
                <a:cubicBezTo>
                  <a:pt x="158" y="395"/>
                  <a:pt x="162" y="395"/>
                  <a:pt x="162" y="396"/>
                </a:cubicBezTo>
                <a:cubicBezTo>
                  <a:pt x="165" y="403"/>
                  <a:pt x="169" y="400"/>
                  <a:pt x="173" y="398"/>
                </a:cubicBezTo>
                <a:cubicBezTo>
                  <a:pt x="182" y="392"/>
                  <a:pt x="190" y="395"/>
                  <a:pt x="198" y="403"/>
                </a:cubicBezTo>
                <a:cubicBezTo>
                  <a:pt x="196" y="404"/>
                  <a:pt x="194" y="406"/>
                  <a:pt x="192" y="408"/>
                </a:cubicBezTo>
                <a:cubicBezTo>
                  <a:pt x="188" y="410"/>
                  <a:pt x="186" y="409"/>
                  <a:pt x="186" y="403"/>
                </a:cubicBezTo>
                <a:cubicBezTo>
                  <a:pt x="185" y="399"/>
                  <a:pt x="184" y="398"/>
                  <a:pt x="181" y="399"/>
                </a:cubicBezTo>
                <a:cubicBezTo>
                  <a:pt x="175" y="403"/>
                  <a:pt x="169" y="406"/>
                  <a:pt x="163" y="410"/>
                </a:cubicBezTo>
                <a:cubicBezTo>
                  <a:pt x="161" y="411"/>
                  <a:pt x="158" y="412"/>
                  <a:pt x="156" y="411"/>
                </a:cubicBezTo>
                <a:cubicBezTo>
                  <a:pt x="155" y="410"/>
                  <a:pt x="155" y="407"/>
                  <a:pt x="154" y="404"/>
                </a:cubicBezTo>
                <a:cubicBezTo>
                  <a:pt x="154" y="404"/>
                  <a:pt x="153" y="403"/>
                  <a:pt x="152" y="402"/>
                </a:cubicBezTo>
                <a:close/>
                <a:moveTo>
                  <a:pt x="269" y="544"/>
                </a:moveTo>
                <a:cubicBezTo>
                  <a:pt x="280" y="548"/>
                  <a:pt x="280" y="548"/>
                  <a:pt x="288" y="544"/>
                </a:cubicBezTo>
                <a:cubicBezTo>
                  <a:pt x="292" y="542"/>
                  <a:pt x="296" y="541"/>
                  <a:pt x="301" y="541"/>
                </a:cubicBezTo>
                <a:cubicBezTo>
                  <a:pt x="305" y="541"/>
                  <a:pt x="308" y="538"/>
                  <a:pt x="312" y="537"/>
                </a:cubicBezTo>
                <a:cubicBezTo>
                  <a:pt x="313" y="536"/>
                  <a:pt x="315" y="536"/>
                  <a:pt x="316" y="536"/>
                </a:cubicBezTo>
                <a:cubicBezTo>
                  <a:pt x="320" y="543"/>
                  <a:pt x="324" y="540"/>
                  <a:pt x="328" y="538"/>
                </a:cubicBezTo>
                <a:cubicBezTo>
                  <a:pt x="330" y="537"/>
                  <a:pt x="333" y="538"/>
                  <a:pt x="334" y="538"/>
                </a:cubicBezTo>
                <a:cubicBezTo>
                  <a:pt x="338" y="540"/>
                  <a:pt x="340" y="539"/>
                  <a:pt x="342" y="536"/>
                </a:cubicBezTo>
                <a:cubicBezTo>
                  <a:pt x="345" y="533"/>
                  <a:pt x="347" y="531"/>
                  <a:pt x="350" y="528"/>
                </a:cubicBezTo>
                <a:cubicBezTo>
                  <a:pt x="350" y="528"/>
                  <a:pt x="352" y="528"/>
                  <a:pt x="353" y="528"/>
                </a:cubicBezTo>
                <a:cubicBezTo>
                  <a:pt x="353" y="529"/>
                  <a:pt x="354" y="531"/>
                  <a:pt x="353" y="531"/>
                </a:cubicBezTo>
                <a:cubicBezTo>
                  <a:pt x="347" y="537"/>
                  <a:pt x="340" y="544"/>
                  <a:pt x="333" y="550"/>
                </a:cubicBezTo>
                <a:cubicBezTo>
                  <a:pt x="332" y="551"/>
                  <a:pt x="328" y="551"/>
                  <a:pt x="327" y="550"/>
                </a:cubicBezTo>
                <a:cubicBezTo>
                  <a:pt x="324" y="547"/>
                  <a:pt x="322" y="546"/>
                  <a:pt x="318" y="549"/>
                </a:cubicBezTo>
                <a:cubicBezTo>
                  <a:pt x="316" y="550"/>
                  <a:pt x="312" y="552"/>
                  <a:pt x="310" y="551"/>
                </a:cubicBezTo>
                <a:cubicBezTo>
                  <a:pt x="306" y="549"/>
                  <a:pt x="302" y="550"/>
                  <a:pt x="299" y="552"/>
                </a:cubicBezTo>
                <a:cubicBezTo>
                  <a:pt x="296" y="555"/>
                  <a:pt x="293" y="556"/>
                  <a:pt x="290" y="552"/>
                </a:cubicBezTo>
                <a:cubicBezTo>
                  <a:pt x="289" y="552"/>
                  <a:pt x="287" y="552"/>
                  <a:pt x="286" y="552"/>
                </a:cubicBezTo>
                <a:cubicBezTo>
                  <a:pt x="284" y="552"/>
                  <a:pt x="283" y="553"/>
                  <a:pt x="282" y="554"/>
                </a:cubicBezTo>
                <a:cubicBezTo>
                  <a:pt x="271" y="559"/>
                  <a:pt x="270" y="559"/>
                  <a:pt x="269" y="544"/>
                </a:cubicBezTo>
                <a:close/>
                <a:moveTo>
                  <a:pt x="337" y="173"/>
                </a:moveTo>
                <a:cubicBezTo>
                  <a:pt x="336" y="179"/>
                  <a:pt x="338" y="179"/>
                  <a:pt x="342" y="178"/>
                </a:cubicBezTo>
                <a:cubicBezTo>
                  <a:pt x="346" y="177"/>
                  <a:pt x="349" y="178"/>
                  <a:pt x="349" y="183"/>
                </a:cubicBezTo>
                <a:cubicBezTo>
                  <a:pt x="350" y="187"/>
                  <a:pt x="353" y="188"/>
                  <a:pt x="356" y="188"/>
                </a:cubicBezTo>
                <a:cubicBezTo>
                  <a:pt x="357" y="188"/>
                  <a:pt x="358" y="190"/>
                  <a:pt x="359" y="191"/>
                </a:cubicBezTo>
                <a:cubicBezTo>
                  <a:pt x="359" y="191"/>
                  <a:pt x="358" y="193"/>
                  <a:pt x="357" y="193"/>
                </a:cubicBezTo>
                <a:cubicBezTo>
                  <a:pt x="350" y="197"/>
                  <a:pt x="349" y="197"/>
                  <a:pt x="341" y="190"/>
                </a:cubicBezTo>
                <a:cubicBezTo>
                  <a:pt x="340" y="190"/>
                  <a:pt x="338" y="189"/>
                  <a:pt x="337" y="189"/>
                </a:cubicBezTo>
                <a:cubicBezTo>
                  <a:pt x="335" y="189"/>
                  <a:pt x="332" y="191"/>
                  <a:pt x="331" y="190"/>
                </a:cubicBezTo>
                <a:cubicBezTo>
                  <a:pt x="324" y="184"/>
                  <a:pt x="321" y="190"/>
                  <a:pt x="317" y="194"/>
                </a:cubicBezTo>
                <a:cubicBezTo>
                  <a:pt x="313" y="199"/>
                  <a:pt x="309" y="203"/>
                  <a:pt x="305" y="207"/>
                </a:cubicBezTo>
                <a:cubicBezTo>
                  <a:pt x="304" y="208"/>
                  <a:pt x="303" y="207"/>
                  <a:pt x="302" y="207"/>
                </a:cubicBezTo>
                <a:cubicBezTo>
                  <a:pt x="301" y="207"/>
                  <a:pt x="301" y="205"/>
                  <a:pt x="301" y="204"/>
                </a:cubicBezTo>
                <a:cubicBezTo>
                  <a:pt x="301" y="203"/>
                  <a:pt x="302" y="201"/>
                  <a:pt x="303" y="199"/>
                </a:cubicBezTo>
                <a:cubicBezTo>
                  <a:pt x="306" y="194"/>
                  <a:pt x="309" y="189"/>
                  <a:pt x="312" y="184"/>
                </a:cubicBezTo>
                <a:cubicBezTo>
                  <a:pt x="315" y="180"/>
                  <a:pt x="318" y="176"/>
                  <a:pt x="321" y="173"/>
                </a:cubicBezTo>
                <a:cubicBezTo>
                  <a:pt x="325" y="170"/>
                  <a:pt x="331" y="172"/>
                  <a:pt x="334" y="168"/>
                </a:cubicBezTo>
                <a:cubicBezTo>
                  <a:pt x="334" y="168"/>
                  <a:pt x="337" y="169"/>
                  <a:pt x="337" y="170"/>
                </a:cubicBezTo>
                <a:cubicBezTo>
                  <a:pt x="338" y="171"/>
                  <a:pt x="337" y="173"/>
                  <a:pt x="337" y="173"/>
                </a:cubicBezTo>
                <a:close/>
                <a:moveTo>
                  <a:pt x="366" y="266"/>
                </a:moveTo>
                <a:cubicBezTo>
                  <a:pt x="366" y="267"/>
                  <a:pt x="366" y="268"/>
                  <a:pt x="365" y="269"/>
                </a:cubicBezTo>
                <a:cubicBezTo>
                  <a:pt x="363" y="271"/>
                  <a:pt x="361" y="273"/>
                  <a:pt x="358" y="274"/>
                </a:cubicBezTo>
                <a:cubicBezTo>
                  <a:pt x="349" y="277"/>
                  <a:pt x="341" y="282"/>
                  <a:pt x="334" y="288"/>
                </a:cubicBezTo>
                <a:cubicBezTo>
                  <a:pt x="334" y="289"/>
                  <a:pt x="331" y="289"/>
                  <a:pt x="330" y="289"/>
                </a:cubicBezTo>
                <a:cubicBezTo>
                  <a:pt x="329" y="287"/>
                  <a:pt x="328" y="285"/>
                  <a:pt x="329" y="284"/>
                </a:cubicBezTo>
                <a:cubicBezTo>
                  <a:pt x="330" y="280"/>
                  <a:pt x="332" y="276"/>
                  <a:pt x="334" y="273"/>
                </a:cubicBezTo>
                <a:cubicBezTo>
                  <a:pt x="334" y="272"/>
                  <a:pt x="333" y="271"/>
                  <a:pt x="333" y="270"/>
                </a:cubicBezTo>
                <a:cubicBezTo>
                  <a:pt x="332" y="270"/>
                  <a:pt x="330" y="270"/>
                  <a:pt x="330" y="270"/>
                </a:cubicBezTo>
                <a:cubicBezTo>
                  <a:pt x="326" y="273"/>
                  <a:pt x="322" y="276"/>
                  <a:pt x="319" y="280"/>
                </a:cubicBezTo>
                <a:cubicBezTo>
                  <a:pt x="313" y="286"/>
                  <a:pt x="308" y="292"/>
                  <a:pt x="302" y="298"/>
                </a:cubicBezTo>
                <a:cubicBezTo>
                  <a:pt x="300" y="301"/>
                  <a:pt x="298" y="302"/>
                  <a:pt x="296" y="304"/>
                </a:cubicBezTo>
                <a:cubicBezTo>
                  <a:pt x="295" y="305"/>
                  <a:pt x="294" y="304"/>
                  <a:pt x="293" y="303"/>
                </a:cubicBezTo>
                <a:cubicBezTo>
                  <a:pt x="293" y="303"/>
                  <a:pt x="292" y="302"/>
                  <a:pt x="292" y="302"/>
                </a:cubicBezTo>
                <a:cubicBezTo>
                  <a:pt x="293" y="301"/>
                  <a:pt x="293" y="299"/>
                  <a:pt x="294" y="298"/>
                </a:cubicBezTo>
                <a:cubicBezTo>
                  <a:pt x="298" y="290"/>
                  <a:pt x="302" y="282"/>
                  <a:pt x="306" y="274"/>
                </a:cubicBezTo>
                <a:cubicBezTo>
                  <a:pt x="308" y="271"/>
                  <a:pt x="310" y="272"/>
                  <a:pt x="312" y="275"/>
                </a:cubicBezTo>
                <a:cubicBezTo>
                  <a:pt x="312" y="276"/>
                  <a:pt x="315" y="276"/>
                  <a:pt x="316" y="275"/>
                </a:cubicBezTo>
                <a:cubicBezTo>
                  <a:pt x="318" y="273"/>
                  <a:pt x="321" y="270"/>
                  <a:pt x="323" y="268"/>
                </a:cubicBezTo>
                <a:cubicBezTo>
                  <a:pt x="327" y="266"/>
                  <a:pt x="330" y="263"/>
                  <a:pt x="334" y="261"/>
                </a:cubicBezTo>
                <a:cubicBezTo>
                  <a:pt x="338" y="259"/>
                  <a:pt x="341" y="261"/>
                  <a:pt x="342" y="265"/>
                </a:cubicBezTo>
                <a:cubicBezTo>
                  <a:pt x="344" y="273"/>
                  <a:pt x="344" y="273"/>
                  <a:pt x="350" y="270"/>
                </a:cubicBezTo>
                <a:cubicBezTo>
                  <a:pt x="355" y="269"/>
                  <a:pt x="359" y="267"/>
                  <a:pt x="364" y="265"/>
                </a:cubicBezTo>
                <a:cubicBezTo>
                  <a:pt x="364" y="265"/>
                  <a:pt x="365" y="266"/>
                  <a:pt x="366" y="266"/>
                </a:cubicBezTo>
                <a:close/>
                <a:moveTo>
                  <a:pt x="261" y="552"/>
                </a:moveTo>
                <a:cubicBezTo>
                  <a:pt x="260" y="553"/>
                  <a:pt x="260" y="553"/>
                  <a:pt x="260" y="554"/>
                </a:cubicBezTo>
                <a:cubicBezTo>
                  <a:pt x="256" y="556"/>
                  <a:pt x="252" y="559"/>
                  <a:pt x="248" y="556"/>
                </a:cubicBezTo>
                <a:cubicBezTo>
                  <a:pt x="243" y="552"/>
                  <a:pt x="240" y="553"/>
                  <a:pt x="236" y="555"/>
                </a:cubicBezTo>
                <a:cubicBezTo>
                  <a:pt x="229" y="559"/>
                  <a:pt x="223" y="563"/>
                  <a:pt x="215" y="555"/>
                </a:cubicBezTo>
                <a:cubicBezTo>
                  <a:pt x="214" y="555"/>
                  <a:pt x="212" y="555"/>
                  <a:pt x="211" y="555"/>
                </a:cubicBezTo>
                <a:cubicBezTo>
                  <a:pt x="208" y="557"/>
                  <a:pt x="205" y="558"/>
                  <a:pt x="201" y="559"/>
                </a:cubicBezTo>
                <a:cubicBezTo>
                  <a:pt x="200" y="560"/>
                  <a:pt x="199" y="560"/>
                  <a:pt x="197" y="560"/>
                </a:cubicBezTo>
                <a:cubicBezTo>
                  <a:pt x="194" y="559"/>
                  <a:pt x="193" y="553"/>
                  <a:pt x="188" y="556"/>
                </a:cubicBezTo>
                <a:cubicBezTo>
                  <a:pt x="185" y="557"/>
                  <a:pt x="183" y="559"/>
                  <a:pt x="180" y="560"/>
                </a:cubicBezTo>
                <a:cubicBezTo>
                  <a:pt x="179" y="560"/>
                  <a:pt x="177" y="559"/>
                  <a:pt x="176" y="559"/>
                </a:cubicBezTo>
                <a:cubicBezTo>
                  <a:pt x="176" y="558"/>
                  <a:pt x="175" y="555"/>
                  <a:pt x="176" y="555"/>
                </a:cubicBezTo>
                <a:cubicBezTo>
                  <a:pt x="179" y="552"/>
                  <a:pt x="181" y="548"/>
                  <a:pt x="185" y="548"/>
                </a:cubicBezTo>
                <a:cubicBezTo>
                  <a:pt x="192" y="547"/>
                  <a:pt x="197" y="543"/>
                  <a:pt x="202" y="540"/>
                </a:cubicBezTo>
                <a:cubicBezTo>
                  <a:pt x="204" y="539"/>
                  <a:pt x="207" y="538"/>
                  <a:pt x="209" y="540"/>
                </a:cubicBezTo>
                <a:cubicBezTo>
                  <a:pt x="210" y="541"/>
                  <a:pt x="209" y="544"/>
                  <a:pt x="208" y="546"/>
                </a:cubicBezTo>
                <a:cubicBezTo>
                  <a:pt x="208" y="546"/>
                  <a:pt x="208" y="547"/>
                  <a:pt x="208" y="547"/>
                </a:cubicBezTo>
                <a:cubicBezTo>
                  <a:pt x="209" y="548"/>
                  <a:pt x="210" y="550"/>
                  <a:pt x="210" y="549"/>
                </a:cubicBezTo>
                <a:cubicBezTo>
                  <a:pt x="214" y="549"/>
                  <a:pt x="217" y="547"/>
                  <a:pt x="220" y="546"/>
                </a:cubicBezTo>
                <a:cubicBezTo>
                  <a:pt x="223" y="545"/>
                  <a:pt x="225" y="546"/>
                  <a:pt x="226" y="549"/>
                </a:cubicBezTo>
                <a:cubicBezTo>
                  <a:pt x="227" y="552"/>
                  <a:pt x="229" y="553"/>
                  <a:pt x="232" y="552"/>
                </a:cubicBezTo>
                <a:cubicBezTo>
                  <a:pt x="235" y="550"/>
                  <a:pt x="238" y="549"/>
                  <a:pt x="241" y="547"/>
                </a:cubicBezTo>
                <a:cubicBezTo>
                  <a:pt x="245" y="545"/>
                  <a:pt x="249" y="544"/>
                  <a:pt x="254" y="549"/>
                </a:cubicBezTo>
                <a:cubicBezTo>
                  <a:pt x="255" y="550"/>
                  <a:pt x="257" y="550"/>
                  <a:pt x="259" y="550"/>
                </a:cubicBezTo>
                <a:cubicBezTo>
                  <a:pt x="260" y="550"/>
                  <a:pt x="260" y="552"/>
                  <a:pt x="261" y="552"/>
                </a:cubicBezTo>
                <a:close/>
                <a:moveTo>
                  <a:pt x="282" y="52"/>
                </a:moveTo>
                <a:cubicBezTo>
                  <a:pt x="276" y="50"/>
                  <a:pt x="273" y="51"/>
                  <a:pt x="269" y="54"/>
                </a:cubicBezTo>
                <a:cubicBezTo>
                  <a:pt x="265" y="57"/>
                  <a:pt x="261" y="57"/>
                  <a:pt x="256" y="53"/>
                </a:cubicBezTo>
                <a:cubicBezTo>
                  <a:pt x="256" y="52"/>
                  <a:pt x="254" y="51"/>
                  <a:pt x="252" y="51"/>
                </a:cubicBezTo>
                <a:cubicBezTo>
                  <a:pt x="243" y="53"/>
                  <a:pt x="232" y="49"/>
                  <a:pt x="223" y="54"/>
                </a:cubicBezTo>
                <a:cubicBezTo>
                  <a:pt x="222" y="55"/>
                  <a:pt x="221" y="55"/>
                  <a:pt x="220" y="55"/>
                </a:cubicBezTo>
                <a:cubicBezTo>
                  <a:pt x="217" y="55"/>
                  <a:pt x="214" y="51"/>
                  <a:pt x="215" y="48"/>
                </a:cubicBezTo>
                <a:cubicBezTo>
                  <a:pt x="217" y="46"/>
                  <a:pt x="219" y="44"/>
                  <a:pt x="221" y="41"/>
                </a:cubicBezTo>
                <a:cubicBezTo>
                  <a:pt x="221" y="41"/>
                  <a:pt x="222" y="41"/>
                  <a:pt x="223" y="41"/>
                </a:cubicBezTo>
                <a:cubicBezTo>
                  <a:pt x="223" y="42"/>
                  <a:pt x="224" y="43"/>
                  <a:pt x="223" y="44"/>
                </a:cubicBezTo>
                <a:cubicBezTo>
                  <a:pt x="222" y="47"/>
                  <a:pt x="223" y="49"/>
                  <a:pt x="227" y="47"/>
                </a:cubicBezTo>
                <a:cubicBezTo>
                  <a:pt x="232" y="45"/>
                  <a:pt x="236" y="42"/>
                  <a:pt x="242" y="42"/>
                </a:cubicBezTo>
                <a:cubicBezTo>
                  <a:pt x="247" y="43"/>
                  <a:pt x="251" y="37"/>
                  <a:pt x="258" y="40"/>
                </a:cubicBezTo>
                <a:cubicBezTo>
                  <a:pt x="259" y="41"/>
                  <a:pt x="262" y="38"/>
                  <a:pt x="264" y="38"/>
                </a:cubicBezTo>
                <a:cubicBezTo>
                  <a:pt x="265" y="37"/>
                  <a:pt x="267" y="38"/>
                  <a:pt x="267" y="38"/>
                </a:cubicBezTo>
                <a:cubicBezTo>
                  <a:pt x="267" y="39"/>
                  <a:pt x="267" y="40"/>
                  <a:pt x="267" y="41"/>
                </a:cubicBezTo>
                <a:cubicBezTo>
                  <a:pt x="267" y="43"/>
                  <a:pt x="266" y="44"/>
                  <a:pt x="265" y="45"/>
                </a:cubicBezTo>
                <a:cubicBezTo>
                  <a:pt x="265" y="46"/>
                  <a:pt x="265" y="47"/>
                  <a:pt x="265" y="47"/>
                </a:cubicBezTo>
                <a:cubicBezTo>
                  <a:pt x="266" y="47"/>
                  <a:pt x="267" y="48"/>
                  <a:pt x="268" y="47"/>
                </a:cubicBezTo>
                <a:cubicBezTo>
                  <a:pt x="272" y="45"/>
                  <a:pt x="276" y="41"/>
                  <a:pt x="280" y="39"/>
                </a:cubicBezTo>
                <a:cubicBezTo>
                  <a:pt x="282" y="37"/>
                  <a:pt x="284" y="36"/>
                  <a:pt x="286" y="35"/>
                </a:cubicBezTo>
                <a:cubicBezTo>
                  <a:pt x="287" y="35"/>
                  <a:pt x="288" y="37"/>
                  <a:pt x="289" y="38"/>
                </a:cubicBezTo>
                <a:cubicBezTo>
                  <a:pt x="290" y="44"/>
                  <a:pt x="290" y="44"/>
                  <a:pt x="293" y="42"/>
                </a:cubicBezTo>
                <a:cubicBezTo>
                  <a:pt x="297" y="40"/>
                  <a:pt x="300" y="37"/>
                  <a:pt x="303" y="35"/>
                </a:cubicBezTo>
                <a:cubicBezTo>
                  <a:pt x="304" y="34"/>
                  <a:pt x="307" y="33"/>
                  <a:pt x="308" y="34"/>
                </a:cubicBezTo>
                <a:cubicBezTo>
                  <a:pt x="310" y="34"/>
                  <a:pt x="311" y="35"/>
                  <a:pt x="312" y="37"/>
                </a:cubicBezTo>
                <a:cubicBezTo>
                  <a:pt x="312" y="37"/>
                  <a:pt x="311" y="39"/>
                  <a:pt x="310" y="39"/>
                </a:cubicBezTo>
                <a:cubicBezTo>
                  <a:pt x="304" y="43"/>
                  <a:pt x="297" y="47"/>
                  <a:pt x="290" y="50"/>
                </a:cubicBezTo>
                <a:cubicBezTo>
                  <a:pt x="287" y="51"/>
                  <a:pt x="284" y="52"/>
                  <a:pt x="282" y="52"/>
                </a:cubicBezTo>
                <a:close/>
                <a:moveTo>
                  <a:pt x="315" y="8"/>
                </a:moveTo>
                <a:cubicBezTo>
                  <a:pt x="313" y="9"/>
                  <a:pt x="311" y="11"/>
                  <a:pt x="310" y="11"/>
                </a:cubicBezTo>
                <a:cubicBezTo>
                  <a:pt x="299" y="6"/>
                  <a:pt x="287" y="11"/>
                  <a:pt x="276" y="12"/>
                </a:cubicBezTo>
                <a:cubicBezTo>
                  <a:pt x="257" y="14"/>
                  <a:pt x="238" y="17"/>
                  <a:pt x="219" y="16"/>
                </a:cubicBezTo>
                <a:cubicBezTo>
                  <a:pt x="207" y="16"/>
                  <a:pt x="195" y="19"/>
                  <a:pt x="183" y="21"/>
                </a:cubicBezTo>
                <a:cubicBezTo>
                  <a:pt x="170" y="23"/>
                  <a:pt x="157" y="25"/>
                  <a:pt x="144" y="19"/>
                </a:cubicBezTo>
                <a:cubicBezTo>
                  <a:pt x="143" y="18"/>
                  <a:pt x="141" y="19"/>
                  <a:pt x="139" y="19"/>
                </a:cubicBezTo>
                <a:cubicBezTo>
                  <a:pt x="136" y="19"/>
                  <a:pt x="137" y="17"/>
                  <a:pt x="138" y="16"/>
                </a:cubicBezTo>
                <a:cubicBezTo>
                  <a:pt x="139" y="13"/>
                  <a:pt x="142" y="11"/>
                  <a:pt x="145" y="13"/>
                </a:cubicBezTo>
                <a:cubicBezTo>
                  <a:pt x="158" y="20"/>
                  <a:pt x="172" y="17"/>
                  <a:pt x="185" y="15"/>
                </a:cubicBezTo>
                <a:cubicBezTo>
                  <a:pt x="190" y="14"/>
                  <a:pt x="195" y="12"/>
                  <a:pt x="200" y="12"/>
                </a:cubicBezTo>
                <a:cubicBezTo>
                  <a:pt x="207" y="11"/>
                  <a:pt x="214" y="9"/>
                  <a:pt x="221" y="10"/>
                </a:cubicBezTo>
                <a:cubicBezTo>
                  <a:pt x="236" y="12"/>
                  <a:pt x="251" y="9"/>
                  <a:pt x="266" y="7"/>
                </a:cubicBezTo>
                <a:cubicBezTo>
                  <a:pt x="277" y="5"/>
                  <a:pt x="289" y="4"/>
                  <a:pt x="300" y="3"/>
                </a:cubicBezTo>
                <a:cubicBezTo>
                  <a:pt x="303" y="2"/>
                  <a:pt x="307" y="3"/>
                  <a:pt x="311" y="4"/>
                </a:cubicBezTo>
                <a:cubicBezTo>
                  <a:pt x="312" y="4"/>
                  <a:pt x="313" y="6"/>
                  <a:pt x="315" y="8"/>
                </a:cubicBezTo>
                <a:close/>
                <a:moveTo>
                  <a:pt x="15" y="416"/>
                </a:moveTo>
                <a:cubicBezTo>
                  <a:pt x="14" y="402"/>
                  <a:pt x="19" y="391"/>
                  <a:pt x="27" y="383"/>
                </a:cubicBezTo>
                <a:cubicBezTo>
                  <a:pt x="38" y="370"/>
                  <a:pt x="61" y="373"/>
                  <a:pt x="73" y="387"/>
                </a:cubicBezTo>
                <a:cubicBezTo>
                  <a:pt x="77" y="392"/>
                  <a:pt x="78" y="398"/>
                  <a:pt x="76" y="404"/>
                </a:cubicBezTo>
                <a:cubicBezTo>
                  <a:pt x="74" y="410"/>
                  <a:pt x="71" y="416"/>
                  <a:pt x="68" y="421"/>
                </a:cubicBezTo>
                <a:cubicBezTo>
                  <a:pt x="64" y="428"/>
                  <a:pt x="60" y="434"/>
                  <a:pt x="55" y="440"/>
                </a:cubicBezTo>
                <a:cubicBezTo>
                  <a:pt x="49" y="448"/>
                  <a:pt x="41" y="449"/>
                  <a:pt x="31" y="443"/>
                </a:cubicBezTo>
                <a:cubicBezTo>
                  <a:pt x="21" y="436"/>
                  <a:pt x="15" y="427"/>
                  <a:pt x="15" y="416"/>
                </a:cubicBezTo>
                <a:close/>
                <a:moveTo>
                  <a:pt x="7" y="290"/>
                </a:moveTo>
                <a:cubicBezTo>
                  <a:pt x="6" y="270"/>
                  <a:pt x="13" y="257"/>
                  <a:pt x="26" y="246"/>
                </a:cubicBezTo>
                <a:cubicBezTo>
                  <a:pt x="35" y="238"/>
                  <a:pt x="46" y="237"/>
                  <a:pt x="57" y="244"/>
                </a:cubicBezTo>
                <a:cubicBezTo>
                  <a:pt x="67" y="249"/>
                  <a:pt x="74" y="259"/>
                  <a:pt x="74" y="271"/>
                </a:cubicBezTo>
                <a:cubicBezTo>
                  <a:pt x="74" y="276"/>
                  <a:pt x="74" y="281"/>
                  <a:pt x="72" y="286"/>
                </a:cubicBezTo>
                <a:cubicBezTo>
                  <a:pt x="66" y="299"/>
                  <a:pt x="58" y="311"/>
                  <a:pt x="46" y="319"/>
                </a:cubicBezTo>
                <a:cubicBezTo>
                  <a:pt x="38" y="325"/>
                  <a:pt x="33" y="325"/>
                  <a:pt x="24" y="319"/>
                </a:cubicBezTo>
                <a:cubicBezTo>
                  <a:pt x="13" y="311"/>
                  <a:pt x="7" y="301"/>
                  <a:pt x="7" y="290"/>
                </a:cubicBezTo>
                <a:close/>
                <a:moveTo>
                  <a:pt x="12" y="287"/>
                </a:moveTo>
                <a:cubicBezTo>
                  <a:pt x="12" y="297"/>
                  <a:pt x="16" y="305"/>
                  <a:pt x="23" y="311"/>
                </a:cubicBezTo>
                <a:cubicBezTo>
                  <a:pt x="29" y="316"/>
                  <a:pt x="34" y="318"/>
                  <a:pt x="40" y="314"/>
                </a:cubicBezTo>
                <a:cubicBezTo>
                  <a:pt x="55" y="306"/>
                  <a:pt x="64" y="293"/>
                  <a:pt x="67" y="276"/>
                </a:cubicBezTo>
                <a:cubicBezTo>
                  <a:pt x="68" y="273"/>
                  <a:pt x="68" y="270"/>
                  <a:pt x="67" y="267"/>
                </a:cubicBezTo>
                <a:cubicBezTo>
                  <a:pt x="63" y="249"/>
                  <a:pt x="43" y="240"/>
                  <a:pt x="29" y="251"/>
                </a:cubicBezTo>
                <a:cubicBezTo>
                  <a:pt x="18" y="260"/>
                  <a:pt x="12" y="272"/>
                  <a:pt x="12" y="287"/>
                </a:cubicBezTo>
                <a:close/>
                <a:moveTo>
                  <a:pt x="90" y="613"/>
                </a:moveTo>
                <a:cubicBezTo>
                  <a:pt x="91" y="620"/>
                  <a:pt x="89" y="627"/>
                  <a:pt x="86" y="633"/>
                </a:cubicBezTo>
                <a:cubicBezTo>
                  <a:pt x="78" y="647"/>
                  <a:pt x="67" y="657"/>
                  <a:pt x="54" y="665"/>
                </a:cubicBezTo>
                <a:cubicBezTo>
                  <a:pt x="52" y="666"/>
                  <a:pt x="49" y="667"/>
                  <a:pt x="47" y="667"/>
                </a:cubicBezTo>
                <a:cubicBezTo>
                  <a:pt x="31" y="663"/>
                  <a:pt x="13" y="654"/>
                  <a:pt x="17" y="630"/>
                </a:cubicBezTo>
                <a:cubicBezTo>
                  <a:pt x="20" y="614"/>
                  <a:pt x="27" y="601"/>
                  <a:pt x="38" y="590"/>
                </a:cubicBezTo>
                <a:cubicBezTo>
                  <a:pt x="47" y="580"/>
                  <a:pt x="58" y="579"/>
                  <a:pt x="70" y="584"/>
                </a:cubicBezTo>
                <a:cubicBezTo>
                  <a:pt x="82" y="590"/>
                  <a:pt x="90" y="599"/>
                  <a:pt x="90" y="613"/>
                </a:cubicBezTo>
                <a:close/>
                <a:moveTo>
                  <a:pt x="331" y="0"/>
                </a:moveTo>
                <a:cubicBezTo>
                  <a:pt x="330" y="6"/>
                  <a:pt x="330" y="12"/>
                  <a:pt x="330" y="18"/>
                </a:cubicBezTo>
                <a:cubicBezTo>
                  <a:pt x="330" y="28"/>
                  <a:pt x="330" y="38"/>
                  <a:pt x="331" y="48"/>
                </a:cubicBezTo>
                <a:cubicBezTo>
                  <a:pt x="331" y="53"/>
                  <a:pt x="331" y="59"/>
                  <a:pt x="338" y="60"/>
                </a:cubicBezTo>
                <a:cubicBezTo>
                  <a:pt x="338" y="61"/>
                  <a:pt x="338" y="64"/>
                  <a:pt x="337" y="64"/>
                </a:cubicBezTo>
                <a:cubicBezTo>
                  <a:pt x="334" y="65"/>
                  <a:pt x="331" y="67"/>
                  <a:pt x="328" y="66"/>
                </a:cubicBezTo>
                <a:cubicBezTo>
                  <a:pt x="310" y="64"/>
                  <a:pt x="292" y="66"/>
                  <a:pt x="275" y="68"/>
                </a:cubicBezTo>
                <a:cubicBezTo>
                  <a:pt x="266" y="68"/>
                  <a:pt x="258" y="70"/>
                  <a:pt x="249" y="70"/>
                </a:cubicBezTo>
                <a:cubicBezTo>
                  <a:pt x="232" y="70"/>
                  <a:pt x="215" y="73"/>
                  <a:pt x="199" y="76"/>
                </a:cubicBezTo>
                <a:cubicBezTo>
                  <a:pt x="183" y="80"/>
                  <a:pt x="168" y="82"/>
                  <a:pt x="153" y="84"/>
                </a:cubicBezTo>
                <a:cubicBezTo>
                  <a:pt x="151" y="84"/>
                  <a:pt x="149" y="84"/>
                  <a:pt x="147" y="83"/>
                </a:cubicBezTo>
                <a:cubicBezTo>
                  <a:pt x="146" y="83"/>
                  <a:pt x="145" y="80"/>
                  <a:pt x="146" y="79"/>
                </a:cubicBezTo>
                <a:cubicBezTo>
                  <a:pt x="147" y="78"/>
                  <a:pt x="149" y="76"/>
                  <a:pt x="151" y="76"/>
                </a:cubicBezTo>
                <a:cubicBezTo>
                  <a:pt x="156" y="76"/>
                  <a:pt x="161" y="75"/>
                  <a:pt x="166" y="75"/>
                </a:cubicBezTo>
                <a:cubicBezTo>
                  <a:pt x="177" y="75"/>
                  <a:pt x="188" y="74"/>
                  <a:pt x="198" y="71"/>
                </a:cubicBezTo>
                <a:cubicBezTo>
                  <a:pt x="216" y="66"/>
                  <a:pt x="234" y="64"/>
                  <a:pt x="252" y="63"/>
                </a:cubicBezTo>
                <a:cubicBezTo>
                  <a:pt x="273" y="62"/>
                  <a:pt x="295" y="60"/>
                  <a:pt x="316" y="58"/>
                </a:cubicBezTo>
                <a:cubicBezTo>
                  <a:pt x="324" y="57"/>
                  <a:pt x="325" y="56"/>
                  <a:pt x="325" y="49"/>
                </a:cubicBezTo>
                <a:cubicBezTo>
                  <a:pt x="325" y="36"/>
                  <a:pt x="325" y="23"/>
                  <a:pt x="326" y="10"/>
                </a:cubicBezTo>
                <a:cubicBezTo>
                  <a:pt x="326" y="6"/>
                  <a:pt x="327" y="3"/>
                  <a:pt x="327" y="0"/>
                </a:cubicBezTo>
                <a:cubicBezTo>
                  <a:pt x="328" y="0"/>
                  <a:pt x="329" y="0"/>
                  <a:pt x="331" y="0"/>
                </a:cubicBezTo>
                <a:close/>
                <a:moveTo>
                  <a:pt x="14" y="552"/>
                </a:moveTo>
                <a:cubicBezTo>
                  <a:pt x="14" y="536"/>
                  <a:pt x="17" y="523"/>
                  <a:pt x="24" y="511"/>
                </a:cubicBezTo>
                <a:cubicBezTo>
                  <a:pt x="30" y="500"/>
                  <a:pt x="41" y="497"/>
                  <a:pt x="54" y="499"/>
                </a:cubicBezTo>
                <a:cubicBezTo>
                  <a:pt x="65" y="502"/>
                  <a:pt x="74" y="511"/>
                  <a:pt x="77" y="522"/>
                </a:cubicBezTo>
                <a:cubicBezTo>
                  <a:pt x="80" y="536"/>
                  <a:pt x="76" y="549"/>
                  <a:pt x="66" y="558"/>
                </a:cubicBezTo>
                <a:cubicBezTo>
                  <a:pt x="59" y="565"/>
                  <a:pt x="51" y="570"/>
                  <a:pt x="42" y="575"/>
                </a:cubicBezTo>
                <a:cubicBezTo>
                  <a:pt x="33" y="580"/>
                  <a:pt x="24" y="577"/>
                  <a:pt x="19" y="567"/>
                </a:cubicBezTo>
                <a:cubicBezTo>
                  <a:pt x="17" y="562"/>
                  <a:pt x="15" y="556"/>
                  <a:pt x="14" y="552"/>
                </a:cubicBezTo>
                <a:close/>
                <a:moveTo>
                  <a:pt x="45" y="527"/>
                </a:moveTo>
                <a:cubicBezTo>
                  <a:pt x="38" y="530"/>
                  <a:pt x="32" y="529"/>
                  <a:pt x="28" y="523"/>
                </a:cubicBezTo>
                <a:cubicBezTo>
                  <a:pt x="28" y="523"/>
                  <a:pt x="25" y="524"/>
                  <a:pt x="25" y="524"/>
                </a:cubicBezTo>
                <a:cubicBezTo>
                  <a:pt x="23" y="529"/>
                  <a:pt x="21" y="534"/>
                  <a:pt x="20" y="539"/>
                </a:cubicBezTo>
                <a:cubicBezTo>
                  <a:pt x="19" y="547"/>
                  <a:pt x="19" y="555"/>
                  <a:pt x="22" y="562"/>
                </a:cubicBezTo>
                <a:cubicBezTo>
                  <a:pt x="24" y="567"/>
                  <a:pt x="27" y="571"/>
                  <a:pt x="32" y="572"/>
                </a:cubicBezTo>
                <a:cubicBezTo>
                  <a:pt x="33" y="572"/>
                  <a:pt x="37" y="571"/>
                  <a:pt x="37" y="571"/>
                </a:cubicBezTo>
                <a:cubicBezTo>
                  <a:pt x="37" y="565"/>
                  <a:pt x="43" y="566"/>
                  <a:pt x="46" y="564"/>
                </a:cubicBezTo>
                <a:cubicBezTo>
                  <a:pt x="51" y="561"/>
                  <a:pt x="56" y="559"/>
                  <a:pt x="60" y="555"/>
                </a:cubicBezTo>
                <a:cubicBezTo>
                  <a:pt x="69" y="547"/>
                  <a:pt x="73" y="536"/>
                  <a:pt x="70" y="523"/>
                </a:cubicBezTo>
                <a:cubicBezTo>
                  <a:pt x="67" y="510"/>
                  <a:pt x="55" y="503"/>
                  <a:pt x="43" y="506"/>
                </a:cubicBezTo>
                <a:cubicBezTo>
                  <a:pt x="37" y="507"/>
                  <a:pt x="35" y="511"/>
                  <a:pt x="36" y="518"/>
                </a:cubicBezTo>
                <a:cubicBezTo>
                  <a:pt x="36" y="520"/>
                  <a:pt x="39" y="522"/>
                  <a:pt x="41" y="520"/>
                </a:cubicBezTo>
                <a:cubicBezTo>
                  <a:pt x="44" y="518"/>
                  <a:pt x="46" y="515"/>
                  <a:pt x="49" y="512"/>
                </a:cubicBezTo>
                <a:cubicBezTo>
                  <a:pt x="50" y="512"/>
                  <a:pt x="51" y="512"/>
                  <a:pt x="52" y="512"/>
                </a:cubicBezTo>
                <a:cubicBezTo>
                  <a:pt x="53" y="513"/>
                  <a:pt x="54" y="514"/>
                  <a:pt x="54" y="514"/>
                </a:cubicBezTo>
                <a:cubicBezTo>
                  <a:pt x="53" y="524"/>
                  <a:pt x="52" y="534"/>
                  <a:pt x="51" y="544"/>
                </a:cubicBezTo>
                <a:cubicBezTo>
                  <a:pt x="51" y="545"/>
                  <a:pt x="49" y="546"/>
                  <a:pt x="48" y="547"/>
                </a:cubicBezTo>
                <a:cubicBezTo>
                  <a:pt x="47" y="546"/>
                  <a:pt x="46" y="545"/>
                  <a:pt x="46" y="544"/>
                </a:cubicBezTo>
                <a:cubicBezTo>
                  <a:pt x="45" y="539"/>
                  <a:pt x="45" y="534"/>
                  <a:pt x="45" y="527"/>
                </a:cubicBezTo>
                <a:close/>
                <a:moveTo>
                  <a:pt x="34" y="182"/>
                </a:moveTo>
                <a:cubicBezTo>
                  <a:pt x="13" y="181"/>
                  <a:pt x="0" y="163"/>
                  <a:pt x="7" y="145"/>
                </a:cubicBezTo>
                <a:cubicBezTo>
                  <a:pt x="13" y="128"/>
                  <a:pt x="29" y="117"/>
                  <a:pt x="47" y="117"/>
                </a:cubicBezTo>
                <a:cubicBezTo>
                  <a:pt x="52" y="118"/>
                  <a:pt x="57" y="119"/>
                  <a:pt x="61" y="123"/>
                </a:cubicBezTo>
                <a:cubicBezTo>
                  <a:pt x="63" y="125"/>
                  <a:pt x="65" y="127"/>
                  <a:pt x="68" y="128"/>
                </a:cubicBezTo>
                <a:cubicBezTo>
                  <a:pt x="74" y="134"/>
                  <a:pt x="77" y="140"/>
                  <a:pt x="74" y="147"/>
                </a:cubicBezTo>
                <a:cubicBezTo>
                  <a:pt x="69" y="158"/>
                  <a:pt x="63" y="167"/>
                  <a:pt x="54" y="175"/>
                </a:cubicBezTo>
                <a:cubicBezTo>
                  <a:pt x="48" y="180"/>
                  <a:pt x="41" y="181"/>
                  <a:pt x="34" y="182"/>
                </a:cubicBezTo>
                <a:close/>
                <a:moveTo>
                  <a:pt x="12" y="154"/>
                </a:moveTo>
                <a:cubicBezTo>
                  <a:pt x="12" y="167"/>
                  <a:pt x="24" y="177"/>
                  <a:pt x="37" y="174"/>
                </a:cubicBezTo>
                <a:cubicBezTo>
                  <a:pt x="38" y="174"/>
                  <a:pt x="39" y="173"/>
                  <a:pt x="39" y="172"/>
                </a:cubicBezTo>
                <a:cubicBezTo>
                  <a:pt x="39" y="172"/>
                  <a:pt x="39" y="170"/>
                  <a:pt x="38" y="170"/>
                </a:cubicBezTo>
                <a:cubicBezTo>
                  <a:pt x="35" y="169"/>
                  <a:pt x="31" y="168"/>
                  <a:pt x="28" y="166"/>
                </a:cubicBezTo>
                <a:cubicBezTo>
                  <a:pt x="26" y="166"/>
                  <a:pt x="25" y="164"/>
                  <a:pt x="25" y="162"/>
                </a:cubicBezTo>
                <a:cubicBezTo>
                  <a:pt x="25" y="158"/>
                  <a:pt x="25" y="155"/>
                  <a:pt x="29" y="153"/>
                </a:cubicBezTo>
                <a:cubicBezTo>
                  <a:pt x="33" y="150"/>
                  <a:pt x="37" y="146"/>
                  <a:pt x="42" y="143"/>
                </a:cubicBezTo>
                <a:cubicBezTo>
                  <a:pt x="43" y="143"/>
                  <a:pt x="44" y="143"/>
                  <a:pt x="45" y="143"/>
                </a:cubicBezTo>
                <a:cubicBezTo>
                  <a:pt x="45" y="144"/>
                  <a:pt x="46" y="145"/>
                  <a:pt x="46" y="146"/>
                </a:cubicBezTo>
                <a:cubicBezTo>
                  <a:pt x="46" y="147"/>
                  <a:pt x="46" y="149"/>
                  <a:pt x="45" y="150"/>
                </a:cubicBezTo>
                <a:cubicBezTo>
                  <a:pt x="45" y="153"/>
                  <a:pt x="43" y="157"/>
                  <a:pt x="43" y="160"/>
                </a:cubicBezTo>
                <a:cubicBezTo>
                  <a:pt x="43" y="163"/>
                  <a:pt x="46" y="165"/>
                  <a:pt x="48" y="167"/>
                </a:cubicBezTo>
                <a:cubicBezTo>
                  <a:pt x="48" y="168"/>
                  <a:pt x="51" y="168"/>
                  <a:pt x="52" y="167"/>
                </a:cubicBezTo>
                <a:cubicBezTo>
                  <a:pt x="60" y="161"/>
                  <a:pt x="65" y="152"/>
                  <a:pt x="68" y="142"/>
                </a:cubicBezTo>
                <a:cubicBezTo>
                  <a:pt x="69" y="139"/>
                  <a:pt x="66" y="134"/>
                  <a:pt x="63" y="135"/>
                </a:cubicBezTo>
                <a:cubicBezTo>
                  <a:pt x="55" y="137"/>
                  <a:pt x="49" y="132"/>
                  <a:pt x="44" y="126"/>
                </a:cubicBezTo>
                <a:cubicBezTo>
                  <a:pt x="43" y="125"/>
                  <a:pt x="41" y="124"/>
                  <a:pt x="39" y="124"/>
                </a:cubicBezTo>
                <a:cubicBezTo>
                  <a:pt x="24" y="126"/>
                  <a:pt x="11" y="140"/>
                  <a:pt x="12" y="154"/>
                </a:cubicBezTo>
                <a:close/>
                <a:moveTo>
                  <a:pt x="41" y="738"/>
                </a:moveTo>
                <a:cubicBezTo>
                  <a:pt x="40" y="737"/>
                  <a:pt x="39" y="736"/>
                  <a:pt x="38" y="736"/>
                </a:cubicBezTo>
                <a:cubicBezTo>
                  <a:pt x="34" y="737"/>
                  <a:pt x="32" y="741"/>
                  <a:pt x="33" y="746"/>
                </a:cubicBezTo>
                <a:cubicBezTo>
                  <a:pt x="33" y="746"/>
                  <a:pt x="34" y="748"/>
                  <a:pt x="35" y="748"/>
                </a:cubicBezTo>
                <a:cubicBezTo>
                  <a:pt x="35" y="748"/>
                  <a:pt x="37" y="748"/>
                  <a:pt x="37" y="747"/>
                </a:cubicBezTo>
                <a:cubicBezTo>
                  <a:pt x="39" y="744"/>
                  <a:pt x="40" y="741"/>
                  <a:pt x="41" y="738"/>
                </a:cubicBezTo>
                <a:close/>
              </a:path>
            </a:pathLst>
          </a:custGeom>
          <a:solidFill>
            <a:srgbClr val="5B9BD5">
              <a:alpha val="20000"/>
            </a:srgbClr>
          </a:solidFill>
          <a:ln w="9525">
            <a:noFill/>
          </a:ln>
        </p:spPr>
        <p:txBody>
          <a:bodyPr/>
          <a:p>
            <a:endParaRPr lang="zh-CN" altLang="en-US"/>
          </a:p>
        </p:txBody>
      </p:sp>
      <p:sp>
        <p:nvSpPr>
          <p:cNvPr id="13316" name="Freeform 9"/>
          <p:cNvSpPr>
            <a:spLocks noEditPoints="1"/>
          </p:cNvSpPr>
          <p:nvPr userDrawn="1"/>
        </p:nvSpPr>
        <p:spPr>
          <a:xfrm rot="-508792">
            <a:off x="3871913" y="5189538"/>
            <a:ext cx="1277937" cy="1479550"/>
          </a:xfrm>
          <a:custGeom>
            <a:avLst/>
            <a:gdLst/>
            <a:ahLst/>
            <a:cxnLst>
              <a:cxn ang="0">
                <a:pos x="535067" y="322768"/>
              </a:cxn>
              <a:cxn ang="0">
                <a:pos x="21296" y="1010986"/>
              </a:cxn>
              <a:cxn ang="0">
                <a:pos x="574997" y="1304412"/>
              </a:cxn>
              <a:cxn ang="0">
                <a:pos x="7986" y="960303"/>
              </a:cxn>
              <a:cxn ang="0">
                <a:pos x="173031" y="837598"/>
              </a:cxn>
              <a:cxn ang="0">
                <a:pos x="590970" y="848268"/>
              </a:cxn>
              <a:cxn ang="0">
                <a:pos x="697451" y="778912"/>
              </a:cxn>
              <a:cxn ang="0">
                <a:pos x="290160" y="824260"/>
              </a:cxn>
              <a:cxn ang="0">
                <a:pos x="223610" y="821593"/>
              </a:cxn>
              <a:cxn ang="0">
                <a:pos x="236920" y="517496"/>
              </a:cxn>
              <a:cxn ang="0">
                <a:pos x="114467" y="808255"/>
              </a:cxn>
              <a:cxn ang="0">
                <a:pos x="159721" y="1248394"/>
              </a:cxn>
              <a:cxn ang="0">
                <a:pos x="401966" y="1261732"/>
              </a:cxn>
              <a:cxn ang="0">
                <a:pos x="292822" y="429469"/>
              </a:cxn>
              <a:cxn ang="0">
                <a:pos x="284836" y="685550"/>
              </a:cxn>
              <a:cxn ang="0">
                <a:pos x="588307" y="610859"/>
              </a:cxn>
              <a:cxn ang="0">
                <a:pos x="106481" y="1002983"/>
              </a:cxn>
              <a:cxn ang="0">
                <a:pos x="359373" y="901618"/>
              </a:cxn>
              <a:cxn ang="0">
                <a:pos x="990274" y="808255"/>
              </a:cxn>
              <a:cxn ang="0">
                <a:pos x="726733" y="869608"/>
              </a:cxn>
              <a:cxn ang="0">
                <a:pos x="447220" y="1133691"/>
              </a:cxn>
              <a:cxn ang="0">
                <a:pos x="905089" y="808255"/>
              </a:cxn>
              <a:cxn ang="0">
                <a:pos x="689465" y="696220"/>
              </a:cxn>
              <a:cxn ang="0">
                <a:pos x="716085" y="973641"/>
              </a:cxn>
              <a:cxn ang="0">
                <a:pos x="282174" y="1147029"/>
              </a:cxn>
              <a:cxn ang="0">
                <a:pos x="162383" y="440139"/>
              </a:cxn>
              <a:cxn ang="0">
                <a:pos x="407290" y="762907"/>
              </a:cxn>
              <a:cxn ang="0">
                <a:pos x="761339" y="69355"/>
              </a:cxn>
              <a:cxn ang="0">
                <a:pos x="612266" y="738900"/>
              </a:cxn>
              <a:cxn ang="0">
                <a:pos x="154397" y="1059001"/>
              </a:cxn>
              <a:cxn ang="0">
                <a:pos x="199652" y="965638"/>
              </a:cxn>
              <a:cxn ang="0">
                <a:pos x="561687" y="936295"/>
              </a:cxn>
              <a:cxn ang="0">
                <a:pos x="870482" y="925625"/>
              </a:cxn>
              <a:cxn ang="0">
                <a:pos x="897103" y="946966"/>
              </a:cxn>
              <a:cxn ang="0">
                <a:pos x="1142009" y="757572"/>
              </a:cxn>
              <a:cxn ang="0">
                <a:pos x="417938" y="664209"/>
              </a:cxn>
              <a:cxn ang="0">
                <a:pos x="516433" y="1050998"/>
              </a:cxn>
              <a:cxn ang="0">
                <a:pos x="497799" y="1083009"/>
              </a:cxn>
              <a:cxn ang="0">
                <a:pos x="689465" y="413464"/>
              </a:cxn>
              <a:cxn ang="0">
                <a:pos x="449882" y="461479"/>
              </a:cxn>
              <a:cxn ang="0">
                <a:pos x="638886" y="234740"/>
              </a:cxn>
              <a:cxn ang="0">
                <a:pos x="934371" y="248078"/>
              </a:cxn>
              <a:cxn ang="0">
                <a:pos x="926385" y="226738"/>
              </a:cxn>
              <a:cxn ang="0">
                <a:pos x="1131361" y="120037"/>
              </a:cxn>
              <a:cxn ang="0">
                <a:pos x="686802" y="514829"/>
              </a:cxn>
              <a:cxn ang="0">
                <a:pos x="1024880" y="722895"/>
              </a:cxn>
              <a:cxn ang="0">
                <a:pos x="1094093" y="362781"/>
              </a:cxn>
              <a:cxn ang="0">
                <a:pos x="1008908" y="560177"/>
              </a:cxn>
              <a:cxn ang="0">
                <a:pos x="1099417" y="530834"/>
              </a:cxn>
              <a:cxn ang="0">
                <a:pos x="1157981" y="658874"/>
              </a:cxn>
              <a:cxn ang="0">
                <a:pos x="1046176" y="280088"/>
              </a:cxn>
              <a:cxn ang="0">
                <a:pos x="787960" y="517496"/>
              </a:cxn>
              <a:cxn ang="0">
                <a:pos x="1070134" y="626864"/>
              </a:cxn>
              <a:cxn ang="0">
                <a:pos x="817242" y="754905"/>
              </a:cxn>
              <a:cxn ang="0">
                <a:pos x="769325" y="613527"/>
              </a:cxn>
              <a:cxn ang="0">
                <a:pos x="1086107" y="690885"/>
              </a:cxn>
              <a:cxn ang="0">
                <a:pos x="705437" y="562844"/>
              </a:cxn>
              <a:cxn ang="0">
                <a:pos x="827890" y="536169"/>
              </a:cxn>
              <a:cxn ang="0">
                <a:pos x="519095" y="1384437"/>
              </a:cxn>
            </a:cxnLst>
            <a:pathLst>
              <a:path w="480" h="555">
                <a:moveTo>
                  <a:pt x="3" y="360"/>
                </a:moveTo>
                <a:cubicBezTo>
                  <a:pt x="3" y="336"/>
                  <a:pt x="2" y="312"/>
                  <a:pt x="3" y="288"/>
                </a:cubicBezTo>
                <a:cubicBezTo>
                  <a:pt x="3" y="263"/>
                  <a:pt x="3" y="239"/>
                  <a:pt x="4" y="214"/>
                </a:cubicBezTo>
                <a:cubicBezTo>
                  <a:pt x="4" y="208"/>
                  <a:pt x="5" y="202"/>
                  <a:pt x="4" y="196"/>
                </a:cubicBezTo>
                <a:cubicBezTo>
                  <a:pt x="2" y="177"/>
                  <a:pt x="5" y="158"/>
                  <a:pt x="8" y="140"/>
                </a:cubicBezTo>
                <a:cubicBezTo>
                  <a:pt x="9" y="132"/>
                  <a:pt x="12" y="125"/>
                  <a:pt x="16" y="118"/>
                </a:cubicBezTo>
                <a:cubicBezTo>
                  <a:pt x="21" y="110"/>
                  <a:pt x="29" y="104"/>
                  <a:pt x="39" y="102"/>
                </a:cubicBezTo>
                <a:cubicBezTo>
                  <a:pt x="67" y="96"/>
                  <a:pt x="95" y="93"/>
                  <a:pt x="123" y="94"/>
                </a:cubicBezTo>
                <a:cubicBezTo>
                  <a:pt x="128" y="95"/>
                  <a:pt x="133" y="94"/>
                  <a:pt x="138" y="94"/>
                </a:cubicBezTo>
                <a:cubicBezTo>
                  <a:pt x="150" y="93"/>
                  <a:pt x="162" y="92"/>
                  <a:pt x="173" y="93"/>
                </a:cubicBezTo>
                <a:cubicBezTo>
                  <a:pt x="187" y="93"/>
                  <a:pt x="195" y="100"/>
                  <a:pt x="198" y="113"/>
                </a:cubicBezTo>
                <a:cubicBezTo>
                  <a:pt x="199" y="116"/>
                  <a:pt x="199" y="119"/>
                  <a:pt x="201" y="121"/>
                </a:cubicBezTo>
                <a:cubicBezTo>
                  <a:pt x="201" y="122"/>
                  <a:pt x="200" y="125"/>
                  <a:pt x="199" y="125"/>
                </a:cubicBezTo>
                <a:cubicBezTo>
                  <a:pt x="196" y="126"/>
                  <a:pt x="193" y="126"/>
                  <a:pt x="190" y="126"/>
                </a:cubicBezTo>
                <a:cubicBezTo>
                  <a:pt x="176" y="127"/>
                  <a:pt x="162" y="127"/>
                  <a:pt x="148" y="128"/>
                </a:cubicBezTo>
                <a:cubicBezTo>
                  <a:pt x="145" y="128"/>
                  <a:pt x="142" y="128"/>
                  <a:pt x="139" y="128"/>
                </a:cubicBezTo>
                <a:cubicBezTo>
                  <a:pt x="123" y="129"/>
                  <a:pt x="106" y="128"/>
                  <a:pt x="90" y="129"/>
                </a:cubicBezTo>
                <a:cubicBezTo>
                  <a:pt x="74" y="130"/>
                  <a:pt x="58" y="132"/>
                  <a:pt x="42" y="134"/>
                </a:cubicBezTo>
                <a:cubicBezTo>
                  <a:pt x="34" y="134"/>
                  <a:pt x="26" y="139"/>
                  <a:pt x="19" y="132"/>
                </a:cubicBezTo>
                <a:cubicBezTo>
                  <a:pt x="19" y="132"/>
                  <a:pt x="16" y="133"/>
                  <a:pt x="16" y="134"/>
                </a:cubicBezTo>
                <a:cubicBezTo>
                  <a:pt x="13" y="149"/>
                  <a:pt x="10" y="164"/>
                  <a:pt x="10" y="179"/>
                </a:cubicBezTo>
                <a:cubicBezTo>
                  <a:pt x="10" y="193"/>
                  <a:pt x="9" y="207"/>
                  <a:pt x="9" y="221"/>
                </a:cubicBezTo>
                <a:cubicBezTo>
                  <a:pt x="9" y="242"/>
                  <a:pt x="8" y="262"/>
                  <a:pt x="8" y="282"/>
                </a:cubicBezTo>
                <a:cubicBezTo>
                  <a:pt x="8" y="315"/>
                  <a:pt x="8" y="347"/>
                  <a:pt x="8" y="379"/>
                </a:cubicBezTo>
                <a:cubicBezTo>
                  <a:pt x="8" y="397"/>
                  <a:pt x="6" y="415"/>
                  <a:pt x="6" y="433"/>
                </a:cubicBezTo>
                <a:cubicBezTo>
                  <a:pt x="6" y="451"/>
                  <a:pt x="7" y="469"/>
                  <a:pt x="8" y="487"/>
                </a:cubicBezTo>
                <a:cubicBezTo>
                  <a:pt x="8" y="492"/>
                  <a:pt x="11" y="494"/>
                  <a:pt x="15" y="493"/>
                </a:cubicBezTo>
                <a:cubicBezTo>
                  <a:pt x="47" y="486"/>
                  <a:pt x="78" y="488"/>
                  <a:pt x="110" y="487"/>
                </a:cubicBezTo>
                <a:cubicBezTo>
                  <a:pt x="138" y="487"/>
                  <a:pt x="166" y="488"/>
                  <a:pt x="194" y="488"/>
                </a:cubicBezTo>
                <a:cubicBezTo>
                  <a:pt x="196" y="488"/>
                  <a:pt x="198" y="487"/>
                  <a:pt x="200" y="487"/>
                </a:cubicBezTo>
                <a:cubicBezTo>
                  <a:pt x="209" y="486"/>
                  <a:pt x="210" y="485"/>
                  <a:pt x="210" y="477"/>
                </a:cubicBezTo>
                <a:cubicBezTo>
                  <a:pt x="208" y="456"/>
                  <a:pt x="213" y="435"/>
                  <a:pt x="214" y="414"/>
                </a:cubicBezTo>
                <a:cubicBezTo>
                  <a:pt x="214" y="413"/>
                  <a:pt x="216" y="412"/>
                  <a:pt x="217" y="411"/>
                </a:cubicBezTo>
                <a:cubicBezTo>
                  <a:pt x="218" y="412"/>
                  <a:pt x="220" y="413"/>
                  <a:pt x="220" y="414"/>
                </a:cubicBezTo>
                <a:cubicBezTo>
                  <a:pt x="220" y="420"/>
                  <a:pt x="220" y="426"/>
                  <a:pt x="219" y="431"/>
                </a:cubicBezTo>
                <a:cubicBezTo>
                  <a:pt x="216" y="450"/>
                  <a:pt x="215" y="469"/>
                  <a:pt x="216" y="489"/>
                </a:cubicBezTo>
                <a:cubicBezTo>
                  <a:pt x="217" y="498"/>
                  <a:pt x="215" y="507"/>
                  <a:pt x="213" y="516"/>
                </a:cubicBezTo>
                <a:cubicBezTo>
                  <a:pt x="212" y="521"/>
                  <a:pt x="209" y="526"/>
                  <a:pt x="205" y="530"/>
                </a:cubicBezTo>
                <a:cubicBezTo>
                  <a:pt x="203" y="534"/>
                  <a:pt x="199" y="537"/>
                  <a:pt x="196" y="540"/>
                </a:cubicBezTo>
                <a:cubicBezTo>
                  <a:pt x="190" y="546"/>
                  <a:pt x="183" y="549"/>
                  <a:pt x="174" y="550"/>
                </a:cubicBezTo>
                <a:cubicBezTo>
                  <a:pt x="162" y="551"/>
                  <a:pt x="149" y="554"/>
                  <a:pt x="137" y="555"/>
                </a:cubicBezTo>
                <a:cubicBezTo>
                  <a:pt x="123" y="555"/>
                  <a:pt x="110" y="555"/>
                  <a:pt x="96" y="555"/>
                </a:cubicBezTo>
                <a:cubicBezTo>
                  <a:pt x="87" y="555"/>
                  <a:pt x="78" y="554"/>
                  <a:pt x="69" y="555"/>
                </a:cubicBezTo>
                <a:cubicBezTo>
                  <a:pt x="55" y="555"/>
                  <a:pt x="42" y="552"/>
                  <a:pt x="30" y="548"/>
                </a:cubicBezTo>
                <a:cubicBezTo>
                  <a:pt x="19" y="544"/>
                  <a:pt x="10" y="536"/>
                  <a:pt x="8" y="523"/>
                </a:cubicBezTo>
                <a:cubicBezTo>
                  <a:pt x="4" y="508"/>
                  <a:pt x="1" y="492"/>
                  <a:pt x="1" y="477"/>
                </a:cubicBezTo>
                <a:cubicBezTo>
                  <a:pt x="1" y="457"/>
                  <a:pt x="0" y="437"/>
                  <a:pt x="1" y="417"/>
                </a:cubicBezTo>
                <a:cubicBezTo>
                  <a:pt x="2" y="398"/>
                  <a:pt x="2" y="379"/>
                  <a:pt x="3" y="360"/>
                </a:cubicBezTo>
                <a:cubicBezTo>
                  <a:pt x="3" y="360"/>
                  <a:pt x="3" y="360"/>
                  <a:pt x="3" y="360"/>
                </a:cubicBezTo>
                <a:close/>
                <a:moveTo>
                  <a:pt x="44" y="215"/>
                </a:moveTo>
                <a:cubicBezTo>
                  <a:pt x="42" y="217"/>
                  <a:pt x="40" y="219"/>
                  <a:pt x="38" y="221"/>
                </a:cubicBezTo>
                <a:cubicBezTo>
                  <a:pt x="38" y="221"/>
                  <a:pt x="37" y="220"/>
                  <a:pt x="37" y="220"/>
                </a:cubicBezTo>
                <a:cubicBezTo>
                  <a:pt x="36" y="218"/>
                  <a:pt x="40" y="213"/>
                  <a:pt x="42" y="213"/>
                </a:cubicBezTo>
                <a:cubicBezTo>
                  <a:pt x="42" y="213"/>
                  <a:pt x="43" y="214"/>
                  <a:pt x="44" y="215"/>
                </a:cubicBezTo>
                <a:close/>
                <a:moveTo>
                  <a:pt x="174" y="314"/>
                </a:moveTo>
                <a:cubicBezTo>
                  <a:pt x="173" y="313"/>
                  <a:pt x="172" y="313"/>
                  <a:pt x="172" y="312"/>
                </a:cubicBezTo>
                <a:cubicBezTo>
                  <a:pt x="172" y="310"/>
                  <a:pt x="176" y="307"/>
                  <a:pt x="178" y="307"/>
                </a:cubicBezTo>
                <a:cubicBezTo>
                  <a:pt x="178" y="307"/>
                  <a:pt x="179" y="308"/>
                  <a:pt x="179" y="308"/>
                </a:cubicBezTo>
                <a:cubicBezTo>
                  <a:pt x="177" y="310"/>
                  <a:pt x="175" y="312"/>
                  <a:pt x="174" y="314"/>
                </a:cubicBezTo>
                <a:close/>
                <a:moveTo>
                  <a:pt x="65" y="314"/>
                </a:moveTo>
                <a:cubicBezTo>
                  <a:pt x="63" y="313"/>
                  <a:pt x="62" y="312"/>
                  <a:pt x="62" y="311"/>
                </a:cubicBezTo>
                <a:cubicBezTo>
                  <a:pt x="61" y="309"/>
                  <a:pt x="63" y="308"/>
                  <a:pt x="65" y="308"/>
                </a:cubicBezTo>
                <a:cubicBezTo>
                  <a:pt x="66" y="308"/>
                  <a:pt x="68" y="310"/>
                  <a:pt x="68" y="311"/>
                </a:cubicBezTo>
                <a:cubicBezTo>
                  <a:pt x="67" y="312"/>
                  <a:pt x="66" y="313"/>
                  <a:pt x="65" y="314"/>
                </a:cubicBezTo>
                <a:close/>
                <a:moveTo>
                  <a:pt x="257" y="301"/>
                </a:moveTo>
                <a:cubicBezTo>
                  <a:pt x="257" y="301"/>
                  <a:pt x="258" y="301"/>
                  <a:pt x="258" y="301"/>
                </a:cubicBezTo>
                <a:cubicBezTo>
                  <a:pt x="260" y="302"/>
                  <a:pt x="262" y="302"/>
                  <a:pt x="264" y="303"/>
                </a:cubicBezTo>
                <a:cubicBezTo>
                  <a:pt x="262" y="304"/>
                  <a:pt x="261" y="306"/>
                  <a:pt x="260" y="306"/>
                </a:cubicBezTo>
                <a:cubicBezTo>
                  <a:pt x="259" y="306"/>
                  <a:pt x="257" y="305"/>
                  <a:pt x="256" y="303"/>
                </a:cubicBezTo>
                <a:cubicBezTo>
                  <a:pt x="256" y="303"/>
                  <a:pt x="256" y="302"/>
                  <a:pt x="257" y="301"/>
                </a:cubicBezTo>
                <a:cubicBezTo>
                  <a:pt x="247" y="306"/>
                  <a:pt x="237" y="309"/>
                  <a:pt x="229" y="316"/>
                </a:cubicBezTo>
                <a:cubicBezTo>
                  <a:pt x="228" y="318"/>
                  <a:pt x="224" y="318"/>
                  <a:pt x="222" y="318"/>
                </a:cubicBezTo>
                <a:cubicBezTo>
                  <a:pt x="218" y="315"/>
                  <a:pt x="215" y="318"/>
                  <a:pt x="212" y="321"/>
                </a:cubicBezTo>
                <a:cubicBezTo>
                  <a:pt x="206" y="326"/>
                  <a:pt x="202" y="331"/>
                  <a:pt x="193" y="333"/>
                </a:cubicBezTo>
                <a:cubicBezTo>
                  <a:pt x="190" y="334"/>
                  <a:pt x="187" y="339"/>
                  <a:pt x="184" y="342"/>
                </a:cubicBezTo>
                <a:cubicBezTo>
                  <a:pt x="183" y="343"/>
                  <a:pt x="181" y="343"/>
                  <a:pt x="180" y="344"/>
                </a:cubicBezTo>
                <a:cubicBezTo>
                  <a:pt x="180" y="342"/>
                  <a:pt x="179" y="339"/>
                  <a:pt x="179" y="338"/>
                </a:cubicBezTo>
                <a:cubicBezTo>
                  <a:pt x="183" y="333"/>
                  <a:pt x="188" y="328"/>
                  <a:pt x="193" y="324"/>
                </a:cubicBezTo>
                <a:cubicBezTo>
                  <a:pt x="194" y="323"/>
                  <a:pt x="195" y="321"/>
                  <a:pt x="196" y="322"/>
                </a:cubicBezTo>
                <a:cubicBezTo>
                  <a:pt x="204" y="323"/>
                  <a:pt x="208" y="317"/>
                  <a:pt x="213" y="313"/>
                </a:cubicBezTo>
                <a:cubicBezTo>
                  <a:pt x="216" y="311"/>
                  <a:pt x="219" y="309"/>
                  <a:pt x="221" y="307"/>
                </a:cubicBezTo>
                <a:cubicBezTo>
                  <a:pt x="223" y="306"/>
                  <a:pt x="224" y="305"/>
                  <a:pt x="225" y="305"/>
                </a:cubicBezTo>
                <a:cubicBezTo>
                  <a:pt x="232" y="304"/>
                  <a:pt x="240" y="307"/>
                  <a:pt x="244" y="299"/>
                </a:cubicBezTo>
                <a:cubicBezTo>
                  <a:pt x="250" y="297"/>
                  <a:pt x="256" y="295"/>
                  <a:pt x="262" y="292"/>
                </a:cubicBezTo>
                <a:cubicBezTo>
                  <a:pt x="263" y="297"/>
                  <a:pt x="259" y="298"/>
                  <a:pt x="257" y="301"/>
                </a:cubicBezTo>
                <a:close/>
                <a:moveTo>
                  <a:pt x="119" y="335"/>
                </a:moveTo>
                <a:cubicBezTo>
                  <a:pt x="117" y="336"/>
                  <a:pt x="115" y="337"/>
                  <a:pt x="112" y="338"/>
                </a:cubicBezTo>
                <a:cubicBezTo>
                  <a:pt x="112" y="339"/>
                  <a:pt x="111" y="337"/>
                  <a:pt x="111" y="337"/>
                </a:cubicBezTo>
                <a:cubicBezTo>
                  <a:pt x="112" y="333"/>
                  <a:pt x="115" y="333"/>
                  <a:pt x="118" y="332"/>
                </a:cubicBezTo>
                <a:cubicBezTo>
                  <a:pt x="118" y="332"/>
                  <a:pt x="119" y="333"/>
                  <a:pt x="119" y="335"/>
                </a:cubicBezTo>
                <a:close/>
                <a:moveTo>
                  <a:pt x="109" y="309"/>
                </a:moveTo>
                <a:cubicBezTo>
                  <a:pt x="107" y="307"/>
                  <a:pt x="106" y="306"/>
                  <a:pt x="106" y="305"/>
                </a:cubicBezTo>
                <a:cubicBezTo>
                  <a:pt x="107" y="303"/>
                  <a:pt x="108" y="302"/>
                  <a:pt x="110" y="301"/>
                </a:cubicBezTo>
                <a:cubicBezTo>
                  <a:pt x="110" y="300"/>
                  <a:pt x="112" y="300"/>
                  <a:pt x="113" y="301"/>
                </a:cubicBezTo>
                <a:cubicBezTo>
                  <a:pt x="113" y="301"/>
                  <a:pt x="114" y="303"/>
                  <a:pt x="114" y="303"/>
                </a:cubicBezTo>
                <a:cubicBezTo>
                  <a:pt x="112" y="305"/>
                  <a:pt x="111" y="307"/>
                  <a:pt x="109" y="309"/>
                </a:cubicBezTo>
                <a:close/>
                <a:moveTo>
                  <a:pt x="128" y="300"/>
                </a:moveTo>
                <a:cubicBezTo>
                  <a:pt x="131" y="300"/>
                  <a:pt x="133" y="299"/>
                  <a:pt x="135" y="298"/>
                </a:cubicBezTo>
                <a:cubicBezTo>
                  <a:pt x="135" y="298"/>
                  <a:pt x="136" y="299"/>
                  <a:pt x="137" y="300"/>
                </a:cubicBezTo>
                <a:cubicBezTo>
                  <a:pt x="137" y="300"/>
                  <a:pt x="137" y="301"/>
                  <a:pt x="136" y="301"/>
                </a:cubicBezTo>
                <a:cubicBezTo>
                  <a:pt x="134" y="302"/>
                  <a:pt x="132" y="303"/>
                  <a:pt x="130" y="303"/>
                </a:cubicBezTo>
                <a:cubicBezTo>
                  <a:pt x="130" y="304"/>
                  <a:pt x="129" y="302"/>
                  <a:pt x="128" y="300"/>
                </a:cubicBezTo>
                <a:close/>
                <a:moveTo>
                  <a:pt x="84" y="308"/>
                </a:moveTo>
                <a:cubicBezTo>
                  <a:pt x="87" y="306"/>
                  <a:pt x="88" y="304"/>
                  <a:pt x="90" y="303"/>
                </a:cubicBezTo>
                <a:cubicBezTo>
                  <a:pt x="91" y="302"/>
                  <a:pt x="93" y="303"/>
                  <a:pt x="94" y="304"/>
                </a:cubicBezTo>
                <a:cubicBezTo>
                  <a:pt x="94" y="304"/>
                  <a:pt x="94" y="306"/>
                  <a:pt x="93" y="306"/>
                </a:cubicBezTo>
                <a:cubicBezTo>
                  <a:pt x="92" y="308"/>
                  <a:pt x="90" y="310"/>
                  <a:pt x="88" y="311"/>
                </a:cubicBezTo>
                <a:cubicBezTo>
                  <a:pt x="88" y="311"/>
                  <a:pt x="86" y="309"/>
                  <a:pt x="84" y="308"/>
                </a:cubicBezTo>
                <a:close/>
                <a:moveTo>
                  <a:pt x="100" y="334"/>
                </a:moveTo>
                <a:cubicBezTo>
                  <a:pt x="100" y="335"/>
                  <a:pt x="100" y="335"/>
                  <a:pt x="100" y="336"/>
                </a:cubicBezTo>
                <a:cubicBezTo>
                  <a:pt x="98" y="339"/>
                  <a:pt x="96" y="341"/>
                  <a:pt x="93" y="340"/>
                </a:cubicBezTo>
                <a:cubicBezTo>
                  <a:pt x="92" y="340"/>
                  <a:pt x="91" y="339"/>
                  <a:pt x="91" y="338"/>
                </a:cubicBezTo>
                <a:cubicBezTo>
                  <a:pt x="91" y="334"/>
                  <a:pt x="94" y="334"/>
                  <a:pt x="97" y="333"/>
                </a:cubicBezTo>
                <a:cubicBezTo>
                  <a:pt x="98" y="333"/>
                  <a:pt x="99" y="334"/>
                  <a:pt x="100" y="334"/>
                </a:cubicBezTo>
                <a:close/>
                <a:moveTo>
                  <a:pt x="88" y="166"/>
                </a:moveTo>
                <a:cubicBezTo>
                  <a:pt x="88" y="170"/>
                  <a:pt x="83" y="173"/>
                  <a:pt x="80" y="171"/>
                </a:cubicBezTo>
                <a:cubicBezTo>
                  <a:pt x="80" y="170"/>
                  <a:pt x="79" y="169"/>
                  <a:pt x="79" y="168"/>
                </a:cubicBezTo>
                <a:cubicBezTo>
                  <a:pt x="81" y="167"/>
                  <a:pt x="83" y="165"/>
                  <a:pt x="85" y="164"/>
                </a:cubicBezTo>
                <a:cubicBezTo>
                  <a:pt x="86" y="164"/>
                  <a:pt x="87" y="166"/>
                  <a:pt x="88" y="166"/>
                </a:cubicBezTo>
                <a:close/>
                <a:moveTo>
                  <a:pt x="89" y="194"/>
                </a:moveTo>
                <a:cubicBezTo>
                  <a:pt x="88" y="194"/>
                  <a:pt x="86" y="194"/>
                  <a:pt x="85" y="193"/>
                </a:cubicBezTo>
                <a:cubicBezTo>
                  <a:pt x="84" y="193"/>
                  <a:pt x="83" y="192"/>
                  <a:pt x="83" y="191"/>
                </a:cubicBezTo>
                <a:cubicBezTo>
                  <a:pt x="83" y="191"/>
                  <a:pt x="84" y="189"/>
                  <a:pt x="85" y="189"/>
                </a:cubicBezTo>
                <a:cubicBezTo>
                  <a:pt x="87" y="189"/>
                  <a:pt x="90" y="189"/>
                  <a:pt x="92" y="189"/>
                </a:cubicBezTo>
                <a:cubicBezTo>
                  <a:pt x="93" y="189"/>
                  <a:pt x="94" y="191"/>
                  <a:pt x="95" y="192"/>
                </a:cubicBezTo>
                <a:cubicBezTo>
                  <a:pt x="94" y="193"/>
                  <a:pt x="93" y="194"/>
                  <a:pt x="92" y="194"/>
                </a:cubicBezTo>
                <a:cubicBezTo>
                  <a:pt x="91" y="195"/>
                  <a:pt x="90" y="194"/>
                  <a:pt x="89" y="194"/>
                </a:cubicBezTo>
                <a:close/>
                <a:moveTo>
                  <a:pt x="46" y="305"/>
                </a:moveTo>
                <a:cubicBezTo>
                  <a:pt x="45" y="306"/>
                  <a:pt x="44" y="308"/>
                  <a:pt x="42" y="309"/>
                </a:cubicBezTo>
                <a:cubicBezTo>
                  <a:pt x="40" y="310"/>
                  <a:pt x="38" y="309"/>
                  <a:pt x="37" y="309"/>
                </a:cubicBezTo>
                <a:cubicBezTo>
                  <a:pt x="36" y="309"/>
                  <a:pt x="36" y="306"/>
                  <a:pt x="37" y="305"/>
                </a:cubicBezTo>
                <a:cubicBezTo>
                  <a:pt x="39" y="304"/>
                  <a:pt x="41" y="304"/>
                  <a:pt x="43" y="303"/>
                </a:cubicBezTo>
                <a:cubicBezTo>
                  <a:pt x="44" y="303"/>
                  <a:pt x="45" y="304"/>
                  <a:pt x="46" y="305"/>
                </a:cubicBezTo>
                <a:close/>
                <a:moveTo>
                  <a:pt x="119" y="377"/>
                </a:moveTo>
                <a:cubicBezTo>
                  <a:pt x="118" y="375"/>
                  <a:pt x="116" y="374"/>
                  <a:pt x="115" y="372"/>
                </a:cubicBezTo>
                <a:cubicBezTo>
                  <a:pt x="115" y="371"/>
                  <a:pt x="116" y="369"/>
                  <a:pt x="117" y="368"/>
                </a:cubicBezTo>
                <a:cubicBezTo>
                  <a:pt x="117" y="368"/>
                  <a:pt x="119" y="368"/>
                  <a:pt x="120" y="369"/>
                </a:cubicBezTo>
                <a:cubicBezTo>
                  <a:pt x="121" y="369"/>
                  <a:pt x="122" y="370"/>
                  <a:pt x="123" y="371"/>
                </a:cubicBezTo>
                <a:cubicBezTo>
                  <a:pt x="124" y="372"/>
                  <a:pt x="127" y="373"/>
                  <a:pt x="124" y="375"/>
                </a:cubicBezTo>
                <a:cubicBezTo>
                  <a:pt x="123" y="376"/>
                  <a:pt x="122" y="376"/>
                  <a:pt x="119" y="377"/>
                </a:cubicBezTo>
                <a:close/>
                <a:moveTo>
                  <a:pt x="50" y="468"/>
                </a:moveTo>
                <a:cubicBezTo>
                  <a:pt x="50" y="467"/>
                  <a:pt x="51" y="465"/>
                  <a:pt x="51" y="465"/>
                </a:cubicBezTo>
                <a:cubicBezTo>
                  <a:pt x="53" y="465"/>
                  <a:pt x="55" y="465"/>
                  <a:pt x="57" y="465"/>
                </a:cubicBezTo>
                <a:cubicBezTo>
                  <a:pt x="58" y="465"/>
                  <a:pt x="59" y="467"/>
                  <a:pt x="60" y="468"/>
                </a:cubicBezTo>
                <a:cubicBezTo>
                  <a:pt x="60" y="468"/>
                  <a:pt x="58" y="470"/>
                  <a:pt x="58" y="470"/>
                </a:cubicBezTo>
                <a:cubicBezTo>
                  <a:pt x="56" y="470"/>
                  <a:pt x="54" y="470"/>
                  <a:pt x="52" y="470"/>
                </a:cubicBezTo>
                <a:cubicBezTo>
                  <a:pt x="51" y="470"/>
                  <a:pt x="51" y="468"/>
                  <a:pt x="50" y="468"/>
                </a:cubicBezTo>
                <a:close/>
                <a:moveTo>
                  <a:pt x="159" y="471"/>
                </a:moveTo>
                <a:cubicBezTo>
                  <a:pt x="162" y="468"/>
                  <a:pt x="164" y="464"/>
                  <a:pt x="166" y="461"/>
                </a:cubicBezTo>
                <a:cubicBezTo>
                  <a:pt x="167" y="460"/>
                  <a:pt x="168" y="460"/>
                  <a:pt x="169" y="460"/>
                </a:cubicBezTo>
                <a:cubicBezTo>
                  <a:pt x="169" y="461"/>
                  <a:pt x="170" y="463"/>
                  <a:pt x="170" y="464"/>
                </a:cubicBezTo>
                <a:cubicBezTo>
                  <a:pt x="169" y="466"/>
                  <a:pt x="168" y="468"/>
                  <a:pt x="167" y="471"/>
                </a:cubicBezTo>
                <a:cubicBezTo>
                  <a:pt x="165" y="474"/>
                  <a:pt x="162" y="473"/>
                  <a:pt x="160" y="471"/>
                </a:cubicBezTo>
                <a:cubicBezTo>
                  <a:pt x="158" y="472"/>
                  <a:pt x="157" y="474"/>
                  <a:pt x="155" y="475"/>
                </a:cubicBezTo>
                <a:cubicBezTo>
                  <a:pt x="155" y="475"/>
                  <a:pt x="153" y="475"/>
                  <a:pt x="152" y="475"/>
                </a:cubicBezTo>
                <a:cubicBezTo>
                  <a:pt x="152" y="475"/>
                  <a:pt x="151" y="473"/>
                  <a:pt x="151" y="473"/>
                </a:cubicBezTo>
                <a:cubicBezTo>
                  <a:pt x="153" y="469"/>
                  <a:pt x="155" y="465"/>
                  <a:pt x="158" y="460"/>
                </a:cubicBezTo>
                <a:cubicBezTo>
                  <a:pt x="161" y="465"/>
                  <a:pt x="159" y="468"/>
                  <a:pt x="159" y="471"/>
                </a:cubicBezTo>
                <a:moveTo>
                  <a:pt x="97" y="426"/>
                </a:moveTo>
                <a:cubicBezTo>
                  <a:pt x="97" y="426"/>
                  <a:pt x="97" y="427"/>
                  <a:pt x="96" y="427"/>
                </a:cubicBezTo>
                <a:cubicBezTo>
                  <a:pt x="94" y="430"/>
                  <a:pt x="91" y="432"/>
                  <a:pt x="87" y="431"/>
                </a:cubicBezTo>
                <a:cubicBezTo>
                  <a:pt x="87" y="431"/>
                  <a:pt x="86" y="430"/>
                  <a:pt x="85" y="430"/>
                </a:cubicBezTo>
                <a:cubicBezTo>
                  <a:pt x="85" y="429"/>
                  <a:pt x="85" y="427"/>
                  <a:pt x="86" y="427"/>
                </a:cubicBezTo>
                <a:cubicBezTo>
                  <a:pt x="89" y="424"/>
                  <a:pt x="92" y="424"/>
                  <a:pt x="96" y="425"/>
                </a:cubicBezTo>
                <a:cubicBezTo>
                  <a:pt x="96" y="425"/>
                  <a:pt x="96" y="426"/>
                  <a:pt x="97" y="426"/>
                </a:cubicBezTo>
                <a:close/>
                <a:moveTo>
                  <a:pt x="124" y="157"/>
                </a:moveTo>
                <a:cubicBezTo>
                  <a:pt x="121" y="162"/>
                  <a:pt x="117" y="163"/>
                  <a:pt x="113" y="163"/>
                </a:cubicBezTo>
                <a:cubicBezTo>
                  <a:pt x="112" y="163"/>
                  <a:pt x="110" y="162"/>
                  <a:pt x="110" y="161"/>
                </a:cubicBezTo>
                <a:cubicBezTo>
                  <a:pt x="109" y="159"/>
                  <a:pt x="111" y="158"/>
                  <a:pt x="113" y="157"/>
                </a:cubicBezTo>
                <a:cubicBezTo>
                  <a:pt x="116" y="157"/>
                  <a:pt x="120" y="157"/>
                  <a:pt x="124" y="157"/>
                </a:cubicBezTo>
                <a:close/>
                <a:moveTo>
                  <a:pt x="189" y="265"/>
                </a:moveTo>
                <a:cubicBezTo>
                  <a:pt x="188" y="263"/>
                  <a:pt x="186" y="262"/>
                  <a:pt x="186" y="261"/>
                </a:cubicBezTo>
                <a:cubicBezTo>
                  <a:pt x="186" y="258"/>
                  <a:pt x="188" y="256"/>
                  <a:pt x="192" y="255"/>
                </a:cubicBezTo>
                <a:cubicBezTo>
                  <a:pt x="194" y="255"/>
                  <a:pt x="196" y="257"/>
                  <a:pt x="195" y="258"/>
                </a:cubicBezTo>
                <a:cubicBezTo>
                  <a:pt x="194" y="261"/>
                  <a:pt x="192" y="263"/>
                  <a:pt x="189" y="265"/>
                </a:cubicBezTo>
                <a:close/>
                <a:moveTo>
                  <a:pt x="107" y="257"/>
                </a:moveTo>
                <a:cubicBezTo>
                  <a:pt x="107" y="261"/>
                  <a:pt x="101" y="264"/>
                  <a:pt x="98" y="262"/>
                </a:cubicBezTo>
                <a:cubicBezTo>
                  <a:pt x="98" y="261"/>
                  <a:pt x="97" y="259"/>
                  <a:pt x="98" y="258"/>
                </a:cubicBezTo>
                <a:cubicBezTo>
                  <a:pt x="99" y="255"/>
                  <a:pt x="102" y="255"/>
                  <a:pt x="105" y="255"/>
                </a:cubicBezTo>
                <a:cubicBezTo>
                  <a:pt x="106" y="255"/>
                  <a:pt x="106" y="256"/>
                  <a:pt x="107" y="257"/>
                </a:cubicBezTo>
                <a:close/>
                <a:moveTo>
                  <a:pt x="220" y="229"/>
                </a:moveTo>
                <a:cubicBezTo>
                  <a:pt x="220" y="236"/>
                  <a:pt x="216" y="240"/>
                  <a:pt x="211" y="244"/>
                </a:cubicBezTo>
                <a:cubicBezTo>
                  <a:pt x="211" y="244"/>
                  <a:pt x="209" y="244"/>
                  <a:pt x="209" y="244"/>
                </a:cubicBezTo>
                <a:cubicBezTo>
                  <a:pt x="208" y="243"/>
                  <a:pt x="208" y="242"/>
                  <a:pt x="208" y="241"/>
                </a:cubicBezTo>
                <a:cubicBezTo>
                  <a:pt x="210" y="235"/>
                  <a:pt x="215" y="232"/>
                  <a:pt x="221" y="229"/>
                </a:cubicBezTo>
                <a:cubicBezTo>
                  <a:pt x="226" y="238"/>
                  <a:pt x="230" y="235"/>
                  <a:pt x="234" y="231"/>
                </a:cubicBezTo>
                <a:cubicBezTo>
                  <a:pt x="238" y="227"/>
                  <a:pt x="242" y="224"/>
                  <a:pt x="245" y="220"/>
                </a:cubicBezTo>
                <a:cubicBezTo>
                  <a:pt x="246" y="220"/>
                  <a:pt x="245" y="218"/>
                  <a:pt x="245" y="218"/>
                </a:cubicBezTo>
                <a:cubicBezTo>
                  <a:pt x="244" y="217"/>
                  <a:pt x="243" y="217"/>
                  <a:pt x="242" y="218"/>
                </a:cubicBezTo>
                <a:cubicBezTo>
                  <a:pt x="241" y="218"/>
                  <a:pt x="240" y="219"/>
                  <a:pt x="239" y="220"/>
                </a:cubicBezTo>
                <a:cubicBezTo>
                  <a:pt x="236" y="222"/>
                  <a:pt x="235" y="226"/>
                  <a:pt x="231" y="224"/>
                </a:cubicBezTo>
                <a:cubicBezTo>
                  <a:pt x="224" y="220"/>
                  <a:pt x="223" y="225"/>
                  <a:pt x="221" y="229"/>
                </a:cubicBezTo>
                <a:cubicBezTo>
                  <a:pt x="220" y="229"/>
                  <a:pt x="220" y="229"/>
                  <a:pt x="220" y="229"/>
                </a:cubicBezTo>
                <a:close/>
                <a:moveTo>
                  <a:pt x="41" y="268"/>
                </a:moveTo>
                <a:cubicBezTo>
                  <a:pt x="40" y="267"/>
                  <a:pt x="39" y="266"/>
                  <a:pt x="39" y="265"/>
                </a:cubicBezTo>
                <a:cubicBezTo>
                  <a:pt x="37" y="262"/>
                  <a:pt x="39" y="260"/>
                  <a:pt x="41" y="258"/>
                </a:cubicBezTo>
                <a:cubicBezTo>
                  <a:pt x="41" y="257"/>
                  <a:pt x="43" y="257"/>
                  <a:pt x="43" y="258"/>
                </a:cubicBezTo>
                <a:cubicBezTo>
                  <a:pt x="44" y="260"/>
                  <a:pt x="46" y="262"/>
                  <a:pt x="46" y="264"/>
                </a:cubicBezTo>
                <a:cubicBezTo>
                  <a:pt x="46" y="265"/>
                  <a:pt x="43" y="267"/>
                  <a:pt x="42" y="268"/>
                </a:cubicBezTo>
                <a:cubicBezTo>
                  <a:pt x="41" y="268"/>
                  <a:pt x="41" y="268"/>
                  <a:pt x="41" y="268"/>
                </a:cubicBezTo>
                <a:close/>
                <a:moveTo>
                  <a:pt x="56" y="372"/>
                </a:moveTo>
                <a:cubicBezTo>
                  <a:pt x="50" y="379"/>
                  <a:pt x="45" y="380"/>
                  <a:pt x="40" y="381"/>
                </a:cubicBezTo>
                <a:cubicBezTo>
                  <a:pt x="40" y="381"/>
                  <a:pt x="38" y="380"/>
                  <a:pt x="38" y="379"/>
                </a:cubicBezTo>
                <a:cubicBezTo>
                  <a:pt x="38" y="378"/>
                  <a:pt x="39" y="376"/>
                  <a:pt x="40" y="376"/>
                </a:cubicBezTo>
                <a:cubicBezTo>
                  <a:pt x="44" y="375"/>
                  <a:pt x="48" y="374"/>
                  <a:pt x="56" y="372"/>
                </a:cubicBezTo>
                <a:close/>
                <a:moveTo>
                  <a:pt x="66" y="425"/>
                </a:moveTo>
                <a:cubicBezTo>
                  <a:pt x="64" y="424"/>
                  <a:pt x="63" y="424"/>
                  <a:pt x="62" y="424"/>
                </a:cubicBezTo>
                <a:cubicBezTo>
                  <a:pt x="62" y="423"/>
                  <a:pt x="61" y="422"/>
                  <a:pt x="61" y="422"/>
                </a:cubicBezTo>
                <a:cubicBezTo>
                  <a:pt x="61" y="421"/>
                  <a:pt x="61" y="420"/>
                  <a:pt x="62" y="420"/>
                </a:cubicBezTo>
                <a:cubicBezTo>
                  <a:pt x="66" y="420"/>
                  <a:pt x="70" y="420"/>
                  <a:pt x="74" y="419"/>
                </a:cubicBezTo>
                <a:cubicBezTo>
                  <a:pt x="74" y="419"/>
                  <a:pt x="75" y="420"/>
                  <a:pt x="75" y="420"/>
                </a:cubicBezTo>
                <a:cubicBezTo>
                  <a:pt x="75" y="421"/>
                  <a:pt x="75" y="421"/>
                  <a:pt x="74" y="422"/>
                </a:cubicBezTo>
                <a:cubicBezTo>
                  <a:pt x="71" y="423"/>
                  <a:pt x="68" y="424"/>
                  <a:pt x="66" y="425"/>
                </a:cubicBezTo>
                <a:close/>
                <a:moveTo>
                  <a:pt x="149" y="333"/>
                </a:moveTo>
                <a:cubicBezTo>
                  <a:pt x="149" y="333"/>
                  <a:pt x="149" y="334"/>
                  <a:pt x="149" y="334"/>
                </a:cubicBezTo>
                <a:cubicBezTo>
                  <a:pt x="144" y="334"/>
                  <a:pt x="139" y="336"/>
                  <a:pt x="135" y="338"/>
                </a:cubicBezTo>
                <a:cubicBezTo>
                  <a:pt x="134" y="338"/>
                  <a:pt x="132" y="337"/>
                  <a:pt x="131" y="336"/>
                </a:cubicBezTo>
                <a:cubicBezTo>
                  <a:pt x="132" y="335"/>
                  <a:pt x="132" y="334"/>
                  <a:pt x="133" y="333"/>
                </a:cubicBezTo>
                <a:cubicBezTo>
                  <a:pt x="137" y="330"/>
                  <a:pt x="142" y="330"/>
                  <a:pt x="147" y="331"/>
                </a:cubicBezTo>
                <a:cubicBezTo>
                  <a:pt x="148" y="331"/>
                  <a:pt x="149" y="332"/>
                  <a:pt x="149" y="333"/>
                </a:cubicBezTo>
                <a:close/>
                <a:moveTo>
                  <a:pt x="299" y="320"/>
                </a:moveTo>
                <a:cubicBezTo>
                  <a:pt x="297" y="323"/>
                  <a:pt x="295" y="326"/>
                  <a:pt x="292" y="328"/>
                </a:cubicBezTo>
                <a:cubicBezTo>
                  <a:pt x="291" y="329"/>
                  <a:pt x="288" y="329"/>
                  <a:pt x="287" y="329"/>
                </a:cubicBezTo>
                <a:cubicBezTo>
                  <a:pt x="284" y="327"/>
                  <a:pt x="285" y="324"/>
                  <a:pt x="286" y="322"/>
                </a:cubicBezTo>
                <a:cubicBezTo>
                  <a:pt x="288" y="320"/>
                  <a:pt x="290" y="318"/>
                  <a:pt x="293" y="316"/>
                </a:cubicBezTo>
                <a:cubicBezTo>
                  <a:pt x="293" y="316"/>
                  <a:pt x="295" y="317"/>
                  <a:pt x="297" y="317"/>
                </a:cubicBezTo>
                <a:cubicBezTo>
                  <a:pt x="297" y="318"/>
                  <a:pt x="298" y="319"/>
                  <a:pt x="299" y="320"/>
                </a:cubicBezTo>
                <a:close/>
                <a:moveTo>
                  <a:pt x="372" y="303"/>
                </a:moveTo>
                <a:cubicBezTo>
                  <a:pt x="370" y="302"/>
                  <a:pt x="369" y="302"/>
                  <a:pt x="368" y="301"/>
                </a:cubicBezTo>
                <a:cubicBezTo>
                  <a:pt x="367" y="298"/>
                  <a:pt x="368" y="295"/>
                  <a:pt x="370" y="293"/>
                </a:cubicBezTo>
                <a:cubicBezTo>
                  <a:pt x="372" y="291"/>
                  <a:pt x="373" y="292"/>
                  <a:pt x="375" y="294"/>
                </a:cubicBezTo>
                <a:cubicBezTo>
                  <a:pt x="376" y="294"/>
                  <a:pt x="376" y="295"/>
                  <a:pt x="377" y="295"/>
                </a:cubicBezTo>
                <a:cubicBezTo>
                  <a:pt x="379" y="297"/>
                  <a:pt x="382" y="292"/>
                  <a:pt x="383" y="296"/>
                </a:cubicBezTo>
                <a:cubicBezTo>
                  <a:pt x="383" y="297"/>
                  <a:pt x="380" y="300"/>
                  <a:pt x="378" y="301"/>
                </a:cubicBezTo>
                <a:cubicBezTo>
                  <a:pt x="376" y="302"/>
                  <a:pt x="373" y="302"/>
                  <a:pt x="372" y="303"/>
                </a:cubicBezTo>
                <a:close/>
                <a:moveTo>
                  <a:pt x="264" y="334"/>
                </a:moveTo>
                <a:cubicBezTo>
                  <a:pt x="262" y="335"/>
                  <a:pt x="259" y="331"/>
                  <a:pt x="260" y="329"/>
                </a:cubicBezTo>
                <a:cubicBezTo>
                  <a:pt x="262" y="326"/>
                  <a:pt x="265" y="324"/>
                  <a:pt x="267" y="321"/>
                </a:cubicBezTo>
                <a:cubicBezTo>
                  <a:pt x="268" y="320"/>
                  <a:pt x="270" y="320"/>
                  <a:pt x="271" y="321"/>
                </a:cubicBezTo>
                <a:cubicBezTo>
                  <a:pt x="272" y="322"/>
                  <a:pt x="274" y="324"/>
                  <a:pt x="273" y="326"/>
                </a:cubicBezTo>
                <a:cubicBezTo>
                  <a:pt x="273" y="330"/>
                  <a:pt x="268" y="334"/>
                  <a:pt x="264" y="334"/>
                </a:cubicBezTo>
                <a:close/>
                <a:moveTo>
                  <a:pt x="108" y="366"/>
                </a:moveTo>
                <a:cubicBezTo>
                  <a:pt x="104" y="369"/>
                  <a:pt x="100" y="372"/>
                  <a:pt x="97" y="374"/>
                </a:cubicBezTo>
                <a:cubicBezTo>
                  <a:pt x="95" y="375"/>
                  <a:pt x="92" y="375"/>
                  <a:pt x="91" y="374"/>
                </a:cubicBezTo>
                <a:cubicBezTo>
                  <a:pt x="90" y="372"/>
                  <a:pt x="90" y="370"/>
                  <a:pt x="90" y="368"/>
                </a:cubicBezTo>
                <a:cubicBezTo>
                  <a:pt x="90" y="366"/>
                  <a:pt x="93" y="364"/>
                  <a:pt x="94" y="364"/>
                </a:cubicBezTo>
                <a:cubicBezTo>
                  <a:pt x="98" y="364"/>
                  <a:pt x="102" y="365"/>
                  <a:pt x="108" y="366"/>
                </a:cubicBezTo>
                <a:close/>
                <a:moveTo>
                  <a:pt x="154" y="433"/>
                </a:moveTo>
                <a:cubicBezTo>
                  <a:pt x="153" y="432"/>
                  <a:pt x="151" y="431"/>
                  <a:pt x="150" y="430"/>
                </a:cubicBezTo>
                <a:cubicBezTo>
                  <a:pt x="149" y="429"/>
                  <a:pt x="150" y="426"/>
                  <a:pt x="150" y="426"/>
                </a:cubicBezTo>
                <a:cubicBezTo>
                  <a:pt x="155" y="425"/>
                  <a:pt x="161" y="424"/>
                  <a:pt x="166" y="423"/>
                </a:cubicBezTo>
                <a:cubicBezTo>
                  <a:pt x="167" y="423"/>
                  <a:pt x="168" y="424"/>
                  <a:pt x="168" y="425"/>
                </a:cubicBezTo>
                <a:cubicBezTo>
                  <a:pt x="168" y="426"/>
                  <a:pt x="168" y="427"/>
                  <a:pt x="167" y="427"/>
                </a:cubicBezTo>
                <a:cubicBezTo>
                  <a:pt x="163" y="429"/>
                  <a:pt x="159" y="431"/>
                  <a:pt x="154" y="433"/>
                </a:cubicBezTo>
                <a:close/>
                <a:moveTo>
                  <a:pt x="317" y="319"/>
                </a:moveTo>
                <a:cubicBezTo>
                  <a:pt x="317" y="318"/>
                  <a:pt x="315" y="316"/>
                  <a:pt x="316" y="315"/>
                </a:cubicBezTo>
                <a:cubicBezTo>
                  <a:pt x="317" y="312"/>
                  <a:pt x="319" y="309"/>
                  <a:pt x="322" y="305"/>
                </a:cubicBezTo>
                <a:cubicBezTo>
                  <a:pt x="322" y="304"/>
                  <a:pt x="325" y="304"/>
                  <a:pt x="325" y="304"/>
                </a:cubicBezTo>
                <a:cubicBezTo>
                  <a:pt x="327" y="305"/>
                  <a:pt x="329" y="308"/>
                  <a:pt x="328" y="309"/>
                </a:cubicBezTo>
                <a:cubicBezTo>
                  <a:pt x="327" y="314"/>
                  <a:pt x="324" y="317"/>
                  <a:pt x="319" y="319"/>
                </a:cubicBezTo>
                <a:cubicBezTo>
                  <a:pt x="319" y="319"/>
                  <a:pt x="318" y="319"/>
                  <a:pt x="317" y="319"/>
                </a:cubicBezTo>
                <a:close/>
                <a:moveTo>
                  <a:pt x="342" y="312"/>
                </a:moveTo>
                <a:cubicBezTo>
                  <a:pt x="341" y="311"/>
                  <a:pt x="341" y="311"/>
                  <a:pt x="340" y="311"/>
                </a:cubicBezTo>
                <a:cubicBezTo>
                  <a:pt x="338" y="309"/>
                  <a:pt x="338" y="306"/>
                  <a:pt x="340" y="303"/>
                </a:cubicBezTo>
                <a:cubicBezTo>
                  <a:pt x="341" y="301"/>
                  <a:pt x="341" y="297"/>
                  <a:pt x="346" y="300"/>
                </a:cubicBezTo>
                <a:cubicBezTo>
                  <a:pt x="348" y="301"/>
                  <a:pt x="350" y="301"/>
                  <a:pt x="351" y="301"/>
                </a:cubicBezTo>
                <a:cubicBezTo>
                  <a:pt x="353" y="301"/>
                  <a:pt x="355" y="300"/>
                  <a:pt x="356" y="300"/>
                </a:cubicBezTo>
                <a:cubicBezTo>
                  <a:pt x="356" y="301"/>
                  <a:pt x="355" y="303"/>
                  <a:pt x="354" y="304"/>
                </a:cubicBezTo>
                <a:cubicBezTo>
                  <a:pt x="351" y="306"/>
                  <a:pt x="349" y="308"/>
                  <a:pt x="346" y="311"/>
                </a:cubicBezTo>
                <a:cubicBezTo>
                  <a:pt x="345" y="311"/>
                  <a:pt x="343" y="311"/>
                  <a:pt x="342" y="312"/>
                </a:cubicBezTo>
                <a:close/>
                <a:moveTo>
                  <a:pt x="259" y="261"/>
                </a:moveTo>
                <a:cubicBezTo>
                  <a:pt x="254" y="266"/>
                  <a:pt x="250" y="270"/>
                  <a:pt x="245" y="273"/>
                </a:cubicBezTo>
                <a:cubicBezTo>
                  <a:pt x="244" y="274"/>
                  <a:pt x="242" y="273"/>
                  <a:pt x="241" y="273"/>
                </a:cubicBezTo>
                <a:cubicBezTo>
                  <a:pt x="240" y="273"/>
                  <a:pt x="239" y="273"/>
                  <a:pt x="238" y="272"/>
                </a:cubicBezTo>
                <a:cubicBezTo>
                  <a:pt x="238" y="271"/>
                  <a:pt x="238" y="270"/>
                  <a:pt x="238" y="269"/>
                </a:cubicBezTo>
                <a:cubicBezTo>
                  <a:pt x="244" y="264"/>
                  <a:pt x="248" y="262"/>
                  <a:pt x="259" y="261"/>
                </a:cubicBezTo>
                <a:close/>
                <a:moveTo>
                  <a:pt x="153" y="371"/>
                </a:moveTo>
                <a:cubicBezTo>
                  <a:pt x="157" y="372"/>
                  <a:pt x="162" y="373"/>
                  <a:pt x="167" y="375"/>
                </a:cubicBezTo>
                <a:cubicBezTo>
                  <a:pt x="168" y="375"/>
                  <a:pt x="169" y="377"/>
                  <a:pt x="168" y="378"/>
                </a:cubicBezTo>
                <a:cubicBezTo>
                  <a:pt x="168" y="379"/>
                  <a:pt x="165" y="381"/>
                  <a:pt x="165" y="380"/>
                </a:cubicBezTo>
                <a:cubicBezTo>
                  <a:pt x="160" y="377"/>
                  <a:pt x="155" y="376"/>
                  <a:pt x="149" y="378"/>
                </a:cubicBezTo>
                <a:cubicBezTo>
                  <a:pt x="149" y="378"/>
                  <a:pt x="147" y="376"/>
                  <a:pt x="147" y="375"/>
                </a:cubicBezTo>
                <a:cubicBezTo>
                  <a:pt x="147" y="374"/>
                  <a:pt x="148" y="372"/>
                  <a:pt x="149" y="371"/>
                </a:cubicBezTo>
                <a:cubicBezTo>
                  <a:pt x="150" y="371"/>
                  <a:pt x="151" y="371"/>
                  <a:pt x="153" y="371"/>
                </a:cubicBezTo>
                <a:close/>
                <a:moveTo>
                  <a:pt x="263" y="379"/>
                </a:moveTo>
                <a:cubicBezTo>
                  <a:pt x="263" y="378"/>
                  <a:pt x="261" y="377"/>
                  <a:pt x="262" y="376"/>
                </a:cubicBezTo>
                <a:cubicBezTo>
                  <a:pt x="262" y="372"/>
                  <a:pt x="264" y="368"/>
                  <a:pt x="265" y="365"/>
                </a:cubicBezTo>
                <a:cubicBezTo>
                  <a:pt x="266" y="363"/>
                  <a:pt x="268" y="362"/>
                  <a:pt x="269" y="365"/>
                </a:cubicBezTo>
                <a:cubicBezTo>
                  <a:pt x="270" y="367"/>
                  <a:pt x="271" y="368"/>
                  <a:pt x="273" y="369"/>
                </a:cubicBezTo>
                <a:cubicBezTo>
                  <a:pt x="273" y="369"/>
                  <a:pt x="274" y="371"/>
                  <a:pt x="274" y="371"/>
                </a:cubicBezTo>
                <a:cubicBezTo>
                  <a:pt x="273" y="374"/>
                  <a:pt x="267" y="379"/>
                  <a:pt x="263" y="379"/>
                </a:cubicBezTo>
                <a:close/>
                <a:moveTo>
                  <a:pt x="117" y="427"/>
                </a:moveTo>
                <a:cubicBezTo>
                  <a:pt x="120" y="420"/>
                  <a:pt x="126" y="415"/>
                  <a:pt x="133" y="407"/>
                </a:cubicBezTo>
                <a:cubicBezTo>
                  <a:pt x="132" y="412"/>
                  <a:pt x="132" y="414"/>
                  <a:pt x="132" y="416"/>
                </a:cubicBezTo>
                <a:cubicBezTo>
                  <a:pt x="133" y="418"/>
                  <a:pt x="134" y="420"/>
                  <a:pt x="136" y="422"/>
                </a:cubicBezTo>
                <a:cubicBezTo>
                  <a:pt x="133" y="424"/>
                  <a:pt x="130" y="426"/>
                  <a:pt x="127" y="427"/>
                </a:cubicBezTo>
                <a:cubicBezTo>
                  <a:pt x="124" y="428"/>
                  <a:pt x="120" y="431"/>
                  <a:pt x="117" y="427"/>
                </a:cubicBezTo>
                <a:cubicBezTo>
                  <a:pt x="115" y="429"/>
                  <a:pt x="112" y="431"/>
                  <a:pt x="110" y="432"/>
                </a:cubicBezTo>
                <a:cubicBezTo>
                  <a:pt x="109" y="433"/>
                  <a:pt x="107" y="433"/>
                  <a:pt x="106" y="433"/>
                </a:cubicBezTo>
                <a:cubicBezTo>
                  <a:pt x="106" y="432"/>
                  <a:pt x="106" y="431"/>
                  <a:pt x="106" y="430"/>
                </a:cubicBezTo>
                <a:cubicBezTo>
                  <a:pt x="106" y="429"/>
                  <a:pt x="106" y="429"/>
                  <a:pt x="106" y="428"/>
                </a:cubicBezTo>
                <a:cubicBezTo>
                  <a:pt x="113" y="416"/>
                  <a:pt x="120" y="404"/>
                  <a:pt x="129" y="393"/>
                </a:cubicBezTo>
                <a:cubicBezTo>
                  <a:pt x="133" y="395"/>
                  <a:pt x="131" y="397"/>
                  <a:pt x="130" y="398"/>
                </a:cubicBezTo>
                <a:cubicBezTo>
                  <a:pt x="128" y="402"/>
                  <a:pt x="126" y="405"/>
                  <a:pt x="123" y="409"/>
                </a:cubicBezTo>
                <a:cubicBezTo>
                  <a:pt x="120" y="414"/>
                  <a:pt x="117" y="420"/>
                  <a:pt x="117" y="427"/>
                </a:cubicBezTo>
                <a:close/>
                <a:moveTo>
                  <a:pt x="61" y="165"/>
                </a:moveTo>
                <a:cubicBezTo>
                  <a:pt x="61" y="166"/>
                  <a:pt x="61" y="167"/>
                  <a:pt x="60" y="167"/>
                </a:cubicBezTo>
                <a:cubicBezTo>
                  <a:pt x="55" y="172"/>
                  <a:pt x="50" y="177"/>
                  <a:pt x="45" y="182"/>
                </a:cubicBezTo>
                <a:cubicBezTo>
                  <a:pt x="34" y="192"/>
                  <a:pt x="30" y="195"/>
                  <a:pt x="31" y="192"/>
                </a:cubicBezTo>
                <a:cubicBezTo>
                  <a:pt x="32" y="185"/>
                  <a:pt x="38" y="182"/>
                  <a:pt x="42" y="177"/>
                </a:cubicBezTo>
                <a:cubicBezTo>
                  <a:pt x="47" y="173"/>
                  <a:pt x="53" y="168"/>
                  <a:pt x="58" y="164"/>
                </a:cubicBezTo>
                <a:cubicBezTo>
                  <a:pt x="59" y="164"/>
                  <a:pt x="60" y="165"/>
                  <a:pt x="61" y="165"/>
                </a:cubicBezTo>
                <a:close/>
                <a:moveTo>
                  <a:pt x="40" y="333"/>
                </a:moveTo>
                <a:cubicBezTo>
                  <a:pt x="42" y="333"/>
                  <a:pt x="45" y="333"/>
                  <a:pt x="47" y="334"/>
                </a:cubicBezTo>
                <a:cubicBezTo>
                  <a:pt x="49" y="335"/>
                  <a:pt x="52" y="337"/>
                  <a:pt x="51" y="340"/>
                </a:cubicBezTo>
                <a:cubicBezTo>
                  <a:pt x="50" y="343"/>
                  <a:pt x="44" y="346"/>
                  <a:pt x="43" y="343"/>
                </a:cubicBezTo>
                <a:cubicBezTo>
                  <a:pt x="39" y="338"/>
                  <a:pt x="35" y="341"/>
                  <a:pt x="31" y="341"/>
                </a:cubicBezTo>
                <a:cubicBezTo>
                  <a:pt x="30" y="341"/>
                  <a:pt x="28" y="339"/>
                  <a:pt x="28" y="339"/>
                </a:cubicBezTo>
                <a:cubicBezTo>
                  <a:pt x="28" y="338"/>
                  <a:pt x="29" y="335"/>
                  <a:pt x="30" y="335"/>
                </a:cubicBezTo>
                <a:cubicBezTo>
                  <a:pt x="33" y="334"/>
                  <a:pt x="36" y="334"/>
                  <a:pt x="40" y="333"/>
                </a:cubicBezTo>
                <a:close/>
                <a:moveTo>
                  <a:pt x="182" y="268"/>
                </a:moveTo>
                <a:cubicBezTo>
                  <a:pt x="178" y="275"/>
                  <a:pt x="177" y="280"/>
                  <a:pt x="168" y="280"/>
                </a:cubicBezTo>
                <a:cubicBezTo>
                  <a:pt x="165" y="280"/>
                  <a:pt x="161" y="285"/>
                  <a:pt x="157" y="287"/>
                </a:cubicBezTo>
                <a:cubicBezTo>
                  <a:pt x="156" y="287"/>
                  <a:pt x="154" y="287"/>
                  <a:pt x="153" y="286"/>
                </a:cubicBezTo>
                <a:cubicBezTo>
                  <a:pt x="153" y="285"/>
                  <a:pt x="153" y="283"/>
                  <a:pt x="154" y="282"/>
                </a:cubicBezTo>
                <a:cubicBezTo>
                  <a:pt x="157" y="279"/>
                  <a:pt x="161" y="277"/>
                  <a:pt x="163" y="274"/>
                </a:cubicBezTo>
                <a:cubicBezTo>
                  <a:pt x="168" y="268"/>
                  <a:pt x="173" y="266"/>
                  <a:pt x="182" y="268"/>
                </a:cubicBezTo>
                <a:close/>
                <a:moveTo>
                  <a:pt x="269" y="40"/>
                </a:moveTo>
                <a:cubicBezTo>
                  <a:pt x="269" y="38"/>
                  <a:pt x="268" y="38"/>
                  <a:pt x="268" y="37"/>
                </a:cubicBezTo>
                <a:cubicBezTo>
                  <a:pt x="268" y="36"/>
                  <a:pt x="269" y="35"/>
                  <a:pt x="270" y="34"/>
                </a:cubicBezTo>
                <a:cubicBezTo>
                  <a:pt x="273" y="32"/>
                  <a:pt x="278" y="34"/>
                  <a:pt x="280" y="29"/>
                </a:cubicBezTo>
                <a:cubicBezTo>
                  <a:pt x="281" y="26"/>
                  <a:pt x="280" y="22"/>
                  <a:pt x="281" y="19"/>
                </a:cubicBezTo>
                <a:cubicBezTo>
                  <a:pt x="282" y="14"/>
                  <a:pt x="283" y="9"/>
                  <a:pt x="285" y="4"/>
                </a:cubicBezTo>
                <a:cubicBezTo>
                  <a:pt x="285" y="1"/>
                  <a:pt x="288" y="0"/>
                  <a:pt x="291" y="1"/>
                </a:cubicBezTo>
                <a:cubicBezTo>
                  <a:pt x="293" y="3"/>
                  <a:pt x="293" y="5"/>
                  <a:pt x="291" y="6"/>
                </a:cubicBezTo>
                <a:cubicBezTo>
                  <a:pt x="286" y="12"/>
                  <a:pt x="285" y="19"/>
                  <a:pt x="286" y="26"/>
                </a:cubicBezTo>
                <a:cubicBezTo>
                  <a:pt x="286" y="35"/>
                  <a:pt x="286" y="36"/>
                  <a:pt x="276" y="38"/>
                </a:cubicBezTo>
                <a:cubicBezTo>
                  <a:pt x="274" y="39"/>
                  <a:pt x="272" y="39"/>
                  <a:pt x="269" y="40"/>
                </a:cubicBezTo>
                <a:close/>
                <a:moveTo>
                  <a:pt x="73" y="170"/>
                </a:moveTo>
                <a:cubicBezTo>
                  <a:pt x="72" y="172"/>
                  <a:pt x="72" y="174"/>
                  <a:pt x="71" y="174"/>
                </a:cubicBezTo>
                <a:cubicBezTo>
                  <a:pt x="59" y="187"/>
                  <a:pt x="47" y="200"/>
                  <a:pt x="34" y="212"/>
                </a:cubicBezTo>
                <a:cubicBezTo>
                  <a:pt x="33" y="213"/>
                  <a:pt x="32" y="214"/>
                  <a:pt x="30" y="214"/>
                </a:cubicBezTo>
                <a:cubicBezTo>
                  <a:pt x="30" y="215"/>
                  <a:pt x="30" y="214"/>
                  <a:pt x="29" y="214"/>
                </a:cubicBezTo>
                <a:cubicBezTo>
                  <a:pt x="29" y="214"/>
                  <a:pt x="29" y="213"/>
                  <a:pt x="29" y="213"/>
                </a:cubicBezTo>
                <a:cubicBezTo>
                  <a:pt x="30" y="211"/>
                  <a:pt x="31" y="208"/>
                  <a:pt x="32" y="206"/>
                </a:cubicBezTo>
                <a:cubicBezTo>
                  <a:pt x="44" y="195"/>
                  <a:pt x="56" y="183"/>
                  <a:pt x="68" y="172"/>
                </a:cubicBezTo>
                <a:cubicBezTo>
                  <a:pt x="69" y="171"/>
                  <a:pt x="71" y="171"/>
                  <a:pt x="73" y="170"/>
                </a:cubicBezTo>
                <a:close/>
                <a:moveTo>
                  <a:pt x="230" y="277"/>
                </a:moveTo>
                <a:cubicBezTo>
                  <a:pt x="227" y="284"/>
                  <a:pt x="223" y="289"/>
                  <a:pt x="216" y="290"/>
                </a:cubicBezTo>
                <a:cubicBezTo>
                  <a:pt x="210" y="290"/>
                  <a:pt x="207" y="293"/>
                  <a:pt x="203" y="297"/>
                </a:cubicBezTo>
                <a:cubicBezTo>
                  <a:pt x="201" y="300"/>
                  <a:pt x="199" y="303"/>
                  <a:pt x="196" y="305"/>
                </a:cubicBezTo>
                <a:cubicBezTo>
                  <a:pt x="195" y="305"/>
                  <a:pt x="191" y="305"/>
                  <a:pt x="191" y="304"/>
                </a:cubicBezTo>
                <a:cubicBezTo>
                  <a:pt x="189" y="303"/>
                  <a:pt x="188" y="300"/>
                  <a:pt x="188" y="298"/>
                </a:cubicBezTo>
                <a:cubicBezTo>
                  <a:pt x="188" y="296"/>
                  <a:pt x="191" y="294"/>
                  <a:pt x="192" y="294"/>
                </a:cubicBezTo>
                <a:cubicBezTo>
                  <a:pt x="198" y="296"/>
                  <a:pt x="202" y="293"/>
                  <a:pt x="206" y="289"/>
                </a:cubicBezTo>
                <a:cubicBezTo>
                  <a:pt x="208" y="287"/>
                  <a:pt x="211" y="284"/>
                  <a:pt x="213" y="284"/>
                </a:cubicBezTo>
                <a:cubicBezTo>
                  <a:pt x="220" y="284"/>
                  <a:pt x="224" y="279"/>
                  <a:pt x="230" y="277"/>
                </a:cubicBezTo>
                <a:close/>
                <a:moveTo>
                  <a:pt x="39" y="413"/>
                </a:moveTo>
                <a:cubicBezTo>
                  <a:pt x="43" y="413"/>
                  <a:pt x="46" y="411"/>
                  <a:pt x="49" y="407"/>
                </a:cubicBezTo>
                <a:cubicBezTo>
                  <a:pt x="52" y="404"/>
                  <a:pt x="55" y="401"/>
                  <a:pt x="58" y="397"/>
                </a:cubicBezTo>
                <a:cubicBezTo>
                  <a:pt x="60" y="394"/>
                  <a:pt x="63" y="391"/>
                  <a:pt x="65" y="388"/>
                </a:cubicBezTo>
                <a:cubicBezTo>
                  <a:pt x="66" y="389"/>
                  <a:pt x="67" y="390"/>
                  <a:pt x="67" y="390"/>
                </a:cubicBezTo>
                <a:cubicBezTo>
                  <a:pt x="61" y="403"/>
                  <a:pt x="51" y="414"/>
                  <a:pt x="41" y="424"/>
                </a:cubicBezTo>
                <a:cubicBezTo>
                  <a:pt x="40" y="425"/>
                  <a:pt x="38" y="425"/>
                  <a:pt x="37" y="425"/>
                </a:cubicBezTo>
                <a:cubicBezTo>
                  <a:pt x="36" y="424"/>
                  <a:pt x="36" y="422"/>
                  <a:pt x="37" y="421"/>
                </a:cubicBezTo>
                <a:cubicBezTo>
                  <a:pt x="37" y="418"/>
                  <a:pt x="38" y="415"/>
                  <a:pt x="39" y="412"/>
                </a:cubicBezTo>
                <a:cubicBezTo>
                  <a:pt x="37" y="414"/>
                  <a:pt x="35" y="416"/>
                  <a:pt x="32" y="418"/>
                </a:cubicBezTo>
                <a:cubicBezTo>
                  <a:pt x="32" y="419"/>
                  <a:pt x="30" y="418"/>
                  <a:pt x="30" y="418"/>
                </a:cubicBezTo>
                <a:cubicBezTo>
                  <a:pt x="29" y="417"/>
                  <a:pt x="29" y="416"/>
                  <a:pt x="29" y="415"/>
                </a:cubicBezTo>
                <a:cubicBezTo>
                  <a:pt x="29" y="415"/>
                  <a:pt x="29" y="414"/>
                  <a:pt x="29" y="414"/>
                </a:cubicBezTo>
                <a:cubicBezTo>
                  <a:pt x="43" y="397"/>
                  <a:pt x="57" y="380"/>
                  <a:pt x="72" y="363"/>
                </a:cubicBezTo>
                <a:cubicBezTo>
                  <a:pt x="72" y="362"/>
                  <a:pt x="74" y="362"/>
                  <a:pt x="75" y="362"/>
                </a:cubicBezTo>
                <a:cubicBezTo>
                  <a:pt x="75" y="363"/>
                  <a:pt x="75" y="364"/>
                  <a:pt x="75" y="365"/>
                </a:cubicBezTo>
                <a:cubicBezTo>
                  <a:pt x="74" y="366"/>
                  <a:pt x="72" y="367"/>
                  <a:pt x="72" y="368"/>
                </a:cubicBezTo>
                <a:cubicBezTo>
                  <a:pt x="74" y="376"/>
                  <a:pt x="70" y="379"/>
                  <a:pt x="64" y="382"/>
                </a:cubicBezTo>
                <a:cubicBezTo>
                  <a:pt x="61" y="384"/>
                  <a:pt x="58" y="387"/>
                  <a:pt x="56" y="390"/>
                </a:cubicBezTo>
                <a:cubicBezTo>
                  <a:pt x="50" y="397"/>
                  <a:pt x="44" y="405"/>
                  <a:pt x="39" y="413"/>
                </a:cubicBezTo>
                <a:close/>
                <a:moveTo>
                  <a:pt x="252" y="336"/>
                </a:moveTo>
                <a:cubicBezTo>
                  <a:pt x="250" y="341"/>
                  <a:pt x="247" y="344"/>
                  <a:pt x="243" y="341"/>
                </a:cubicBezTo>
                <a:cubicBezTo>
                  <a:pt x="237" y="338"/>
                  <a:pt x="233" y="340"/>
                  <a:pt x="230" y="344"/>
                </a:cubicBezTo>
                <a:cubicBezTo>
                  <a:pt x="227" y="348"/>
                  <a:pt x="225" y="352"/>
                  <a:pt x="221" y="355"/>
                </a:cubicBezTo>
                <a:cubicBezTo>
                  <a:pt x="219" y="357"/>
                  <a:pt x="216" y="357"/>
                  <a:pt x="213" y="358"/>
                </a:cubicBezTo>
                <a:cubicBezTo>
                  <a:pt x="212" y="358"/>
                  <a:pt x="210" y="356"/>
                  <a:pt x="210" y="355"/>
                </a:cubicBezTo>
                <a:cubicBezTo>
                  <a:pt x="209" y="354"/>
                  <a:pt x="210" y="352"/>
                  <a:pt x="211" y="351"/>
                </a:cubicBezTo>
                <a:cubicBezTo>
                  <a:pt x="217" y="347"/>
                  <a:pt x="223" y="343"/>
                  <a:pt x="229" y="339"/>
                </a:cubicBezTo>
                <a:cubicBezTo>
                  <a:pt x="236" y="334"/>
                  <a:pt x="244" y="333"/>
                  <a:pt x="252" y="336"/>
                </a:cubicBezTo>
                <a:close/>
                <a:moveTo>
                  <a:pt x="123" y="220"/>
                </a:moveTo>
                <a:cubicBezTo>
                  <a:pt x="124" y="218"/>
                  <a:pt x="126" y="215"/>
                  <a:pt x="127" y="212"/>
                </a:cubicBezTo>
                <a:cubicBezTo>
                  <a:pt x="128" y="207"/>
                  <a:pt x="129" y="202"/>
                  <a:pt x="137" y="204"/>
                </a:cubicBezTo>
                <a:cubicBezTo>
                  <a:pt x="140" y="197"/>
                  <a:pt x="148" y="197"/>
                  <a:pt x="151" y="189"/>
                </a:cubicBezTo>
                <a:cubicBezTo>
                  <a:pt x="152" y="186"/>
                  <a:pt x="159" y="184"/>
                  <a:pt x="163" y="186"/>
                </a:cubicBezTo>
                <a:cubicBezTo>
                  <a:pt x="163" y="187"/>
                  <a:pt x="164" y="188"/>
                  <a:pt x="163" y="189"/>
                </a:cubicBezTo>
                <a:cubicBezTo>
                  <a:pt x="163" y="190"/>
                  <a:pt x="162" y="191"/>
                  <a:pt x="162" y="191"/>
                </a:cubicBezTo>
                <a:cubicBezTo>
                  <a:pt x="153" y="197"/>
                  <a:pt x="146" y="204"/>
                  <a:pt x="139" y="211"/>
                </a:cubicBezTo>
                <a:cubicBezTo>
                  <a:pt x="135" y="216"/>
                  <a:pt x="130" y="218"/>
                  <a:pt x="123" y="220"/>
                </a:cubicBezTo>
                <a:close/>
                <a:moveTo>
                  <a:pt x="327" y="347"/>
                </a:moveTo>
                <a:cubicBezTo>
                  <a:pt x="317" y="352"/>
                  <a:pt x="310" y="359"/>
                  <a:pt x="303" y="365"/>
                </a:cubicBezTo>
                <a:cubicBezTo>
                  <a:pt x="298" y="369"/>
                  <a:pt x="294" y="371"/>
                  <a:pt x="293" y="368"/>
                </a:cubicBezTo>
                <a:cubicBezTo>
                  <a:pt x="290" y="364"/>
                  <a:pt x="293" y="361"/>
                  <a:pt x="295" y="358"/>
                </a:cubicBezTo>
                <a:cubicBezTo>
                  <a:pt x="296" y="356"/>
                  <a:pt x="297" y="354"/>
                  <a:pt x="299" y="352"/>
                </a:cubicBezTo>
                <a:cubicBezTo>
                  <a:pt x="300" y="352"/>
                  <a:pt x="302" y="351"/>
                  <a:pt x="303" y="352"/>
                </a:cubicBezTo>
                <a:cubicBezTo>
                  <a:pt x="305" y="355"/>
                  <a:pt x="307" y="355"/>
                  <a:pt x="310" y="353"/>
                </a:cubicBezTo>
                <a:cubicBezTo>
                  <a:pt x="317" y="348"/>
                  <a:pt x="323" y="344"/>
                  <a:pt x="329" y="340"/>
                </a:cubicBezTo>
                <a:cubicBezTo>
                  <a:pt x="331" y="339"/>
                  <a:pt x="335" y="338"/>
                  <a:pt x="336" y="341"/>
                </a:cubicBezTo>
                <a:cubicBezTo>
                  <a:pt x="337" y="347"/>
                  <a:pt x="340" y="348"/>
                  <a:pt x="345" y="346"/>
                </a:cubicBezTo>
                <a:cubicBezTo>
                  <a:pt x="345" y="346"/>
                  <a:pt x="346" y="347"/>
                  <a:pt x="346" y="347"/>
                </a:cubicBezTo>
                <a:cubicBezTo>
                  <a:pt x="346" y="348"/>
                  <a:pt x="346" y="349"/>
                  <a:pt x="346" y="349"/>
                </a:cubicBezTo>
                <a:cubicBezTo>
                  <a:pt x="343" y="351"/>
                  <a:pt x="340" y="353"/>
                  <a:pt x="337" y="355"/>
                </a:cubicBezTo>
                <a:cubicBezTo>
                  <a:pt x="330" y="359"/>
                  <a:pt x="329" y="358"/>
                  <a:pt x="327" y="347"/>
                </a:cubicBezTo>
                <a:close/>
                <a:moveTo>
                  <a:pt x="454" y="285"/>
                </a:moveTo>
                <a:cubicBezTo>
                  <a:pt x="447" y="280"/>
                  <a:pt x="442" y="284"/>
                  <a:pt x="437" y="288"/>
                </a:cubicBezTo>
                <a:cubicBezTo>
                  <a:pt x="435" y="289"/>
                  <a:pt x="433" y="291"/>
                  <a:pt x="430" y="293"/>
                </a:cubicBezTo>
                <a:cubicBezTo>
                  <a:pt x="428" y="294"/>
                  <a:pt x="425" y="294"/>
                  <a:pt x="424" y="293"/>
                </a:cubicBezTo>
                <a:cubicBezTo>
                  <a:pt x="418" y="286"/>
                  <a:pt x="413" y="291"/>
                  <a:pt x="407" y="295"/>
                </a:cubicBezTo>
                <a:cubicBezTo>
                  <a:pt x="406" y="295"/>
                  <a:pt x="405" y="296"/>
                  <a:pt x="403" y="296"/>
                </a:cubicBezTo>
                <a:cubicBezTo>
                  <a:pt x="402" y="297"/>
                  <a:pt x="399" y="296"/>
                  <a:pt x="399" y="295"/>
                </a:cubicBezTo>
                <a:cubicBezTo>
                  <a:pt x="399" y="293"/>
                  <a:pt x="398" y="291"/>
                  <a:pt x="399" y="288"/>
                </a:cubicBezTo>
                <a:cubicBezTo>
                  <a:pt x="399" y="287"/>
                  <a:pt x="402" y="286"/>
                  <a:pt x="402" y="286"/>
                </a:cubicBezTo>
                <a:cubicBezTo>
                  <a:pt x="407" y="290"/>
                  <a:pt x="411" y="286"/>
                  <a:pt x="415" y="284"/>
                </a:cubicBezTo>
                <a:cubicBezTo>
                  <a:pt x="419" y="283"/>
                  <a:pt x="424" y="280"/>
                  <a:pt x="429" y="284"/>
                </a:cubicBezTo>
                <a:cubicBezTo>
                  <a:pt x="432" y="286"/>
                  <a:pt x="435" y="284"/>
                  <a:pt x="437" y="283"/>
                </a:cubicBezTo>
                <a:cubicBezTo>
                  <a:pt x="443" y="280"/>
                  <a:pt x="448" y="278"/>
                  <a:pt x="455" y="278"/>
                </a:cubicBezTo>
                <a:cubicBezTo>
                  <a:pt x="457" y="278"/>
                  <a:pt x="460" y="276"/>
                  <a:pt x="463" y="275"/>
                </a:cubicBezTo>
                <a:cubicBezTo>
                  <a:pt x="466" y="273"/>
                  <a:pt x="469" y="271"/>
                  <a:pt x="472" y="269"/>
                </a:cubicBezTo>
                <a:cubicBezTo>
                  <a:pt x="476" y="267"/>
                  <a:pt x="479" y="267"/>
                  <a:pt x="480" y="269"/>
                </a:cubicBezTo>
                <a:cubicBezTo>
                  <a:pt x="480" y="273"/>
                  <a:pt x="476" y="272"/>
                  <a:pt x="475" y="273"/>
                </a:cubicBezTo>
                <a:cubicBezTo>
                  <a:pt x="471" y="276"/>
                  <a:pt x="467" y="279"/>
                  <a:pt x="464" y="281"/>
                </a:cubicBezTo>
                <a:cubicBezTo>
                  <a:pt x="461" y="283"/>
                  <a:pt x="457" y="284"/>
                  <a:pt x="454" y="285"/>
                </a:cubicBezTo>
                <a:close/>
                <a:moveTo>
                  <a:pt x="202" y="211"/>
                </a:moveTo>
                <a:cubicBezTo>
                  <a:pt x="200" y="216"/>
                  <a:pt x="197" y="221"/>
                  <a:pt x="191" y="221"/>
                </a:cubicBezTo>
                <a:cubicBezTo>
                  <a:pt x="186" y="221"/>
                  <a:pt x="183" y="223"/>
                  <a:pt x="181" y="226"/>
                </a:cubicBezTo>
                <a:cubicBezTo>
                  <a:pt x="175" y="236"/>
                  <a:pt x="164" y="241"/>
                  <a:pt x="157" y="249"/>
                </a:cubicBezTo>
                <a:cubicBezTo>
                  <a:pt x="155" y="251"/>
                  <a:pt x="151" y="249"/>
                  <a:pt x="151" y="246"/>
                </a:cubicBezTo>
                <a:cubicBezTo>
                  <a:pt x="150" y="244"/>
                  <a:pt x="151" y="242"/>
                  <a:pt x="151" y="240"/>
                </a:cubicBezTo>
                <a:cubicBezTo>
                  <a:pt x="151" y="236"/>
                  <a:pt x="152" y="236"/>
                  <a:pt x="156" y="238"/>
                </a:cubicBezTo>
                <a:cubicBezTo>
                  <a:pt x="159" y="240"/>
                  <a:pt x="161" y="239"/>
                  <a:pt x="162" y="236"/>
                </a:cubicBezTo>
                <a:cubicBezTo>
                  <a:pt x="164" y="232"/>
                  <a:pt x="165" y="228"/>
                  <a:pt x="166" y="225"/>
                </a:cubicBezTo>
                <a:cubicBezTo>
                  <a:pt x="168" y="221"/>
                  <a:pt x="170" y="219"/>
                  <a:pt x="174" y="221"/>
                </a:cubicBezTo>
                <a:cubicBezTo>
                  <a:pt x="175" y="222"/>
                  <a:pt x="177" y="221"/>
                  <a:pt x="178" y="221"/>
                </a:cubicBezTo>
                <a:cubicBezTo>
                  <a:pt x="180" y="219"/>
                  <a:pt x="182" y="217"/>
                  <a:pt x="183" y="215"/>
                </a:cubicBezTo>
                <a:cubicBezTo>
                  <a:pt x="188" y="207"/>
                  <a:pt x="194" y="206"/>
                  <a:pt x="202" y="211"/>
                </a:cubicBezTo>
                <a:close/>
                <a:moveTo>
                  <a:pt x="187" y="406"/>
                </a:moveTo>
                <a:cubicBezTo>
                  <a:pt x="188" y="403"/>
                  <a:pt x="188" y="400"/>
                  <a:pt x="190" y="398"/>
                </a:cubicBezTo>
                <a:cubicBezTo>
                  <a:pt x="190" y="396"/>
                  <a:pt x="192" y="394"/>
                  <a:pt x="194" y="394"/>
                </a:cubicBezTo>
                <a:cubicBezTo>
                  <a:pt x="201" y="392"/>
                  <a:pt x="216" y="386"/>
                  <a:pt x="221" y="383"/>
                </a:cubicBezTo>
                <a:cubicBezTo>
                  <a:pt x="225" y="380"/>
                  <a:pt x="230" y="377"/>
                  <a:pt x="235" y="374"/>
                </a:cubicBezTo>
                <a:cubicBezTo>
                  <a:pt x="237" y="373"/>
                  <a:pt x="240" y="372"/>
                  <a:pt x="242" y="375"/>
                </a:cubicBezTo>
                <a:cubicBezTo>
                  <a:pt x="243" y="377"/>
                  <a:pt x="243" y="380"/>
                  <a:pt x="243" y="382"/>
                </a:cubicBezTo>
                <a:cubicBezTo>
                  <a:pt x="242" y="387"/>
                  <a:pt x="238" y="390"/>
                  <a:pt x="234" y="392"/>
                </a:cubicBezTo>
                <a:cubicBezTo>
                  <a:pt x="233" y="392"/>
                  <a:pt x="230" y="392"/>
                  <a:pt x="229" y="391"/>
                </a:cubicBezTo>
                <a:cubicBezTo>
                  <a:pt x="226" y="388"/>
                  <a:pt x="223" y="388"/>
                  <a:pt x="220" y="391"/>
                </a:cubicBezTo>
                <a:cubicBezTo>
                  <a:pt x="216" y="394"/>
                  <a:pt x="213" y="397"/>
                  <a:pt x="208" y="398"/>
                </a:cubicBezTo>
                <a:cubicBezTo>
                  <a:pt x="206" y="399"/>
                  <a:pt x="203" y="401"/>
                  <a:pt x="201" y="403"/>
                </a:cubicBezTo>
                <a:cubicBezTo>
                  <a:pt x="199" y="405"/>
                  <a:pt x="197" y="407"/>
                  <a:pt x="195" y="409"/>
                </a:cubicBezTo>
                <a:cubicBezTo>
                  <a:pt x="193" y="410"/>
                  <a:pt x="191" y="410"/>
                  <a:pt x="189" y="410"/>
                </a:cubicBezTo>
                <a:cubicBezTo>
                  <a:pt x="188" y="410"/>
                  <a:pt x="188" y="408"/>
                  <a:pt x="187" y="406"/>
                </a:cubicBezTo>
                <a:close/>
                <a:moveTo>
                  <a:pt x="282" y="146"/>
                </a:moveTo>
                <a:cubicBezTo>
                  <a:pt x="277" y="157"/>
                  <a:pt x="270" y="163"/>
                  <a:pt x="260" y="165"/>
                </a:cubicBezTo>
                <a:cubicBezTo>
                  <a:pt x="255" y="166"/>
                  <a:pt x="252" y="169"/>
                  <a:pt x="249" y="172"/>
                </a:cubicBezTo>
                <a:cubicBezTo>
                  <a:pt x="245" y="176"/>
                  <a:pt x="241" y="179"/>
                  <a:pt x="237" y="182"/>
                </a:cubicBezTo>
                <a:cubicBezTo>
                  <a:pt x="233" y="186"/>
                  <a:pt x="229" y="191"/>
                  <a:pt x="225" y="195"/>
                </a:cubicBezTo>
                <a:cubicBezTo>
                  <a:pt x="222" y="199"/>
                  <a:pt x="220" y="199"/>
                  <a:pt x="218" y="197"/>
                </a:cubicBezTo>
                <a:cubicBezTo>
                  <a:pt x="215" y="195"/>
                  <a:pt x="215" y="191"/>
                  <a:pt x="218" y="188"/>
                </a:cubicBezTo>
                <a:cubicBezTo>
                  <a:pt x="222" y="186"/>
                  <a:pt x="226" y="184"/>
                  <a:pt x="229" y="181"/>
                </a:cubicBezTo>
                <a:cubicBezTo>
                  <a:pt x="232" y="178"/>
                  <a:pt x="233" y="174"/>
                  <a:pt x="235" y="171"/>
                </a:cubicBezTo>
                <a:cubicBezTo>
                  <a:pt x="235" y="170"/>
                  <a:pt x="237" y="169"/>
                  <a:pt x="237" y="169"/>
                </a:cubicBezTo>
                <a:cubicBezTo>
                  <a:pt x="246" y="169"/>
                  <a:pt x="249" y="162"/>
                  <a:pt x="254" y="157"/>
                </a:cubicBezTo>
                <a:cubicBezTo>
                  <a:pt x="255" y="156"/>
                  <a:pt x="258" y="154"/>
                  <a:pt x="259" y="155"/>
                </a:cubicBezTo>
                <a:cubicBezTo>
                  <a:pt x="266" y="159"/>
                  <a:pt x="271" y="153"/>
                  <a:pt x="276" y="150"/>
                </a:cubicBezTo>
                <a:cubicBezTo>
                  <a:pt x="278" y="148"/>
                  <a:pt x="280" y="147"/>
                  <a:pt x="282" y="146"/>
                </a:cubicBezTo>
                <a:close/>
                <a:moveTo>
                  <a:pt x="263" y="64"/>
                </a:moveTo>
                <a:cubicBezTo>
                  <a:pt x="260" y="69"/>
                  <a:pt x="257" y="75"/>
                  <a:pt x="254" y="80"/>
                </a:cubicBezTo>
                <a:cubicBezTo>
                  <a:pt x="251" y="85"/>
                  <a:pt x="248" y="90"/>
                  <a:pt x="244" y="93"/>
                </a:cubicBezTo>
                <a:cubicBezTo>
                  <a:pt x="237" y="97"/>
                  <a:pt x="234" y="101"/>
                  <a:pt x="231" y="107"/>
                </a:cubicBezTo>
                <a:cubicBezTo>
                  <a:pt x="231" y="109"/>
                  <a:pt x="230" y="110"/>
                  <a:pt x="229" y="111"/>
                </a:cubicBezTo>
                <a:cubicBezTo>
                  <a:pt x="226" y="118"/>
                  <a:pt x="219" y="121"/>
                  <a:pt x="214" y="126"/>
                </a:cubicBezTo>
                <a:cubicBezTo>
                  <a:pt x="210" y="130"/>
                  <a:pt x="209" y="138"/>
                  <a:pt x="204" y="142"/>
                </a:cubicBezTo>
                <a:cubicBezTo>
                  <a:pt x="199" y="146"/>
                  <a:pt x="196" y="151"/>
                  <a:pt x="195" y="157"/>
                </a:cubicBezTo>
                <a:cubicBezTo>
                  <a:pt x="192" y="168"/>
                  <a:pt x="183" y="171"/>
                  <a:pt x="174" y="174"/>
                </a:cubicBezTo>
                <a:cubicBezTo>
                  <a:pt x="173" y="175"/>
                  <a:pt x="170" y="174"/>
                  <a:pt x="169" y="173"/>
                </a:cubicBezTo>
                <a:cubicBezTo>
                  <a:pt x="168" y="173"/>
                  <a:pt x="167" y="171"/>
                  <a:pt x="167" y="169"/>
                </a:cubicBezTo>
                <a:cubicBezTo>
                  <a:pt x="167" y="169"/>
                  <a:pt x="169" y="167"/>
                  <a:pt x="170" y="167"/>
                </a:cubicBezTo>
                <a:cubicBezTo>
                  <a:pt x="178" y="168"/>
                  <a:pt x="178" y="168"/>
                  <a:pt x="180" y="161"/>
                </a:cubicBezTo>
                <a:cubicBezTo>
                  <a:pt x="181" y="157"/>
                  <a:pt x="183" y="155"/>
                  <a:pt x="187" y="155"/>
                </a:cubicBezTo>
                <a:cubicBezTo>
                  <a:pt x="189" y="155"/>
                  <a:pt x="190" y="153"/>
                  <a:pt x="191" y="151"/>
                </a:cubicBezTo>
                <a:cubicBezTo>
                  <a:pt x="193" y="148"/>
                  <a:pt x="193" y="144"/>
                  <a:pt x="194" y="141"/>
                </a:cubicBezTo>
                <a:cubicBezTo>
                  <a:pt x="195" y="139"/>
                  <a:pt x="196" y="137"/>
                  <a:pt x="197" y="136"/>
                </a:cubicBezTo>
                <a:cubicBezTo>
                  <a:pt x="205" y="135"/>
                  <a:pt x="207" y="128"/>
                  <a:pt x="209" y="122"/>
                </a:cubicBezTo>
                <a:cubicBezTo>
                  <a:pt x="211" y="117"/>
                  <a:pt x="213" y="114"/>
                  <a:pt x="218" y="114"/>
                </a:cubicBezTo>
                <a:cubicBezTo>
                  <a:pt x="220" y="114"/>
                  <a:pt x="223" y="111"/>
                  <a:pt x="224" y="109"/>
                </a:cubicBezTo>
                <a:cubicBezTo>
                  <a:pt x="226" y="106"/>
                  <a:pt x="228" y="102"/>
                  <a:pt x="230" y="99"/>
                </a:cubicBezTo>
                <a:cubicBezTo>
                  <a:pt x="232" y="93"/>
                  <a:pt x="234" y="89"/>
                  <a:pt x="240" y="88"/>
                </a:cubicBezTo>
                <a:cubicBezTo>
                  <a:pt x="246" y="86"/>
                  <a:pt x="249" y="80"/>
                  <a:pt x="252" y="74"/>
                </a:cubicBezTo>
                <a:cubicBezTo>
                  <a:pt x="252" y="74"/>
                  <a:pt x="252" y="72"/>
                  <a:pt x="252" y="71"/>
                </a:cubicBezTo>
                <a:cubicBezTo>
                  <a:pt x="252" y="69"/>
                  <a:pt x="248" y="66"/>
                  <a:pt x="251" y="64"/>
                </a:cubicBezTo>
                <a:cubicBezTo>
                  <a:pt x="254" y="62"/>
                  <a:pt x="258" y="63"/>
                  <a:pt x="261" y="62"/>
                </a:cubicBezTo>
                <a:cubicBezTo>
                  <a:pt x="262" y="62"/>
                  <a:pt x="263" y="63"/>
                  <a:pt x="263" y="64"/>
                </a:cubicBezTo>
                <a:close/>
                <a:moveTo>
                  <a:pt x="410" y="61"/>
                </a:moveTo>
                <a:cubicBezTo>
                  <a:pt x="406" y="61"/>
                  <a:pt x="402" y="59"/>
                  <a:pt x="400" y="60"/>
                </a:cubicBezTo>
                <a:cubicBezTo>
                  <a:pt x="397" y="62"/>
                  <a:pt x="395" y="66"/>
                  <a:pt x="392" y="70"/>
                </a:cubicBezTo>
                <a:cubicBezTo>
                  <a:pt x="390" y="73"/>
                  <a:pt x="388" y="76"/>
                  <a:pt x="386" y="78"/>
                </a:cubicBezTo>
                <a:cubicBezTo>
                  <a:pt x="383" y="82"/>
                  <a:pt x="381" y="83"/>
                  <a:pt x="376" y="80"/>
                </a:cubicBezTo>
                <a:cubicBezTo>
                  <a:pt x="372" y="79"/>
                  <a:pt x="370" y="79"/>
                  <a:pt x="368" y="82"/>
                </a:cubicBezTo>
                <a:cubicBezTo>
                  <a:pt x="363" y="87"/>
                  <a:pt x="359" y="92"/>
                  <a:pt x="351" y="93"/>
                </a:cubicBezTo>
                <a:cubicBezTo>
                  <a:pt x="348" y="93"/>
                  <a:pt x="345" y="97"/>
                  <a:pt x="343" y="100"/>
                </a:cubicBezTo>
                <a:cubicBezTo>
                  <a:pt x="339" y="104"/>
                  <a:pt x="335" y="109"/>
                  <a:pt x="329" y="110"/>
                </a:cubicBezTo>
                <a:cubicBezTo>
                  <a:pt x="326" y="111"/>
                  <a:pt x="324" y="114"/>
                  <a:pt x="322" y="116"/>
                </a:cubicBezTo>
                <a:cubicBezTo>
                  <a:pt x="320" y="119"/>
                  <a:pt x="317" y="121"/>
                  <a:pt x="315" y="123"/>
                </a:cubicBezTo>
                <a:cubicBezTo>
                  <a:pt x="313" y="125"/>
                  <a:pt x="309" y="123"/>
                  <a:pt x="309" y="120"/>
                </a:cubicBezTo>
                <a:cubicBezTo>
                  <a:pt x="309" y="115"/>
                  <a:pt x="311" y="109"/>
                  <a:pt x="315" y="105"/>
                </a:cubicBezTo>
                <a:cubicBezTo>
                  <a:pt x="317" y="103"/>
                  <a:pt x="320" y="110"/>
                  <a:pt x="323" y="104"/>
                </a:cubicBezTo>
                <a:cubicBezTo>
                  <a:pt x="324" y="102"/>
                  <a:pt x="326" y="99"/>
                  <a:pt x="328" y="97"/>
                </a:cubicBezTo>
                <a:cubicBezTo>
                  <a:pt x="328" y="96"/>
                  <a:pt x="329" y="96"/>
                  <a:pt x="329" y="96"/>
                </a:cubicBezTo>
                <a:cubicBezTo>
                  <a:pt x="330" y="96"/>
                  <a:pt x="330" y="96"/>
                  <a:pt x="331" y="96"/>
                </a:cubicBezTo>
                <a:cubicBezTo>
                  <a:pt x="335" y="99"/>
                  <a:pt x="338" y="96"/>
                  <a:pt x="341" y="93"/>
                </a:cubicBezTo>
                <a:cubicBezTo>
                  <a:pt x="343" y="90"/>
                  <a:pt x="345" y="87"/>
                  <a:pt x="348" y="85"/>
                </a:cubicBezTo>
                <a:cubicBezTo>
                  <a:pt x="349" y="84"/>
                  <a:pt x="351" y="82"/>
                  <a:pt x="353" y="82"/>
                </a:cubicBezTo>
                <a:cubicBezTo>
                  <a:pt x="360" y="84"/>
                  <a:pt x="363" y="79"/>
                  <a:pt x="366" y="75"/>
                </a:cubicBezTo>
                <a:cubicBezTo>
                  <a:pt x="370" y="71"/>
                  <a:pt x="373" y="68"/>
                  <a:pt x="377" y="64"/>
                </a:cubicBezTo>
                <a:cubicBezTo>
                  <a:pt x="377" y="64"/>
                  <a:pt x="380" y="64"/>
                  <a:pt x="380" y="65"/>
                </a:cubicBezTo>
                <a:cubicBezTo>
                  <a:pt x="382" y="66"/>
                  <a:pt x="382" y="68"/>
                  <a:pt x="383" y="70"/>
                </a:cubicBezTo>
                <a:cubicBezTo>
                  <a:pt x="385" y="68"/>
                  <a:pt x="387" y="67"/>
                  <a:pt x="389" y="65"/>
                </a:cubicBezTo>
                <a:cubicBezTo>
                  <a:pt x="392" y="61"/>
                  <a:pt x="394" y="57"/>
                  <a:pt x="397" y="53"/>
                </a:cubicBezTo>
                <a:cubicBezTo>
                  <a:pt x="399" y="51"/>
                  <a:pt x="400" y="49"/>
                  <a:pt x="402" y="49"/>
                </a:cubicBezTo>
                <a:cubicBezTo>
                  <a:pt x="403" y="49"/>
                  <a:pt x="405" y="50"/>
                  <a:pt x="407" y="51"/>
                </a:cubicBezTo>
                <a:cubicBezTo>
                  <a:pt x="409" y="53"/>
                  <a:pt x="411" y="53"/>
                  <a:pt x="414" y="51"/>
                </a:cubicBezTo>
                <a:cubicBezTo>
                  <a:pt x="416" y="49"/>
                  <a:pt x="418" y="47"/>
                  <a:pt x="421" y="46"/>
                </a:cubicBezTo>
                <a:cubicBezTo>
                  <a:pt x="422" y="45"/>
                  <a:pt x="424" y="44"/>
                  <a:pt x="425" y="45"/>
                </a:cubicBezTo>
                <a:cubicBezTo>
                  <a:pt x="430" y="51"/>
                  <a:pt x="433" y="46"/>
                  <a:pt x="437" y="43"/>
                </a:cubicBezTo>
                <a:cubicBezTo>
                  <a:pt x="445" y="38"/>
                  <a:pt x="453" y="33"/>
                  <a:pt x="461" y="27"/>
                </a:cubicBezTo>
                <a:cubicBezTo>
                  <a:pt x="462" y="27"/>
                  <a:pt x="464" y="28"/>
                  <a:pt x="464" y="28"/>
                </a:cubicBezTo>
                <a:cubicBezTo>
                  <a:pt x="464" y="29"/>
                  <a:pt x="464" y="30"/>
                  <a:pt x="464" y="31"/>
                </a:cubicBezTo>
                <a:cubicBezTo>
                  <a:pt x="452" y="40"/>
                  <a:pt x="440" y="48"/>
                  <a:pt x="429" y="57"/>
                </a:cubicBezTo>
                <a:cubicBezTo>
                  <a:pt x="423" y="62"/>
                  <a:pt x="416" y="58"/>
                  <a:pt x="410" y="61"/>
                </a:cubicBezTo>
                <a:close/>
                <a:moveTo>
                  <a:pt x="289" y="298"/>
                </a:moveTo>
                <a:cubicBezTo>
                  <a:pt x="289" y="287"/>
                  <a:pt x="287" y="280"/>
                  <a:pt x="280" y="274"/>
                </a:cubicBezTo>
                <a:cubicBezTo>
                  <a:pt x="278" y="273"/>
                  <a:pt x="277" y="269"/>
                  <a:pt x="276" y="266"/>
                </a:cubicBezTo>
                <a:cubicBezTo>
                  <a:pt x="274" y="259"/>
                  <a:pt x="272" y="252"/>
                  <a:pt x="270" y="244"/>
                </a:cubicBezTo>
                <a:cubicBezTo>
                  <a:pt x="266" y="233"/>
                  <a:pt x="265" y="221"/>
                  <a:pt x="256" y="211"/>
                </a:cubicBezTo>
                <a:cubicBezTo>
                  <a:pt x="253" y="208"/>
                  <a:pt x="255" y="197"/>
                  <a:pt x="258" y="193"/>
                </a:cubicBezTo>
                <a:cubicBezTo>
                  <a:pt x="268" y="181"/>
                  <a:pt x="280" y="170"/>
                  <a:pt x="292" y="161"/>
                </a:cubicBezTo>
                <a:cubicBezTo>
                  <a:pt x="312" y="146"/>
                  <a:pt x="332" y="131"/>
                  <a:pt x="351" y="116"/>
                </a:cubicBezTo>
                <a:cubicBezTo>
                  <a:pt x="365" y="105"/>
                  <a:pt x="378" y="95"/>
                  <a:pt x="392" y="84"/>
                </a:cubicBezTo>
                <a:cubicBezTo>
                  <a:pt x="396" y="81"/>
                  <a:pt x="398" y="82"/>
                  <a:pt x="400" y="86"/>
                </a:cubicBezTo>
                <a:cubicBezTo>
                  <a:pt x="401" y="87"/>
                  <a:pt x="402" y="89"/>
                  <a:pt x="402" y="90"/>
                </a:cubicBezTo>
                <a:cubicBezTo>
                  <a:pt x="410" y="115"/>
                  <a:pt x="418" y="139"/>
                  <a:pt x="425" y="164"/>
                </a:cubicBezTo>
                <a:cubicBezTo>
                  <a:pt x="432" y="186"/>
                  <a:pt x="438" y="208"/>
                  <a:pt x="443" y="230"/>
                </a:cubicBezTo>
                <a:cubicBezTo>
                  <a:pt x="445" y="237"/>
                  <a:pt x="447" y="244"/>
                  <a:pt x="450" y="252"/>
                </a:cubicBezTo>
                <a:cubicBezTo>
                  <a:pt x="451" y="255"/>
                  <a:pt x="449" y="258"/>
                  <a:pt x="446" y="259"/>
                </a:cubicBezTo>
                <a:cubicBezTo>
                  <a:pt x="440" y="262"/>
                  <a:pt x="434" y="265"/>
                  <a:pt x="428" y="267"/>
                </a:cubicBezTo>
                <a:cubicBezTo>
                  <a:pt x="427" y="268"/>
                  <a:pt x="426" y="268"/>
                  <a:pt x="425" y="268"/>
                </a:cubicBezTo>
                <a:cubicBezTo>
                  <a:pt x="412" y="263"/>
                  <a:pt x="399" y="269"/>
                  <a:pt x="385" y="271"/>
                </a:cubicBezTo>
                <a:cubicBezTo>
                  <a:pt x="371" y="272"/>
                  <a:pt x="356" y="276"/>
                  <a:pt x="342" y="279"/>
                </a:cubicBezTo>
                <a:cubicBezTo>
                  <a:pt x="331" y="281"/>
                  <a:pt x="320" y="284"/>
                  <a:pt x="310" y="289"/>
                </a:cubicBezTo>
                <a:cubicBezTo>
                  <a:pt x="304" y="292"/>
                  <a:pt x="297" y="295"/>
                  <a:pt x="289" y="298"/>
                </a:cubicBezTo>
                <a:close/>
                <a:moveTo>
                  <a:pt x="435" y="246"/>
                </a:moveTo>
                <a:cubicBezTo>
                  <a:pt x="435" y="247"/>
                  <a:pt x="435" y="248"/>
                  <a:pt x="435" y="249"/>
                </a:cubicBezTo>
                <a:cubicBezTo>
                  <a:pt x="435" y="250"/>
                  <a:pt x="436" y="252"/>
                  <a:pt x="437" y="252"/>
                </a:cubicBezTo>
                <a:cubicBezTo>
                  <a:pt x="437" y="253"/>
                  <a:pt x="439" y="252"/>
                  <a:pt x="439" y="251"/>
                </a:cubicBezTo>
                <a:cubicBezTo>
                  <a:pt x="440" y="250"/>
                  <a:pt x="441" y="249"/>
                  <a:pt x="441" y="248"/>
                </a:cubicBezTo>
                <a:cubicBezTo>
                  <a:pt x="439" y="241"/>
                  <a:pt x="438" y="234"/>
                  <a:pt x="436" y="228"/>
                </a:cubicBezTo>
                <a:cubicBezTo>
                  <a:pt x="435" y="225"/>
                  <a:pt x="432" y="225"/>
                  <a:pt x="429" y="226"/>
                </a:cubicBezTo>
                <a:cubicBezTo>
                  <a:pt x="433" y="220"/>
                  <a:pt x="434" y="213"/>
                  <a:pt x="431" y="206"/>
                </a:cubicBezTo>
                <a:cubicBezTo>
                  <a:pt x="424" y="183"/>
                  <a:pt x="418" y="159"/>
                  <a:pt x="411" y="136"/>
                </a:cubicBezTo>
                <a:cubicBezTo>
                  <a:pt x="408" y="127"/>
                  <a:pt x="404" y="118"/>
                  <a:pt x="400" y="110"/>
                </a:cubicBezTo>
                <a:cubicBezTo>
                  <a:pt x="394" y="112"/>
                  <a:pt x="392" y="117"/>
                  <a:pt x="390" y="122"/>
                </a:cubicBezTo>
                <a:cubicBezTo>
                  <a:pt x="381" y="141"/>
                  <a:pt x="369" y="160"/>
                  <a:pt x="357" y="178"/>
                </a:cubicBezTo>
                <a:cubicBezTo>
                  <a:pt x="352" y="185"/>
                  <a:pt x="348" y="193"/>
                  <a:pt x="344" y="200"/>
                </a:cubicBezTo>
                <a:cubicBezTo>
                  <a:pt x="342" y="202"/>
                  <a:pt x="341" y="204"/>
                  <a:pt x="340" y="207"/>
                </a:cubicBezTo>
                <a:cubicBezTo>
                  <a:pt x="339" y="209"/>
                  <a:pt x="340" y="212"/>
                  <a:pt x="343" y="213"/>
                </a:cubicBezTo>
                <a:cubicBezTo>
                  <a:pt x="345" y="214"/>
                  <a:pt x="347" y="215"/>
                  <a:pt x="350" y="215"/>
                </a:cubicBezTo>
                <a:cubicBezTo>
                  <a:pt x="371" y="221"/>
                  <a:pt x="369" y="218"/>
                  <a:pt x="377" y="203"/>
                </a:cubicBezTo>
                <a:cubicBezTo>
                  <a:pt x="381" y="195"/>
                  <a:pt x="385" y="187"/>
                  <a:pt x="390" y="179"/>
                </a:cubicBezTo>
                <a:cubicBezTo>
                  <a:pt x="390" y="178"/>
                  <a:pt x="393" y="178"/>
                  <a:pt x="394" y="177"/>
                </a:cubicBezTo>
                <a:cubicBezTo>
                  <a:pt x="394" y="179"/>
                  <a:pt x="395" y="180"/>
                  <a:pt x="394" y="182"/>
                </a:cubicBezTo>
                <a:cubicBezTo>
                  <a:pt x="389" y="191"/>
                  <a:pt x="384" y="200"/>
                  <a:pt x="379" y="210"/>
                </a:cubicBezTo>
                <a:cubicBezTo>
                  <a:pt x="378" y="212"/>
                  <a:pt x="377" y="215"/>
                  <a:pt x="377" y="217"/>
                </a:cubicBezTo>
                <a:cubicBezTo>
                  <a:pt x="377" y="218"/>
                  <a:pt x="378" y="220"/>
                  <a:pt x="379" y="220"/>
                </a:cubicBezTo>
                <a:cubicBezTo>
                  <a:pt x="384" y="222"/>
                  <a:pt x="387" y="221"/>
                  <a:pt x="390" y="217"/>
                </a:cubicBezTo>
                <a:cubicBezTo>
                  <a:pt x="394" y="210"/>
                  <a:pt x="398" y="202"/>
                  <a:pt x="402" y="195"/>
                </a:cubicBezTo>
                <a:cubicBezTo>
                  <a:pt x="403" y="193"/>
                  <a:pt x="405" y="191"/>
                  <a:pt x="408" y="187"/>
                </a:cubicBezTo>
                <a:cubicBezTo>
                  <a:pt x="408" y="191"/>
                  <a:pt x="408" y="193"/>
                  <a:pt x="407" y="194"/>
                </a:cubicBezTo>
                <a:cubicBezTo>
                  <a:pt x="404" y="200"/>
                  <a:pt x="401" y="206"/>
                  <a:pt x="398" y="212"/>
                </a:cubicBezTo>
                <a:cubicBezTo>
                  <a:pt x="396" y="215"/>
                  <a:pt x="396" y="217"/>
                  <a:pt x="395" y="220"/>
                </a:cubicBezTo>
                <a:cubicBezTo>
                  <a:pt x="395" y="220"/>
                  <a:pt x="396" y="222"/>
                  <a:pt x="396" y="222"/>
                </a:cubicBezTo>
                <a:cubicBezTo>
                  <a:pt x="397" y="222"/>
                  <a:pt x="399" y="222"/>
                  <a:pt x="400" y="222"/>
                </a:cubicBezTo>
                <a:cubicBezTo>
                  <a:pt x="402" y="220"/>
                  <a:pt x="403" y="217"/>
                  <a:pt x="404" y="215"/>
                </a:cubicBezTo>
                <a:cubicBezTo>
                  <a:pt x="407" y="210"/>
                  <a:pt x="410" y="204"/>
                  <a:pt x="413" y="199"/>
                </a:cubicBezTo>
                <a:cubicBezTo>
                  <a:pt x="414" y="198"/>
                  <a:pt x="415" y="195"/>
                  <a:pt x="418" y="198"/>
                </a:cubicBezTo>
                <a:cubicBezTo>
                  <a:pt x="415" y="204"/>
                  <a:pt x="412" y="210"/>
                  <a:pt x="409" y="215"/>
                </a:cubicBezTo>
                <a:cubicBezTo>
                  <a:pt x="408" y="218"/>
                  <a:pt x="407" y="220"/>
                  <a:pt x="407" y="223"/>
                </a:cubicBezTo>
                <a:cubicBezTo>
                  <a:pt x="407" y="224"/>
                  <a:pt x="408" y="226"/>
                  <a:pt x="408" y="226"/>
                </a:cubicBezTo>
                <a:cubicBezTo>
                  <a:pt x="410" y="227"/>
                  <a:pt x="413" y="226"/>
                  <a:pt x="414" y="225"/>
                </a:cubicBezTo>
                <a:cubicBezTo>
                  <a:pt x="416" y="223"/>
                  <a:pt x="417" y="220"/>
                  <a:pt x="419" y="218"/>
                </a:cubicBezTo>
                <a:cubicBezTo>
                  <a:pt x="419" y="216"/>
                  <a:pt x="420" y="214"/>
                  <a:pt x="423" y="216"/>
                </a:cubicBezTo>
                <a:cubicBezTo>
                  <a:pt x="422" y="219"/>
                  <a:pt x="420" y="223"/>
                  <a:pt x="419" y="227"/>
                </a:cubicBezTo>
                <a:cubicBezTo>
                  <a:pt x="418" y="229"/>
                  <a:pt x="421" y="231"/>
                  <a:pt x="424" y="230"/>
                </a:cubicBezTo>
                <a:cubicBezTo>
                  <a:pt x="425" y="230"/>
                  <a:pt x="427" y="229"/>
                  <a:pt x="428" y="228"/>
                </a:cubicBezTo>
                <a:cubicBezTo>
                  <a:pt x="428" y="232"/>
                  <a:pt x="429" y="236"/>
                  <a:pt x="432" y="239"/>
                </a:cubicBezTo>
                <a:cubicBezTo>
                  <a:pt x="434" y="241"/>
                  <a:pt x="436" y="243"/>
                  <a:pt x="435" y="247"/>
                </a:cubicBezTo>
                <a:cubicBezTo>
                  <a:pt x="434" y="247"/>
                  <a:pt x="434" y="246"/>
                  <a:pt x="433" y="246"/>
                </a:cubicBezTo>
                <a:cubicBezTo>
                  <a:pt x="431" y="245"/>
                  <a:pt x="427" y="243"/>
                  <a:pt x="425" y="244"/>
                </a:cubicBezTo>
                <a:cubicBezTo>
                  <a:pt x="421" y="245"/>
                  <a:pt x="420" y="249"/>
                  <a:pt x="420" y="253"/>
                </a:cubicBezTo>
                <a:cubicBezTo>
                  <a:pt x="419" y="254"/>
                  <a:pt x="420" y="255"/>
                  <a:pt x="421" y="256"/>
                </a:cubicBezTo>
                <a:cubicBezTo>
                  <a:pt x="422" y="256"/>
                  <a:pt x="423" y="256"/>
                  <a:pt x="424" y="256"/>
                </a:cubicBezTo>
                <a:cubicBezTo>
                  <a:pt x="428" y="253"/>
                  <a:pt x="431" y="250"/>
                  <a:pt x="435" y="246"/>
                </a:cubicBezTo>
                <a:close/>
                <a:moveTo>
                  <a:pt x="325" y="187"/>
                </a:moveTo>
                <a:cubicBezTo>
                  <a:pt x="323" y="192"/>
                  <a:pt x="321" y="197"/>
                  <a:pt x="320" y="201"/>
                </a:cubicBezTo>
                <a:cubicBezTo>
                  <a:pt x="319" y="202"/>
                  <a:pt x="320" y="205"/>
                  <a:pt x="321" y="205"/>
                </a:cubicBezTo>
                <a:cubicBezTo>
                  <a:pt x="326" y="209"/>
                  <a:pt x="331" y="210"/>
                  <a:pt x="335" y="204"/>
                </a:cubicBezTo>
                <a:cubicBezTo>
                  <a:pt x="340" y="195"/>
                  <a:pt x="346" y="185"/>
                  <a:pt x="352" y="176"/>
                </a:cubicBezTo>
                <a:cubicBezTo>
                  <a:pt x="367" y="153"/>
                  <a:pt x="381" y="130"/>
                  <a:pt x="393" y="105"/>
                </a:cubicBezTo>
                <a:cubicBezTo>
                  <a:pt x="394" y="103"/>
                  <a:pt x="395" y="100"/>
                  <a:pt x="396" y="98"/>
                </a:cubicBezTo>
                <a:cubicBezTo>
                  <a:pt x="396" y="97"/>
                  <a:pt x="395" y="95"/>
                  <a:pt x="394" y="94"/>
                </a:cubicBezTo>
                <a:cubicBezTo>
                  <a:pt x="393" y="94"/>
                  <a:pt x="392" y="94"/>
                  <a:pt x="391" y="94"/>
                </a:cubicBezTo>
                <a:cubicBezTo>
                  <a:pt x="390" y="94"/>
                  <a:pt x="388" y="95"/>
                  <a:pt x="387" y="96"/>
                </a:cubicBezTo>
                <a:cubicBezTo>
                  <a:pt x="358" y="118"/>
                  <a:pt x="330" y="139"/>
                  <a:pt x="301" y="161"/>
                </a:cubicBezTo>
                <a:cubicBezTo>
                  <a:pt x="291" y="169"/>
                  <a:pt x="282" y="178"/>
                  <a:pt x="273" y="186"/>
                </a:cubicBezTo>
                <a:cubicBezTo>
                  <a:pt x="271" y="188"/>
                  <a:pt x="270" y="190"/>
                  <a:pt x="271" y="193"/>
                </a:cubicBezTo>
                <a:cubicBezTo>
                  <a:pt x="272" y="195"/>
                  <a:pt x="277" y="197"/>
                  <a:pt x="280" y="195"/>
                </a:cubicBezTo>
                <a:cubicBezTo>
                  <a:pt x="282" y="195"/>
                  <a:pt x="283" y="194"/>
                  <a:pt x="284" y="193"/>
                </a:cubicBezTo>
                <a:cubicBezTo>
                  <a:pt x="287" y="190"/>
                  <a:pt x="287" y="190"/>
                  <a:pt x="288" y="195"/>
                </a:cubicBezTo>
                <a:cubicBezTo>
                  <a:pt x="289" y="198"/>
                  <a:pt x="290" y="199"/>
                  <a:pt x="293" y="197"/>
                </a:cubicBezTo>
                <a:cubicBezTo>
                  <a:pt x="294" y="197"/>
                  <a:pt x="295" y="195"/>
                  <a:pt x="296" y="194"/>
                </a:cubicBezTo>
                <a:cubicBezTo>
                  <a:pt x="298" y="193"/>
                  <a:pt x="298" y="194"/>
                  <a:pt x="298" y="196"/>
                </a:cubicBezTo>
                <a:cubicBezTo>
                  <a:pt x="300" y="202"/>
                  <a:pt x="301" y="202"/>
                  <a:pt x="305" y="199"/>
                </a:cubicBezTo>
                <a:cubicBezTo>
                  <a:pt x="307" y="196"/>
                  <a:pt x="310" y="193"/>
                  <a:pt x="312" y="189"/>
                </a:cubicBezTo>
                <a:cubicBezTo>
                  <a:pt x="316" y="185"/>
                  <a:pt x="320" y="184"/>
                  <a:pt x="325" y="187"/>
                </a:cubicBezTo>
                <a:close/>
                <a:moveTo>
                  <a:pt x="307" y="283"/>
                </a:moveTo>
                <a:cubicBezTo>
                  <a:pt x="310" y="282"/>
                  <a:pt x="312" y="281"/>
                  <a:pt x="314" y="280"/>
                </a:cubicBezTo>
                <a:cubicBezTo>
                  <a:pt x="324" y="276"/>
                  <a:pt x="334" y="273"/>
                  <a:pt x="345" y="272"/>
                </a:cubicBezTo>
                <a:cubicBezTo>
                  <a:pt x="361" y="269"/>
                  <a:pt x="378" y="265"/>
                  <a:pt x="394" y="262"/>
                </a:cubicBezTo>
                <a:cubicBezTo>
                  <a:pt x="396" y="261"/>
                  <a:pt x="398" y="260"/>
                  <a:pt x="399" y="259"/>
                </a:cubicBezTo>
                <a:cubicBezTo>
                  <a:pt x="402" y="252"/>
                  <a:pt x="405" y="245"/>
                  <a:pt x="407" y="238"/>
                </a:cubicBezTo>
                <a:cubicBezTo>
                  <a:pt x="407" y="237"/>
                  <a:pt x="405" y="236"/>
                  <a:pt x="404" y="235"/>
                </a:cubicBezTo>
                <a:cubicBezTo>
                  <a:pt x="404" y="234"/>
                  <a:pt x="402" y="235"/>
                  <a:pt x="402" y="235"/>
                </a:cubicBezTo>
                <a:cubicBezTo>
                  <a:pt x="400" y="238"/>
                  <a:pt x="398" y="241"/>
                  <a:pt x="396" y="244"/>
                </a:cubicBezTo>
                <a:cubicBezTo>
                  <a:pt x="393" y="241"/>
                  <a:pt x="395" y="238"/>
                  <a:pt x="395" y="235"/>
                </a:cubicBezTo>
                <a:cubicBezTo>
                  <a:pt x="395" y="234"/>
                  <a:pt x="393" y="232"/>
                  <a:pt x="392" y="232"/>
                </a:cubicBezTo>
                <a:cubicBezTo>
                  <a:pt x="387" y="234"/>
                  <a:pt x="384" y="231"/>
                  <a:pt x="380" y="228"/>
                </a:cubicBezTo>
                <a:cubicBezTo>
                  <a:pt x="377" y="227"/>
                  <a:pt x="374" y="227"/>
                  <a:pt x="372" y="230"/>
                </a:cubicBezTo>
                <a:cubicBezTo>
                  <a:pt x="369" y="233"/>
                  <a:pt x="367" y="232"/>
                  <a:pt x="365" y="229"/>
                </a:cubicBezTo>
                <a:cubicBezTo>
                  <a:pt x="363" y="227"/>
                  <a:pt x="361" y="225"/>
                  <a:pt x="359" y="225"/>
                </a:cubicBezTo>
                <a:cubicBezTo>
                  <a:pt x="352" y="223"/>
                  <a:pt x="346" y="222"/>
                  <a:pt x="339" y="221"/>
                </a:cubicBezTo>
                <a:cubicBezTo>
                  <a:pt x="335" y="220"/>
                  <a:pt x="332" y="221"/>
                  <a:pt x="329" y="225"/>
                </a:cubicBezTo>
                <a:cubicBezTo>
                  <a:pt x="323" y="237"/>
                  <a:pt x="316" y="248"/>
                  <a:pt x="309" y="259"/>
                </a:cubicBezTo>
                <a:cubicBezTo>
                  <a:pt x="306" y="262"/>
                  <a:pt x="305" y="266"/>
                  <a:pt x="306" y="270"/>
                </a:cubicBezTo>
                <a:cubicBezTo>
                  <a:pt x="307" y="274"/>
                  <a:pt x="306" y="278"/>
                  <a:pt x="307" y="283"/>
                </a:cubicBezTo>
                <a:close/>
                <a:moveTo>
                  <a:pt x="291" y="273"/>
                </a:moveTo>
                <a:cubicBezTo>
                  <a:pt x="293" y="272"/>
                  <a:pt x="295" y="270"/>
                  <a:pt x="296" y="268"/>
                </a:cubicBezTo>
                <a:cubicBezTo>
                  <a:pt x="305" y="254"/>
                  <a:pt x="314" y="239"/>
                  <a:pt x="323" y="224"/>
                </a:cubicBezTo>
                <a:cubicBezTo>
                  <a:pt x="324" y="223"/>
                  <a:pt x="325" y="222"/>
                  <a:pt x="325" y="220"/>
                </a:cubicBezTo>
                <a:cubicBezTo>
                  <a:pt x="325" y="219"/>
                  <a:pt x="325" y="216"/>
                  <a:pt x="324" y="215"/>
                </a:cubicBezTo>
                <a:cubicBezTo>
                  <a:pt x="318" y="212"/>
                  <a:pt x="314" y="212"/>
                  <a:pt x="311" y="218"/>
                </a:cubicBezTo>
                <a:cubicBezTo>
                  <a:pt x="308" y="223"/>
                  <a:pt x="304" y="229"/>
                  <a:pt x="301" y="235"/>
                </a:cubicBezTo>
                <a:cubicBezTo>
                  <a:pt x="300" y="236"/>
                  <a:pt x="298" y="238"/>
                  <a:pt x="297" y="239"/>
                </a:cubicBezTo>
                <a:cubicBezTo>
                  <a:pt x="297" y="239"/>
                  <a:pt x="295" y="238"/>
                  <a:pt x="294" y="238"/>
                </a:cubicBezTo>
                <a:cubicBezTo>
                  <a:pt x="294" y="238"/>
                  <a:pt x="294" y="237"/>
                  <a:pt x="294" y="236"/>
                </a:cubicBezTo>
                <a:cubicBezTo>
                  <a:pt x="295" y="235"/>
                  <a:pt x="295" y="233"/>
                  <a:pt x="293" y="234"/>
                </a:cubicBezTo>
                <a:cubicBezTo>
                  <a:pt x="287" y="236"/>
                  <a:pt x="288" y="233"/>
                  <a:pt x="289" y="230"/>
                </a:cubicBezTo>
                <a:cubicBezTo>
                  <a:pt x="292" y="224"/>
                  <a:pt x="295" y="219"/>
                  <a:pt x="297" y="213"/>
                </a:cubicBezTo>
                <a:cubicBezTo>
                  <a:pt x="297" y="212"/>
                  <a:pt x="296" y="211"/>
                  <a:pt x="296" y="209"/>
                </a:cubicBezTo>
                <a:cubicBezTo>
                  <a:pt x="295" y="210"/>
                  <a:pt x="293" y="210"/>
                  <a:pt x="292" y="211"/>
                </a:cubicBezTo>
                <a:cubicBezTo>
                  <a:pt x="287" y="219"/>
                  <a:pt x="282" y="226"/>
                  <a:pt x="277" y="234"/>
                </a:cubicBezTo>
                <a:cubicBezTo>
                  <a:pt x="276" y="236"/>
                  <a:pt x="275" y="238"/>
                  <a:pt x="275" y="240"/>
                </a:cubicBezTo>
                <a:cubicBezTo>
                  <a:pt x="277" y="250"/>
                  <a:pt x="279" y="260"/>
                  <a:pt x="284" y="268"/>
                </a:cubicBezTo>
                <a:cubicBezTo>
                  <a:pt x="286" y="270"/>
                  <a:pt x="288" y="271"/>
                  <a:pt x="291" y="273"/>
                </a:cubicBezTo>
                <a:close/>
                <a:moveTo>
                  <a:pt x="418" y="243"/>
                </a:moveTo>
                <a:cubicBezTo>
                  <a:pt x="417" y="242"/>
                  <a:pt x="416" y="241"/>
                  <a:pt x="416" y="240"/>
                </a:cubicBezTo>
                <a:cubicBezTo>
                  <a:pt x="416" y="240"/>
                  <a:pt x="415" y="240"/>
                  <a:pt x="414" y="240"/>
                </a:cubicBezTo>
                <a:cubicBezTo>
                  <a:pt x="410" y="245"/>
                  <a:pt x="407" y="251"/>
                  <a:pt x="406" y="257"/>
                </a:cubicBezTo>
                <a:cubicBezTo>
                  <a:pt x="406" y="258"/>
                  <a:pt x="407" y="259"/>
                  <a:pt x="408" y="259"/>
                </a:cubicBezTo>
                <a:cubicBezTo>
                  <a:pt x="409" y="259"/>
                  <a:pt x="410" y="259"/>
                  <a:pt x="411" y="259"/>
                </a:cubicBezTo>
                <a:cubicBezTo>
                  <a:pt x="416" y="254"/>
                  <a:pt x="416" y="248"/>
                  <a:pt x="418" y="243"/>
                </a:cubicBezTo>
                <a:close/>
                <a:moveTo>
                  <a:pt x="285" y="208"/>
                </a:moveTo>
                <a:cubicBezTo>
                  <a:pt x="285" y="207"/>
                  <a:pt x="284" y="207"/>
                  <a:pt x="284" y="207"/>
                </a:cubicBezTo>
                <a:cubicBezTo>
                  <a:pt x="284" y="207"/>
                  <a:pt x="283" y="207"/>
                  <a:pt x="283" y="207"/>
                </a:cubicBezTo>
                <a:cubicBezTo>
                  <a:pt x="280" y="211"/>
                  <a:pt x="277" y="216"/>
                  <a:pt x="274" y="221"/>
                </a:cubicBezTo>
                <a:cubicBezTo>
                  <a:pt x="273" y="223"/>
                  <a:pt x="272" y="225"/>
                  <a:pt x="274" y="227"/>
                </a:cubicBezTo>
                <a:cubicBezTo>
                  <a:pt x="275" y="227"/>
                  <a:pt x="277" y="225"/>
                  <a:pt x="278" y="223"/>
                </a:cubicBezTo>
                <a:cubicBezTo>
                  <a:pt x="281" y="219"/>
                  <a:pt x="283" y="215"/>
                  <a:pt x="285" y="210"/>
                </a:cubicBezTo>
                <a:cubicBezTo>
                  <a:pt x="286" y="210"/>
                  <a:pt x="285" y="209"/>
                  <a:pt x="285" y="208"/>
                </a:cubicBezTo>
                <a:close/>
                <a:moveTo>
                  <a:pt x="264" y="207"/>
                </a:moveTo>
                <a:cubicBezTo>
                  <a:pt x="264" y="209"/>
                  <a:pt x="264" y="210"/>
                  <a:pt x="265" y="211"/>
                </a:cubicBezTo>
                <a:cubicBezTo>
                  <a:pt x="266" y="215"/>
                  <a:pt x="269" y="215"/>
                  <a:pt x="271" y="213"/>
                </a:cubicBezTo>
                <a:cubicBezTo>
                  <a:pt x="272" y="211"/>
                  <a:pt x="273" y="210"/>
                  <a:pt x="274" y="209"/>
                </a:cubicBezTo>
                <a:cubicBezTo>
                  <a:pt x="274" y="208"/>
                  <a:pt x="274" y="205"/>
                  <a:pt x="274" y="205"/>
                </a:cubicBezTo>
                <a:cubicBezTo>
                  <a:pt x="272" y="204"/>
                  <a:pt x="269" y="203"/>
                  <a:pt x="267" y="204"/>
                </a:cubicBezTo>
                <a:cubicBezTo>
                  <a:pt x="266" y="204"/>
                  <a:pt x="265" y="206"/>
                  <a:pt x="264" y="207"/>
                </a:cubicBezTo>
                <a:close/>
                <a:moveTo>
                  <a:pt x="311" y="201"/>
                </a:moveTo>
                <a:cubicBezTo>
                  <a:pt x="312" y="201"/>
                  <a:pt x="313" y="202"/>
                  <a:pt x="313" y="201"/>
                </a:cubicBezTo>
                <a:cubicBezTo>
                  <a:pt x="314" y="199"/>
                  <a:pt x="315" y="197"/>
                  <a:pt x="317" y="195"/>
                </a:cubicBezTo>
                <a:cubicBezTo>
                  <a:pt x="317" y="195"/>
                  <a:pt x="317" y="195"/>
                  <a:pt x="317" y="194"/>
                </a:cubicBezTo>
                <a:cubicBezTo>
                  <a:pt x="316" y="194"/>
                  <a:pt x="315" y="194"/>
                  <a:pt x="314" y="194"/>
                </a:cubicBezTo>
                <a:cubicBezTo>
                  <a:pt x="313" y="196"/>
                  <a:pt x="312" y="198"/>
                  <a:pt x="311" y="200"/>
                </a:cubicBezTo>
                <a:cubicBezTo>
                  <a:pt x="311" y="201"/>
                  <a:pt x="311" y="201"/>
                  <a:pt x="311" y="201"/>
                </a:cubicBezTo>
                <a:close/>
                <a:moveTo>
                  <a:pt x="112" y="531"/>
                </a:moveTo>
                <a:cubicBezTo>
                  <a:pt x="113" y="531"/>
                  <a:pt x="115" y="530"/>
                  <a:pt x="116" y="530"/>
                </a:cubicBezTo>
                <a:cubicBezTo>
                  <a:pt x="119" y="529"/>
                  <a:pt x="122" y="528"/>
                  <a:pt x="122" y="525"/>
                </a:cubicBezTo>
                <a:cubicBezTo>
                  <a:pt x="123" y="521"/>
                  <a:pt x="121" y="517"/>
                  <a:pt x="117" y="517"/>
                </a:cubicBezTo>
                <a:cubicBezTo>
                  <a:pt x="112" y="516"/>
                  <a:pt x="107" y="516"/>
                  <a:pt x="102" y="516"/>
                </a:cubicBezTo>
                <a:cubicBezTo>
                  <a:pt x="98" y="517"/>
                  <a:pt x="97" y="522"/>
                  <a:pt x="100" y="526"/>
                </a:cubicBezTo>
                <a:cubicBezTo>
                  <a:pt x="103" y="530"/>
                  <a:pt x="107" y="531"/>
                  <a:pt x="112" y="531"/>
                </a:cubicBezTo>
                <a:close/>
                <a:moveTo>
                  <a:pt x="187" y="535"/>
                </a:moveTo>
                <a:cubicBezTo>
                  <a:pt x="189" y="535"/>
                  <a:pt x="191" y="535"/>
                  <a:pt x="191" y="534"/>
                </a:cubicBezTo>
                <a:cubicBezTo>
                  <a:pt x="196" y="530"/>
                  <a:pt x="200" y="525"/>
                  <a:pt x="204" y="520"/>
                </a:cubicBezTo>
                <a:cubicBezTo>
                  <a:pt x="205" y="518"/>
                  <a:pt x="203" y="516"/>
                  <a:pt x="201" y="516"/>
                </a:cubicBezTo>
                <a:cubicBezTo>
                  <a:pt x="198" y="516"/>
                  <a:pt x="196" y="516"/>
                  <a:pt x="195" y="519"/>
                </a:cubicBezTo>
                <a:cubicBezTo>
                  <a:pt x="194" y="525"/>
                  <a:pt x="193" y="530"/>
                  <a:pt x="186" y="531"/>
                </a:cubicBezTo>
                <a:cubicBezTo>
                  <a:pt x="185" y="531"/>
                  <a:pt x="185" y="532"/>
                  <a:pt x="185" y="533"/>
                </a:cubicBezTo>
                <a:cubicBezTo>
                  <a:pt x="185" y="534"/>
                  <a:pt x="186" y="534"/>
                  <a:pt x="187" y="535"/>
                </a:cubicBezTo>
                <a:close/>
                <a:moveTo>
                  <a:pt x="102" y="108"/>
                </a:moveTo>
                <a:cubicBezTo>
                  <a:pt x="112" y="109"/>
                  <a:pt x="112" y="109"/>
                  <a:pt x="119" y="107"/>
                </a:cubicBezTo>
                <a:cubicBezTo>
                  <a:pt x="109" y="105"/>
                  <a:pt x="109" y="105"/>
                  <a:pt x="102" y="108"/>
                </a:cubicBezTo>
                <a:close/>
                <a:moveTo>
                  <a:pt x="206" y="507"/>
                </a:moveTo>
                <a:cubicBezTo>
                  <a:pt x="207" y="506"/>
                  <a:pt x="209" y="505"/>
                  <a:pt x="209" y="504"/>
                </a:cubicBezTo>
                <a:cubicBezTo>
                  <a:pt x="209" y="502"/>
                  <a:pt x="208" y="500"/>
                  <a:pt x="208" y="499"/>
                </a:cubicBezTo>
                <a:cubicBezTo>
                  <a:pt x="206" y="500"/>
                  <a:pt x="204" y="501"/>
                  <a:pt x="202" y="503"/>
                </a:cubicBezTo>
                <a:cubicBezTo>
                  <a:pt x="203" y="504"/>
                  <a:pt x="205" y="505"/>
                  <a:pt x="206" y="507"/>
                </a:cubicBezTo>
                <a:close/>
              </a:path>
            </a:pathLst>
          </a:custGeom>
          <a:solidFill>
            <a:srgbClr val="5B9BD5">
              <a:alpha val="20000"/>
            </a:srgbClr>
          </a:solidFill>
          <a:ln w="9525">
            <a:noFill/>
          </a:ln>
        </p:spPr>
        <p:txBody>
          <a:bodyPr/>
          <a:p>
            <a:endParaRPr lang="zh-CN" altLang="en-US"/>
          </a:p>
        </p:txBody>
      </p:sp>
      <p:sp>
        <p:nvSpPr>
          <p:cNvPr id="13317" name="Freeform 13"/>
          <p:cNvSpPr>
            <a:spLocks noEditPoints="1"/>
          </p:cNvSpPr>
          <p:nvPr userDrawn="1"/>
        </p:nvSpPr>
        <p:spPr>
          <a:xfrm rot="470713">
            <a:off x="9805988" y="4719638"/>
            <a:ext cx="1109662" cy="1717675"/>
          </a:xfrm>
          <a:custGeom>
            <a:avLst/>
            <a:gdLst/>
            <a:ahLst/>
            <a:cxnLst>
              <a:cxn ang="0">
                <a:pos x="586964" y="726379"/>
              </a:cxn>
              <a:cxn ang="0">
                <a:pos x="882589" y="696470"/>
              </a:cxn>
              <a:cxn ang="0">
                <a:pos x="792616" y="658014"/>
              </a:cxn>
              <a:cxn ang="0">
                <a:pos x="865451" y="376008"/>
              </a:cxn>
              <a:cxn ang="0">
                <a:pos x="921148" y="640923"/>
              </a:cxn>
              <a:cxn ang="0">
                <a:pos x="882589" y="893020"/>
              </a:cxn>
              <a:cxn ang="0">
                <a:pos x="591249" y="363189"/>
              </a:cxn>
              <a:cxn ang="0">
                <a:pos x="565542" y="290551"/>
              </a:cxn>
              <a:cxn ang="0">
                <a:pos x="102825" y="1085297"/>
              </a:cxn>
              <a:cxn ang="0">
                <a:pos x="64266" y="1072478"/>
              </a:cxn>
              <a:cxn ang="0">
                <a:pos x="102825" y="1059660"/>
              </a:cxn>
              <a:cxn ang="0">
                <a:pos x="72835" y="1179299"/>
              </a:cxn>
              <a:cxn ang="0">
                <a:pos x="107110" y="1196390"/>
              </a:cxn>
              <a:cxn ang="0">
                <a:pos x="72835" y="1375849"/>
              </a:cxn>
              <a:cxn ang="0">
                <a:pos x="574111" y="465737"/>
              </a:cxn>
              <a:cxn ang="0">
                <a:pos x="604102" y="521284"/>
              </a:cxn>
              <a:cxn ang="0">
                <a:pos x="591249" y="662287"/>
              </a:cxn>
              <a:cxn ang="0">
                <a:pos x="561258" y="542648"/>
              </a:cxn>
              <a:cxn ang="0">
                <a:pos x="561258" y="1140843"/>
              </a:cxn>
              <a:cxn ang="0">
                <a:pos x="638377" y="1209209"/>
              </a:cxn>
              <a:cxn ang="0">
                <a:pos x="698359" y="1128025"/>
              </a:cxn>
              <a:cxn ang="0">
                <a:pos x="604102" y="1153662"/>
              </a:cxn>
              <a:cxn ang="0">
                <a:pos x="745487" y="1290392"/>
              </a:cxn>
              <a:cxn ang="0">
                <a:pos x="582680" y="1551034"/>
              </a:cxn>
              <a:cxn ang="0">
                <a:pos x="8568" y="1563853"/>
              </a:cxn>
              <a:cxn ang="0">
                <a:pos x="342753" y="1516852"/>
              </a:cxn>
              <a:cxn ang="0">
                <a:pos x="976846" y="1555307"/>
              </a:cxn>
              <a:cxn ang="0">
                <a:pos x="582680" y="1551034"/>
              </a:cxn>
              <a:cxn ang="0">
                <a:pos x="179945" y="1683492"/>
              </a:cxn>
              <a:cxn ang="0">
                <a:pos x="29990" y="1649309"/>
              </a:cxn>
              <a:cxn ang="0">
                <a:pos x="424156" y="1657855"/>
              </a:cxn>
              <a:cxn ang="0">
                <a:pos x="1053965" y="1704856"/>
              </a:cxn>
              <a:cxn ang="0">
                <a:pos x="702643" y="1704856"/>
              </a:cxn>
              <a:cxn ang="0">
                <a:pos x="955424" y="1328848"/>
              </a:cxn>
              <a:cxn ang="0">
                <a:pos x="916864" y="1089569"/>
              </a:cxn>
              <a:cxn ang="0">
                <a:pos x="1088240" y="1320302"/>
              </a:cxn>
              <a:cxn ang="0">
                <a:pos x="1036827" y="1273301"/>
              </a:cxn>
              <a:cxn ang="0">
                <a:pos x="1002552" y="1132298"/>
              </a:cxn>
              <a:cxn ang="0">
                <a:pos x="886873" y="1307483"/>
              </a:cxn>
              <a:cxn ang="0">
                <a:pos x="364175" y="1311756"/>
              </a:cxn>
              <a:cxn ang="0">
                <a:pos x="351321" y="1085297"/>
              </a:cxn>
              <a:cxn ang="0">
                <a:pos x="471285" y="811836"/>
              </a:cxn>
              <a:cxn ang="0">
                <a:pos x="488423" y="1076751"/>
              </a:cxn>
              <a:cxn ang="0">
                <a:pos x="479854" y="1320302"/>
              </a:cxn>
              <a:cxn ang="0">
                <a:pos x="415588" y="1140843"/>
              </a:cxn>
              <a:cxn ang="0">
                <a:pos x="287055" y="1269028"/>
              </a:cxn>
              <a:cxn ang="0">
                <a:pos x="321330" y="658014"/>
              </a:cxn>
              <a:cxn ang="0">
                <a:pos x="282771" y="431555"/>
              </a:cxn>
              <a:cxn ang="0">
                <a:pos x="389881" y="290551"/>
              </a:cxn>
              <a:cxn ang="0">
                <a:pos x="377028" y="0"/>
              </a:cxn>
              <a:cxn ang="0">
                <a:pos x="449863" y="542648"/>
              </a:cxn>
              <a:cxn ang="0">
                <a:pos x="437010" y="692197"/>
              </a:cxn>
              <a:cxn ang="0">
                <a:pos x="334184" y="457192"/>
              </a:cxn>
              <a:cxn ang="0">
                <a:pos x="244211" y="636650"/>
              </a:cxn>
              <a:cxn ang="0">
                <a:pos x="359890" y="461464"/>
              </a:cxn>
              <a:cxn ang="0">
                <a:pos x="762625" y="752016"/>
              </a:cxn>
              <a:cxn ang="0">
                <a:pos x="874020" y="841746"/>
              </a:cxn>
              <a:cxn ang="0">
                <a:pos x="762625" y="760562"/>
              </a:cxn>
              <a:cxn ang="0">
                <a:pos x="831176" y="448646"/>
              </a:cxn>
              <a:cxn ang="0">
                <a:pos x="762625" y="606740"/>
              </a:cxn>
            </a:cxnLst>
            <a:pathLst>
              <a:path w="259" h="402">
                <a:moveTo>
                  <a:pt x="169" y="222"/>
                </a:moveTo>
                <a:cubicBezTo>
                  <a:pt x="150" y="223"/>
                  <a:pt x="136" y="213"/>
                  <a:pt x="127" y="197"/>
                </a:cubicBezTo>
                <a:cubicBezTo>
                  <a:pt x="121" y="185"/>
                  <a:pt x="125" y="174"/>
                  <a:pt x="137" y="170"/>
                </a:cubicBezTo>
                <a:cubicBezTo>
                  <a:pt x="145" y="168"/>
                  <a:pt x="154" y="167"/>
                  <a:pt x="162" y="167"/>
                </a:cubicBezTo>
                <a:cubicBezTo>
                  <a:pt x="174" y="167"/>
                  <a:pt x="185" y="168"/>
                  <a:pt x="197" y="168"/>
                </a:cubicBezTo>
                <a:cubicBezTo>
                  <a:pt x="201" y="168"/>
                  <a:pt x="205" y="168"/>
                  <a:pt x="206" y="163"/>
                </a:cubicBezTo>
                <a:cubicBezTo>
                  <a:pt x="207" y="158"/>
                  <a:pt x="206" y="153"/>
                  <a:pt x="202" y="150"/>
                </a:cubicBezTo>
                <a:cubicBezTo>
                  <a:pt x="201" y="149"/>
                  <a:pt x="199" y="149"/>
                  <a:pt x="197" y="149"/>
                </a:cubicBezTo>
                <a:cubicBezTo>
                  <a:pt x="193" y="151"/>
                  <a:pt x="189" y="153"/>
                  <a:pt x="185" y="154"/>
                </a:cubicBezTo>
                <a:cubicBezTo>
                  <a:pt x="172" y="156"/>
                  <a:pt x="162" y="145"/>
                  <a:pt x="166" y="132"/>
                </a:cubicBezTo>
                <a:cubicBezTo>
                  <a:pt x="170" y="117"/>
                  <a:pt x="178" y="103"/>
                  <a:pt x="191" y="94"/>
                </a:cubicBezTo>
                <a:cubicBezTo>
                  <a:pt x="194" y="92"/>
                  <a:pt x="198" y="90"/>
                  <a:pt x="202" y="88"/>
                </a:cubicBezTo>
                <a:cubicBezTo>
                  <a:pt x="208" y="86"/>
                  <a:pt x="214" y="85"/>
                  <a:pt x="220" y="90"/>
                </a:cubicBezTo>
                <a:cubicBezTo>
                  <a:pt x="225" y="95"/>
                  <a:pt x="224" y="102"/>
                  <a:pt x="221" y="107"/>
                </a:cubicBezTo>
                <a:cubicBezTo>
                  <a:pt x="216" y="121"/>
                  <a:pt x="214" y="135"/>
                  <a:pt x="215" y="150"/>
                </a:cubicBezTo>
                <a:cubicBezTo>
                  <a:pt x="216" y="154"/>
                  <a:pt x="216" y="157"/>
                  <a:pt x="217" y="161"/>
                </a:cubicBezTo>
                <a:cubicBezTo>
                  <a:pt x="217" y="166"/>
                  <a:pt x="225" y="168"/>
                  <a:pt x="221" y="175"/>
                </a:cubicBezTo>
                <a:cubicBezTo>
                  <a:pt x="216" y="186"/>
                  <a:pt x="216" y="200"/>
                  <a:pt x="206" y="209"/>
                </a:cubicBezTo>
                <a:cubicBezTo>
                  <a:pt x="196" y="217"/>
                  <a:pt x="186" y="222"/>
                  <a:pt x="169" y="222"/>
                </a:cubicBezTo>
                <a:close/>
                <a:moveTo>
                  <a:pt x="142" y="81"/>
                </a:moveTo>
                <a:cubicBezTo>
                  <a:pt x="140" y="82"/>
                  <a:pt x="139" y="85"/>
                  <a:pt x="138" y="85"/>
                </a:cubicBezTo>
                <a:cubicBezTo>
                  <a:pt x="136" y="85"/>
                  <a:pt x="134" y="83"/>
                  <a:pt x="133" y="82"/>
                </a:cubicBezTo>
                <a:cubicBezTo>
                  <a:pt x="132" y="79"/>
                  <a:pt x="130" y="76"/>
                  <a:pt x="130" y="72"/>
                </a:cubicBezTo>
                <a:cubicBezTo>
                  <a:pt x="129" y="71"/>
                  <a:pt x="131" y="68"/>
                  <a:pt x="132" y="68"/>
                </a:cubicBezTo>
                <a:cubicBezTo>
                  <a:pt x="134" y="67"/>
                  <a:pt x="137" y="68"/>
                  <a:pt x="138" y="69"/>
                </a:cubicBezTo>
                <a:cubicBezTo>
                  <a:pt x="139" y="73"/>
                  <a:pt x="140" y="77"/>
                  <a:pt x="142" y="81"/>
                </a:cubicBezTo>
                <a:close/>
                <a:moveTo>
                  <a:pt x="24" y="254"/>
                </a:moveTo>
                <a:cubicBezTo>
                  <a:pt x="24" y="255"/>
                  <a:pt x="23" y="258"/>
                  <a:pt x="23" y="258"/>
                </a:cubicBezTo>
                <a:cubicBezTo>
                  <a:pt x="21" y="258"/>
                  <a:pt x="19" y="257"/>
                  <a:pt x="18" y="256"/>
                </a:cubicBezTo>
                <a:cubicBezTo>
                  <a:pt x="16" y="255"/>
                  <a:pt x="15" y="253"/>
                  <a:pt x="15" y="251"/>
                </a:cubicBezTo>
                <a:cubicBezTo>
                  <a:pt x="13" y="247"/>
                  <a:pt x="11" y="242"/>
                  <a:pt x="15" y="238"/>
                </a:cubicBezTo>
                <a:cubicBezTo>
                  <a:pt x="16" y="237"/>
                  <a:pt x="16" y="237"/>
                  <a:pt x="17" y="237"/>
                </a:cubicBezTo>
                <a:cubicBezTo>
                  <a:pt x="24" y="238"/>
                  <a:pt x="22" y="244"/>
                  <a:pt x="24" y="248"/>
                </a:cubicBezTo>
                <a:cubicBezTo>
                  <a:pt x="24" y="250"/>
                  <a:pt x="24" y="252"/>
                  <a:pt x="24" y="254"/>
                </a:cubicBezTo>
                <a:close/>
                <a:moveTo>
                  <a:pt x="16" y="296"/>
                </a:moveTo>
                <a:cubicBezTo>
                  <a:pt x="16" y="291"/>
                  <a:pt x="17" y="284"/>
                  <a:pt x="17" y="276"/>
                </a:cubicBezTo>
                <a:cubicBezTo>
                  <a:pt x="17" y="276"/>
                  <a:pt x="19" y="275"/>
                  <a:pt x="20" y="275"/>
                </a:cubicBezTo>
                <a:cubicBezTo>
                  <a:pt x="21" y="275"/>
                  <a:pt x="23" y="275"/>
                  <a:pt x="23" y="276"/>
                </a:cubicBezTo>
                <a:cubicBezTo>
                  <a:pt x="24" y="277"/>
                  <a:pt x="25" y="279"/>
                  <a:pt x="25" y="280"/>
                </a:cubicBezTo>
                <a:cubicBezTo>
                  <a:pt x="25" y="294"/>
                  <a:pt x="25" y="308"/>
                  <a:pt x="25" y="321"/>
                </a:cubicBezTo>
                <a:cubicBezTo>
                  <a:pt x="25" y="322"/>
                  <a:pt x="23" y="325"/>
                  <a:pt x="21" y="325"/>
                </a:cubicBezTo>
                <a:cubicBezTo>
                  <a:pt x="20" y="325"/>
                  <a:pt x="17" y="323"/>
                  <a:pt x="17" y="322"/>
                </a:cubicBezTo>
                <a:cubicBezTo>
                  <a:pt x="16" y="314"/>
                  <a:pt x="16" y="306"/>
                  <a:pt x="16" y="296"/>
                </a:cubicBezTo>
                <a:close/>
                <a:moveTo>
                  <a:pt x="131" y="127"/>
                </a:moveTo>
                <a:cubicBezTo>
                  <a:pt x="132" y="121"/>
                  <a:pt x="133" y="115"/>
                  <a:pt x="134" y="109"/>
                </a:cubicBezTo>
                <a:cubicBezTo>
                  <a:pt x="135" y="108"/>
                  <a:pt x="136" y="107"/>
                  <a:pt x="137" y="107"/>
                </a:cubicBezTo>
                <a:cubicBezTo>
                  <a:pt x="138" y="107"/>
                  <a:pt x="140" y="109"/>
                  <a:pt x="140" y="109"/>
                </a:cubicBezTo>
                <a:cubicBezTo>
                  <a:pt x="141" y="114"/>
                  <a:pt x="141" y="118"/>
                  <a:pt x="141" y="122"/>
                </a:cubicBezTo>
                <a:cubicBezTo>
                  <a:pt x="141" y="132"/>
                  <a:pt x="141" y="142"/>
                  <a:pt x="146" y="152"/>
                </a:cubicBezTo>
                <a:cubicBezTo>
                  <a:pt x="146" y="153"/>
                  <a:pt x="145" y="156"/>
                  <a:pt x="144" y="157"/>
                </a:cubicBezTo>
                <a:cubicBezTo>
                  <a:pt x="142" y="157"/>
                  <a:pt x="138" y="157"/>
                  <a:pt x="138" y="155"/>
                </a:cubicBezTo>
                <a:cubicBezTo>
                  <a:pt x="135" y="151"/>
                  <a:pt x="133" y="146"/>
                  <a:pt x="132" y="142"/>
                </a:cubicBezTo>
                <a:cubicBezTo>
                  <a:pt x="132" y="137"/>
                  <a:pt x="132" y="132"/>
                  <a:pt x="132" y="127"/>
                </a:cubicBezTo>
                <a:cubicBezTo>
                  <a:pt x="132" y="127"/>
                  <a:pt x="132" y="127"/>
                  <a:pt x="131" y="127"/>
                </a:cubicBezTo>
                <a:close/>
                <a:moveTo>
                  <a:pt x="155" y="309"/>
                </a:moveTo>
                <a:cubicBezTo>
                  <a:pt x="150" y="307"/>
                  <a:pt x="144" y="306"/>
                  <a:pt x="139" y="302"/>
                </a:cubicBezTo>
                <a:cubicBezTo>
                  <a:pt x="127" y="294"/>
                  <a:pt x="124" y="280"/>
                  <a:pt x="131" y="267"/>
                </a:cubicBezTo>
                <a:cubicBezTo>
                  <a:pt x="139" y="254"/>
                  <a:pt x="157" y="246"/>
                  <a:pt x="172" y="248"/>
                </a:cubicBezTo>
                <a:cubicBezTo>
                  <a:pt x="179" y="249"/>
                  <a:pt x="183" y="258"/>
                  <a:pt x="179" y="263"/>
                </a:cubicBezTo>
                <a:cubicBezTo>
                  <a:pt x="171" y="272"/>
                  <a:pt x="161" y="280"/>
                  <a:pt x="149" y="283"/>
                </a:cubicBezTo>
                <a:cubicBezTo>
                  <a:pt x="147" y="284"/>
                  <a:pt x="145" y="282"/>
                  <a:pt x="144" y="280"/>
                </a:cubicBezTo>
                <a:cubicBezTo>
                  <a:pt x="143" y="279"/>
                  <a:pt x="144" y="276"/>
                  <a:pt x="145" y="275"/>
                </a:cubicBezTo>
                <a:cubicBezTo>
                  <a:pt x="151" y="271"/>
                  <a:pt x="157" y="268"/>
                  <a:pt x="163" y="264"/>
                </a:cubicBezTo>
                <a:cubicBezTo>
                  <a:pt x="163" y="263"/>
                  <a:pt x="164" y="261"/>
                  <a:pt x="163" y="260"/>
                </a:cubicBezTo>
                <a:cubicBezTo>
                  <a:pt x="162" y="259"/>
                  <a:pt x="161" y="259"/>
                  <a:pt x="160" y="259"/>
                </a:cubicBezTo>
                <a:cubicBezTo>
                  <a:pt x="151" y="259"/>
                  <a:pt x="145" y="264"/>
                  <a:pt x="141" y="270"/>
                </a:cubicBezTo>
                <a:cubicBezTo>
                  <a:pt x="135" y="281"/>
                  <a:pt x="140" y="293"/>
                  <a:pt x="153" y="297"/>
                </a:cubicBezTo>
                <a:cubicBezTo>
                  <a:pt x="159" y="298"/>
                  <a:pt x="165" y="298"/>
                  <a:pt x="171" y="299"/>
                </a:cubicBezTo>
                <a:cubicBezTo>
                  <a:pt x="172" y="299"/>
                  <a:pt x="174" y="301"/>
                  <a:pt x="174" y="302"/>
                </a:cubicBezTo>
                <a:cubicBezTo>
                  <a:pt x="174" y="303"/>
                  <a:pt x="173" y="305"/>
                  <a:pt x="172" y="305"/>
                </a:cubicBezTo>
                <a:cubicBezTo>
                  <a:pt x="167" y="306"/>
                  <a:pt x="161" y="307"/>
                  <a:pt x="155" y="309"/>
                </a:cubicBezTo>
                <a:close/>
                <a:moveTo>
                  <a:pt x="136" y="363"/>
                </a:moveTo>
                <a:cubicBezTo>
                  <a:pt x="98" y="362"/>
                  <a:pt x="60" y="361"/>
                  <a:pt x="22" y="368"/>
                </a:cubicBezTo>
                <a:cubicBezTo>
                  <a:pt x="16" y="369"/>
                  <a:pt x="11" y="369"/>
                  <a:pt x="5" y="369"/>
                </a:cubicBezTo>
                <a:cubicBezTo>
                  <a:pt x="4" y="369"/>
                  <a:pt x="3" y="367"/>
                  <a:pt x="2" y="366"/>
                </a:cubicBezTo>
                <a:cubicBezTo>
                  <a:pt x="2" y="365"/>
                  <a:pt x="3" y="363"/>
                  <a:pt x="4" y="363"/>
                </a:cubicBezTo>
                <a:cubicBezTo>
                  <a:pt x="8" y="362"/>
                  <a:pt x="12" y="360"/>
                  <a:pt x="16" y="360"/>
                </a:cubicBezTo>
                <a:cubicBezTo>
                  <a:pt x="37" y="358"/>
                  <a:pt x="59" y="355"/>
                  <a:pt x="80" y="355"/>
                </a:cubicBezTo>
                <a:cubicBezTo>
                  <a:pt x="126" y="355"/>
                  <a:pt x="171" y="357"/>
                  <a:pt x="216" y="358"/>
                </a:cubicBezTo>
                <a:cubicBezTo>
                  <a:pt x="219" y="359"/>
                  <a:pt x="223" y="359"/>
                  <a:pt x="226" y="360"/>
                </a:cubicBezTo>
                <a:cubicBezTo>
                  <a:pt x="227" y="361"/>
                  <a:pt x="228" y="362"/>
                  <a:pt x="228" y="364"/>
                </a:cubicBezTo>
                <a:cubicBezTo>
                  <a:pt x="228" y="365"/>
                  <a:pt x="227" y="366"/>
                  <a:pt x="226" y="367"/>
                </a:cubicBezTo>
                <a:cubicBezTo>
                  <a:pt x="225" y="367"/>
                  <a:pt x="223" y="367"/>
                  <a:pt x="222" y="367"/>
                </a:cubicBezTo>
                <a:cubicBezTo>
                  <a:pt x="193" y="366"/>
                  <a:pt x="165" y="364"/>
                  <a:pt x="136" y="363"/>
                </a:cubicBezTo>
                <a:close/>
                <a:moveTo>
                  <a:pt x="164" y="398"/>
                </a:moveTo>
                <a:cubicBezTo>
                  <a:pt x="142" y="398"/>
                  <a:pt x="120" y="397"/>
                  <a:pt x="99" y="396"/>
                </a:cubicBezTo>
                <a:cubicBezTo>
                  <a:pt x="80" y="396"/>
                  <a:pt x="61" y="394"/>
                  <a:pt x="42" y="394"/>
                </a:cubicBezTo>
                <a:cubicBezTo>
                  <a:pt x="30" y="393"/>
                  <a:pt x="19" y="394"/>
                  <a:pt x="7" y="394"/>
                </a:cubicBezTo>
                <a:cubicBezTo>
                  <a:pt x="4" y="394"/>
                  <a:pt x="0" y="395"/>
                  <a:pt x="1" y="391"/>
                </a:cubicBezTo>
                <a:cubicBezTo>
                  <a:pt x="1" y="389"/>
                  <a:pt x="5" y="387"/>
                  <a:pt x="7" y="386"/>
                </a:cubicBezTo>
                <a:cubicBezTo>
                  <a:pt x="9" y="385"/>
                  <a:pt x="11" y="385"/>
                  <a:pt x="13" y="385"/>
                </a:cubicBezTo>
                <a:cubicBezTo>
                  <a:pt x="38" y="385"/>
                  <a:pt x="62" y="383"/>
                  <a:pt x="86" y="387"/>
                </a:cubicBezTo>
                <a:cubicBezTo>
                  <a:pt x="90" y="388"/>
                  <a:pt x="95" y="388"/>
                  <a:pt x="99" y="388"/>
                </a:cubicBezTo>
                <a:cubicBezTo>
                  <a:pt x="141" y="390"/>
                  <a:pt x="183" y="392"/>
                  <a:pt x="224" y="394"/>
                </a:cubicBezTo>
                <a:cubicBezTo>
                  <a:pt x="231" y="394"/>
                  <a:pt x="238" y="396"/>
                  <a:pt x="245" y="397"/>
                </a:cubicBezTo>
                <a:cubicBezTo>
                  <a:pt x="245" y="398"/>
                  <a:pt x="245" y="399"/>
                  <a:pt x="246" y="399"/>
                </a:cubicBezTo>
                <a:cubicBezTo>
                  <a:pt x="246" y="400"/>
                  <a:pt x="245" y="401"/>
                  <a:pt x="245" y="401"/>
                </a:cubicBezTo>
                <a:cubicBezTo>
                  <a:pt x="242" y="401"/>
                  <a:pt x="238" y="402"/>
                  <a:pt x="235" y="402"/>
                </a:cubicBezTo>
                <a:cubicBezTo>
                  <a:pt x="211" y="401"/>
                  <a:pt x="187" y="400"/>
                  <a:pt x="164" y="399"/>
                </a:cubicBezTo>
                <a:cubicBezTo>
                  <a:pt x="164" y="399"/>
                  <a:pt x="164" y="398"/>
                  <a:pt x="164" y="398"/>
                </a:cubicBezTo>
                <a:close/>
                <a:moveTo>
                  <a:pt x="242" y="298"/>
                </a:moveTo>
                <a:cubicBezTo>
                  <a:pt x="234" y="303"/>
                  <a:pt x="229" y="307"/>
                  <a:pt x="223" y="311"/>
                </a:cubicBezTo>
                <a:cubicBezTo>
                  <a:pt x="216" y="315"/>
                  <a:pt x="209" y="317"/>
                  <a:pt x="201" y="315"/>
                </a:cubicBezTo>
                <a:cubicBezTo>
                  <a:pt x="191" y="313"/>
                  <a:pt x="186" y="308"/>
                  <a:pt x="185" y="298"/>
                </a:cubicBezTo>
                <a:cubicBezTo>
                  <a:pt x="183" y="280"/>
                  <a:pt x="196" y="260"/>
                  <a:pt x="214" y="255"/>
                </a:cubicBezTo>
                <a:cubicBezTo>
                  <a:pt x="222" y="253"/>
                  <a:pt x="230" y="250"/>
                  <a:pt x="239" y="254"/>
                </a:cubicBezTo>
                <a:cubicBezTo>
                  <a:pt x="250" y="260"/>
                  <a:pt x="257" y="269"/>
                  <a:pt x="255" y="283"/>
                </a:cubicBezTo>
                <a:cubicBezTo>
                  <a:pt x="255" y="291"/>
                  <a:pt x="254" y="300"/>
                  <a:pt x="254" y="309"/>
                </a:cubicBezTo>
                <a:cubicBezTo>
                  <a:pt x="254" y="313"/>
                  <a:pt x="259" y="318"/>
                  <a:pt x="252" y="319"/>
                </a:cubicBezTo>
                <a:cubicBezTo>
                  <a:pt x="248" y="320"/>
                  <a:pt x="246" y="314"/>
                  <a:pt x="245" y="311"/>
                </a:cubicBezTo>
                <a:cubicBezTo>
                  <a:pt x="244" y="307"/>
                  <a:pt x="243" y="304"/>
                  <a:pt x="242" y="298"/>
                </a:cubicBezTo>
                <a:close/>
                <a:moveTo>
                  <a:pt x="207" y="306"/>
                </a:moveTo>
                <a:cubicBezTo>
                  <a:pt x="215" y="306"/>
                  <a:pt x="225" y="301"/>
                  <a:pt x="233" y="291"/>
                </a:cubicBezTo>
                <a:cubicBezTo>
                  <a:pt x="239" y="284"/>
                  <a:pt x="240" y="272"/>
                  <a:pt x="234" y="265"/>
                </a:cubicBezTo>
                <a:cubicBezTo>
                  <a:pt x="233" y="264"/>
                  <a:pt x="231" y="262"/>
                  <a:pt x="229" y="262"/>
                </a:cubicBezTo>
                <a:cubicBezTo>
                  <a:pt x="211" y="258"/>
                  <a:pt x="191" y="278"/>
                  <a:pt x="195" y="296"/>
                </a:cubicBezTo>
                <a:cubicBezTo>
                  <a:pt x="196" y="302"/>
                  <a:pt x="201" y="306"/>
                  <a:pt x="207" y="306"/>
                </a:cubicBezTo>
                <a:close/>
                <a:moveTo>
                  <a:pt x="109" y="313"/>
                </a:moveTo>
                <a:cubicBezTo>
                  <a:pt x="108" y="313"/>
                  <a:pt x="107" y="312"/>
                  <a:pt x="107" y="312"/>
                </a:cubicBezTo>
                <a:cubicBezTo>
                  <a:pt x="101" y="302"/>
                  <a:pt x="94" y="302"/>
                  <a:pt x="85" y="307"/>
                </a:cubicBezTo>
                <a:cubicBezTo>
                  <a:pt x="77" y="311"/>
                  <a:pt x="68" y="309"/>
                  <a:pt x="60" y="305"/>
                </a:cubicBezTo>
                <a:cubicBezTo>
                  <a:pt x="49" y="299"/>
                  <a:pt x="46" y="289"/>
                  <a:pt x="54" y="279"/>
                </a:cubicBezTo>
                <a:cubicBezTo>
                  <a:pt x="61" y="269"/>
                  <a:pt x="70" y="259"/>
                  <a:pt x="82" y="254"/>
                </a:cubicBezTo>
                <a:cubicBezTo>
                  <a:pt x="96" y="249"/>
                  <a:pt x="100" y="239"/>
                  <a:pt x="100" y="226"/>
                </a:cubicBezTo>
                <a:cubicBezTo>
                  <a:pt x="101" y="214"/>
                  <a:pt x="103" y="203"/>
                  <a:pt x="105" y="193"/>
                </a:cubicBezTo>
                <a:cubicBezTo>
                  <a:pt x="106" y="191"/>
                  <a:pt x="109" y="191"/>
                  <a:pt x="110" y="190"/>
                </a:cubicBezTo>
                <a:cubicBezTo>
                  <a:pt x="111" y="191"/>
                  <a:pt x="113" y="193"/>
                  <a:pt x="113" y="195"/>
                </a:cubicBezTo>
                <a:cubicBezTo>
                  <a:pt x="112" y="208"/>
                  <a:pt x="110" y="221"/>
                  <a:pt x="109" y="234"/>
                </a:cubicBezTo>
                <a:cubicBezTo>
                  <a:pt x="108" y="241"/>
                  <a:pt x="108" y="247"/>
                  <a:pt x="114" y="252"/>
                </a:cubicBezTo>
                <a:cubicBezTo>
                  <a:pt x="117" y="254"/>
                  <a:pt x="117" y="258"/>
                  <a:pt x="114" y="261"/>
                </a:cubicBezTo>
                <a:cubicBezTo>
                  <a:pt x="107" y="267"/>
                  <a:pt x="107" y="276"/>
                  <a:pt x="109" y="284"/>
                </a:cubicBezTo>
                <a:cubicBezTo>
                  <a:pt x="110" y="292"/>
                  <a:pt x="111" y="301"/>
                  <a:pt x="112" y="309"/>
                </a:cubicBezTo>
                <a:cubicBezTo>
                  <a:pt x="112" y="310"/>
                  <a:pt x="110" y="312"/>
                  <a:pt x="109" y="313"/>
                </a:cubicBezTo>
                <a:close/>
                <a:moveTo>
                  <a:pt x="98" y="275"/>
                </a:moveTo>
                <a:cubicBezTo>
                  <a:pt x="98" y="272"/>
                  <a:pt x="98" y="269"/>
                  <a:pt x="97" y="267"/>
                </a:cubicBezTo>
                <a:cubicBezTo>
                  <a:pt x="97" y="261"/>
                  <a:pt x="93" y="258"/>
                  <a:pt x="87" y="261"/>
                </a:cubicBezTo>
                <a:cubicBezTo>
                  <a:pt x="77" y="266"/>
                  <a:pt x="69" y="273"/>
                  <a:pt x="62" y="282"/>
                </a:cubicBezTo>
                <a:cubicBezTo>
                  <a:pt x="58" y="288"/>
                  <a:pt x="60" y="293"/>
                  <a:pt x="67" y="297"/>
                </a:cubicBezTo>
                <a:cubicBezTo>
                  <a:pt x="80" y="304"/>
                  <a:pt x="102" y="294"/>
                  <a:pt x="98" y="275"/>
                </a:cubicBezTo>
                <a:close/>
                <a:moveTo>
                  <a:pt x="95" y="136"/>
                </a:moveTo>
                <a:cubicBezTo>
                  <a:pt x="87" y="144"/>
                  <a:pt x="82" y="150"/>
                  <a:pt x="75" y="154"/>
                </a:cubicBezTo>
                <a:cubicBezTo>
                  <a:pt x="60" y="164"/>
                  <a:pt x="40" y="160"/>
                  <a:pt x="32" y="145"/>
                </a:cubicBezTo>
                <a:cubicBezTo>
                  <a:pt x="26" y="133"/>
                  <a:pt x="28" y="122"/>
                  <a:pt x="38" y="113"/>
                </a:cubicBezTo>
                <a:cubicBezTo>
                  <a:pt x="46" y="106"/>
                  <a:pt x="56" y="103"/>
                  <a:pt x="66" y="101"/>
                </a:cubicBezTo>
                <a:cubicBezTo>
                  <a:pt x="73" y="99"/>
                  <a:pt x="80" y="98"/>
                  <a:pt x="87" y="96"/>
                </a:cubicBezTo>
                <a:cubicBezTo>
                  <a:pt x="90" y="95"/>
                  <a:pt x="93" y="92"/>
                  <a:pt x="93" y="89"/>
                </a:cubicBezTo>
                <a:cubicBezTo>
                  <a:pt x="92" y="82"/>
                  <a:pt x="92" y="75"/>
                  <a:pt x="91" y="68"/>
                </a:cubicBezTo>
                <a:cubicBezTo>
                  <a:pt x="90" y="54"/>
                  <a:pt x="87" y="40"/>
                  <a:pt x="85" y="26"/>
                </a:cubicBezTo>
                <a:cubicBezTo>
                  <a:pt x="84" y="19"/>
                  <a:pt x="84" y="11"/>
                  <a:pt x="84" y="4"/>
                </a:cubicBezTo>
                <a:cubicBezTo>
                  <a:pt x="84" y="3"/>
                  <a:pt x="87" y="0"/>
                  <a:pt x="88" y="0"/>
                </a:cubicBezTo>
                <a:cubicBezTo>
                  <a:pt x="90" y="1"/>
                  <a:pt x="92" y="3"/>
                  <a:pt x="92" y="4"/>
                </a:cubicBezTo>
                <a:cubicBezTo>
                  <a:pt x="93" y="11"/>
                  <a:pt x="93" y="18"/>
                  <a:pt x="94" y="25"/>
                </a:cubicBezTo>
                <a:cubicBezTo>
                  <a:pt x="101" y="59"/>
                  <a:pt x="103" y="93"/>
                  <a:pt x="105" y="127"/>
                </a:cubicBezTo>
                <a:cubicBezTo>
                  <a:pt x="105" y="138"/>
                  <a:pt x="105" y="149"/>
                  <a:pt x="110" y="159"/>
                </a:cubicBezTo>
                <a:cubicBezTo>
                  <a:pt x="110" y="161"/>
                  <a:pt x="109" y="164"/>
                  <a:pt x="108" y="164"/>
                </a:cubicBezTo>
                <a:cubicBezTo>
                  <a:pt x="106" y="165"/>
                  <a:pt x="103" y="164"/>
                  <a:pt x="102" y="162"/>
                </a:cubicBezTo>
                <a:cubicBezTo>
                  <a:pt x="100" y="160"/>
                  <a:pt x="99" y="156"/>
                  <a:pt x="98" y="153"/>
                </a:cubicBezTo>
                <a:cubicBezTo>
                  <a:pt x="96" y="149"/>
                  <a:pt x="96" y="144"/>
                  <a:pt x="95" y="136"/>
                </a:cubicBezTo>
                <a:close/>
                <a:moveTo>
                  <a:pt x="78" y="107"/>
                </a:moveTo>
                <a:cubicBezTo>
                  <a:pt x="66" y="108"/>
                  <a:pt x="54" y="111"/>
                  <a:pt x="44" y="120"/>
                </a:cubicBezTo>
                <a:cubicBezTo>
                  <a:pt x="40" y="123"/>
                  <a:pt x="38" y="127"/>
                  <a:pt x="38" y="133"/>
                </a:cubicBezTo>
                <a:cubicBezTo>
                  <a:pt x="39" y="142"/>
                  <a:pt x="47" y="149"/>
                  <a:pt x="57" y="149"/>
                </a:cubicBezTo>
                <a:cubicBezTo>
                  <a:pt x="66" y="149"/>
                  <a:pt x="74" y="146"/>
                  <a:pt x="80" y="138"/>
                </a:cubicBezTo>
                <a:cubicBezTo>
                  <a:pt x="84" y="134"/>
                  <a:pt x="88" y="128"/>
                  <a:pt x="91" y="123"/>
                </a:cubicBezTo>
                <a:cubicBezTo>
                  <a:pt x="96" y="116"/>
                  <a:pt x="93" y="110"/>
                  <a:pt x="84" y="108"/>
                </a:cubicBezTo>
                <a:cubicBezTo>
                  <a:pt x="82" y="107"/>
                  <a:pt x="80" y="107"/>
                  <a:pt x="78" y="107"/>
                </a:cubicBezTo>
                <a:close/>
                <a:moveTo>
                  <a:pt x="178" y="178"/>
                </a:moveTo>
                <a:cubicBezTo>
                  <a:pt x="178" y="177"/>
                  <a:pt x="178" y="177"/>
                  <a:pt x="178" y="176"/>
                </a:cubicBezTo>
                <a:cubicBezTo>
                  <a:pt x="167" y="177"/>
                  <a:pt x="155" y="177"/>
                  <a:pt x="143" y="180"/>
                </a:cubicBezTo>
                <a:cubicBezTo>
                  <a:pt x="133" y="182"/>
                  <a:pt x="131" y="189"/>
                  <a:pt x="137" y="197"/>
                </a:cubicBezTo>
                <a:cubicBezTo>
                  <a:pt x="152" y="219"/>
                  <a:pt x="189" y="219"/>
                  <a:pt x="204" y="197"/>
                </a:cubicBezTo>
                <a:cubicBezTo>
                  <a:pt x="205" y="195"/>
                  <a:pt x="206" y="192"/>
                  <a:pt x="207" y="190"/>
                </a:cubicBezTo>
                <a:cubicBezTo>
                  <a:pt x="209" y="183"/>
                  <a:pt x="206" y="178"/>
                  <a:pt x="199" y="178"/>
                </a:cubicBezTo>
                <a:cubicBezTo>
                  <a:pt x="192" y="177"/>
                  <a:pt x="185" y="178"/>
                  <a:pt x="178" y="178"/>
                </a:cubicBezTo>
                <a:close/>
                <a:moveTo>
                  <a:pt x="199" y="123"/>
                </a:moveTo>
                <a:cubicBezTo>
                  <a:pt x="199" y="118"/>
                  <a:pt x="199" y="115"/>
                  <a:pt x="198" y="111"/>
                </a:cubicBezTo>
                <a:cubicBezTo>
                  <a:pt x="197" y="109"/>
                  <a:pt x="196" y="107"/>
                  <a:pt x="194" y="105"/>
                </a:cubicBezTo>
                <a:cubicBezTo>
                  <a:pt x="193" y="105"/>
                  <a:pt x="190" y="106"/>
                  <a:pt x="189" y="107"/>
                </a:cubicBezTo>
                <a:cubicBezTo>
                  <a:pt x="184" y="115"/>
                  <a:pt x="179" y="123"/>
                  <a:pt x="175" y="130"/>
                </a:cubicBezTo>
                <a:cubicBezTo>
                  <a:pt x="173" y="134"/>
                  <a:pt x="174" y="139"/>
                  <a:pt x="178" y="142"/>
                </a:cubicBezTo>
                <a:cubicBezTo>
                  <a:pt x="181" y="145"/>
                  <a:pt x="185" y="145"/>
                  <a:pt x="189" y="143"/>
                </a:cubicBezTo>
                <a:cubicBezTo>
                  <a:pt x="198" y="138"/>
                  <a:pt x="201" y="131"/>
                  <a:pt x="199" y="123"/>
                </a:cubicBezTo>
                <a:close/>
              </a:path>
            </a:pathLst>
          </a:custGeom>
          <a:solidFill>
            <a:srgbClr val="5B9BD5">
              <a:alpha val="20000"/>
            </a:srgbClr>
          </a:solidFill>
          <a:ln w="9525">
            <a:noFill/>
          </a:ln>
        </p:spPr>
        <p:txBody>
          <a:bodyPr/>
          <a:p>
            <a:endParaRPr lang="zh-CN" altLang="en-US"/>
          </a:p>
        </p:txBody>
      </p:sp>
      <p:grpSp>
        <p:nvGrpSpPr>
          <p:cNvPr id="25" name="组合 24"/>
          <p:cNvGrpSpPr/>
          <p:nvPr userDrawn="1"/>
        </p:nvGrpSpPr>
        <p:grpSpPr>
          <a:xfrm rot="1513160">
            <a:off x="7214370" y="5297214"/>
            <a:ext cx="777975" cy="1224454"/>
            <a:chOff x="4910138" y="1552575"/>
            <a:chExt cx="2384426" cy="3752850"/>
          </a:xfrm>
          <a:solidFill>
            <a:srgbClr val="5B9BD5">
              <a:alpha val="20000"/>
            </a:srgbClr>
          </a:solidFill>
        </p:grpSpPr>
        <p:sp>
          <p:nvSpPr>
            <p:cNvPr id="23" name="Freeform 17"/>
            <p:cNvSpPr>
              <a:spLocks noEditPoints="1"/>
            </p:cNvSpPr>
            <p:nvPr userDrawn="1"/>
          </p:nvSpPr>
          <p:spPr bwMode="auto">
            <a:xfrm>
              <a:off x="4910138" y="1552575"/>
              <a:ext cx="1857375" cy="3752850"/>
            </a:xfrm>
            <a:custGeom>
              <a:avLst/>
              <a:gdLst>
                <a:gd name="T0" fmla="*/ 48 w 437"/>
                <a:gd name="T1" fmla="*/ 753 h 882"/>
                <a:gd name="T2" fmla="*/ 24 w 437"/>
                <a:gd name="T3" fmla="*/ 508 h 882"/>
                <a:gd name="T4" fmla="*/ 63 w 437"/>
                <a:gd name="T5" fmla="*/ 308 h 882"/>
                <a:gd name="T6" fmla="*/ 316 w 437"/>
                <a:gd name="T7" fmla="*/ 71 h 882"/>
                <a:gd name="T8" fmla="*/ 257 w 437"/>
                <a:gd name="T9" fmla="*/ 414 h 882"/>
                <a:gd name="T10" fmla="*/ 143 w 437"/>
                <a:gd name="T11" fmla="*/ 556 h 882"/>
                <a:gd name="T12" fmla="*/ 349 w 437"/>
                <a:gd name="T13" fmla="*/ 233 h 882"/>
                <a:gd name="T14" fmla="*/ 198 w 437"/>
                <a:gd name="T15" fmla="*/ 246 h 882"/>
                <a:gd name="T16" fmla="*/ 202 w 437"/>
                <a:gd name="T17" fmla="*/ 329 h 882"/>
                <a:gd name="T18" fmla="*/ 342 w 437"/>
                <a:gd name="T19" fmla="*/ 150 h 882"/>
                <a:gd name="T20" fmla="*/ 144 w 437"/>
                <a:gd name="T21" fmla="*/ 235 h 882"/>
                <a:gd name="T22" fmla="*/ 222 w 437"/>
                <a:gd name="T23" fmla="*/ 279 h 882"/>
                <a:gd name="T24" fmla="*/ 97 w 437"/>
                <a:gd name="T25" fmla="*/ 205 h 882"/>
                <a:gd name="T26" fmla="*/ 81 w 437"/>
                <a:gd name="T27" fmla="*/ 286 h 882"/>
                <a:gd name="T28" fmla="*/ 334 w 437"/>
                <a:gd name="T29" fmla="*/ 137 h 882"/>
                <a:gd name="T30" fmla="*/ 82 w 437"/>
                <a:gd name="T31" fmla="*/ 260 h 882"/>
                <a:gd name="T32" fmla="*/ 248 w 437"/>
                <a:gd name="T33" fmla="*/ 352 h 882"/>
                <a:gd name="T34" fmla="*/ 176 w 437"/>
                <a:gd name="T35" fmla="*/ 267 h 882"/>
                <a:gd name="T36" fmla="*/ 277 w 437"/>
                <a:gd name="T37" fmla="*/ 339 h 882"/>
                <a:gd name="T38" fmla="*/ 140 w 437"/>
                <a:gd name="T39" fmla="*/ 183 h 882"/>
                <a:gd name="T40" fmla="*/ 231 w 437"/>
                <a:gd name="T41" fmla="*/ 120 h 882"/>
                <a:gd name="T42" fmla="*/ 247 w 437"/>
                <a:gd name="T43" fmla="*/ 185 h 882"/>
                <a:gd name="T44" fmla="*/ 304 w 437"/>
                <a:gd name="T45" fmla="*/ 231 h 882"/>
                <a:gd name="T46" fmla="*/ 190 w 437"/>
                <a:gd name="T47" fmla="*/ 196 h 882"/>
                <a:gd name="T48" fmla="*/ 193 w 437"/>
                <a:gd name="T49" fmla="*/ 149 h 882"/>
                <a:gd name="T50" fmla="*/ 246 w 437"/>
                <a:gd name="T51" fmla="*/ 165 h 882"/>
                <a:gd name="T52" fmla="*/ 372 w 437"/>
                <a:gd name="T53" fmla="*/ 92 h 882"/>
                <a:gd name="T54" fmla="*/ 416 w 437"/>
                <a:gd name="T55" fmla="*/ 195 h 882"/>
                <a:gd name="T56" fmla="*/ 76 w 437"/>
                <a:gd name="T57" fmla="*/ 68 h 882"/>
                <a:gd name="T58" fmla="*/ 52 w 437"/>
                <a:gd name="T59" fmla="*/ 147 h 882"/>
                <a:gd name="T60" fmla="*/ 377 w 437"/>
                <a:gd name="T61" fmla="*/ 293 h 882"/>
                <a:gd name="T62" fmla="*/ 350 w 437"/>
                <a:gd name="T63" fmla="*/ 42 h 882"/>
                <a:gd name="T64" fmla="*/ 255 w 437"/>
                <a:gd name="T65" fmla="*/ 21 h 882"/>
                <a:gd name="T66" fmla="*/ 329 w 437"/>
                <a:gd name="T67" fmla="*/ 34 h 882"/>
                <a:gd name="T68" fmla="*/ 360 w 437"/>
                <a:gd name="T69" fmla="*/ 72 h 882"/>
                <a:gd name="T70" fmla="*/ 21 w 437"/>
                <a:gd name="T71" fmla="*/ 255 h 882"/>
                <a:gd name="T72" fmla="*/ 207 w 437"/>
                <a:gd name="T73" fmla="*/ 1 h 882"/>
                <a:gd name="T74" fmla="*/ 55 w 437"/>
                <a:gd name="T75" fmla="*/ 457 h 882"/>
                <a:gd name="T76" fmla="*/ 37 w 437"/>
                <a:gd name="T77" fmla="*/ 442 h 882"/>
                <a:gd name="T78" fmla="*/ 22 w 437"/>
                <a:gd name="T79" fmla="*/ 473 h 882"/>
                <a:gd name="T80" fmla="*/ 125 w 437"/>
                <a:gd name="T81" fmla="*/ 494 h 882"/>
                <a:gd name="T82" fmla="*/ 85 w 437"/>
                <a:gd name="T83" fmla="*/ 460 h 882"/>
                <a:gd name="T84" fmla="*/ 384 w 437"/>
                <a:gd name="T85" fmla="*/ 173 h 882"/>
                <a:gd name="T86" fmla="*/ 67 w 437"/>
                <a:gd name="T87" fmla="*/ 246 h 882"/>
                <a:gd name="T88" fmla="*/ 95 w 437"/>
                <a:gd name="T89" fmla="*/ 669 h 882"/>
                <a:gd name="T90" fmla="*/ 180 w 437"/>
                <a:gd name="T91" fmla="*/ 631 h 882"/>
                <a:gd name="T92" fmla="*/ 66 w 437"/>
                <a:gd name="T93" fmla="*/ 502 h 882"/>
                <a:gd name="T94" fmla="*/ 87 w 437"/>
                <a:gd name="T95" fmla="*/ 409 h 882"/>
                <a:gd name="T96" fmla="*/ 47 w 437"/>
                <a:gd name="T97" fmla="*/ 379 h 882"/>
                <a:gd name="T98" fmla="*/ 136 w 437"/>
                <a:gd name="T99" fmla="*/ 702 h 882"/>
                <a:gd name="T100" fmla="*/ 181 w 437"/>
                <a:gd name="T101" fmla="*/ 661 h 882"/>
                <a:gd name="T102" fmla="*/ 140 w 437"/>
                <a:gd name="T103" fmla="*/ 349 h 882"/>
                <a:gd name="T104" fmla="*/ 155 w 437"/>
                <a:gd name="T105" fmla="*/ 378 h 882"/>
                <a:gd name="T106" fmla="*/ 234 w 437"/>
                <a:gd name="T107" fmla="*/ 438 h 882"/>
                <a:gd name="T108" fmla="*/ 51 w 437"/>
                <a:gd name="T109" fmla="*/ 419 h 882"/>
                <a:gd name="T110" fmla="*/ 88 w 437"/>
                <a:gd name="T111" fmla="*/ 661 h 882"/>
                <a:gd name="T112" fmla="*/ 51 w 437"/>
                <a:gd name="T113" fmla="*/ 447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7" h="882">
                  <a:moveTo>
                    <a:pt x="192" y="625"/>
                  </a:moveTo>
                  <a:cubicBezTo>
                    <a:pt x="193" y="642"/>
                    <a:pt x="193" y="657"/>
                    <a:pt x="182" y="671"/>
                  </a:cubicBezTo>
                  <a:cubicBezTo>
                    <a:pt x="162" y="699"/>
                    <a:pt x="142" y="727"/>
                    <a:pt x="122" y="755"/>
                  </a:cubicBezTo>
                  <a:cubicBezTo>
                    <a:pt x="104" y="780"/>
                    <a:pt x="86" y="804"/>
                    <a:pt x="68" y="829"/>
                  </a:cubicBezTo>
                  <a:cubicBezTo>
                    <a:pt x="57" y="845"/>
                    <a:pt x="45" y="861"/>
                    <a:pt x="33" y="876"/>
                  </a:cubicBezTo>
                  <a:cubicBezTo>
                    <a:pt x="32" y="878"/>
                    <a:pt x="30" y="880"/>
                    <a:pt x="28" y="882"/>
                  </a:cubicBezTo>
                  <a:cubicBezTo>
                    <a:pt x="21" y="876"/>
                    <a:pt x="15" y="870"/>
                    <a:pt x="9" y="863"/>
                  </a:cubicBezTo>
                  <a:cubicBezTo>
                    <a:pt x="8" y="855"/>
                    <a:pt x="11" y="847"/>
                    <a:pt x="14" y="839"/>
                  </a:cubicBezTo>
                  <a:cubicBezTo>
                    <a:pt x="25" y="810"/>
                    <a:pt x="36" y="781"/>
                    <a:pt x="48" y="753"/>
                  </a:cubicBezTo>
                  <a:cubicBezTo>
                    <a:pt x="54" y="737"/>
                    <a:pt x="62" y="722"/>
                    <a:pt x="69" y="707"/>
                  </a:cubicBezTo>
                  <a:cubicBezTo>
                    <a:pt x="74" y="696"/>
                    <a:pt x="78" y="685"/>
                    <a:pt x="83" y="673"/>
                  </a:cubicBezTo>
                  <a:cubicBezTo>
                    <a:pt x="81" y="671"/>
                    <a:pt x="79" y="670"/>
                    <a:pt x="77" y="669"/>
                  </a:cubicBezTo>
                  <a:cubicBezTo>
                    <a:pt x="72" y="669"/>
                    <a:pt x="68" y="669"/>
                    <a:pt x="63" y="669"/>
                  </a:cubicBezTo>
                  <a:cubicBezTo>
                    <a:pt x="51" y="670"/>
                    <a:pt x="39" y="670"/>
                    <a:pt x="27" y="671"/>
                  </a:cubicBezTo>
                  <a:cubicBezTo>
                    <a:pt x="19" y="659"/>
                    <a:pt x="15" y="647"/>
                    <a:pt x="9" y="634"/>
                  </a:cubicBezTo>
                  <a:cubicBezTo>
                    <a:pt x="23" y="598"/>
                    <a:pt x="38" y="563"/>
                    <a:pt x="48" y="526"/>
                  </a:cubicBezTo>
                  <a:cubicBezTo>
                    <a:pt x="46" y="521"/>
                    <a:pt x="42" y="520"/>
                    <a:pt x="39" y="518"/>
                  </a:cubicBezTo>
                  <a:cubicBezTo>
                    <a:pt x="33" y="515"/>
                    <a:pt x="28" y="512"/>
                    <a:pt x="24" y="508"/>
                  </a:cubicBezTo>
                  <a:cubicBezTo>
                    <a:pt x="12" y="496"/>
                    <a:pt x="8" y="482"/>
                    <a:pt x="11" y="466"/>
                  </a:cubicBezTo>
                  <a:cubicBezTo>
                    <a:pt x="15" y="452"/>
                    <a:pt x="19" y="438"/>
                    <a:pt x="23" y="422"/>
                  </a:cubicBezTo>
                  <a:cubicBezTo>
                    <a:pt x="22" y="420"/>
                    <a:pt x="20" y="417"/>
                    <a:pt x="19" y="415"/>
                  </a:cubicBezTo>
                  <a:cubicBezTo>
                    <a:pt x="19" y="406"/>
                    <a:pt x="25" y="403"/>
                    <a:pt x="32" y="400"/>
                  </a:cubicBezTo>
                  <a:cubicBezTo>
                    <a:pt x="34" y="393"/>
                    <a:pt x="36" y="386"/>
                    <a:pt x="39" y="378"/>
                  </a:cubicBezTo>
                  <a:cubicBezTo>
                    <a:pt x="37" y="374"/>
                    <a:pt x="36" y="371"/>
                    <a:pt x="34" y="368"/>
                  </a:cubicBezTo>
                  <a:cubicBezTo>
                    <a:pt x="37" y="359"/>
                    <a:pt x="37" y="359"/>
                    <a:pt x="48" y="351"/>
                  </a:cubicBezTo>
                  <a:cubicBezTo>
                    <a:pt x="52" y="342"/>
                    <a:pt x="57" y="332"/>
                    <a:pt x="61" y="321"/>
                  </a:cubicBezTo>
                  <a:cubicBezTo>
                    <a:pt x="62" y="317"/>
                    <a:pt x="63" y="312"/>
                    <a:pt x="63" y="308"/>
                  </a:cubicBezTo>
                  <a:cubicBezTo>
                    <a:pt x="63" y="291"/>
                    <a:pt x="62" y="273"/>
                    <a:pt x="62" y="256"/>
                  </a:cubicBezTo>
                  <a:cubicBezTo>
                    <a:pt x="62" y="247"/>
                    <a:pt x="61" y="238"/>
                    <a:pt x="61" y="229"/>
                  </a:cubicBezTo>
                  <a:cubicBezTo>
                    <a:pt x="61" y="199"/>
                    <a:pt x="68" y="171"/>
                    <a:pt x="81" y="144"/>
                  </a:cubicBezTo>
                  <a:cubicBezTo>
                    <a:pt x="82" y="141"/>
                    <a:pt x="83" y="138"/>
                    <a:pt x="85" y="136"/>
                  </a:cubicBezTo>
                  <a:cubicBezTo>
                    <a:pt x="98" y="112"/>
                    <a:pt x="118" y="93"/>
                    <a:pt x="139" y="77"/>
                  </a:cubicBezTo>
                  <a:cubicBezTo>
                    <a:pt x="149" y="69"/>
                    <a:pt x="161" y="64"/>
                    <a:pt x="173" y="60"/>
                  </a:cubicBezTo>
                  <a:cubicBezTo>
                    <a:pt x="197" y="52"/>
                    <a:pt x="220" y="48"/>
                    <a:pt x="245" y="50"/>
                  </a:cubicBezTo>
                  <a:cubicBezTo>
                    <a:pt x="258" y="51"/>
                    <a:pt x="271" y="53"/>
                    <a:pt x="284" y="55"/>
                  </a:cubicBezTo>
                  <a:cubicBezTo>
                    <a:pt x="296" y="58"/>
                    <a:pt x="307" y="64"/>
                    <a:pt x="316" y="71"/>
                  </a:cubicBezTo>
                  <a:cubicBezTo>
                    <a:pt x="334" y="84"/>
                    <a:pt x="351" y="98"/>
                    <a:pt x="365" y="115"/>
                  </a:cubicBezTo>
                  <a:cubicBezTo>
                    <a:pt x="376" y="129"/>
                    <a:pt x="383" y="145"/>
                    <a:pt x="389" y="162"/>
                  </a:cubicBezTo>
                  <a:cubicBezTo>
                    <a:pt x="389" y="165"/>
                    <a:pt x="390" y="167"/>
                    <a:pt x="390" y="170"/>
                  </a:cubicBezTo>
                  <a:cubicBezTo>
                    <a:pt x="393" y="200"/>
                    <a:pt x="388" y="228"/>
                    <a:pt x="375" y="255"/>
                  </a:cubicBezTo>
                  <a:cubicBezTo>
                    <a:pt x="366" y="275"/>
                    <a:pt x="356" y="294"/>
                    <a:pt x="343" y="310"/>
                  </a:cubicBezTo>
                  <a:cubicBezTo>
                    <a:pt x="331" y="325"/>
                    <a:pt x="318" y="338"/>
                    <a:pt x="306" y="351"/>
                  </a:cubicBezTo>
                  <a:cubicBezTo>
                    <a:pt x="293" y="365"/>
                    <a:pt x="280" y="378"/>
                    <a:pt x="266" y="393"/>
                  </a:cubicBezTo>
                  <a:cubicBezTo>
                    <a:pt x="266" y="395"/>
                    <a:pt x="265" y="399"/>
                    <a:pt x="265" y="403"/>
                  </a:cubicBezTo>
                  <a:cubicBezTo>
                    <a:pt x="262" y="407"/>
                    <a:pt x="259" y="410"/>
                    <a:pt x="257" y="414"/>
                  </a:cubicBezTo>
                  <a:cubicBezTo>
                    <a:pt x="255" y="418"/>
                    <a:pt x="253" y="422"/>
                    <a:pt x="251" y="427"/>
                  </a:cubicBezTo>
                  <a:cubicBezTo>
                    <a:pt x="253" y="430"/>
                    <a:pt x="255" y="433"/>
                    <a:pt x="257" y="436"/>
                  </a:cubicBezTo>
                  <a:cubicBezTo>
                    <a:pt x="257" y="437"/>
                    <a:pt x="256" y="439"/>
                    <a:pt x="256" y="442"/>
                  </a:cubicBezTo>
                  <a:cubicBezTo>
                    <a:pt x="251" y="443"/>
                    <a:pt x="246" y="445"/>
                    <a:pt x="241" y="447"/>
                  </a:cubicBezTo>
                  <a:cubicBezTo>
                    <a:pt x="239" y="451"/>
                    <a:pt x="237" y="455"/>
                    <a:pt x="236" y="459"/>
                  </a:cubicBezTo>
                  <a:cubicBezTo>
                    <a:pt x="228" y="477"/>
                    <a:pt x="221" y="495"/>
                    <a:pt x="214" y="513"/>
                  </a:cubicBezTo>
                  <a:cubicBezTo>
                    <a:pt x="209" y="527"/>
                    <a:pt x="199" y="538"/>
                    <a:pt x="188" y="548"/>
                  </a:cubicBezTo>
                  <a:cubicBezTo>
                    <a:pt x="181" y="553"/>
                    <a:pt x="173" y="556"/>
                    <a:pt x="164" y="556"/>
                  </a:cubicBezTo>
                  <a:cubicBezTo>
                    <a:pt x="157" y="556"/>
                    <a:pt x="151" y="556"/>
                    <a:pt x="143" y="556"/>
                  </a:cubicBezTo>
                  <a:cubicBezTo>
                    <a:pt x="143" y="563"/>
                    <a:pt x="142" y="569"/>
                    <a:pt x="141" y="575"/>
                  </a:cubicBezTo>
                  <a:cubicBezTo>
                    <a:pt x="137" y="582"/>
                    <a:pt x="133" y="589"/>
                    <a:pt x="128" y="597"/>
                  </a:cubicBezTo>
                  <a:cubicBezTo>
                    <a:pt x="139" y="605"/>
                    <a:pt x="150" y="607"/>
                    <a:pt x="160" y="612"/>
                  </a:cubicBezTo>
                  <a:cubicBezTo>
                    <a:pt x="170" y="618"/>
                    <a:pt x="181" y="621"/>
                    <a:pt x="192" y="625"/>
                  </a:cubicBezTo>
                  <a:close/>
                  <a:moveTo>
                    <a:pt x="236" y="70"/>
                  </a:moveTo>
                  <a:cubicBezTo>
                    <a:pt x="238" y="74"/>
                    <a:pt x="238" y="74"/>
                    <a:pt x="234" y="79"/>
                  </a:cubicBezTo>
                  <a:cubicBezTo>
                    <a:pt x="233" y="74"/>
                    <a:pt x="233" y="74"/>
                    <a:pt x="236" y="70"/>
                  </a:cubicBezTo>
                  <a:close/>
                  <a:moveTo>
                    <a:pt x="342" y="235"/>
                  </a:moveTo>
                  <a:cubicBezTo>
                    <a:pt x="345" y="231"/>
                    <a:pt x="347" y="231"/>
                    <a:pt x="349" y="233"/>
                  </a:cubicBezTo>
                  <a:cubicBezTo>
                    <a:pt x="350" y="234"/>
                    <a:pt x="349" y="236"/>
                    <a:pt x="350" y="240"/>
                  </a:cubicBezTo>
                  <a:cubicBezTo>
                    <a:pt x="346" y="237"/>
                    <a:pt x="344" y="236"/>
                    <a:pt x="342" y="235"/>
                  </a:cubicBezTo>
                  <a:close/>
                  <a:moveTo>
                    <a:pt x="217" y="232"/>
                  </a:moveTo>
                  <a:cubicBezTo>
                    <a:pt x="221" y="236"/>
                    <a:pt x="223" y="239"/>
                    <a:pt x="220" y="244"/>
                  </a:cubicBezTo>
                  <a:cubicBezTo>
                    <a:pt x="215" y="241"/>
                    <a:pt x="214" y="238"/>
                    <a:pt x="217" y="232"/>
                  </a:cubicBezTo>
                  <a:close/>
                  <a:moveTo>
                    <a:pt x="198" y="246"/>
                  </a:moveTo>
                  <a:cubicBezTo>
                    <a:pt x="192" y="240"/>
                    <a:pt x="192" y="236"/>
                    <a:pt x="194" y="229"/>
                  </a:cubicBezTo>
                  <a:cubicBezTo>
                    <a:pt x="196" y="232"/>
                    <a:pt x="198" y="233"/>
                    <a:pt x="198" y="234"/>
                  </a:cubicBezTo>
                  <a:cubicBezTo>
                    <a:pt x="199" y="237"/>
                    <a:pt x="198" y="240"/>
                    <a:pt x="198" y="246"/>
                  </a:cubicBezTo>
                  <a:close/>
                  <a:moveTo>
                    <a:pt x="336" y="270"/>
                  </a:moveTo>
                  <a:cubicBezTo>
                    <a:pt x="335" y="272"/>
                    <a:pt x="334" y="273"/>
                    <a:pt x="333" y="275"/>
                  </a:cubicBezTo>
                  <a:cubicBezTo>
                    <a:pt x="330" y="273"/>
                    <a:pt x="328" y="270"/>
                    <a:pt x="326" y="268"/>
                  </a:cubicBezTo>
                  <a:cubicBezTo>
                    <a:pt x="327" y="266"/>
                    <a:pt x="328" y="265"/>
                    <a:pt x="329" y="263"/>
                  </a:cubicBezTo>
                  <a:cubicBezTo>
                    <a:pt x="332" y="266"/>
                    <a:pt x="334" y="268"/>
                    <a:pt x="336" y="270"/>
                  </a:cubicBezTo>
                  <a:close/>
                  <a:moveTo>
                    <a:pt x="202" y="329"/>
                  </a:moveTo>
                  <a:cubicBezTo>
                    <a:pt x="208" y="334"/>
                    <a:pt x="208" y="338"/>
                    <a:pt x="207" y="342"/>
                  </a:cubicBezTo>
                  <a:cubicBezTo>
                    <a:pt x="206" y="342"/>
                    <a:pt x="204" y="343"/>
                    <a:pt x="202" y="344"/>
                  </a:cubicBezTo>
                  <a:cubicBezTo>
                    <a:pt x="202" y="339"/>
                    <a:pt x="202" y="336"/>
                    <a:pt x="202" y="329"/>
                  </a:cubicBezTo>
                  <a:close/>
                  <a:moveTo>
                    <a:pt x="155" y="250"/>
                  </a:moveTo>
                  <a:cubicBezTo>
                    <a:pt x="154" y="256"/>
                    <a:pt x="151" y="259"/>
                    <a:pt x="146" y="261"/>
                  </a:cubicBezTo>
                  <a:cubicBezTo>
                    <a:pt x="145" y="254"/>
                    <a:pt x="146" y="252"/>
                    <a:pt x="155" y="250"/>
                  </a:cubicBezTo>
                  <a:close/>
                  <a:moveTo>
                    <a:pt x="185" y="323"/>
                  </a:moveTo>
                  <a:cubicBezTo>
                    <a:pt x="186" y="328"/>
                    <a:pt x="186" y="332"/>
                    <a:pt x="187" y="340"/>
                  </a:cubicBezTo>
                  <a:cubicBezTo>
                    <a:pt x="183" y="336"/>
                    <a:pt x="181" y="334"/>
                    <a:pt x="180" y="333"/>
                  </a:cubicBezTo>
                  <a:cubicBezTo>
                    <a:pt x="179" y="329"/>
                    <a:pt x="178" y="326"/>
                    <a:pt x="185" y="323"/>
                  </a:cubicBezTo>
                  <a:close/>
                  <a:moveTo>
                    <a:pt x="329" y="160"/>
                  </a:moveTo>
                  <a:cubicBezTo>
                    <a:pt x="332" y="153"/>
                    <a:pt x="337" y="152"/>
                    <a:pt x="342" y="150"/>
                  </a:cubicBezTo>
                  <a:cubicBezTo>
                    <a:pt x="339" y="160"/>
                    <a:pt x="339" y="160"/>
                    <a:pt x="329" y="160"/>
                  </a:cubicBezTo>
                  <a:close/>
                  <a:moveTo>
                    <a:pt x="191" y="91"/>
                  </a:moveTo>
                  <a:cubicBezTo>
                    <a:pt x="187" y="87"/>
                    <a:pt x="186" y="83"/>
                    <a:pt x="187" y="77"/>
                  </a:cubicBezTo>
                  <a:cubicBezTo>
                    <a:pt x="195" y="78"/>
                    <a:pt x="192" y="85"/>
                    <a:pt x="196" y="88"/>
                  </a:cubicBezTo>
                  <a:cubicBezTo>
                    <a:pt x="194" y="90"/>
                    <a:pt x="192" y="90"/>
                    <a:pt x="191" y="91"/>
                  </a:cubicBezTo>
                  <a:close/>
                  <a:moveTo>
                    <a:pt x="147" y="240"/>
                  </a:moveTo>
                  <a:cubicBezTo>
                    <a:pt x="143" y="244"/>
                    <a:pt x="140" y="247"/>
                    <a:pt x="134" y="248"/>
                  </a:cubicBezTo>
                  <a:cubicBezTo>
                    <a:pt x="132" y="245"/>
                    <a:pt x="133" y="243"/>
                    <a:pt x="134" y="242"/>
                  </a:cubicBezTo>
                  <a:cubicBezTo>
                    <a:pt x="137" y="240"/>
                    <a:pt x="141" y="238"/>
                    <a:pt x="144" y="235"/>
                  </a:cubicBezTo>
                  <a:cubicBezTo>
                    <a:pt x="145" y="238"/>
                    <a:pt x="146" y="239"/>
                    <a:pt x="147" y="240"/>
                  </a:cubicBezTo>
                  <a:close/>
                  <a:moveTo>
                    <a:pt x="79" y="226"/>
                  </a:moveTo>
                  <a:cubicBezTo>
                    <a:pt x="85" y="221"/>
                    <a:pt x="89" y="219"/>
                    <a:pt x="95" y="222"/>
                  </a:cubicBezTo>
                  <a:cubicBezTo>
                    <a:pt x="88" y="230"/>
                    <a:pt x="88" y="230"/>
                    <a:pt x="79" y="226"/>
                  </a:cubicBezTo>
                  <a:close/>
                  <a:moveTo>
                    <a:pt x="245" y="269"/>
                  </a:moveTo>
                  <a:cubicBezTo>
                    <a:pt x="252" y="277"/>
                    <a:pt x="251" y="283"/>
                    <a:pt x="246" y="290"/>
                  </a:cubicBezTo>
                  <a:cubicBezTo>
                    <a:pt x="244" y="283"/>
                    <a:pt x="243" y="278"/>
                    <a:pt x="245" y="269"/>
                  </a:cubicBezTo>
                  <a:close/>
                  <a:moveTo>
                    <a:pt x="223" y="294"/>
                  </a:moveTo>
                  <a:cubicBezTo>
                    <a:pt x="220" y="289"/>
                    <a:pt x="219" y="284"/>
                    <a:pt x="222" y="279"/>
                  </a:cubicBezTo>
                  <a:cubicBezTo>
                    <a:pt x="228" y="282"/>
                    <a:pt x="227" y="288"/>
                    <a:pt x="228" y="294"/>
                  </a:cubicBezTo>
                  <a:cubicBezTo>
                    <a:pt x="226" y="294"/>
                    <a:pt x="224" y="294"/>
                    <a:pt x="223" y="294"/>
                  </a:cubicBezTo>
                  <a:close/>
                  <a:moveTo>
                    <a:pt x="215" y="87"/>
                  </a:moveTo>
                  <a:cubicBezTo>
                    <a:pt x="212" y="79"/>
                    <a:pt x="211" y="75"/>
                    <a:pt x="215" y="70"/>
                  </a:cubicBezTo>
                  <a:cubicBezTo>
                    <a:pt x="221" y="75"/>
                    <a:pt x="218" y="79"/>
                    <a:pt x="215" y="87"/>
                  </a:cubicBezTo>
                  <a:close/>
                  <a:moveTo>
                    <a:pt x="122" y="230"/>
                  </a:moveTo>
                  <a:cubicBezTo>
                    <a:pt x="132" y="218"/>
                    <a:pt x="133" y="217"/>
                    <a:pt x="141" y="221"/>
                  </a:cubicBezTo>
                  <a:cubicBezTo>
                    <a:pt x="136" y="226"/>
                    <a:pt x="131" y="228"/>
                    <a:pt x="122" y="230"/>
                  </a:cubicBezTo>
                  <a:close/>
                  <a:moveTo>
                    <a:pt x="97" y="205"/>
                  </a:moveTo>
                  <a:cubicBezTo>
                    <a:pt x="93" y="209"/>
                    <a:pt x="88" y="210"/>
                    <a:pt x="83" y="209"/>
                  </a:cubicBezTo>
                  <a:cubicBezTo>
                    <a:pt x="82" y="208"/>
                    <a:pt x="82" y="207"/>
                    <a:pt x="81" y="205"/>
                  </a:cubicBezTo>
                  <a:cubicBezTo>
                    <a:pt x="82" y="204"/>
                    <a:pt x="83" y="203"/>
                    <a:pt x="84" y="203"/>
                  </a:cubicBezTo>
                  <a:cubicBezTo>
                    <a:pt x="93" y="201"/>
                    <a:pt x="93" y="201"/>
                    <a:pt x="97" y="205"/>
                  </a:cubicBezTo>
                  <a:close/>
                  <a:moveTo>
                    <a:pt x="311" y="101"/>
                  </a:moveTo>
                  <a:cubicBezTo>
                    <a:pt x="310" y="110"/>
                    <a:pt x="303" y="111"/>
                    <a:pt x="298" y="114"/>
                  </a:cubicBezTo>
                  <a:cubicBezTo>
                    <a:pt x="299" y="106"/>
                    <a:pt x="299" y="106"/>
                    <a:pt x="311" y="101"/>
                  </a:cubicBezTo>
                  <a:close/>
                  <a:moveTo>
                    <a:pt x="84" y="289"/>
                  </a:moveTo>
                  <a:cubicBezTo>
                    <a:pt x="82" y="287"/>
                    <a:pt x="82" y="287"/>
                    <a:pt x="81" y="286"/>
                  </a:cubicBezTo>
                  <a:cubicBezTo>
                    <a:pt x="81" y="286"/>
                    <a:pt x="81" y="285"/>
                    <a:pt x="81" y="284"/>
                  </a:cubicBezTo>
                  <a:cubicBezTo>
                    <a:pt x="85" y="280"/>
                    <a:pt x="89" y="276"/>
                    <a:pt x="96" y="275"/>
                  </a:cubicBezTo>
                  <a:cubicBezTo>
                    <a:pt x="95" y="283"/>
                    <a:pt x="89" y="285"/>
                    <a:pt x="84" y="289"/>
                  </a:cubicBezTo>
                  <a:close/>
                  <a:moveTo>
                    <a:pt x="316" y="297"/>
                  </a:moveTo>
                  <a:cubicBezTo>
                    <a:pt x="315" y="299"/>
                    <a:pt x="315" y="300"/>
                    <a:pt x="314" y="301"/>
                  </a:cubicBezTo>
                  <a:cubicBezTo>
                    <a:pt x="303" y="297"/>
                    <a:pt x="303" y="297"/>
                    <a:pt x="304" y="288"/>
                  </a:cubicBezTo>
                  <a:cubicBezTo>
                    <a:pt x="310" y="291"/>
                    <a:pt x="310" y="291"/>
                    <a:pt x="316" y="297"/>
                  </a:cubicBezTo>
                  <a:close/>
                  <a:moveTo>
                    <a:pt x="319" y="144"/>
                  </a:moveTo>
                  <a:cubicBezTo>
                    <a:pt x="327" y="134"/>
                    <a:pt x="327" y="134"/>
                    <a:pt x="334" y="137"/>
                  </a:cubicBezTo>
                  <a:cubicBezTo>
                    <a:pt x="334" y="138"/>
                    <a:pt x="334" y="139"/>
                    <a:pt x="333" y="140"/>
                  </a:cubicBezTo>
                  <a:cubicBezTo>
                    <a:pt x="330" y="142"/>
                    <a:pt x="326" y="144"/>
                    <a:pt x="322" y="147"/>
                  </a:cubicBezTo>
                  <a:cubicBezTo>
                    <a:pt x="321" y="146"/>
                    <a:pt x="320" y="145"/>
                    <a:pt x="319" y="144"/>
                  </a:cubicBezTo>
                  <a:close/>
                  <a:moveTo>
                    <a:pt x="173" y="126"/>
                  </a:moveTo>
                  <a:cubicBezTo>
                    <a:pt x="174" y="119"/>
                    <a:pt x="178" y="115"/>
                    <a:pt x="184" y="114"/>
                  </a:cubicBezTo>
                  <a:cubicBezTo>
                    <a:pt x="188" y="117"/>
                    <a:pt x="187" y="120"/>
                    <a:pt x="184" y="122"/>
                  </a:cubicBezTo>
                  <a:cubicBezTo>
                    <a:pt x="181" y="125"/>
                    <a:pt x="178" y="129"/>
                    <a:pt x="173" y="126"/>
                  </a:cubicBezTo>
                  <a:close/>
                  <a:moveTo>
                    <a:pt x="97" y="251"/>
                  </a:moveTo>
                  <a:cubicBezTo>
                    <a:pt x="90" y="255"/>
                    <a:pt x="86" y="257"/>
                    <a:pt x="82" y="260"/>
                  </a:cubicBezTo>
                  <a:cubicBezTo>
                    <a:pt x="80" y="259"/>
                    <a:pt x="79" y="257"/>
                    <a:pt x="77" y="256"/>
                  </a:cubicBezTo>
                  <a:cubicBezTo>
                    <a:pt x="82" y="252"/>
                    <a:pt x="87" y="247"/>
                    <a:pt x="97" y="251"/>
                  </a:cubicBezTo>
                  <a:close/>
                  <a:moveTo>
                    <a:pt x="282" y="307"/>
                  </a:moveTo>
                  <a:cubicBezTo>
                    <a:pt x="284" y="307"/>
                    <a:pt x="285" y="306"/>
                    <a:pt x="287" y="306"/>
                  </a:cubicBezTo>
                  <a:cubicBezTo>
                    <a:pt x="290" y="310"/>
                    <a:pt x="293" y="315"/>
                    <a:pt x="295" y="320"/>
                  </a:cubicBezTo>
                  <a:cubicBezTo>
                    <a:pt x="294" y="324"/>
                    <a:pt x="291" y="324"/>
                    <a:pt x="289" y="322"/>
                  </a:cubicBezTo>
                  <a:cubicBezTo>
                    <a:pt x="285" y="318"/>
                    <a:pt x="282" y="314"/>
                    <a:pt x="282" y="307"/>
                  </a:cubicBezTo>
                  <a:close/>
                  <a:moveTo>
                    <a:pt x="254" y="356"/>
                  </a:moveTo>
                  <a:cubicBezTo>
                    <a:pt x="251" y="354"/>
                    <a:pt x="249" y="353"/>
                    <a:pt x="248" y="352"/>
                  </a:cubicBezTo>
                  <a:cubicBezTo>
                    <a:pt x="245" y="347"/>
                    <a:pt x="241" y="341"/>
                    <a:pt x="243" y="333"/>
                  </a:cubicBezTo>
                  <a:cubicBezTo>
                    <a:pt x="251" y="339"/>
                    <a:pt x="252" y="346"/>
                    <a:pt x="254" y="356"/>
                  </a:cubicBezTo>
                  <a:close/>
                  <a:moveTo>
                    <a:pt x="305" y="130"/>
                  </a:moveTo>
                  <a:cubicBezTo>
                    <a:pt x="306" y="121"/>
                    <a:pt x="311" y="117"/>
                    <a:pt x="316" y="114"/>
                  </a:cubicBezTo>
                  <a:cubicBezTo>
                    <a:pt x="317" y="113"/>
                    <a:pt x="319" y="114"/>
                    <a:pt x="322" y="114"/>
                  </a:cubicBezTo>
                  <a:cubicBezTo>
                    <a:pt x="318" y="121"/>
                    <a:pt x="313" y="125"/>
                    <a:pt x="305" y="130"/>
                  </a:cubicBezTo>
                  <a:close/>
                  <a:moveTo>
                    <a:pt x="174" y="292"/>
                  </a:moveTo>
                  <a:cubicBezTo>
                    <a:pt x="167" y="291"/>
                    <a:pt x="168" y="286"/>
                    <a:pt x="168" y="283"/>
                  </a:cubicBezTo>
                  <a:cubicBezTo>
                    <a:pt x="168" y="276"/>
                    <a:pt x="169" y="273"/>
                    <a:pt x="176" y="267"/>
                  </a:cubicBezTo>
                  <a:cubicBezTo>
                    <a:pt x="175" y="276"/>
                    <a:pt x="174" y="284"/>
                    <a:pt x="174" y="292"/>
                  </a:cubicBezTo>
                  <a:close/>
                  <a:moveTo>
                    <a:pt x="201" y="271"/>
                  </a:moveTo>
                  <a:cubicBezTo>
                    <a:pt x="200" y="281"/>
                    <a:pt x="202" y="289"/>
                    <a:pt x="198" y="295"/>
                  </a:cubicBezTo>
                  <a:cubicBezTo>
                    <a:pt x="196" y="294"/>
                    <a:pt x="195" y="294"/>
                    <a:pt x="194" y="293"/>
                  </a:cubicBezTo>
                  <a:cubicBezTo>
                    <a:pt x="193" y="286"/>
                    <a:pt x="192" y="279"/>
                    <a:pt x="201" y="271"/>
                  </a:cubicBezTo>
                  <a:close/>
                  <a:moveTo>
                    <a:pt x="277" y="339"/>
                  </a:moveTo>
                  <a:cubicBezTo>
                    <a:pt x="267" y="337"/>
                    <a:pt x="264" y="331"/>
                    <a:pt x="262" y="325"/>
                  </a:cubicBezTo>
                  <a:cubicBezTo>
                    <a:pt x="260" y="323"/>
                    <a:pt x="260" y="319"/>
                    <a:pt x="265" y="317"/>
                  </a:cubicBezTo>
                  <a:cubicBezTo>
                    <a:pt x="269" y="323"/>
                    <a:pt x="274" y="329"/>
                    <a:pt x="277" y="339"/>
                  </a:cubicBezTo>
                  <a:close/>
                  <a:moveTo>
                    <a:pt x="190" y="196"/>
                  </a:moveTo>
                  <a:cubicBezTo>
                    <a:pt x="169" y="205"/>
                    <a:pt x="166" y="204"/>
                    <a:pt x="156" y="188"/>
                  </a:cubicBezTo>
                  <a:cubicBezTo>
                    <a:pt x="151" y="190"/>
                    <a:pt x="146" y="191"/>
                    <a:pt x="142" y="192"/>
                  </a:cubicBezTo>
                  <a:cubicBezTo>
                    <a:pt x="136" y="191"/>
                    <a:pt x="132" y="189"/>
                    <a:pt x="129" y="184"/>
                  </a:cubicBezTo>
                  <a:cubicBezTo>
                    <a:pt x="127" y="176"/>
                    <a:pt x="131" y="170"/>
                    <a:pt x="135" y="164"/>
                  </a:cubicBezTo>
                  <a:cubicBezTo>
                    <a:pt x="141" y="153"/>
                    <a:pt x="149" y="144"/>
                    <a:pt x="160" y="135"/>
                  </a:cubicBezTo>
                  <a:cubicBezTo>
                    <a:pt x="161" y="138"/>
                    <a:pt x="161" y="139"/>
                    <a:pt x="162" y="141"/>
                  </a:cubicBezTo>
                  <a:cubicBezTo>
                    <a:pt x="152" y="152"/>
                    <a:pt x="138" y="162"/>
                    <a:pt x="136" y="179"/>
                  </a:cubicBezTo>
                  <a:cubicBezTo>
                    <a:pt x="138" y="181"/>
                    <a:pt x="139" y="182"/>
                    <a:pt x="140" y="183"/>
                  </a:cubicBezTo>
                  <a:cubicBezTo>
                    <a:pt x="146" y="185"/>
                    <a:pt x="150" y="183"/>
                    <a:pt x="153" y="179"/>
                  </a:cubicBezTo>
                  <a:cubicBezTo>
                    <a:pt x="158" y="175"/>
                    <a:pt x="162" y="171"/>
                    <a:pt x="166" y="166"/>
                  </a:cubicBezTo>
                  <a:cubicBezTo>
                    <a:pt x="171" y="160"/>
                    <a:pt x="176" y="154"/>
                    <a:pt x="181" y="148"/>
                  </a:cubicBezTo>
                  <a:cubicBezTo>
                    <a:pt x="186" y="142"/>
                    <a:pt x="192" y="139"/>
                    <a:pt x="201" y="140"/>
                  </a:cubicBezTo>
                  <a:cubicBezTo>
                    <a:pt x="203" y="142"/>
                    <a:pt x="206" y="145"/>
                    <a:pt x="208" y="148"/>
                  </a:cubicBezTo>
                  <a:cubicBezTo>
                    <a:pt x="209" y="148"/>
                    <a:pt x="211" y="147"/>
                    <a:pt x="211" y="147"/>
                  </a:cubicBezTo>
                  <a:cubicBezTo>
                    <a:pt x="217" y="134"/>
                    <a:pt x="223" y="121"/>
                    <a:pt x="229" y="109"/>
                  </a:cubicBezTo>
                  <a:cubicBezTo>
                    <a:pt x="231" y="106"/>
                    <a:pt x="231" y="101"/>
                    <a:pt x="237" y="101"/>
                  </a:cubicBezTo>
                  <a:cubicBezTo>
                    <a:pt x="236" y="108"/>
                    <a:pt x="234" y="114"/>
                    <a:pt x="231" y="120"/>
                  </a:cubicBezTo>
                  <a:cubicBezTo>
                    <a:pt x="225" y="133"/>
                    <a:pt x="218" y="145"/>
                    <a:pt x="212" y="158"/>
                  </a:cubicBezTo>
                  <a:cubicBezTo>
                    <a:pt x="208" y="165"/>
                    <a:pt x="205" y="172"/>
                    <a:pt x="202" y="178"/>
                  </a:cubicBezTo>
                  <a:cubicBezTo>
                    <a:pt x="201" y="180"/>
                    <a:pt x="200" y="182"/>
                    <a:pt x="200" y="184"/>
                  </a:cubicBezTo>
                  <a:cubicBezTo>
                    <a:pt x="198" y="190"/>
                    <a:pt x="198" y="195"/>
                    <a:pt x="202" y="200"/>
                  </a:cubicBezTo>
                  <a:cubicBezTo>
                    <a:pt x="207" y="205"/>
                    <a:pt x="213" y="204"/>
                    <a:pt x="219" y="200"/>
                  </a:cubicBezTo>
                  <a:cubicBezTo>
                    <a:pt x="220" y="195"/>
                    <a:pt x="221" y="191"/>
                    <a:pt x="222" y="187"/>
                  </a:cubicBezTo>
                  <a:cubicBezTo>
                    <a:pt x="223" y="178"/>
                    <a:pt x="227" y="171"/>
                    <a:pt x="232" y="165"/>
                  </a:cubicBezTo>
                  <a:cubicBezTo>
                    <a:pt x="239" y="157"/>
                    <a:pt x="243" y="156"/>
                    <a:pt x="255" y="162"/>
                  </a:cubicBezTo>
                  <a:cubicBezTo>
                    <a:pt x="257" y="171"/>
                    <a:pt x="252" y="178"/>
                    <a:pt x="247" y="185"/>
                  </a:cubicBezTo>
                  <a:cubicBezTo>
                    <a:pt x="242" y="192"/>
                    <a:pt x="236" y="198"/>
                    <a:pt x="231" y="204"/>
                  </a:cubicBezTo>
                  <a:cubicBezTo>
                    <a:pt x="233" y="209"/>
                    <a:pt x="236" y="209"/>
                    <a:pt x="240" y="209"/>
                  </a:cubicBezTo>
                  <a:cubicBezTo>
                    <a:pt x="250" y="208"/>
                    <a:pt x="259" y="203"/>
                    <a:pt x="265" y="195"/>
                  </a:cubicBezTo>
                  <a:cubicBezTo>
                    <a:pt x="269" y="190"/>
                    <a:pt x="273" y="184"/>
                    <a:pt x="278" y="179"/>
                  </a:cubicBezTo>
                  <a:cubicBezTo>
                    <a:pt x="281" y="176"/>
                    <a:pt x="285" y="173"/>
                    <a:pt x="288" y="171"/>
                  </a:cubicBezTo>
                  <a:cubicBezTo>
                    <a:pt x="301" y="170"/>
                    <a:pt x="307" y="180"/>
                    <a:pt x="318" y="182"/>
                  </a:cubicBezTo>
                  <a:cubicBezTo>
                    <a:pt x="317" y="185"/>
                    <a:pt x="316" y="188"/>
                    <a:pt x="315" y="190"/>
                  </a:cubicBezTo>
                  <a:cubicBezTo>
                    <a:pt x="311" y="199"/>
                    <a:pt x="307" y="208"/>
                    <a:pt x="304" y="217"/>
                  </a:cubicBezTo>
                  <a:cubicBezTo>
                    <a:pt x="301" y="223"/>
                    <a:pt x="302" y="223"/>
                    <a:pt x="304" y="231"/>
                  </a:cubicBezTo>
                  <a:cubicBezTo>
                    <a:pt x="311" y="236"/>
                    <a:pt x="316" y="227"/>
                    <a:pt x="323" y="227"/>
                  </a:cubicBezTo>
                  <a:cubicBezTo>
                    <a:pt x="320" y="237"/>
                    <a:pt x="313" y="241"/>
                    <a:pt x="299" y="240"/>
                  </a:cubicBezTo>
                  <a:cubicBezTo>
                    <a:pt x="298" y="239"/>
                    <a:pt x="296" y="237"/>
                    <a:pt x="295" y="235"/>
                  </a:cubicBezTo>
                  <a:cubicBezTo>
                    <a:pt x="294" y="233"/>
                    <a:pt x="293" y="232"/>
                    <a:pt x="292" y="230"/>
                  </a:cubicBezTo>
                  <a:cubicBezTo>
                    <a:pt x="287" y="231"/>
                    <a:pt x="282" y="233"/>
                    <a:pt x="278" y="234"/>
                  </a:cubicBezTo>
                  <a:cubicBezTo>
                    <a:pt x="265" y="233"/>
                    <a:pt x="260" y="224"/>
                    <a:pt x="257" y="213"/>
                  </a:cubicBezTo>
                  <a:cubicBezTo>
                    <a:pt x="249" y="215"/>
                    <a:pt x="242" y="216"/>
                    <a:pt x="235" y="218"/>
                  </a:cubicBezTo>
                  <a:cubicBezTo>
                    <a:pt x="230" y="215"/>
                    <a:pt x="226" y="213"/>
                    <a:pt x="221" y="209"/>
                  </a:cubicBezTo>
                  <a:cubicBezTo>
                    <a:pt x="208" y="214"/>
                    <a:pt x="197" y="211"/>
                    <a:pt x="190" y="196"/>
                  </a:cubicBezTo>
                  <a:close/>
                  <a:moveTo>
                    <a:pt x="278" y="227"/>
                  </a:moveTo>
                  <a:cubicBezTo>
                    <a:pt x="285" y="225"/>
                    <a:pt x="291" y="222"/>
                    <a:pt x="295" y="216"/>
                  </a:cubicBezTo>
                  <a:cubicBezTo>
                    <a:pt x="300" y="207"/>
                    <a:pt x="303" y="198"/>
                    <a:pt x="307" y="190"/>
                  </a:cubicBezTo>
                  <a:cubicBezTo>
                    <a:pt x="306" y="183"/>
                    <a:pt x="303" y="180"/>
                    <a:pt x="296" y="179"/>
                  </a:cubicBezTo>
                  <a:cubicBezTo>
                    <a:pt x="291" y="181"/>
                    <a:pt x="285" y="183"/>
                    <a:pt x="281" y="185"/>
                  </a:cubicBezTo>
                  <a:cubicBezTo>
                    <a:pt x="275" y="195"/>
                    <a:pt x="270" y="204"/>
                    <a:pt x="265" y="212"/>
                  </a:cubicBezTo>
                  <a:cubicBezTo>
                    <a:pt x="266" y="221"/>
                    <a:pt x="270" y="225"/>
                    <a:pt x="278" y="227"/>
                  </a:cubicBezTo>
                  <a:close/>
                  <a:moveTo>
                    <a:pt x="198" y="148"/>
                  </a:moveTo>
                  <a:cubicBezTo>
                    <a:pt x="196" y="148"/>
                    <a:pt x="194" y="148"/>
                    <a:pt x="193" y="149"/>
                  </a:cubicBezTo>
                  <a:cubicBezTo>
                    <a:pt x="185" y="157"/>
                    <a:pt x="178" y="165"/>
                    <a:pt x="170" y="173"/>
                  </a:cubicBezTo>
                  <a:cubicBezTo>
                    <a:pt x="168" y="176"/>
                    <a:pt x="166" y="180"/>
                    <a:pt x="165" y="184"/>
                  </a:cubicBezTo>
                  <a:cubicBezTo>
                    <a:pt x="164" y="189"/>
                    <a:pt x="166" y="193"/>
                    <a:pt x="172" y="195"/>
                  </a:cubicBezTo>
                  <a:cubicBezTo>
                    <a:pt x="185" y="192"/>
                    <a:pt x="192" y="184"/>
                    <a:pt x="197" y="172"/>
                  </a:cubicBezTo>
                  <a:cubicBezTo>
                    <a:pt x="200" y="164"/>
                    <a:pt x="204" y="156"/>
                    <a:pt x="198" y="148"/>
                  </a:cubicBezTo>
                  <a:close/>
                  <a:moveTo>
                    <a:pt x="230" y="191"/>
                  </a:moveTo>
                  <a:cubicBezTo>
                    <a:pt x="241" y="186"/>
                    <a:pt x="244" y="182"/>
                    <a:pt x="249" y="169"/>
                  </a:cubicBezTo>
                  <a:cubicBezTo>
                    <a:pt x="250" y="169"/>
                    <a:pt x="249" y="167"/>
                    <a:pt x="249" y="166"/>
                  </a:cubicBezTo>
                  <a:cubicBezTo>
                    <a:pt x="248" y="166"/>
                    <a:pt x="247" y="165"/>
                    <a:pt x="246" y="165"/>
                  </a:cubicBezTo>
                  <a:cubicBezTo>
                    <a:pt x="245" y="165"/>
                    <a:pt x="244" y="165"/>
                    <a:pt x="243" y="165"/>
                  </a:cubicBezTo>
                  <a:cubicBezTo>
                    <a:pt x="230" y="173"/>
                    <a:pt x="228" y="179"/>
                    <a:pt x="230" y="191"/>
                  </a:cubicBezTo>
                  <a:close/>
                  <a:moveTo>
                    <a:pt x="68" y="107"/>
                  </a:moveTo>
                  <a:cubicBezTo>
                    <a:pt x="56" y="102"/>
                    <a:pt x="56" y="102"/>
                    <a:pt x="57" y="94"/>
                  </a:cubicBezTo>
                  <a:cubicBezTo>
                    <a:pt x="63" y="96"/>
                    <a:pt x="66" y="99"/>
                    <a:pt x="68" y="107"/>
                  </a:cubicBezTo>
                  <a:close/>
                  <a:moveTo>
                    <a:pt x="4" y="281"/>
                  </a:moveTo>
                  <a:cubicBezTo>
                    <a:pt x="7" y="272"/>
                    <a:pt x="7" y="272"/>
                    <a:pt x="20" y="273"/>
                  </a:cubicBezTo>
                  <a:cubicBezTo>
                    <a:pt x="17" y="280"/>
                    <a:pt x="11" y="280"/>
                    <a:pt x="4" y="281"/>
                  </a:cubicBezTo>
                  <a:close/>
                  <a:moveTo>
                    <a:pt x="372" y="92"/>
                  </a:moveTo>
                  <a:cubicBezTo>
                    <a:pt x="374" y="83"/>
                    <a:pt x="380" y="81"/>
                    <a:pt x="385" y="78"/>
                  </a:cubicBezTo>
                  <a:cubicBezTo>
                    <a:pt x="388" y="80"/>
                    <a:pt x="388" y="82"/>
                    <a:pt x="387" y="83"/>
                  </a:cubicBezTo>
                  <a:cubicBezTo>
                    <a:pt x="383" y="88"/>
                    <a:pt x="382" y="89"/>
                    <a:pt x="372" y="92"/>
                  </a:cubicBezTo>
                  <a:close/>
                  <a:moveTo>
                    <a:pt x="58" y="122"/>
                  </a:moveTo>
                  <a:cubicBezTo>
                    <a:pt x="54" y="126"/>
                    <a:pt x="51" y="123"/>
                    <a:pt x="48" y="122"/>
                  </a:cubicBezTo>
                  <a:cubicBezTo>
                    <a:pt x="45" y="121"/>
                    <a:pt x="45" y="121"/>
                    <a:pt x="43" y="115"/>
                  </a:cubicBezTo>
                  <a:cubicBezTo>
                    <a:pt x="50" y="115"/>
                    <a:pt x="50" y="115"/>
                    <a:pt x="58" y="122"/>
                  </a:cubicBezTo>
                  <a:close/>
                  <a:moveTo>
                    <a:pt x="434" y="191"/>
                  </a:moveTo>
                  <a:cubicBezTo>
                    <a:pt x="427" y="194"/>
                    <a:pt x="422" y="197"/>
                    <a:pt x="416" y="195"/>
                  </a:cubicBezTo>
                  <a:cubicBezTo>
                    <a:pt x="422" y="187"/>
                    <a:pt x="424" y="187"/>
                    <a:pt x="434" y="191"/>
                  </a:cubicBezTo>
                  <a:close/>
                  <a:moveTo>
                    <a:pt x="387" y="314"/>
                  </a:moveTo>
                  <a:cubicBezTo>
                    <a:pt x="387" y="316"/>
                    <a:pt x="387" y="317"/>
                    <a:pt x="386" y="319"/>
                  </a:cubicBezTo>
                  <a:cubicBezTo>
                    <a:pt x="380" y="319"/>
                    <a:pt x="374" y="317"/>
                    <a:pt x="368" y="314"/>
                  </a:cubicBezTo>
                  <a:cubicBezTo>
                    <a:pt x="370" y="311"/>
                    <a:pt x="371" y="310"/>
                    <a:pt x="372" y="309"/>
                  </a:cubicBezTo>
                  <a:cubicBezTo>
                    <a:pt x="377" y="310"/>
                    <a:pt x="382" y="312"/>
                    <a:pt x="387" y="314"/>
                  </a:cubicBezTo>
                  <a:close/>
                  <a:moveTo>
                    <a:pt x="86" y="82"/>
                  </a:moveTo>
                  <a:cubicBezTo>
                    <a:pt x="78" y="83"/>
                    <a:pt x="78" y="83"/>
                    <a:pt x="73" y="73"/>
                  </a:cubicBezTo>
                  <a:cubicBezTo>
                    <a:pt x="74" y="72"/>
                    <a:pt x="75" y="70"/>
                    <a:pt x="76" y="68"/>
                  </a:cubicBezTo>
                  <a:cubicBezTo>
                    <a:pt x="80" y="73"/>
                    <a:pt x="84" y="76"/>
                    <a:pt x="86" y="82"/>
                  </a:cubicBezTo>
                  <a:close/>
                  <a:moveTo>
                    <a:pt x="346" y="370"/>
                  </a:moveTo>
                  <a:cubicBezTo>
                    <a:pt x="337" y="366"/>
                    <a:pt x="332" y="364"/>
                    <a:pt x="328" y="358"/>
                  </a:cubicBezTo>
                  <a:cubicBezTo>
                    <a:pt x="329" y="354"/>
                    <a:pt x="331" y="354"/>
                    <a:pt x="334" y="355"/>
                  </a:cubicBezTo>
                  <a:cubicBezTo>
                    <a:pt x="339" y="358"/>
                    <a:pt x="344" y="361"/>
                    <a:pt x="346" y="370"/>
                  </a:cubicBezTo>
                  <a:close/>
                  <a:moveTo>
                    <a:pt x="52" y="147"/>
                  </a:moveTo>
                  <a:cubicBezTo>
                    <a:pt x="42" y="147"/>
                    <a:pt x="36" y="145"/>
                    <a:pt x="32" y="137"/>
                  </a:cubicBezTo>
                  <a:cubicBezTo>
                    <a:pt x="33" y="136"/>
                    <a:pt x="34" y="136"/>
                    <a:pt x="35" y="135"/>
                  </a:cubicBezTo>
                  <a:cubicBezTo>
                    <a:pt x="41" y="137"/>
                    <a:pt x="47" y="139"/>
                    <a:pt x="52" y="147"/>
                  </a:cubicBezTo>
                  <a:close/>
                  <a:moveTo>
                    <a:pt x="10" y="298"/>
                  </a:moveTo>
                  <a:cubicBezTo>
                    <a:pt x="15" y="291"/>
                    <a:pt x="15" y="291"/>
                    <a:pt x="25" y="290"/>
                  </a:cubicBezTo>
                  <a:cubicBezTo>
                    <a:pt x="22" y="298"/>
                    <a:pt x="20" y="299"/>
                    <a:pt x="10" y="298"/>
                  </a:cubicBezTo>
                  <a:close/>
                  <a:moveTo>
                    <a:pt x="427" y="139"/>
                  </a:moveTo>
                  <a:cubicBezTo>
                    <a:pt x="427" y="140"/>
                    <a:pt x="428" y="141"/>
                    <a:pt x="429" y="143"/>
                  </a:cubicBezTo>
                  <a:cubicBezTo>
                    <a:pt x="423" y="144"/>
                    <a:pt x="417" y="146"/>
                    <a:pt x="409" y="148"/>
                  </a:cubicBezTo>
                  <a:cubicBezTo>
                    <a:pt x="411" y="144"/>
                    <a:pt x="412" y="142"/>
                    <a:pt x="413" y="141"/>
                  </a:cubicBezTo>
                  <a:cubicBezTo>
                    <a:pt x="417" y="139"/>
                    <a:pt x="421" y="137"/>
                    <a:pt x="427" y="139"/>
                  </a:cubicBezTo>
                  <a:close/>
                  <a:moveTo>
                    <a:pt x="377" y="293"/>
                  </a:moveTo>
                  <a:cubicBezTo>
                    <a:pt x="387" y="289"/>
                    <a:pt x="392" y="293"/>
                    <a:pt x="397" y="298"/>
                  </a:cubicBezTo>
                  <a:cubicBezTo>
                    <a:pt x="396" y="300"/>
                    <a:pt x="396" y="302"/>
                    <a:pt x="395" y="304"/>
                  </a:cubicBezTo>
                  <a:cubicBezTo>
                    <a:pt x="389" y="301"/>
                    <a:pt x="384" y="298"/>
                    <a:pt x="377" y="293"/>
                  </a:cubicBezTo>
                  <a:close/>
                  <a:moveTo>
                    <a:pt x="350" y="332"/>
                  </a:moveTo>
                  <a:cubicBezTo>
                    <a:pt x="354" y="332"/>
                    <a:pt x="356" y="331"/>
                    <a:pt x="358" y="331"/>
                  </a:cubicBezTo>
                  <a:cubicBezTo>
                    <a:pt x="362" y="334"/>
                    <a:pt x="367" y="336"/>
                    <a:pt x="369" y="343"/>
                  </a:cubicBezTo>
                  <a:cubicBezTo>
                    <a:pt x="360" y="342"/>
                    <a:pt x="360" y="342"/>
                    <a:pt x="350" y="332"/>
                  </a:cubicBezTo>
                  <a:close/>
                  <a:moveTo>
                    <a:pt x="337" y="55"/>
                  </a:moveTo>
                  <a:cubicBezTo>
                    <a:pt x="344" y="45"/>
                    <a:pt x="344" y="45"/>
                    <a:pt x="350" y="42"/>
                  </a:cubicBezTo>
                  <a:cubicBezTo>
                    <a:pt x="351" y="49"/>
                    <a:pt x="350" y="50"/>
                    <a:pt x="339" y="58"/>
                  </a:cubicBezTo>
                  <a:cubicBezTo>
                    <a:pt x="338" y="58"/>
                    <a:pt x="338" y="58"/>
                    <a:pt x="338" y="58"/>
                  </a:cubicBezTo>
                  <a:cubicBezTo>
                    <a:pt x="337" y="57"/>
                    <a:pt x="337" y="56"/>
                    <a:pt x="337" y="55"/>
                  </a:cubicBezTo>
                  <a:close/>
                  <a:moveTo>
                    <a:pt x="24" y="231"/>
                  </a:moveTo>
                  <a:cubicBezTo>
                    <a:pt x="18" y="232"/>
                    <a:pt x="12" y="234"/>
                    <a:pt x="6" y="235"/>
                  </a:cubicBezTo>
                  <a:cubicBezTo>
                    <a:pt x="5" y="233"/>
                    <a:pt x="5" y="232"/>
                    <a:pt x="5" y="230"/>
                  </a:cubicBezTo>
                  <a:cubicBezTo>
                    <a:pt x="15" y="224"/>
                    <a:pt x="18" y="224"/>
                    <a:pt x="24" y="231"/>
                  </a:cubicBezTo>
                  <a:close/>
                  <a:moveTo>
                    <a:pt x="260" y="0"/>
                  </a:moveTo>
                  <a:cubicBezTo>
                    <a:pt x="260" y="8"/>
                    <a:pt x="261" y="15"/>
                    <a:pt x="255" y="21"/>
                  </a:cubicBezTo>
                  <a:cubicBezTo>
                    <a:pt x="251" y="11"/>
                    <a:pt x="252" y="6"/>
                    <a:pt x="260" y="0"/>
                  </a:cubicBezTo>
                  <a:close/>
                  <a:moveTo>
                    <a:pt x="417" y="165"/>
                  </a:moveTo>
                  <a:cubicBezTo>
                    <a:pt x="421" y="157"/>
                    <a:pt x="428" y="158"/>
                    <a:pt x="434" y="157"/>
                  </a:cubicBezTo>
                  <a:cubicBezTo>
                    <a:pt x="437" y="160"/>
                    <a:pt x="437" y="162"/>
                    <a:pt x="434" y="163"/>
                  </a:cubicBezTo>
                  <a:cubicBezTo>
                    <a:pt x="429" y="165"/>
                    <a:pt x="424" y="167"/>
                    <a:pt x="417" y="165"/>
                  </a:cubicBezTo>
                  <a:close/>
                  <a:moveTo>
                    <a:pt x="329" y="34"/>
                  </a:moveTo>
                  <a:cubicBezTo>
                    <a:pt x="326" y="41"/>
                    <a:pt x="321" y="45"/>
                    <a:pt x="314" y="49"/>
                  </a:cubicBezTo>
                  <a:cubicBezTo>
                    <a:pt x="315" y="41"/>
                    <a:pt x="316" y="39"/>
                    <a:pt x="322" y="34"/>
                  </a:cubicBezTo>
                  <a:cubicBezTo>
                    <a:pt x="324" y="32"/>
                    <a:pt x="327" y="31"/>
                    <a:pt x="329" y="34"/>
                  </a:cubicBezTo>
                  <a:close/>
                  <a:moveTo>
                    <a:pt x="106" y="69"/>
                  </a:moveTo>
                  <a:cubicBezTo>
                    <a:pt x="95" y="67"/>
                    <a:pt x="92" y="61"/>
                    <a:pt x="90" y="55"/>
                  </a:cubicBezTo>
                  <a:cubicBezTo>
                    <a:pt x="89" y="53"/>
                    <a:pt x="91" y="51"/>
                    <a:pt x="91" y="48"/>
                  </a:cubicBezTo>
                  <a:cubicBezTo>
                    <a:pt x="99" y="54"/>
                    <a:pt x="100" y="61"/>
                    <a:pt x="106" y="69"/>
                  </a:cubicBezTo>
                  <a:close/>
                  <a:moveTo>
                    <a:pt x="182" y="34"/>
                  </a:moveTo>
                  <a:cubicBezTo>
                    <a:pt x="180" y="24"/>
                    <a:pt x="178" y="16"/>
                    <a:pt x="185" y="10"/>
                  </a:cubicBezTo>
                  <a:cubicBezTo>
                    <a:pt x="189" y="18"/>
                    <a:pt x="189" y="23"/>
                    <a:pt x="182" y="34"/>
                  </a:cubicBezTo>
                  <a:close/>
                  <a:moveTo>
                    <a:pt x="375" y="58"/>
                  </a:moveTo>
                  <a:cubicBezTo>
                    <a:pt x="370" y="66"/>
                    <a:pt x="368" y="68"/>
                    <a:pt x="360" y="72"/>
                  </a:cubicBezTo>
                  <a:cubicBezTo>
                    <a:pt x="362" y="61"/>
                    <a:pt x="366" y="57"/>
                    <a:pt x="375" y="58"/>
                  </a:cubicBezTo>
                  <a:close/>
                  <a:moveTo>
                    <a:pt x="431" y="219"/>
                  </a:moveTo>
                  <a:cubicBezTo>
                    <a:pt x="427" y="226"/>
                    <a:pt x="421" y="228"/>
                    <a:pt x="414" y="226"/>
                  </a:cubicBezTo>
                  <a:cubicBezTo>
                    <a:pt x="413" y="225"/>
                    <a:pt x="412" y="223"/>
                    <a:pt x="411" y="222"/>
                  </a:cubicBezTo>
                  <a:cubicBezTo>
                    <a:pt x="412" y="221"/>
                    <a:pt x="413" y="220"/>
                    <a:pt x="414" y="220"/>
                  </a:cubicBezTo>
                  <a:cubicBezTo>
                    <a:pt x="420" y="219"/>
                    <a:pt x="426" y="219"/>
                    <a:pt x="431" y="219"/>
                  </a:cubicBezTo>
                  <a:close/>
                  <a:moveTo>
                    <a:pt x="0" y="264"/>
                  </a:moveTo>
                  <a:cubicBezTo>
                    <a:pt x="0" y="255"/>
                    <a:pt x="6" y="254"/>
                    <a:pt x="10" y="252"/>
                  </a:cubicBezTo>
                  <a:cubicBezTo>
                    <a:pt x="14" y="251"/>
                    <a:pt x="18" y="251"/>
                    <a:pt x="21" y="255"/>
                  </a:cubicBezTo>
                  <a:cubicBezTo>
                    <a:pt x="15" y="261"/>
                    <a:pt x="8" y="260"/>
                    <a:pt x="0" y="264"/>
                  </a:cubicBezTo>
                  <a:close/>
                  <a:moveTo>
                    <a:pt x="235" y="2"/>
                  </a:moveTo>
                  <a:cubicBezTo>
                    <a:pt x="233" y="9"/>
                    <a:pt x="233" y="18"/>
                    <a:pt x="228" y="27"/>
                  </a:cubicBezTo>
                  <a:cubicBezTo>
                    <a:pt x="227" y="24"/>
                    <a:pt x="225" y="23"/>
                    <a:pt x="225" y="21"/>
                  </a:cubicBezTo>
                  <a:cubicBezTo>
                    <a:pt x="225" y="17"/>
                    <a:pt x="226" y="12"/>
                    <a:pt x="227" y="7"/>
                  </a:cubicBezTo>
                  <a:cubicBezTo>
                    <a:pt x="228" y="4"/>
                    <a:pt x="230" y="2"/>
                    <a:pt x="232" y="0"/>
                  </a:cubicBezTo>
                  <a:cubicBezTo>
                    <a:pt x="233" y="1"/>
                    <a:pt x="234" y="1"/>
                    <a:pt x="235" y="2"/>
                  </a:cubicBezTo>
                  <a:close/>
                  <a:moveTo>
                    <a:pt x="202" y="3"/>
                  </a:moveTo>
                  <a:cubicBezTo>
                    <a:pt x="204" y="2"/>
                    <a:pt x="205" y="2"/>
                    <a:pt x="207" y="1"/>
                  </a:cubicBezTo>
                  <a:cubicBezTo>
                    <a:pt x="209" y="11"/>
                    <a:pt x="205" y="19"/>
                    <a:pt x="204" y="28"/>
                  </a:cubicBezTo>
                  <a:cubicBezTo>
                    <a:pt x="202" y="28"/>
                    <a:pt x="201" y="28"/>
                    <a:pt x="200" y="28"/>
                  </a:cubicBezTo>
                  <a:cubicBezTo>
                    <a:pt x="198" y="19"/>
                    <a:pt x="198" y="19"/>
                    <a:pt x="202" y="3"/>
                  </a:cubicBezTo>
                  <a:close/>
                  <a:moveTo>
                    <a:pt x="53" y="465"/>
                  </a:moveTo>
                  <a:cubicBezTo>
                    <a:pt x="54" y="462"/>
                    <a:pt x="54" y="459"/>
                    <a:pt x="55" y="457"/>
                  </a:cubicBezTo>
                  <a:cubicBezTo>
                    <a:pt x="56" y="455"/>
                    <a:pt x="57" y="453"/>
                    <a:pt x="58" y="451"/>
                  </a:cubicBezTo>
                  <a:cubicBezTo>
                    <a:pt x="61" y="450"/>
                    <a:pt x="62" y="448"/>
                    <a:pt x="61" y="445"/>
                  </a:cubicBezTo>
                  <a:cubicBezTo>
                    <a:pt x="60" y="447"/>
                    <a:pt x="59" y="449"/>
                    <a:pt x="58" y="451"/>
                  </a:cubicBezTo>
                  <a:cubicBezTo>
                    <a:pt x="57" y="453"/>
                    <a:pt x="56" y="455"/>
                    <a:pt x="55" y="457"/>
                  </a:cubicBezTo>
                  <a:cubicBezTo>
                    <a:pt x="55" y="460"/>
                    <a:pt x="54" y="462"/>
                    <a:pt x="53" y="465"/>
                  </a:cubicBezTo>
                  <a:cubicBezTo>
                    <a:pt x="52" y="467"/>
                    <a:pt x="51" y="469"/>
                    <a:pt x="50" y="471"/>
                  </a:cubicBezTo>
                  <a:cubicBezTo>
                    <a:pt x="49" y="473"/>
                    <a:pt x="47" y="476"/>
                    <a:pt x="46" y="479"/>
                  </a:cubicBezTo>
                  <a:cubicBezTo>
                    <a:pt x="46" y="479"/>
                    <a:pt x="45" y="480"/>
                    <a:pt x="46" y="479"/>
                  </a:cubicBezTo>
                  <a:cubicBezTo>
                    <a:pt x="46" y="480"/>
                    <a:pt x="46" y="479"/>
                    <a:pt x="46" y="478"/>
                  </a:cubicBezTo>
                  <a:cubicBezTo>
                    <a:pt x="47" y="476"/>
                    <a:pt x="48" y="473"/>
                    <a:pt x="50" y="470"/>
                  </a:cubicBezTo>
                  <a:cubicBezTo>
                    <a:pt x="51" y="469"/>
                    <a:pt x="52" y="467"/>
                    <a:pt x="53" y="465"/>
                  </a:cubicBezTo>
                  <a:close/>
                  <a:moveTo>
                    <a:pt x="35" y="449"/>
                  </a:moveTo>
                  <a:cubicBezTo>
                    <a:pt x="36" y="447"/>
                    <a:pt x="36" y="444"/>
                    <a:pt x="37" y="442"/>
                  </a:cubicBezTo>
                  <a:cubicBezTo>
                    <a:pt x="40" y="442"/>
                    <a:pt x="42" y="440"/>
                    <a:pt x="41" y="434"/>
                  </a:cubicBezTo>
                  <a:cubicBezTo>
                    <a:pt x="39" y="438"/>
                    <a:pt x="38" y="440"/>
                    <a:pt x="37" y="442"/>
                  </a:cubicBezTo>
                  <a:cubicBezTo>
                    <a:pt x="37" y="445"/>
                    <a:pt x="36" y="447"/>
                    <a:pt x="35" y="450"/>
                  </a:cubicBezTo>
                  <a:cubicBezTo>
                    <a:pt x="32" y="451"/>
                    <a:pt x="32" y="453"/>
                    <a:pt x="32" y="456"/>
                  </a:cubicBezTo>
                  <a:cubicBezTo>
                    <a:pt x="31" y="458"/>
                    <a:pt x="30" y="460"/>
                    <a:pt x="29" y="462"/>
                  </a:cubicBezTo>
                  <a:cubicBezTo>
                    <a:pt x="28" y="464"/>
                    <a:pt x="27" y="466"/>
                    <a:pt x="26" y="468"/>
                  </a:cubicBezTo>
                  <a:cubicBezTo>
                    <a:pt x="25" y="470"/>
                    <a:pt x="24" y="472"/>
                    <a:pt x="23" y="474"/>
                  </a:cubicBezTo>
                  <a:cubicBezTo>
                    <a:pt x="22" y="474"/>
                    <a:pt x="22" y="474"/>
                    <a:pt x="22" y="474"/>
                  </a:cubicBezTo>
                  <a:cubicBezTo>
                    <a:pt x="22" y="474"/>
                    <a:pt x="22" y="473"/>
                    <a:pt x="22" y="473"/>
                  </a:cubicBezTo>
                  <a:cubicBezTo>
                    <a:pt x="23" y="471"/>
                    <a:pt x="24" y="469"/>
                    <a:pt x="25" y="467"/>
                  </a:cubicBezTo>
                  <a:cubicBezTo>
                    <a:pt x="26" y="465"/>
                    <a:pt x="28" y="463"/>
                    <a:pt x="29" y="461"/>
                  </a:cubicBezTo>
                  <a:cubicBezTo>
                    <a:pt x="30" y="459"/>
                    <a:pt x="31" y="457"/>
                    <a:pt x="32" y="455"/>
                  </a:cubicBezTo>
                  <a:cubicBezTo>
                    <a:pt x="33" y="453"/>
                    <a:pt x="34" y="451"/>
                    <a:pt x="35" y="449"/>
                  </a:cubicBezTo>
                  <a:close/>
                  <a:moveTo>
                    <a:pt x="127" y="493"/>
                  </a:moveTo>
                  <a:cubicBezTo>
                    <a:pt x="127" y="492"/>
                    <a:pt x="127" y="492"/>
                    <a:pt x="127" y="492"/>
                  </a:cubicBezTo>
                  <a:cubicBezTo>
                    <a:pt x="127" y="492"/>
                    <a:pt x="127" y="492"/>
                    <a:pt x="127" y="493"/>
                  </a:cubicBezTo>
                  <a:cubicBezTo>
                    <a:pt x="126" y="493"/>
                    <a:pt x="126" y="494"/>
                    <a:pt x="126" y="494"/>
                  </a:cubicBezTo>
                  <a:cubicBezTo>
                    <a:pt x="126" y="494"/>
                    <a:pt x="126" y="494"/>
                    <a:pt x="125" y="494"/>
                  </a:cubicBezTo>
                  <a:cubicBezTo>
                    <a:pt x="126" y="493"/>
                    <a:pt x="126" y="493"/>
                    <a:pt x="127" y="493"/>
                  </a:cubicBezTo>
                  <a:close/>
                  <a:moveTo>
                    <a:pt x="131" y="475"/>
                  </a:moveTo>
                  <a:cubicBezTo>
                    <a:pt x="131" y="475"/>
                    <a:pt x="131" y="476"/>
                    <a:pt x="131" y="476"/>
                  </a:cubicBezTo>
                  <a:cubicBezTo>
                    <a:pt x="131" y="476"/>
                    <a:pt x="131" y="475"/>
                    <a:pt x="131" y="475"/>
                  </a:cubicBezTo>
                  <a:cubicBezTo>
                    <a:pt x="133" y="473"/>
                    <a:pt x="132" y="474"/>
                    <a:pt x="131" y="475"/>
                  </a:cubicBezTo>
                  <a:close/>
                  <a:moveTo>
                    <a:pt x="83" y="468"/>
                  </a:moveTo>
                  <a:cubicBezTo>
                    <a:pt x="84" y="465"/>
                    <a:pt x="85" y="462"/>
                    <a:pt x="85" y="459"/>
                  </a:cubicBezTo>
                  <a:cubicBezTo>
                    <a:pt x="88" y="459"/>
                    <a:pt x="90" y="458"/>
                    <a:pt x="89" y="453"/>
                  </a:cubicBezTo>
                  <a:cubicBezTo>
                    <a:pt x="87" y="456"/>
                    <a:pt x="86" y="458"/>
                    <a:pt x="85" y="460"/>
                  </a:cubicBezTo>
                  <a:cubicBezTo>
                    <a:pt x="85" y="463"/>
                    <a:pt x="84" y="465"/>
                    <a:pt x="84" y="468"/>
                  </a:cubicBezTo>
                  <a:cubicBezTo>
                    <a:pt x="83" y="469"/>
                    <a:pt x="82" y="470"/>
                    <a:pt x="83" y="469"/>
                  </a:cubicBezTo>
                  <a:cubicBezTo>
                    <a:pt x="82" y="470"/>
                    <a:pt x="83" y="469"/>
                    <a:pt x="83" y="468"/>
                  </a:cubicBezTo>
                  <a:close/>
                  <a:moveTo>
                    <a:pt x="262" y="385"/>
                  </a:moveTo>
                  <a:cubicBezTo>
                    <a:pt x="268" y="379"/>
                    <a:pt x="274" y="374"/>
                    <a:pt x="280" y="369"/>
                  </a:cubicBezTo>
                  <a:cubicBezTo>
                    <a:pt x="287" y="362"/>
                    <a:pt x="295" y="355"/>
                    <a:pt x="302" y="347"/>
                  </a:cubicBezTo>
                  <a:cubicBezTo>
                    <a:pt x="322" y="327"/>
                    <a:pt x="342" y="306"/>
                    <a:pt x="355" y="280"/>
                  </a:cubicBezTo>
                  <a:cubicBezTo>
                    <a:pt x="358" y="275"/>
                    <a:pt x="361" y="269"/>
                    <a:pt x="364" y="264"/>
                  </a:cubicBezTo>
                  <a:cubicBezTo>
                    <a:pt x="380" y="236"/>
                    <a:pt x="386" y="205"/>
                    <a:pt x="384" y="173"/>
                  </a:cubicBezTo>
                  <a:cubicBezTo>
                    <a:pt x="383" y="170"/>
                    <a:pt x="383" y="166"/>
                    <a:pt x="382" y="163"/>
                  </a:cubicBezTo>
                  <a:cubicBezTo>
                    <a:pt x="374" y="138"/>
                    <a:pt x="359" y="116"/>
                    <a:pt x="339" y="99"/>
                  </a:cubicBezTo>
                  <a:cubicBezTo>
                    <a:pt x="333" y="94"/>
                    <a:pt x="327" y="89"/>
                    <a:pt x="321" y="84"/>
                  </a:cubicBezTo>
                  <a:cubicBezTo>
                    <a:pt x="302" y="69"/>
                    <a:pt x="283" y="59"/>
                    <a:pt x="259" y="58"/>
                  </a:cubicBezTo>
                  <a:cubicBezTo>
                    <a:pt x="257" y="58"/>
                    <a:pt x="256" y="57"/>
                    <a:pt x="254" y="57"/>
                  </a:cubicBezTo>
                  <a:cubicBezTo>
                    <a:pt x="215" y="53"/>
                    <a:pt x="179" y="61"/>
                    <a:pt x="145" y="81"/>
                  </a:cubicBezTo>
                  <a:cubicBezTo>
                    <a:pt x="135" y="87"/>
                    <a:pt x="128" y="95"/>
                    <a:pt x="120" y="103"/>
                  </a:cubicBezTo>
                  <a:cubicBezTo>
                    <a:pt x="95" y="124"/>
                    <a:pt x="82" y="152"/>
                    <a:pt x="73" y="181"/>
                  </a:cubicBezTo>
                  <a:cubicBezTo>
                    <a:pt x="67" y="203"/>
                    <a:pt x="66" y="224"/>
                    <a:pt x="67" y="246"/>
                  </a:cubicBezTo>
                  <a:cubicBezTo>
                    <a:pt x="67" y="264"/>
                    <a:pt x="68" y="283"/>
                    <a:pt x="69" y="301"/>
                  </a:cubicBezTo>
                  <a:cubicBezTo>
                    <a:pt x="69" y="307"/>
                    <a:pt x="69" y="313"/>
                    <a:pt x="70" y="319"/>
                  </a:cubicBezTo>
                  <a:cubicBezTo>
                    <a:pt x="80" y="324"/>
                    <a:pt x="90" y="327"/>
                    <a:pt x="101" y="330"/>
                  </a:cubicBezTo>
                  <a:cubicBezTo>
                    <a:pt x="127" y="336"/>
                    <a:pt x="152" y="344"/>
                    <a:pt x="177" y="356"/>
                  </a:cubicBezTo>
                  <a:cubicBezTo>
                    <a:pt x="180" y="357"/>
                    <a:pt x="184" y="359"/>
                    <a:pt x="188" y="360"/>
                  </a:cubicBezTo>
                  <a:cubicBezTo>
                    <a:pt x="212" y="368"/>
                    <a:pt x="236" y="376"/>
                    <a:pt x="262" y="385"/>
                  </a:cubicBezTo>
                  <a:close/>
                  <a:moveTo>
                    <a:pt x="107" y="644"/>
                  </a:moveTo>
                  <a:cubicBezTo>
                    <a:pt x="105" y="649"/>
                    <a:pt x="104" y="652"/>
                    <a:pt x="102" y="655"/>
                  </a:cubicBezTo>
                  <a:cubicBezTo>
                    <a:pt x="100" y="660"/>
                    <a:pt x="97" y="664"/>
                    <a:pt x="95" y="669"/>
                  </a:cubicBezTo>
                  <a:cubicBezTo>
                    <a:pt x="81" y="696"/>
                    <a:pt x="68" y="723"/>
                    <a:pt x="57" y="752"/>
                  </a:cubicBezTo>
                  <a:cubicBezTo>
                    <a:pt x="53" y="764"/>
                    <a:pt x="48" y="776"/>
                    <a:pt x="43" y="789"/>
                  </a:cubicBezTo>
                  <a:cubicBezTo>
                    <a:pt x="37" y="804"/>
                    <a:pt x="31" y="820"/>
                    <a:pt x="25" y="836"/>
                  </a:cubicBezTo>
                  <a:cubicBezTo>
                    <a:pt x="25" y="837"/>
                    <a:pt x="23" y="839"/>
                    <a:pt x="27" y="840"/>
                  </a:cubicBezTo>
                  <a:cubicBezTo>
                    <a:pt x="35" y="830"/>
                    <a:pt x="44" y="820"/>
                    <a:pt x="53" y="809"/>
                  </a:cubicBezTo>
                  <a:cubicBezTo>
                    <a:pt x="76" y="779"/>
                    <a:pt x="99" y="747"/>
                    <a:pt x="119" y="715"/>
                  </a:cubicBezTo>
                  <a:cubicBezTo>
                    <a:pt x="124" y="707"/>
                    <a:pt x="129" y="700"/>
                    <a:pt x="134" y="694"/>
                  </a:cubicBezTo>
                  <a:cubicBezTo>
                    <a:pt x="146" y="680"/>
                    <a:pt x="157" y="665"/>
                    <a:pt x="167" y="650"/>
                  </a:cubicBezTo>
                  <a:cubicBezTo>
                    <a:pt x="171" y="644"/>
                    <a:pt x="175" y="638"/>
                    <a:pt x="180" y="631"/>
                  </a:cubicBezTo>
                  <a:cubicBezTo>
                    <a:pt x="177" y="629"/>
                    <a:pt x="176" y="627"/>
                    <a:pt x="173" y="626"/>
                  </a:cubicBezTo>
                  <a:cubicBezTo>
                    <a:pt x="163" y="621"/>
                    <a:pt x="153" y="617"/>
                    <a:pt x="143" y="613"/>
                  </a:cubicBezTo>
                  <a:cubicBezTo>
                    <a:pt x="130" y="607"/>
                    <a:pt x="117" y="603"/>
                    <a:pt x="105" y="598"/>
                  </a:cubicBezTo>
                  <a:cubicBezTo>
                    <a:pt x="102" y="596"/>
                    <a:pt x="99" y="594"/>
                    <a:pt x="95" y="592"/>
                  </a:cubicBezTo>
                  <a:cubicBezTo>
                    <a:pt x="100" y="585"/>
                    <a:pt x="105" y="579"/>
                    <a:pt x="109" y="572"/>
                  </a:cubicBezTo>
                  <a:cubicBezTo>
                    <a:pt x="113" y="565"/>
                    <a:pt x="117" y="558"/>
                    <a:pt x="121" y="551"/>
                  </a:cubicBezTo>
                  <a:cubicBezTo>
                    <a:pt x="124" y="545"/>
                    <a:pt x="130" y="539"/>
                    <a:pt x="131" y="531"/>
                  </a:cubicBezTo>
                  <a:cubicBezTo>
                    <a:pt x="127" y="527"/>
                    <a:pt x="122" y="525"/>
                    <a:pt x="119" y="521"/>
                  </a:cubicBezTo>
                  <a:cubicBezTo>
                    <a:pt x="104" y="506"/>
                    <a:pt x="86" y="503"/>
                    <a:pt x="66" y="502"/>
                  </a:cubicBezTo>
                  <a:cubicBezTo>
                    <a:pt x="64" y="505"/>
                    <a:pt x="62" y="508"/>
                    <a:pt x="60" y="511"/>
                  </a:cubicBezTo>
                  <a:cubicBezTo>
                    <a:pt x="56" y="522"/>
                    <a:pt x="52" y="533"/>
                    <a:pt x="48" y="544"/>
                  </a:cubicBezTo>
                  <a:cubicBezTo>
                    <a:pt x="41" y="562"/>
                    <a:pt x="35" y="580"/>
                    <a:pt x="29" y="598"/>
                  </a:cubicBezTo>
                  <a:cubicBezTo>
                    <a:pt x="26" y="606"/>
                    <a:pt x="23" y="613"/>
                    <a:pt x="21" y="621"/>
                  </a:cubicBezTo>
                  <a:cubicBezTo>
                    <a:pt x="20" y="623"/>
                    <a:pt x="20" y="626"/>
                    <a:pt x="20" y="630"/>
                  </a:cubicBezTo>
                  <a:cubicBezTo>
                    <a:pt x="49" y="635"/>
                    <a:pt x="76" y="639"/>
                    <a:pt x="107" y="644"/>
                  </a:cubicBezTo>
                  <a:close/>
                  <a:moveTo>
                    <a:pt x="47" y="379"/>
                  </a:moveTo>
                  <a:cubicBezTo>
                    <a:pt x="43" y="386"/>
                    <a:pt x="39" y="393"/>
                    <a:pt x="40" y="402"/>
                  </a:cubicBezTo>
                  <a:cubicBezTo>
                    <a:pt x="56" y="406"/>
                    <a:pt x="71" y="407"/>
                    <a:pt x="87" y="409"/>
                  </a:cubicBezTo>
                  <a:cubicBezTo>
                    <a:pt x="121" y="412"/>
                    <a:pt x="154" y="417"/>
                    <a:pt x="188" y="422"/>
                  </a:cubicBezTo>
                  <a:cubicBezTo>
                    <a:pt x="203" y="424"/>
                    <a:pt x="219" y="426"/>
                    <a:pt x="234" y="428"/>
                  </a:cubicBezTo>
                  <a:cubicBezTo>
                    <a:pt x="237" y="428"/>
                    <a:pt x="240" y="427"/>
                    <a:pt x="243" y="427"/>
                  </a:cubicBezTo>
                  <a:cubicBezTo>
                    <a:pt x="248" y="418"/>
                    <a:pt x="248" y="418"/>
                    <a:pt x="249" y="409"/>
                  </a:cubicBezTo>
                  <a:cubicBezTo>
                    <a:pt x="247" y="409"/>
                    <a:pt x="244" y="408"/>
                    <a:pt x="242" y="408"/>
                  </a:cubicBezTo>
                  <a:cubicBezTo>
                    <a:pt x="221" y="405"/>
                    <a:pt x="200" y="403"/>
                    <a:pt x="179" y="400"/>
                  </a:cubicBezTo>
                  <a:cubicBezTo>
                    <a:pt x="161" y="398"/>
                    <a:pt x="143" y="395"/>
                    <a:pt x="125" y="392"/>
                  </a:cubicBezTo>
                  <a:cubicBezTo>
                    <a:pt x="104" y="388"/>
                    <a:pt x="83" y="383"/>
                    <a:pt x="62" y="379"/>
                  </a:cubicBezTo>
                  <a:cubicBezTo>
                    <a:pt x="57" y="378"/>
                    <a:pt x="52" y="377"/>
                    <a:pt x="47" y="379"/>
                  </a:cubicBezTo>
                  <a:close/>
                  <a:moveTo>
                    <a:pt x="64" y="429"/>
                  </a:moveTo>
                  <a:cubicBezTo>
                    <a:pt x="88" y="442"/>
                    <a:pt x="114" y="450"/>
                    <a:pt x="138" y="461"/>
                  </a:cubicBezTo>
                  <a:cubicBezTo>
                    <a:pt x="163" y="472"/>
                    <a:pt x="188" y="481"/>
                    <a:pt x="213" y="491"/>
                  </a:cubicBezTo>
                  <a:cubicBezTo>
                    <a:pt x="222" y="480"/>
                    <a:pt x="229" y="461"/>
                    <a:pt x="231" y="447"/>
                  </a:cubicBezTo>
                  <a:cubicBezTo>
                    <a:pt x="203" y="445"/>
                    <a:pt x="176" y="442"/>
                    <a:pt x="148" y="439"/>
                  </a:cubicBezTo>
                  <a:cubicBezTo>
                    <a:pt x="120" y="436"/>
                    <a:pt x="92" y="432"/>
                    <a:pt x="64" y="429"/>
                  </a:cubicBezTo>
                  <a:close/>
                  <a:moveTo>
                    <a:pt x="184" y="643"/>
                  </a:moveTo>
                  <a:cubicBezTo>
                    <a:pt x="178" y="644"/>
                    <a:pt x="177" y="648"/>
                    <a:pt x="175" y="651"/>
                  </a:cubicBezTo>
                  <a:cubicBezTo>
                    <a:pt x="163" y="668"/>
                    <a:pt x="150" y="686"/>
                    <a:pt x="136" y="702"/>
                  </a:cubicBezTo>
                  <a:cubicBezTo>
                    <a:pt x="131" y="708"/>
                    <a:pt x="126" y="716"/>
                    <a:pt x="121" y="723"/>
                  </a:cubicBezTo>
                  <a:cubicBezTo>
                    <a:pt x="110" y="740"/>
                    <a:pt x="99" y="757"/>
                    <a:pt x="87" y="773"/>
                  </a:cubicBezTo>
                  <a:cubicBezTo>
                    <a:pt x="66" y="802"/>
                    <a:pt x="44" y="830"/>
                    <a:pt x="22" y="859"/>
                  </a:cubicBezTo>
                  <a:cubicBezTo>
                    <a:pt x="21" y="859"/>
                    <a:pt x="21" y="861"/>
                    <a:pt x="20" y="862"/>
                  </a:cubicBezTo>
                  <a:cubicBezTo>
                    <a:pt x="23" y="865"/>
                    <a:pt x="25" y="867"/>
                    <a:pt x="28" y="871"/>
                  </a:cubicBezTo>
                  <a:cubicBezTo>
                    <a:pt x="37" y="861"/>
                    <a:pt x="45" y="852"/>
                    <a:pt x="52" y="842"/>
                  </a:cubicBezTo>
                  <a:cubicBezTo>
                    <a:pt x="74" y="812"/>
                    <a:pt x="96" y="781"/>
                    <a:pt x="118" y="751"/>
                  </a:cubicBezTo>
                  <a:cubicBezTo>
                    <a:pt x="136" y="726"/>
                    <a:pt x="153" y="701"/>
                    <a:pt x="170" y="676"/>
                  </a:cubicBezTo>
                  <a:cubicBezTo>
                    <a:pt x="174" y="671"/>
                    <a:pt x="178" y="666"/>
                    <a:pt x="181" y="661"/>
                  </a:cubicBezTo>
                  <a:cubicBezTo>
                    <a:pt x="185" y="656"/>
                    <a:pt x="186" y="650"/>
                    <a:pt x="184" y="643"/>
                  </a:cubicBezTo>
                  <a:close/>
                  <a:moveTo>
                    <a:pt x="55" y="354"/>
                  </a:moveTo>
                  <a:cubicBezTo>
                    <a:pt x="64" y="358"/>
                    <a:pt x="72" y="359"/>
                    <a:pt x="80" y="361"/>
                  </a:cubicBezTo>
                  <a:cubicBezTo>
                    <a:pt x="93" y="363"/>
                    <a:pt x="106" y="364"/>
                    <a:pt x="119" y="366"/>
                  </a:cubicBezTo>
                  <a:cubicBezTo>
                    <a:pt x="144" y="370"/>
                    <a:pt x="169" y="374"/>
                    <a:pt x="193" y="380"/>
                  </a:cubicBezTo>
                  <a:cubicBezTo>
                    <a:pt x="204" y="383"/>
                    <a:pt x="216" y="383"/>
                    <a:pt x="227" y="384"/>
                  </a:cubicBezTo>
                  <a:cubicBezTo>
                    <a:pt x="225" y="381"/>
                    <a:pt x="223" y="380"/>
                    <a:pt x="221" y="379"/>
                  </a:cubicBezTo>
                  <a:cubicBezTo>
                    <a:pt x="203" y="373"/>
                    <a:pt x="185" y="368"/>
                    <a:pt x="168" y="360"/>
                  </a:cubicBezTo>
                  <a:cubicBezTo>
                    <a:pt x="159" y="356"/>
                    <a:pt x="149" y="352"/>
                    <a:pt x="140" y="349"/>
                  </a:cubicBezTo>
                  <a:cubicBezTo>
                    <a:pt x="117" y="342"/>
                    <a:pt x="94" y="336"/>
                    <a:pt x="71" y="329"/>
                  </a:cubicBezTo>
                  <a:cubicBezTo>
                    <a:pt x="70" y="329"/>
                    <a:pt x="68" y="329"/>
                    <a:pt x="65" y="329"/>
                  </a:cubicBezTo>
                  <a:cubicBezTo>
                    <a:pt x="63" y="332"/>
                    <a:pt x="61" y="335"/>
                    <a:pt x="60" y="339"/>
                  </a:cubicBezTo>
                  <a:cubicBezTo>
                    <a:pt x="58" y="343"/>
                    <a:pt x="57" y="348"/>
                    <a:pt x="55" y="354"/>
                  </a:cubicBezTo>
                  <a:close/>
                  <a:moveTo>
                    <a:pt x="254" y="398"/>
                  </a:moveTo>
                  <a:cubicBezTo>
                    <a:pt x="252" y="397"/>
                    <a:pt x="251" y="396"/>
                    <a:pt x="249" y="395"/>
                  </a:cubicBezTo>
                  <a:cubicBezTo>
                    <a:pt x="242" y="393"/>
                    <a:pt x="235" y="391"/>
                    <a:pt x="229" y="391"/>
                  </a:cubicBezTo>
                  <a:cubicBezTo>
                    <a:pt x="206" y="388"/>
                    <a:pt x="183" y="385"/>
                    <a:pt x="161" y="379"/>
                  </a:cubicBezTo>
                  <a:cubicBezTo>
                    <a:pt x="159" y="379"/>
                    <a:pt x="157" y="379"/>
                    <a:pt x="155" y="378"/>
                  </a:cubicBezTo>
                  <a:cubicBezTo>
                    <a:pt x="126" y="374"/>
                    <a:pt x="97" y="369"/>
                    <a:pt x="67" y="364"/>
                  </a:cubicBezTo>
                  <a:cubicBezTo>
                    <a:pt x="63" y="364"/>
                    <a:pt x="59" y="364"/>
                    <a:pt x="55" y="365"/>
                  </a:cubicBezTo>
                  <a:cubicBezTo>
                    <a:pt x="54" y="365"/>
                    <a:pt x="52" y="366"/>
                    <a:pt x="49" y="368"/>
                  </a:cubicBezTo>
                  <a:cubicBezTo>
                    <a:pt x="56" y="371"/>
                    <a:pt x="60" y="372"/>
                    <a:pt x="65" y="373"/>
                  </a:cubicBezTo>
                  <a:cubicBezTo>
                    <a:pt x="88" y="378"/>
                    <a:pt x="111" y="384"/>
                    <a:pt x="133" y="388"/>
                  </a:cubicBezTo>
                  <a:cubicBezTo>
                    <a:pt x="162" y="392"/>
                    <a:pt x="192" y="396"/>
                    <a:pt x="221" y="400"/>
                  </a:cubicBezTo>
                  <a:cubicBezTo>
                    <a:pt x="230" y="401"/>
                    <a:pt x="239" y="401"/>
                    <a:pt x="248" y="402"/>
                  </a:cubicBezTo>
                  <a:cubicBezTo>
                    <a:pt x="250" y="402"/>
                    <a:pt x="253" y="402"/>
                    <a:pt x="254" y="398"/>
                  </a:cubicBezTo>
                  <a:close/>
                  <a:moveTo>
                    <a:pt x="234" y="438"/>
                  </a:moveTo>
                  <a:cubicBezTo>
                    <a:pt x="234" y="437"/>
                    <a:pt x="234" y="436"/>
                    <a:pt x="234" y="435"/>
                  </a:cubicBezTo>
                  <a:cubicBezTo>
                    <a:pt x="228" y="434"/>
                    <a:pt x="223" y="432"/>
                    <a:pt x="218" y="432"/>
                  </a:cubicBezTo>
                  <a:cubicBezTo>
                    <a:pt x="196" y="429"/>
                    <a:pt x="175" y="426"/>
                    <a:pt x="153" y="423"/>
                  </a:cubicBezTo>
                  <a:cubicBezTo>
                    <a:pt x="134" y="421"/>
                    <a:pt x="115" y="418"/>
                    <a:pt x="96" y="416"/>
                  </a:cubicBezTo>
                  <a:cubicBezTo>
                    <a:pt x="81" y="414"/>
                    <a:pt x="67" y="413"/>
                    <a:pt x="52" y="411"/>
                  </a:cubicBezTo>
                  <a:cubicBezTo>
                    <a:pt x="48" y="411"/>
                    <a:pt x="44" y="410"/>
                    <a:pt x="40" y="410"/>
                  </a:cubicBezTo>
                  <a:cubicBezTo>
                    <a:pt x="38" y="410"/>
                    <a:pt x="37" y="411"/>
                    <a:pt x="34" y="412"/>
                  </a:cubicBezTo>
                  <a:cubicBezTo>
                    <a:pt x="36" y="414"/>
                    <a:pt x="38" y="416"/>
                    <a:pt x="39" y="417"/>
                  </a:cubicBezTo>
                  <a:cubicBezTo>
                    <a:pt x="43" y="418"/>
                    <a:pt x="47" y="419"/>
                    <a:pt x="51" y="419"/>
                  </a:cubicBezTo>
                  <a:cubicBezTo>
                    <a:pt x="89" y="425"/>
                    <a:pt x="127" y="431"/>
                    <a:pt x="165" y="436"/>
                  </a:cubicBezTo>
                  <a:cubicBezTo>
                    <a:pt x="185" y="438"/>
                    <a:pt x="205" y="438"/>
                    <a:pt x="226" y="439"/>
                  </a:cubicBezTo>
                  <a:cubicBezTo>
                    <a:pt x="228" y="439"/>
                    <a:pt x="231" y="438"/>
                    <a:pt x="234" y="438"/>
                  </a:cubicBezTo>
                  <a:close/>
                  <a:moveTo>
                    <a:pt x="95" y="651"/>
                  </a:moveTo>
                  <a:cubicBezTo>
                    <a:pt x="83" y="644"/>
                    <a:pt x="71" y="646"/>
                    <a:pt x="60" y="644"/>
                  </a:cubicBezTo>
                  <a:cubicBezTo>
                    <a:pt x="48" y="641"/>
                    <a:pt x="35" y="639"/>
                    <a:pt x="22" y="641"/>
                  </a:cubicBezTo>
                  <a:cubicBezTo>
                    <a:pt x="22" y="650"/>
                    <a:pt x="26" y="656"/>
                    <a:pt x="31" y="662"/>
                  </a:cubicBezTo>
                  <a:cubicBezTo>
                    <a:pt x="37" y="662"/>
                    <a:pt x="43" y="663"/>
                    <a:pt x="49" y="663"/>
                  </a:cubicBezTo>
                  <a:cubicBezTo>
                    <a:pt x="62" y="662"/>
                    <a:pt x="75" y="661"/>
                    <a:pt x="88" y="661"/>
                  </a:cubicBezTo>
                  <a:cubicBezTo>
                    <a:pt x="90" y="658"/>
                    <a:pt x="92" y="655"/>
                    <a:pt x="95" y="651"/>
                  </a:cubicBezTo>
                  <a:close/>
                  <a:moveTo>
                    <a:pt x="133" y="552"/>
                  </a:moveTo>
                  <a:cubicBezTo>
                    <a:pt x="129" y="554"/>
                    <a:pt x="127" y="555"/>
                    <a:pt x="126" y="557"/>
                  </a:cubicBezTo>
                  <a:cubicBezTo>
                    <a:pt x="120" y="567"/>
                    <a:pt x="114" y="577"/>
                    <a:pt x="109" y="587"/>
                  </a:cubicBezTo>
                  <a:cubicBezTo>
                    <a:pt x="108" y="588"/>
                    <a:pt x="109" y="589"/>
                    <a:pt x="109" y="591"/>
                  </a:cubicBezTo>
                  <a:cubicBezTo>
                    <a:pt x="113" y="592"/>
                    <a:pt x="116" y="596"/>
                    <a:pt x="122" y="593"/>
                  </a:cubicBezTo>
                  <a:cubicBezTo>
                    <a:pt x="124" y="590"/>
                    <a:pt x="127" y="586"/>
                    <a:pt x="130" y="581"/>
                  </a:cubicBezTo>
                  <a:cubicBezTo>
                    <a:pt x="136" y="573"/>
                    <a:pt x="137" y="564"/>
                    <a:pt x="133" y="552"/>
                  </a:cubicBezTo>
                  <a:close/>
                  <a:moveTo>
                    <a:pt x="51" y="447"/>
                  </a:moveTo>
                  <a:cubicBezTo>
                    <a:pt x="53" y="444"/>
                    <a:pt x="53" y="443"/>
                    <a:pt x="54" y="441"/>
                  </a:cubicBezTo>
                  <a:cubicBezTo>
                    <a:pt x="53" y="441"/>
                    <a:pt x="52" y="440"/>
                    <a:pt x="51" y="440"/>
                  </a:cubicBezTo>
                  <a:cubicBezTo>
                    <a:pt x="51" y="442"/>
                    <a:pt x="51" y="443"/>
                    <a:pt x="51" y="447"/>
                  </a:cubicBezTo>
                  <a:close/>
                  <a:moveTo>
                    <a:pt x="161" y="481"/>
                  </a:moveTo>
                  <a:cubicBezTo>
                    <a:pt x="162" y="482"/>
                    <a:pt x="162" y="482"/>
                    <a:pt x="163" y="483"/>
                  </a:cubicBezTo>
                  <a:cubicBezTo>
                    <a:pt x="163" y="482"/>
                    <a:pt x="164" y="482"/>
                    <a:pt x="164" y="481"/>
                  </a:cubicBezTo>
                  <a:cubicBezTo>
                    <a:pt x="163" y="481"/>
                    <a:pt x="162" y="481"/>
                    <a:pt x="161" y="4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endParaRPr lang="zh-CN" altLang="en-US" strike="noStrike" noProof="1"/>
            </a:p>
          </p:txBody>
        </p:sp>
        <p:sp>
          <p:nvSpPr>
            <p:cNvPr id="24" name="Freeform 18"/>
            <p:cNvSpPr>
              <a:spLocks noEditPoints="1"/>
            </p:cNvSpPr>
            <p:nvPr userDrawn="1"/>
          </p:nvSpPr>
          <p:spPr bwMode="auto">
            <a:xfrm>
              <a:off x="6975476" y="2863850"/>
              <a:ext cx="319088" cy="284163"/>
            </a:xfrm>
            <a:custGeom>
              <a:avLst/>
              <a:gdLst>
                <a:gd name="T0" fmla="*/ 36 w 75"/>
                <a:gd name="T1" fmla="*/ 67 h 67"/>
                <a:gd name="T2" fmla="*/ 19 w 75"/>
                <a:gd name="T3" fmla="*/ 67 h 67"/>
                <a:gd name="T4" fmla="*/ 9 w 75"/>
                <a:gd name="T5" fmla="*/ 65 h 67"/>
                <a:gd name="T6" fmla="*/ 0 w 75"/>
                <a:gd name="T7" fmla="*/ 56 h 67"/>
                <a:gd name="T8" fmla="*/ 10 w 75"/>
                <a:gd name="T9" fmla="*/ 43 h 67"/>
                <a:gd name="T10" fmla="*/ 20 w 75"/>
                <a:gd name="T11" fmla="*/ 42 h 67"/>
                <a:gd name="T12" fmla="*/ 66 w 75"/>
                <a:gd name="T13" fmla="*/ 46 h 67"/>
                <a:gd name="T14" fmla="*/ 68 w 75"/>
                <a:gd name="T15" fmla="*/ 47 h 67"/>
                <a:gd name="T16" fmla="*/ 72 w 75"/>
                <a:gd name="T17" fmla="*/ 58 h 67"/>
                <a:gd name="T18" fmla="*/ 57 w 75"/>
                <a:gd name="T19" fmla="*/ 67 h 67"/>
                <a:gd name="T20" fmla="*/ 36 w 75"/>
                <a:gd name="T21" fmla="*/ 67 h 67"/>
                <a:gd name="T22" fmla="*/ 35 w 75"/>
                <a:gd name="T23" fmla="*/ 1 h 67"/>
                <a:gd name="T24" fmla="*/ 55 w 75"/>
                <a:gd name="T25" fmla="*/ 1 h 67"/>
                <a:gd name="T26" fmla="*/ 67 w 75"/>
                <a:gd name="T27" fmla="*/ 4 h 67"/>
                <a:gd name="T28" fmla="*/ 68 w 75"/>
                <a:gd name="T29" fmla="*/ 17 h 67"/>
                <a:gd name="T30" fmla="*/ 56 w 75"/>
                <a:gd name="T31" fmla="*/ 21 h 67"/>
                <a:gd name="T32" fmla="*/ 25 w 75"/>
                <a:gd name="T33" fmla="*/ 24 h 67"/>
                <a:gd name="T34" fmla="*/ 14 w 75"/>
                <a:gd name="T35" fmla="*/ 22 h 67"/>
                <a:gd name="T36" fmla="*/ 6 w 75"/>
                <a:gd name="T37" fmla="*/ 12 h 67"/>
                <a:gd name="T38" fmla="*/ 19 w 75"/>
                <a:gd name="T39" fmla="*/ 0 h 67"/>
                <a:gd name="T40" fmla="*/ 35 w 75"/>
                <a:gd name="T41" fmla="*/ 1 h 67"/>
                <a:gd name="T42" fmla="*/ 35 w 75"/>
                <a:gd name="T43" fmla="*/ 1 h 67"/>
                <a:gd name="T44" fmla="*/ 57 w 75"/>
                <a:gd name="T45" fmla="*/ 12 h 67"/>
                <a:gd name="T46" fmla="*/ 51 w 75"/>
                <a:gd name="T47" fmla="*/ 8 h 67"/>
                <a:gd name="T48" fmla="*/ 28 w 75"/>
                <a:gd name="T49" fmla="*/ 7 h 67"/>
                <a:gd name="T50" fmla="*/ 19 w 75"/>
                <a:gd name="T51" fmla="*/ 7 h 67"/>
                <a:gd name="T52" fmla="*/ 16 w 75"/>
                <a:gd name="T53" fmla="*/ 11 h 67"/>
                <a:gd name="T54" fmla="*/ 19 w 75"/>
                <a:gd name="T55" fmla="*/ 15 h 67"/>
                <a:gd name="T56" fmla="*/ 57 w 75"/>
                <a:gd name="T57" fmla="*/ 12 h 67"/>
                <a:gd name="T58" fmla="*/ 36 w 75"/>
                <a:gd name="T59" fmla="*/ 61 h 67"/>
                <a:gd name="T60" fmla="*/ 36 w 75"/>
                <a:gd name="T61" fmla="*/ 60 h 67"/>
                <a:gd name="T62" fmla="*/ 50 w 75"/>
                <a:gd name="T63" fmla="*/ 60 h 67"/>
                <a:gd name="T64" fmla="*/ 59 w 75"/>
                <a:gd name="T65" fmla="*/ 58 h 67"/>
                <a:gd name="T66" fmla="*/ 61 w 75"/>
                <a:gd name="T67" fmla="*/ 56 h 67"/>
                <a:gd name="T68" fmla="*/ 58 w 75"/>
                <a:gd name="T69" fmla="*/ 53 h 67"/>
                <a:gd name="T70" fmla="*/ 19 w 75"/>
                <a:gd name="T71" fmla="*/ 48 h 67"/>
                <a:gd name="T72" fmla="*/ 15 w 75"/>
                <a:gd name="T73" fmla="*/ 49 h 67"/>
                <a:gd name="T74" fmla="*/ 12 w 75"/>
                <a:gd name="T75" fmla="*/ 52 h 67"/>
                <a:gd name="T76" fmla="*/ 13 w 75"/>
                <a:gd name="T77" fmla="*/ 57 h 67"/>
                <a:gd name="T78" fmla="*/ 18 w 75"/>
                <a:gd name="T79" fmla="*/ 60 h 67"/>
                <a:gd name="T80" fmla="*/ 36 w 75"/>
                <a:gd name="T81" fmla="*/ 6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 h="67">
                  <a:moveTo>
                    <a:pt x="36" y="67"/>
                  </a:moveTo>
                  <a:cubicBezTo>
                    <a:pt x="30" y="67"/>
                    <a:pt x="25" y="67"/>
                    <a:pt x="19" y="67"/>
                  </a:cubicBezTo>
                  <a:cubicBezTo>
                    <a:pt x="16" y="67"/>
                    <a:pt x="12" y="66"/>
                    <a:pt x="9" y="65"/>
                  </a:cubicBezTo>
                  <a:cubicBezTo>
                    <a:pt x="4" y="64"/>
                    <a:pt x="0" y="59"/>
                    <a:pt x="0" y="56"/>
                  </a:cubicBezTo>
                  <a:cubicBezTo>
                    <a:pt x="1" y="51"/>
                    <a:pt x="5" y="44"/>
                    <a:pt x="10" y="43"/>
                  </a:cubicBezTo>
                  <a:cubicBezTo>
                    <a:pt x="13" y="43"/>
                    <a:pt x="17" y="42"/>
                    <a:pt x="20" y="42"/>
                  </a:cubicBezTo>
                  <a:cubicBezTo>
                    <a:pt x="36" y="43"/>
                    <a:pt x="51" y="45"/>
                    <a:pt x="66" y="46"/>
                  </a:cubicBezTo>
                  <a:cubicBezTo>
                    <a:pt x="67" y="46"/>
                    <a:pt x="67" y="47"/>
                    <a:pt x="68" y="47"/>
                  </a:cubicBezTo>
                  <a:cubicBezTo>
                    <a:pt x="73" y="49"/>
                    <a:pt x="75" y="54"/>
                    <a:pt x="72" y="58"/>
                  </a:cubicBezTo>
                  <a:cubicBezTo>
                    <a:pt x="69" y="64"/>
                    <a:pt x="64" y="67"/>
                    <a:pt x="57" y="67"/>
                  </a:cubicBezTo>
                  <a:cubicBezTo>
                    <a:pt x="50" y="67"/>
                    <a:pt x="43" y="67"/>
                    <a:pt x="36" y="67"/>
                  </a:cubicBezTo>
                  <a:close/>
                  <a:moveTo>
                    <a:pt x="35" y="1"/>
                  </a:moveTo>
                  <a:cubicBezTo>
                    <a:pt x="42" y="1"/>
                    <a:pt x="48" y="1"/>
                    <a:pt x="55" y="1"/>
                  </a:cubicBezTo>
                  <a:cubicBezTo>
                    <a:pt x="59" y="2"/>
                    <a:pt x="63" y="3"/>
                    <a:pt x="67" y="4"/>
                  </a:cubicBezTo>
                  <a:cubicBezTo>
                    <a:pt x="72" y="7"/>
                    <a:pt x="73" y="14"/>
                    <a:pt x="68" y="17"/>
                  </a:cubicBezTo>
                  <a:cubicBezTo>
                    <a:pt x="64" y="19"/>
                    <a:pt x="60" y="20"/>
                    <a:pt x="56" y="21"/>
                  </a:cubicBezTo>
                  <a:cubicBezTo>
                    <a:pt x="46" y="22"/>
                    <a:pt x="35" y="23"/>
                    <a:pt x="25" y="24"/>
                  </a:cubicBezTo>
                  <a:cubicBezTo>
                    <a:pt x="21" y="24"/>
                    <a:pt x="18" y="23"/>
                    <a:pt x="14" y="22"/>
                  </a:cubicBezTo>
                  <a:cubicBezTo>
                    <a:pt x="7" y="21"/>
                    <a:pt x="6" y="19"/>
                    <a:pt x="6" y="12"/>
                  </a:cubicBezTo>
                  <a:cubicBezTo>
                    <a:pt x="6" y="2"/>
                    <a:pt x="8" y="0"/>
                    <a:pt x="19" y="0"/>
                  </a:cubicBezTo>
                  <a:cubicBezTo>
                    <a:pt x="24" y="0"/>
                    <a:pt x="30" y="0"/>
                    <a:pt x="35" y="1"/>
                  </a:cubicBezTo>
                  <a:cubicBezTo>
                    <a:pt x="35" y="1"/>
                    <a:pt x="35" y="1"/>
                    <a:pt x="35" y="1"/>
                  </a:cubicBezTo>
                  <a:close/>
                  <a:moveTo>
                    <a:pt x="57" y="12"/>
                  </a:moveTo>
                  <a:cubicBezTo>
                    <a:pt x="56" y="8"/>
                    <a:pt x="53" y="8"/>
                    <a:pt x="51" y="8"/>
                  </a:cubicBezTo>
                  <a:cubicBezTo>
                    <a:pt x="43" y="8"/>
                    <a:pt x="36" y="7"/>
                    <a:pt x="28" y="7"/>
                  </a:cubicBezTo>
                  <a:cubicBezTo>
                    <a:pt x="25" y="6"/>
                    <a:pt x="22" y="6"/>
                    <a:pt x="19" y="7"/>
                  </a:cubicBezTo>
                  <a:cubicBezTo>
                    <a:pt x="18" y="7"/>
                    <a:pt x="16" y="10"/>
                    <a:pt x="16" y="11"/>
                  </a:cubicBezTo>
                  <a:cubicBezTo>
                    <a:pt x="16" y="12"/>
                    <a:pt x="18" y="15"/>
                    <a:pt x="19" y="15"/>
                  </a:cubicBezTo>
                  <a:cubicBezTo>
                    <a:pt x="32" y="17"/>
                    <a:pt x="45" y="17"/>
                    <a:pt x="57" y="12"/>
                  </a:cubicBezTo>
                  <a:close/>
                  <a:moveTo>
                    <a:pt x="36" y="61"/>
                  </a:moveTo>
                  <a:cubicBezTo>
                    <a:pt x="36" y="61"/>
                    <a:pt x="36" y="60"/>
                    <a:pt x="36" y="60"/>
                  </a:cubicBezTo>
                  <a:cubicBezTo>
                    <a:pt x="41" y="60"/>
                    <a:pt x="45" y="60"/>
                    <a:pt x="50" y="60"/>
                  </a:cubicBezTo>
                  <a:cubicBezTo>
                    <a:pt x="53" y="60"/>
                    <a:pt x="56" y="59"/>
                    <a:pt x="59" y="58"/>
                  </a:cubicBezTo>
                  <a:cubicBezTo>
                    <a:pt x="60" y="58"/>
                    <a:pt x="61" y="56"/>
                    <a:pt x="61" y="56"/>
                  </a:cubicBezTo>
                  <a:cubicBezTo>
                    <a:pt x="60" y="55"/>
                    <a:pt x="59" y="53"/>
                    <a:pt x="58" y="53"/>
                  </a:cubicBezTo>
                  <a:cubicBezTo>
                    <a:pt x="45" y="50"/>
                    <a:pt x="32" y="48"/>
                    <a:pt x="19" y="48"/>
                  </a:cubicBezTo>
                  <a:cubicBezTo>
                    <a:pt x="18" y="48"/>
                    <a:pt x="16" y="48"/>
                    <a:pt x="15" y="49"/>
                  </a:cubicBezTo>
                  <a:cubicBezTo>
                    <a:pt x="13" y="50"/>
                    <a:pt x="12" y="51"/>
                    <a:pt x="12" y="52"/>
                  </a:cubicBezTo>
                  <a:cubicBezTo>
                    <a:pt x="11" y="54"/>
                    <a:pt x="12" y="56"/>
                    <a:pt x="13" y="57"/>
                  </a:cubicBezTo>
                  <a:cubicBezTo>
                    <a:pt x="14" y="59"/>
                    <a:pt x="16" y="60"/>
                    <a:pt x="18" y="60"/>
                  </a:cubicBezTo>
                  <a:cubicBezTo>
                    <a:pt x="24" y="60"/>
                    <a:pt x="30" y="61"/>
                    <a:pt x="36"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endParaRPr lang="zh-CN" altLang="en-US" strike="noStrike" noProof="1"/>
            </a:p>
          </p:txBody>
        </p:sp>
      </p:grpSp>
      <p:sp>
        <p:nvSpPr>
          <p:cNvPr id="13319" name="Freeform 22"/>
          <p:cNvSpPr>
            <a:spLocks noEditPoints="1"/>
          </p:cNvSpPr>
          <p:nvPr userDrawn="1"/>
        </p:nvSpPr>
        <p:spPr>
          <a:xfrm>
            <a:off x="488950" y="1892300"/>
            <a:ext cx="652463" cy="889000"/>
          </a:xfrm>
          <a:custGeom>
            <a:avLst/>
            <a:gdLst/>
            <a:ahLst/>
            <a:cxnLst>
              <a:cxn ang="0">
                <a:pos x="229342" y="807550"/>
              </a:cxn>
              <a:cxn ang="0">
                <a:pos x="232817" y="621906"/>
              </a:cxn>
              <a:cxn ang="0">
                <a:pos x="145945" y="373608"/>
              </a:cxn>
              <a:cxn ang="0">
                <a:pos x="427411" y="85860"/>
              </a:cxn>
              <a:cxn ang="0">
                <a:pos x="416986" y="454827"/>
              </a:cxn>
              <a:cxn ang="0">
                <a:pos x="421619" y="676439"/>
              </a:cxn>
              <a:cxn ang="0">
                <a:pos x="363704" y="836557"/>
              </a:cxn>
              <a:cxn ang="0">
                <a:pos x="425094" y="254099"/>
              </a:cxn>
              <a:cxn ang="0">
                <a:pos x="279149" y="299350"/>
              </a:cxn>
              <a:cxn ang="0">
                <a:pos x="432044" y="320235"/>
              </a:cxn>
              <a:cxn ang="0">
                <a:pos x="367179" y="233215"/>
              </a:cxn>
              <a:cxn ang="0">
                <a:pos x="316214" y="219291"/>
              </a:cxn>
              <a:cxn ang="0">
                <a:pos x="542082" y="230894"/>
              </a:cxn>
              <a:cxn ang="0">
                <a:pos x="546715" y="204208"/>
              </a:cxn>
              <a:cxn ang="0">
                <a:pos x="528183" y="164758"/>
              </a:cxn>
              <a:cxn ang="0">
                <a:pos x="537449" y="184483"/>
              </a:cxn>
              <a:cxn ang="0">
                <a:pos x="389187" y="458308"/>
              </a:cxn>
              <a:cxn ang="0">
                <a:pos x="443627" y="32487"/>
              </a:cxn>
              <a:cxn ang="0">
                <a:pos x="42856" y="363165"/>
              </a:cxn>
              <a:cxn ang="0">
                <a:pos x="513125" y="473391"/>
              </a:cxn>
              <a:cxn ang="0">
                <a:pos x="410036" y="39449"/>
              </a:cxn>
              <a:cxn ang="0">
                <a:pos x="145945" y="501238"/>
              </a:cxn>
              <a:cxn ang="0">
                <a:pos x="476059" y="481513"/>
              </a:cxn>
              <a:cxn ang="0">
                <a:pos x="559457" y="104424"/>
              </a:cxn>
              <a:cxn ang="0">
                <a:pos x="0" y="242497"/>
              </a:cxn>
              <a:cxn ang="0">
                <a:pos x="16216" y="342280"/>
              </a:cxn>
              <a:cxn ang="0">
                <a:pos x="216601" y="53372"/>
              </a:cxn>
              <a:cxn ang="0">
                <a:pos x="645170" y="247138"/>
              </a:cxn>
              <a:cxn ang="0">
                <a:pos x="622005" y="186804"/>
              </a:cxn>
              <a:cxn ang="0">
                <a:pos x="605788" y="356204"/>
              </a:cxn>
              <a:cxn ang="0">
                <a:pos x="509650" y="69616"/>
              </a:cxn>
              <a:cxn ang="0">
                <a:pos x="224709" y="25526"/>
              </a:cxn>
              <a:cxn ang="0">
                <a:pos x="457526" y="178682"/>
              </a:cxn>
              <a:cxn ang="0">
                <a:pos x="353280" y="348082"/>
              </a:cxn>
              <a:cxn ang="0">
                <a:pos x="537449" y="335319"/>
              </a:cxn>
              <a:cxn ang="0">
                <a:pos x="313898" y="87020"/>
              </a:cxn>
              <a:cxn ang="0">
                <a:pos x="94980" y="219291"/>
              </a:cxn>
              <a:cxn ang="0">
                <a:pos x="302315" y="486154"/>
              </a:cxn>
              <a:cxn ang="0">
                <a:pos x="147103" y="263382"/>
              </a:cxn>
              <a:cxn ang="0">
                <a:pos x="496909" y="322556"/>
              </a:cxn>
              <a:cxn ang="0">
                <a:pos x="476059" y="230894"/>
              </a:cxn>
              <a:cxn ang="0">
                <a:pos x="396137" y="177521"/>
              </a:cxn>
              <a:cxn ang="0">
                <a:pos x="249033" y="165919"/>
              </a:cxn>
              <a:cxn ang="0">
                <a:pos x="249033" y="235535"/>
              </a:cxn>
              <a:cxn ang="0">
                <a:pos x="200385" y="322556"/>
              </a:cxn>
              <a:cxn ang="0">
                <a:pos x="328956" y="323716"/>
              </a:cxn>
              <a:cxn ang="0">
                <a:pos x="214284" y="675279"/>
              </a:cxn>
              <a:cxn ang="0">
                <a:pos x="242083" y="725171"/>
              </a:cxn>
              <a:cxn ang="0">
                <a:pos x="294207" y="750697"/>
              </a:cxn>
              <a:cxn ang="0">
                <a:pos x="388029" y="718209"/>
              </a:cxn>
              <a:cxn ang="0">
                <a:pos x="349805" y="699645"/>
              </a:cxn>
              <a:cxn ang="0">
                <a:pos x="389187" y="623067"/>
              </a:cxn>
              <a:cxn ang="0">
                <a:pos x="332430" y="547649"/>
              </a:cxn>
              <a:cxn ang="0">
                <a:pos x="319689" y="590579"/>
              </a:cxn>
              <a:cxn ang="0">
                <a:pos x="338222" y="533725"/>
              </a:cxn>
              <a:cxn ang="0">
                <a:pos x="299998" y="841198"/>
              </a:cxn>
              <a:cxn ang="0">
                <a:pos x="378762" y="783184"/>
              </a:cxn>
            </a:cxnLst>
            <a:pathLst>
              <a:path w="564" h="767">
                <a:moveTo>
                  <a:pt x="291" y="726"/>
                </a:moveTo>
                <a:cubicBezTo>
                  <a:pt x="287" y="738"/>
                  <a:pt x="293" y="749"/>
                  <a:pt x="287" y="760"/>
                </a:cubicBezTo>
                <a:cubicBezTo>
                  <a:pt x="280" y="767"/>
                  <a:pt x="271" y="766"/>
                  <a:pt x="263" y="765"/>
                </a:cubicBezTo>
                <a:cubicBezTo>
                  <a:pt x="255" y="764"/>
                  <a:pt x="248" y="760"/>
                  <a:pt x="244" y="751"/>
                </a:cubicBezTo>
                <a:cubicBezTo>
                  <a:pt x="243" y="748"/>
                  <a:pt x="243" y="744"/>
                  <a:pt x="242" y="739"/>
                </a:cubicBezTo>
                <a:cubicBezTo>
                  <a:pt x="242" y="735"/>
                  <a:pt x="241" y="731"/>
                  <a:pt x="240" y="727"/>
                </a:cubicBezTo>
                <a:cubicBezTo>
                  <a:pt x="236" y="726"/>
                  <a:pt x="232" y="725"/>
                  <a:pt x="228" y="725"/>
                </a:cubicBezTo>
                <a:cubicBezTo>
                  <a:pt x="217" y="724"/>
                  <a:pt x="209" y="719"/>
                  <a:pt x="205" y="709"/>
                </a:cubicBezTo>
                <a:cubicBezTo>
                  <a:pt x="203" y="704"/>
                  <a:pt x="201" y="700"/>
                  <a:pt x="198" y="696"/>
                </a:cubicBezTo>
                <a:cubicBezTo>
                  <a:pt x="200" y="689"/>
                  <a:pt x="205" y="681"/>
                  <a:pt x="198" y="673"/>
                </a:cubicBezTo>
                <a:cubicBezTo>
                  <a:pt x="192" y="670"/>
                  <a:pt x="183" y="673"/>
                  <a:pt x="177" y="664"/>
                </a:cubicBezTo>
                <a:cubicBezTo>
                  <a:pt x="177" y="662"/>
                  <a:pt x="177" y="658"/>
                  <a:pt x="177" y="655"/>
                </a:cubicBezTo>
                <a:cubicBezTo>
                  <a:pt x="182" y="644"/>
                  <a:pt x="193" y="643"/>
                  <a:pt x="200" y="635"/>
                </a:cubicBezTo>
                <a:cubicBezTo>
                  <a:pt x="203" y="626"/>
                  <a:pt x="200" y="617"/>
                  <a:pt x="200" y="607"/>
                </a:cubicBezTo>
                <a:cubicBezTo>
                  <a:pt x="192" y="603"/>
                  <a:pt x="185" y="599"/>
                  <a:pt x="178" y="595"/>
                </a:cubicBezTo>
                <a:cubicBezTo>
                  <a:pt x="175" y="583"/>
                  <a:pt x="175" y="583"/>
                  <a:pt x="183" y="572"/>
                </a:cubicBezTo>
                <a:cubicBezTo>
                  <a:pt x="188" y="569"/>
                  <a:pt x="193" y="567"/>
                  <a:pt x="199" y="564"/>
                </a:cubicBezTo>
                <a:cubicBezTo>
                  <a:pt x="202" y="555"/>
                  <a:pt x="202" y="546"/>
                  <a:pt x="201" y="536"/>
                </a:cubicBezTo>
                <a:cubicBezTo>
                  <a:pt x="195" y="534"/>
                  <a:pt x="190" y="533"/>
                  <a:pt x="183" y="531"/>
                </a:cubicBezTo>
                <a:cubicBezTo>
                  <a:pt x="182" y="530"/>
                  <a:pt x="179" y="527"/>
                  <a:pt x="177" y="525"/>
                </a:cubicBezTo>
                <a:cubicBezTo>
                  <a:pt x="176" y="516"/>
                  <a:pt x="180" y="511"/>
                  <a:pt x="185" y="506"/>
                </a:cubicBezTo>
                <a:cubicBezTo>
                  <a:pt x="191" y="503"/>
                  <a:pt x="198" y="503"/>
                  <a:pt x="203" y="496"/>
                </a:cubicBezTo>
                <a:cubicBezTo>
                  <a:pt x="204" y="485"/>
                  <a:pt x="204" y="472"/>
                  <a:pt x="204" y="459"/>
                </a:cubicBezTo>
                <a:cubicBezTo>
                  <a:pt x="204" y="448"/>
                  <a:pt x="204" y="437"/>
                  <a:pt x="204" y="426"/>
                </a:cubicBezTo>
                <a:cubicBezTo>
                  <a:pt x="204" y="410"/>
                  <a:pt x="201" y="394"/>
                  <a:pt x="196" y="378"/>
                </a:cubicBezTo>
                <a:cubicBezTo>
                  <a:pt x="192" y="368"/>
                  <a:pt x="186" y="360"/>
                  <a:pt x="177" y="353"/>
                </a:cubicBezTo>
                <a:cubicBezTo>
                  <a:pt x="161" y="341"/>
                  <a:pt x="143" y="332"/>
                  <a:pt x="126" y="322"/>
                </a:cubicBezTo>
                <a:cubicBezTo>
                  <a:pt x="119" y="318"/>
                  <a:pt x="112" y="314"/>
                  <a:pt x="106" y="309"/>
                </a:cubicBezTo>
                <a:cubicBezTo>
                  <a:pt x="91" y="297"/>
                  <a:pt x="83" y="279"/>
                  <a:pt x="78" y="261"/>
                </a:cubicBezTo>
                <a:cubicBezTo>
                  <a:pt x="71" y="236"/>
                  <a:pt x="70" y="210"/>
                  <a:pt x="76" y="185"/>
                </a:cubicBezTo>
                <a:cubicBezTo>
                  <a:pt x="82" y="158"/>
                  <a:pt x="97" y="138"/>
                  <a:pt x="119" y="122"/>
                </a:cubicBezTo>
                <a:cubicBezTo>
                  <a:pt x="147" y="104"/>
                  <a:pt x="177" y="91"/>
                  <a:pt x="209" y="82"/>
                </a:cubicBezTo>
                <a:cubicBezTo>
                  <a:pt x="223" y="77"/>
                  <a:pt x="238" y="73"/>
                  <a:pt x="253" y="70"/>
                </a:cubicBezTo>
                <a:cubicBezTo>
                  <a:pt x="266" y="68"/>
                  <a:pt x="279" y="68"/>
                  <a:pt x="292" y="67"/>
                </a:cubicBezTo>
                <a:cubicBezTo>
                  <a:pt x="294" y="67"/>
                  <a:pt x="296" y="67"/>
                  <a:pt x="298" y="67"/>
                </a:cubicBezTo>
                <a:cubicBezTo>
                  <a:pt x="322" y="64"/>
                  <a:pt x="346" y="69"/>
                  <a:pt x="369" y="74"/>
                </a:cubicBezTo>
                <a:cubicBezTo>
                  <a:pt x="379" y="76"/>
                  <a:pt x="390" y="78"/>
                  <a:pt x="400" y="81"/>
                </a:cubicBezTo>
                <a:cubicBezTo>
                  <a:pt x="411" y="84"/>
                  <a:pt x="423" y="87"/>
                  <a:pt x="433" y="93"/>
                </a:cubicBezTo>
                <a:cubicBezTo>
                  <a:pt x="451" y="103"/>
                  <a:pt x="467" y="116"/>
                  <a:pt x="479" y="134"/>
                </a:cubicBezTo>
                <a:cubicBezTo>
                  <a:pt x="492" y="155"/>
                  <a:pt x="498" y="177"/>
                  <a:pt x="501" y="201"/>
                </a:cubicBezTo>
                <a:cubicBezTo>
                  <a:pt x="502" y="209"/>
                  <a:pt x="502" y="217"/>
                  <a:pt x="500" y="225"/>
                </a:cubicBezTo>
                <a:cubicBezTo>
                  <a:pt x="497" y="239"/>
                  <a:pt x="494" y="253"/>
                  <a:pt x="488" y="266"/>
                </a:cubicBezTo>
                <a:cubicBezTo>
                  <a:pt x="483" y="277"/>
                  <a:pt x="477" y="286"/>
                  <a:pt x="467" y="294"/>
                </a:cubicBezTo>
                <a:cubicBezTo>
                  <a:pt x="445" y="312"/>
                  <a:pt x="424" y="332"/>
                  <a:pt x="399" y="346"/>
                </a:cubicBezTo>
                <a:cubicBezTo>
                  <a:pt x="380" y="357"/>
                  <a:pt x="369" y="374"/>
                  <a:pt x="360" y="392"/>
                </a:cubicBezTo>
                <a:cubicBezTo>
                  <a:pt x="351" y="412"/>
                  <a:pt x="344" y="433"/>
                  <a:pt x="342" y="456"/>
                </a:cubicBezTo>
                <a:cubicBezTo>
                  <a:pt x="344" y="458"/>
                  <a:pt x="345" y="461"/>
                  <a:pt x="347" y="464"/>
                </a:cubicBezTo>
                <a:cubicBezTo>
                  <a:pt x="346" y="472"/>
                  <a:pt x="341" y="480"/>
                  <a:pt x="346" y="488"/>
                </a:cubicBezTo>
                <a:cubicBezTo>
                  <a:pt x="355" y="491"/>
                  <a:pt x="364" y="483"/>
                  <a:pt x="374" y="487"/>
                </a:cubicBezTo>
                <a:cubicBezTo>
                  <a:pt x="381" y="496"/>
                  <a:pt x="381" y="505"/>
                  <a:pt x="375" y="516"/>
                </a:cubicBezTo>
                <a:cubicBezTo>
                  <a:pt x="371" y="517"/>
                  <a:pt x="366" y="519"/>
                  <a:pt x="361" y="522"/>
                </a:cubicBezTo>
                <a:cubicBezTo>
                  <a:pt x="348" y="528"/>
                  <a:pt x="346" y="532"/>
                  <a:pt x="348" y="548"/>
                </a:cubicBezTo>
                <a:cubicBezTo>
                  <a:pt x="353" y="556"/>
                  <a:pt x="365" y="551"/>
                  <a:pt x="371" y="562"/>
                </a:cubicBezTo>
                <a:cubicBezTo>
                  <a:pt x="373" y="569"/>
                  <a:pt x="369" y="576"/>
                  <a:pt x="364" y="583"/>
                </a:cubicBezTo>
                <a:cubicBezTo>
                  <a:pt x="360" y="586"/>
                  <a:pt x="355" y="589"/>
                  <a:pt x="351" y="592"/>
                </a:cubicBezTo>
                <a:cubicBezTo>
                  <a:pt x="345" y="600"/>
                  <a:pt x="346" y="609"/>
                  <a:pt x="348" y="621"/>
                </a:cubicBezTo>
                <a:cubicBezTo>
                  <a:pt x="348" y="621"/>
                  <a:pt x="351" y="622"/>
                  <a:pt x="352" y="624"/>
                </a:cubicBezTo>
                <a:cubicBezTo>
                  <a:pt x="366" y="639"/>
                  <a:pt x="364" y="654"/>
                  <a:pt x="348" y="665"/>
                </a:cubicBezTo>
                <a:cubicBezTo>
                  <a:pt x="346" y="666"/>
                  <a:pt x="343" y="667"/>
                  <a:pt x="341" y="669"/>
                </a:cubicBezTo>
                <a:cubicBezTo>
                  <a:pt x="340" y="670"/>
                  <a:pt x="340" y="671"/>
                  <a:pt x="338" y="673"/>
                </a:cubicBezTo>
                <a:cubicBezTo>
                  <a:pt x="338" y="676"/>
                  <a:pt x="338" y="679"/>
                  <a:pt x="337" y="683"/>
                </a:cubicBezTo>
                <a:cubicBezTo>
                  <a:pt x="336" y="689"/>
                  <a:pt x="336" y="695"/>
                  <a:pt x="334" y="701"/>
                </a:cubicBezTo>
                <a:cubicBezTo>
                  <a:pt x="331" y="711"/>
                  <a:pt x="325" y="719"/>
                  <a:pt x="314" y="721"/>
                </a:cubicBezTo>
                <a:cubicBezTo>
                  <a:pt x="309" y="722"/>
                  <a:pt x="305" y="723"/>
                  <a:pt x="300" y="724"/>
                </a:cubicBezTo>
                <a:cubicBezTo>
                  <a:pt x="297" y="724"/>
                  <a:pt x="294" y="725"/>
                  <a:pt x="291" y="726"/>
                </a:cubicBezTo>
                <a:close/>
                <a:moveTo>
                  <a:pt x="402" y="257"/>
                </a:moveTo>
                <a:cubicBezTo>
                  <a:pt x="402" y="257"/>
                  <a:pt x="402" y="256"/>
                  <a:pt x="402" y="256"/>
                </a:cubicBezTo>
                <a:cubicBezTo>
                  <a:pt x="403" y="256"/>
                  <a:pt x="403" y="257"/>
                  <a:pt x="404" y="257"/>
                </a:cubicBezTo>
                <a:cubicBezTo>
                  <a:pt x="403" y="258"/>
                  <a:pt x="403" y="258"/>
                  <a:pt x="403" y="258"/>
                </a:cubicBezTo>
                <a:cubicBezTo>
                  <a:pt x="402" y="258"/>
                  <a:pt x="402" y="258"/>
                  <a:pt x="402" y="257"/>
                </a:cubicBezTo>
                <a:close/>
                <a:moveTo>
                  <a:pt x="368" y="215"/>
                </a:moveTo>
                <a:cubicBezTo>
                  <a:pt x="368" y="216"/>
                  <a:pt x="368" y="218"/>
                  <a:pt x="367" y="219"/>
                </a:cubicBezTo>
                <a:cubicBezTo>
                  <a:pt x="367" y="219"/>
                  <a:pt x="366" y="219"/>
                  <a:pt x="365" y="219"/>
                </a:cubicBezTo>
                <a:cubicBezTo>
                  <a:pt x="365" y="218"/>
                  <a:pt x="365" y="216"/>
                  <a:pt x="365" y="215"/>
                </a:cubicBezTo>
                <a:cubicBezTo>
                  <a:pt x="366" y="215"/>
                  <a:pt x="367" y="215"/>
                  <a:pt x="368" y="215"/>
                </a:cubicBezTo>
                <a:close/>
                <a:moveTo>
                  <a:pt x="185" y="202"/>
                </a:moveTo>
                <a:cubicBezTo>
                  <a:pt x="182" y="203"/>
                  <a:pt x="180" y="204"/>
                  <a:pt x="178" y="205"/>
                </a:cubicBezTo>
                <a:cubicBezTo>
                  <a:pt x="175" y="202"/>
                  <a:pt x="176" y="200"/>
                  <a:pt x="178" y="199"/>
                </a:cubicBezTo>
                <a:cubicBezTo>
                  <a:pt x="181" y="198"/>
                  <a:pt x="184" y="197"/>
                  <a:pt x="185" y="202"/>
                </a:cubicBezTo>
                <a:close/>
                <a:moveTo>
                  <a:pt x="258" y="247"/>
                </a:moveTo>
                <a:cubicBezTo>
                  <a:pt x="253" y="251"/>
                  <a:pt x="249" y="256"/>
                  <a:pt x="241" y="258"/>
                </a:cubicBezTo>
                <a:cubicBezTo>
                  <a:pt x="242" y="255"/>
                  <a:pt x="241" y="253"/>
                  <a:pt x="242" y="251"/>
                </a:cubicBezTo>
                <a:cubicBezTo>
                  <a:pt x="246" y="246"/>
                  <a:pt x="247" y="246"/>
                  <a:pt x="255" y="243"/>
                </a:cubicBezTo>
                <a:cubicBezTo>
                  <a:pt x="256" y="244"/>
                  <a:pt x="257" y="244"/>
                  <a:pt x="257" y="245"/>
                </a:cubicBezTo>
                <a:cubicBezTo>
                  <a:pt x="258" y="245"/>
                  <a:pt x="258" y="246"/>
                  <a:pt x="258" y="247"/>
                </a:cubicBezTo>
                <a:close/>
                <a:moveTo>
                  <a:pt x="373" y="276"/>
                </a:moveTo>
                <a:cubicBezTo>
                  <a:pt x="373" y="267"/>
                  <a:pt x="380" y="262"/>
                  <a:pt x="383" y="255"/>
                </a:cubicBezTo>
                <a:cubicBezTo>
                  <a:pt x="387" y="248"/>
                  <a:pt x="390" y="241"/>
                  <a:pt x="394" y="233"/>
                </a:cubicBezTo>
                <a:cubicBezTo>
                  <a:pt x="394" y="233"/>
                  <a:pt x="395" y="232"/>
                  <a:pt x="398" y="232"/>
                </a:cubicBezTo>
                <a:cubicBezTo>
                  <a:pt x="397" y="251"/>
                  <a:pt x="386" y="265"/>
                  <a:pt x="373" y="276"/>
                </a:cubicBezTo>
                <a:close/>
                <a:moveTo>
                  <a:pt x="257" y="211"/>
                </a:moveTo>
                <a:cubicBezTo>
                  <a:pt x="259" y="214"/>
                  <a:pt x="260" y="215"/>
                  <a:pt x="261" y="216"/>
                </a:cubicBezTo>
                <a:cubicBezTo>
                  <a:pt x="255" y="220"/>
                  <a:pt x="250" y="223"/>
                  <a:pt x="244" y="226"/>
                </a:cubicBezTo>
                <a:cubicBezTo>
                  <a:pt x="239" y="230"/>
                  <a:pt x="233" y="235"/>
                  <a:pt x="228" y="240"/>
                </a:cubicBezTo>
                <a:cubicBezTo>
                  <a:pt x="223" y="244"/>
                  <a:pt x="220" y="250"/>
                  <a:pt x="213" y="254"/>
                </a:cubicBezTo>
                <a:cubicBezTo>
                  <a:pt x="214" y="251"/>
                  <a:pt x="213" y="249"/>
                  <a:pt x="214" y="247"/>
                </a:cubicBezTo>
                <a:cubicBezTo>
                  <a:pt x="215" y="245"/>
                  <a:pt x="216" y="244"/>
                  <a:pt x="217" y="242"/>
                </a:cubicBezTo>
                <a:cubicBezTo>
                  <a:pt x="228" y="229"/>
                  <a:pt x="241" y="220"/>
                  <a:pt x="257" y="211"/>
                </a:cubicBezTo>
                <a:close/>
                <a:moveTo>
                  <a:pt x="317" y="201"/>
                </a:moveTo>
                <a:cubicBezTo>
                  <a:pt x="318" y="199"/>
                  <a:pt x="318" y="198"/>
                  <a:pt x="319" y="198"/>
                </a:cubicBezTo>
                <a:cubicBezTo>
                  <a:pt x="320" y="198"/>
                  <a:pt x="321" y="198"/>
                  <a:pt x="322" y="198"/>
                </a:cubicBezTo>
                <a:cubicBezTo>
                  <a:pt x="338" y="216"/>
                  <a:pt x="342" y="237"/>
                  <a:pt x="334" y="260"/>
                </a:cubicBezTo>
                <a:cubicBezTo>
                  <a:pt x="333" y="260"/>
                  <a:pt x="332" y="261"/>
                  <a:pt x="330" y="261"/>
                </a:cubicBezTo>
                <a:cubicBezTo>
                  <a:pt x="329" y="260"/>
                  <a:pt x="328" y="258"/>
                  <a:pt x="328" y="257"/>
                </a:cubicBezTo>
                <a:cubicBezTo>
                  <a:pt x="330" y="249"/>
                  <a:pt x="331" y="240"/>
                  <a:pt x="330" y="232"/>
                </a:cubicBezTo>
                <a:cubicBezTo>
                  <a:pt x="328" y="224"/>
                  <a:pt x="326" y="216"/>
                  <a:pt x="322" y="209"/>
                </a:cubicBezTo>
                <a:cubicBezTo>
                  <a:pt x="320" y="207"/>
                  <a:pt x="319" y="204"/>
                  <a:pt x="317" y="201"/>
                </a:cubicBezTo>
                <a:close/>
                <a:moveTo>
                  <a:pt x="273" y="189"/>
                </a:moveTo>
                <a:cubicBezTo>
                  <a:pt x="275" y="186"/>
                  <a:pt x="275" y="185"/>
                  <a:pt x="276" y="183"/>
                </a:cubicBezTo>
                <a:cubicBezTo>
                  <a:pt x="293" y="187"/>
                  <a:pt x="300" y="200"/>
                  <a:pt x="306" y="215"/>
                </a:cubicBezTo>
                <a:cubicBezTo>
                  <a:pt x="313" y="230"/>
                  <a:pt x="313" y="245"/>
                  <a:pt x="307" y="261"/>
                </a:cubicBezTo>
                <a:cubicBezTo>
                  <a:pt x="305" y="260"/>
                  <a:pt x="304" y="260"/>
                  <a:pt x="302" y="259"/>
                </a:cubicBezTo>
                <a:cubicBezTo>
                  <a:pt x="305" y="246"/>
                  <a:pt x="305" y="233"/>
                  <a:pt x="300" y="220"/>
                </a:cubicBezTo>
                <a:cubicBezTo>
                  <a:pt x="295" y="206"/>
                  <a:pt x="289" y="195"/>
                  <a:pt x="273" y="189"/>
                </a:cubicBezTo>
                <a:close/>
                <a:moveTo>
                  <a:pt x="463" y="195"/>
                </a:moveTo>
                <a:cubicBezTo>
                  <a:pt x="466" y="194"/>
                  <a:pt x="468" y="193"/>
                  <a:pt x="470" y="193"/>
                </a:cubicBezTo>
                <a:cubicBezTo>
                  <a:pt x="472" y="196"/>
                  <a:pt x="471" y="198"/>
                  <a:pt x="468" y="199"/>
                </a:cubicBezTo>
                <a:cubicBezTo>
                  <a:pt x="465" y="200"/>
                  <a:pt x="463" y="199"/>
                  <a:pt x="463" y="195"/>
                </a:cubicBezTo>
                <a:close/>
                <a:moveTo>
                  <a:pt x="104" y="200"/>
                </a:moveTo>
                <a:cubicBezTo>
                  <a:pt x="100" y="201"/>
                  <a:pt x="98" y="202"/>
                  <a:pt x="97" y="202"/>
                </a:cubicBezTo>
                <a:cubicBezTo>
                  <a:pt x="94" y="201"/>
                  <a:pt x="93" y="199"/>
                  <a:pt x="96" y="195"/>
                </a:cubicBezTo>
                <a:cubicBezTo>
                  <a:pt x="98" y="196"/>
                  <a:pt x="100" y="197"/>
                  <a:pt x="104" y="200"/>
                </a:cubicBezTo>
                <a:close/>
                <a:moveTo>
                  <a:pt x="118" y="167"/>
                </a:moveTo>
                <a:cubicBezTo>
                  <a:pt x="112" y="168"/>
                  <a:pt x="110" y="167"/>
                  <a:pt x="110" y="162"/>
                </a:cubicBezTo>
                <a:cubicBezTo>
                  <a:pt x="115" y="161"/>
                  <a:pt x="115" y="161"/>
                  <a:pt x="118" y="167"/>
                </a:cubicBezTo>
                <a:close/>
                <a:moveTo>
                  <a:pt x="472" y="176"/>
                </a:moveTo>
                <a:cubicBezTo>
                  <a:pt x="468" y="178"/>
                  <a:pt x="466" y="180"/>
                  <a:pt x="464" y="181"/>
                </a:cubicBezTo>
                <a:cubicBezTo>
                  <a:pt x="463" y="180"/>
                  <a:pt x="462" y="179"/>
                  <a:pt x="461" y="179"/>
                </a:cubicBezTo>
                <a:cubicBezTo>
                  <a:pt x="461" y="174"/>
                  <a:pt x="465" y="173"/>
                  <a:pt x="472" y="176"/>
                </a:cubicBezTo>
                <a:close/>
                <a:moveTo>
                  <a:pt x="131" y="148"/>
                </a:moveTo>
                <a:cubicBezTo>
                  <a:pt x="128" y="147"/>
                  <a:pt x="126" y="145"/>
                  <a:pt x="123" y="144"/>
                </a:cubicBezTo>
                <a:cubicBezTo>
                  <a:pt x="124" y="142"/>
                  <a:pt x="124" y="142"/>
                  <a:pt x="125" y="141"/>
                </a:cubicBezTo>
                <a:cubicBezTo>
                  <a:pt x="132" y="141"/>
                  <a:pt x="132" y="141"/>
                  <a:pt x="131" y="148"/>
                </a:cubicBezTo>
                <a:close/>
                <a:moveTo>
                  <a:pt x="444" y="147"/>
                </a:moveTo>
                <a:cubicBezTo>
                  <a:pt x="447" y="143"/>
                  <a:pt x="451" y="141"/>
                  <a:pt x="456" y="142"/>
                </a:cubicBezTo>
                <a:cubicBezTo>
                  <a:pt x="454" y="147"/>
                  <a:pt x="454" y="147"/>
                  <a:pt x="446" y="150"/>
                </a:cubicBezTo>
                <a:cubicBezTo>
                  <a:pt x="445" y="149"/>
                  <a:pt x="445" y="148"/>
                  <a:pt x="444" y="147"/>
                </a:cubicBezTo>
                <a:close/>
                <a:moveTo>
                  <a:pt x="110" y="180"/>
                </a:moveTo>
                <a:cubicBezTo>
                  <a:pt x="104" y="181"/>
                  <a:pt x="104" y="181"/>
                  <a:pt x="99" y="176"/>
                </a:cubicBezTo>
                <a:cubicBezTo>
                  <a:pt x="99" y="175"/>
                  <a:pt x="100" y="174"/>
                  <a:pt x="100" y="172"/>
                </a:cubicBezTo>
                <a:cubicBezTo>
                  <a:pt x="105" y="173"/>
                  <a:pt x="109" y="175"/>
                  <a:pt x="110" y="180"/>
                </a:cubicBezTo>
                <a:close/>
                <a:moveTo>
                  <a:pt x="454" y="165"/>
                </a:moveTo>
                <a:cubicBezTo>
                  <a:pt x="454" y="164"/>
                  <a:pt x="453" y="163"/>
                  <a:pt x="452" y="162"/>
                </a:cubicBezTo>
                <a:cubicBezTo>
                  <a:pt x="456" y="157"/>
                  <a:pt x="459" y="156"/>
                  <a:pt x="464" y="159"/>
                </a:cubicBezTo>
                <a:cubicBezTo>
                  <a:pt x="462" y="164"/>
                  <a:pt x="459" y="165"/>
                  <a:pt x="454" y="165"/>
                </a:cubicBezTo>
                <a:close/>
                <a:moveTo>
                  <a:pt x="320" y="434"/>
                </a:moveTo>
                <a:cubicBezTo>
                  <a:pt x="318" y="423"/>
                  <a:pt x="321" y="412"/>
                  <a:pt x="325" y="402"/>
                </a:cubicBezTo>
                <a:cubicBezTo>
                  <a:pt x="334" y="380"/>
                  <a:pt x="347" y="360"/>
                  <a:pt x="363" y="342"/>
                </a:cubicBezTo>
                <a:cubicBezTo>
                  <a:pt x="366" y="339"/>
                  <a:pt x="368" y="336"/>
                  <a:pt x="371" y="333"/>
                </a:cubicBezTo>
                <a:cubicBezTo>
                  <a:pt x="374" y="330"/>
                  <a:pt x="377" y="327"/>
                  <a:pt x="382" y="328"/>
                </a:cubicBezTo>
                <a:cubicBezTo>
                  <a:pt x="382" y="329"/>
                  <a:pt x="383" y="331"/>
                  <a:pt x="384" y="334"/>
                </a:cubicBezTo>
                <a:cubicBezTo>
                  <a:pt x="381" y="336"/>
                  <a:pt x="378" y="338"/>
                  <a:pt x="375" y="341"/>
                </a:cubicBezTo>
                <a:cubicBezTo>
                  <a:pt x="359" y="357"/>
                  <a:pt x="346" y="375"/>
                  <a:pt x="336" y="395"/>
                </a:cubicBezTo>
                <a:cubicBezTo>
                  <a:pt x="330" y="406"/>
                  <a:pt x="327" y="417"/>
                  <a:pt x="325" y="430"/>
                </a:cubicBezTo>
                <a:cubicBezTo>
                  <a:pt x="325" y="432"/>
                  <a:pt x="324" y="434"/>
                  <a:pt x="320" y="434"/>
                </a:cubicBezTo>
                <a:close/>
                <a:moveTo>
                  <a:pt x="396" y="454"/>
                </a:moveTo>
                <a:cubicBezTo>
                  <a:pt x="389" y="456"/>
                  <a:pt x="387" y="453"/>
                  <a:pt x="384" y="450"/>
                </a:cubicBezTo>
                <a:cubicBezTo>
                  <a:pt x="383" y="448"/>
                  <a:pt x="383" y="447"/>
                  <a:pt x="385" y="441"/>
                </a:cubicBezTo>
                <a:cubicBezTo>
                  <a:pt x="390" y="445"/>
                  <a:pt x="392" y="449"/>
                  <a:pt x="396" y="454"/>
                </a:cubicBezTo>
                <a:close/>
                <a:moveTo>
                  <a:pt x="385" y="44"/>
                </a:moveTo>
                <a:cubicBezTo>
                  <a:pt x="381" y="42"/>
                  <a:pt x="379" y="41"/>
                  <a:pt x="378" y="40"/>
                </a:cubicBezTo>
                <a:cubicBezTo>
                  <a:pt x="378" y="33"/>
                  <a:pt x="378" y="33"/>
                  <a:pt x="383" y="28"/>
                </a:cubicBezTo>
                <a:cubicBezTo>
                  <a:pt x="384" y="33"/>
                  <a:pt x="384" y="37"/>
                  <a:pt x="385" y="44"/>
                </a:cubicBezTo>
                <a:close/>
                <a:moveTo>
                  <a:pt x="12" y="232"/>
                </a:moveTo>
                <a:cubicBezTo>
                  <a:pt x="12" y="229"/>
                  <a:pt x="12" y="227"/>
                  <a:pt x="12" y="226"/>
                </a:cubicBezTo>
                <a:cubicBezTo>
                  <a:pt x="18" y="224"/>
                  <a:pt x="22" y="225"/>
                  <a:pt x="26" y="229"/>
                </a:cubicBezTo>
                <a:cubicBezTo>
                  <a:pt x="23" y="234"/>
                  <a:pt x="18" y="232"/>
                  <a:pt x="12" y="232"/>
                </a:cubicBezTo>
                <a:close/>
                <a:moveTo>
                  <a:pt x="20" y="320"/>
                </a:moveTo>
                <a:cubicBezTo>
                  <a:pt x="20" y="319"/>
                  <a:pt x="20" y="318"/>
                  <a:pt x="20" y="317"/>
                </a:cubicBezTo>
                <a:cubicBezTo>
                  <a:pt x="21" y="316"/>
                  <a:pt x="22" y="316"/>
                  <a:pt x="23" y="315"/>
                </a:cubicBezTo>
                <a:cubicBezTo>
                  <a:pt x="28" y="315"/>
                  <a:pt x="32" y="314"/>
                  <a:pt x="37" y="313"/>
                </a:cubicBezTo>
                <a:cubicBezTo>
                  <a:pt x="39" y="316"/>
                  <a:pt x="37" y="318"/>
                  <a:pt x="35" y="319"/>
                </a:cubicBezTo>
                <a:cubicBezTo>
                  <a:pt x="30" y="322"/>
                  <a:pt x="25" y="323"/>
                  <a:pt x="20" y="320"/>
                </a:cubicBezTo>
                <a:close/>
                <a:moveTo>
                  <a:pt x="551" y="292"/>
                </a:moveTo>
                <a:cubicBezTo>
                  <a:pt x="548" y="291"/>
                  <a:pt x="545" y="291"/>
                  <a:pt x="544" y="290"/>
                </a:cubicBezTo>
                <a:cubicBezTo>
                  <a:pt x="542" y="288"/>
                  <a:pt x="540" y="285"/>
                  <a:pt x="538" y="282"/>
                </a:cubicBezTo>
                <a:cubicBezTo>
                  <a:pt x="537" y="282"/>
                  <a:pt x="538" y="280"/>
                  <a:pt x="539" y="277"/>
                </a:cubicBezTo>
                <a:cubicBezTo>
                  <a:pt x="545" y="280"/>
                  <a:pt x="548" y="285"/>
                  <a:pt x="551" y="292"/>
                </a:cubicBezTo>
                <a:close/>
                <a:moveTo>
                  <a:pt x="433" y="393"/>
                </a:moveTo>
                <a:cubicBezTo>
                  <a:pt x="437" y="399"/>
                  <a:pt x="440" y="404"/>
                  <a:pt x="443" y="408"/>
                </a:cubicBezTo>
                <a:cubicBezTo>
                  <a:pt x="439" y="412"/>
                  <a:pt x="436" y="410"/>
                  <a:pt x="434" y="407"/>
                </a:cubicBezTo>
                <a:cubicBezTo>
                  <a:pt x="431" y="403"/>
                  <a:pt x="428" y="400"/>
                  <a:pt x="433" y="393"/>
                </a:cubicBezTo>
                <a:close/>
                <a:moveTo>
                  <a:pt x="502" y="320"/>
                </a:moveTo>
                <a:cubicBezTo>
                  <a:pt x="510" y="324"/>
                  <a:pt x="516" y="326"/>
                  <a:pt x="522" y="329"/>
                </a:cubicBezTo>
                <a:cubicBezTo>
                  <a:pt x="514" y="336"/>
                  <a:pt x="508" y="334"/>
                  <a:pt x="502" y="320"/>
                </a:cubicBezTo>
                <a:close/>
                <a:moveTo>
                  <a:pt x="354" y="34"/>
                </a:moveTo>
                <a:cubicBezTo>
                  <a:pt x="355" y="27"/>
                  <a:pt x="356" y="21"/>
                  <a:pt x="360" y="15"/>
                </a:cubicBezTo>
                <a:cubicBezTo>
                  <a:pt x="363" y="23"/>
                  <a:pt x="363" y="26"/>
                  <a:pt x="358" y="35"/>
                </a:cubicBezTo>
                <a:cubicBezTo>
                  <a:pt x="357" y="35"/>
                  <a:pt x="356" y="34"/>
                  <a:pt x="354" y="34"/>
                </a:cubicBezTo>
                <a:close/>
                <a:moveTo>
                  <a:pt x="447" y="376"/>
                </a:moveTo>
                <a:cubicBezTo>
                  <a:pt x="453" y="382"/>
                  <a:pt x="459" y="385"/>
                  <a:pt x="460" y="393"/>
                </a:cubicBezTo>
                <a:cubicBezTo>
                  <a:pt x="449" y="390"/>
                  <a:pt x="447" y="387"/>
                  <a:pt x="447" y="376"/>
                </a:cubicBezTo>
                <a:close/>
                <a:moveTo>
                  <a:pt x="541" y="179"/>
                </a:moveTo>
                <a:cubicBezTo>
                  <a:pt x="549" y="177"/>
                  <a:pt x="556" y="176"/>
                  <a:pt x="564" y="180"/>
                </a:cubicBezTo>
                <a:cubicBezTo>
                  <a:pt x="561" y="181"/>
                  <a:pt x="560" y="183"/>
                  <a:pt x="559" y="183"/>
                </a:cubicBezTo>
                <a:cubicBezTo>
                  <a:pt x="553" y="184"/>
                  <a:pt x="548" y="185"/>
                  <a:pt x="543" y="185"/>
                </a:cubicBezTo>
                <a:cubicBezTo>
                  <a:pt x="542" y="183"/>
                  <a:pt x="542" y="182"/>
                  <a:pt x="541" y="179"/>
                </a:cubicBezTo>
                <a:close/>
                <a:moveTo>
                  <a:pt x="126" y="432"/>
                </a:moveTo>
                <a:cubicBezTo>
                  <a:pt x="125" y="423"/>
                  <a:pt x="128" y="417"/>
                  <a:pt x="138" y="414"/>
                </a:cubicBezTo>
                <a:cubicBezTo>
                  <a:pt x="135" y="424"/>
                  <a:pt x="133" y="428"/>
                  <a:pt x="126" y="432"/>
                </a:cubicBezTo>
                <a:close/>
                <a:moveTo>
                  <a:pt x="510" y="126"/>
                </a:moveTo>
                <a:cubicBezTo>
                  <a:pt x="509" y="125"/>
                  <a:pt x="509" y="125"/>
                  <a:pt x="509" y="125"/>
                </a:cubicBezTo>
                <a:cubicBezTo>
                  <a:pt x="508" y="124"/>
                  <a:pt x="508" y="123"/>
                  <a:pt x="508" y="121"/>
                </a:cubicBezTo>
                <a:cubicBezTo>
                  <a:pt x="513" y="115"/>
                  <a:pt x="519" y="111"/>
                  <a:pt x="527" y="111"/>
                </a:cubicBezTo>
                <a:cubicBezTo>
                  <a:pt x="524" y="118"/>
                  <a:pt x="523" y="118"/>
                  <a:pt x="510" y="126"/>
                </a:cubicBezTo>
                <a:close/>
                <a:moveTo>
                  <a:pt x="427" y="427"/>
                </a:moveTo>
                <a:cubicBezTo>
                  <a:pt x="419" y="430"/>
                  <a:pt x="416" y="427"/>
                  <a:pt x="411" y="415"/>
                </a:cubicBezTo>
                <a:cubicBezTo>
                  <a:pt x="414" y="412"/>
                  <a:pt x="416" y="413"/>
                  <a:pt x="418" y="415"/>
                </a:cubicBezTo>
                <a:cubicBezTo>
                  <a:pt x="418" y="416"/>
                  <a:pt x="419" y="416"/>
                  <a:pt x="420" y="417"/>
                </a:cubicBezTo>
                <a:cubicBezTo>
                  <a:pt x="422" y="420"/>
                  <a:pt x="424" y="424"/>
                  <a:pt x="427" y="427"/>
                </a:cubicBezTo>
                <a:close/>
                <a:moveTo>
                  <a:pt x="99" y="62"/>
                </a:moveTo>
                <a:cubicBezTo>
                  <a:pt x="100" y="61"/>
                  <a:pt x="101" y="59"/>
                  <a:pt x="102" y="57"/>
                </a:cubicBezTo>
                <a:cubicBezTo>
                  <a:pt x="106" y="63"/>
                  <a:pt x="110" y="68"/>
                  <a:pt x="114" y="74"/>
                </a:cubicBezTo>
                <a:cubicBezTo>
                  <a:pt x="112" y="77"/>
                  <a:pt x="110" y="76"/>
                  <a:pt x="107" y="75"/>
                </a:cubicBezTo>
                <a:cubicBezTo>
                  <a:pt x="103" y="72"/>
                  <a:pt x="100" y="69"/>
                  <a:pt x="99" y="62"/>
                </a:cubicBezTo>
                <a:close/>
                <a:moveTo>
                  <a:pt x="483" y="90"/>
                </a:moveTo>
                <a:cubicBezTo>
                  <a:pt x="482" y="89"/>
                  <a:pt x="482" y="89"/>
                  <a:pt x="481" y="87"/>
                </a:cubicBezTo>
                <a:cubicBezTo>
                  <a:pt x="484" y="81"/>
                  <a:pt x="488" y="78"/>
                  <a:pt x="495" y="76"/>
                </a:cubicBezTo>
                <a:cubicBezTo>
                  <a:pt x="494" y="85"/>
                  <a:pt x="494" y="85"/>
                  <a:pt x="483" y="90"/>
                </a:cubicBezTo>
                <a:close/>
                <a:moveTo>
                  <a:pt x="20" y="142"/>
                </a:moveTo>
                <a:cubicBezTo>
                  <a:pt x="27" y="147"/>
                  <a:pt x="31" y="150"/>
                  <a:pt x="35" y="152"/>
                </a:cubicBezTo>
                <a:cubicBezTo>
                  <a:pt x="35" y="156"/>
                  <a:pt x="33" y="157"/>
                  <a:pt x="30" y="156"/>
                </a:cubicBezTo>
                <a:cubicBezTo>
                  <a:pt x="26" y="156"/>
                  <a:pt x="22" y="154"/>
                  <a:pt x="20" y="150"/>
                </a:cubicBezTo>
                <a:cubicBezTo>
                  <a:pt x="20" y="149"/>
                  <a:pt x="20" y="147"/>
                  <a:pt x="20" y="142"/>
                </a:cubicBezTo>
                <a:close/>
                <a:moveTo>
                  <a:pt x="0" y="209"/>
                </a:moveTo>
                <a:cubicBezTo>
                  <a:pt x="0" y="207"/>
                  <a:pt x="0" y="206"/>
                  <a:pt x="1" y="205"/>
                </a:cubicBezTo>
                <a:cubicBezTo>
                  <a:pt x="1" y="205"/>
                  <a:pt x="1" y="205"/>
                  <a:pt x="2" y="204"/>
                </a:cubicBezTo>
                <a:cubicBezTo>
                  <a:pt x="8" y="204"/>
                  <a:pt x="14" y="207"/>
                  <a:pt x="20" y="209"/>
                </a:cubicBezTo>
                <a:cubicBezTo>
                  <a:pt x="12" y="215"/>
                  <a:pt x="12" y="215"/>
                  <a:pt x="0" y="209"/>
                </a:cubicBezTo>
                <a:close/>
                <a:moveTo>
                  <a:pt x="480" y="57"/>
                </a:moveTo>
                <a:cubicBezTo>
                  <a:pt x="475" y="65"/>
                  <a:pt x="470" y="71"/>
                  <a:pt x="466" y="77"/>
                </a:cubicBezTo>
                <a:cubicBezTo>
                  <a:pt x="465" y="76"/>
                  <a:pt x="464" y="76"/>
                  <a:pt x="464" y="75"/>
                </a:cubicBezTo>
                <a:cubicBezTo>
                  <a:pt x="463" y="65"/>
                  <a:pt x="468" y="59"/>
                  <a:pt x="480" y="57"/>
                </a:cubicBezTo>
                <a:close/>
                <a:moveTo>
                  <a:pt x="14" y="295"/>
                </a:moveTo>
                <a:cubicBezTo>
                  <a:pt x="14" y="293"/>
                  <a:pt x="15" y="292"/>
                  <a:pt x="15" y="290"/>
                </a:cubicBezTo>
                <a:cubicBezTo>
                  <a:pt x="21" y="290"/>
                  <a:pt x="26" y="289"/>
                  <a:pt x="32" y="289"/>
                </a:cubicBezTo>
                <a:cubicBezTo>
                  <a:pt x="35" y="292"/>
                  <a:pt x="32" y="294"/>
                  <a:pt x="30" y="295"/>
                </a:cubicBezTo>
                <a:cubicBezTo>
                  <a:pt x="23" y="297"/>
                  <a:pt x="23" y="297"/>
                  <a:pt x="14" y="295"/>
                </a:cubicBezTo>
                <a:close/>
                <a:moveTo>
                  <a:pt x="274" y="23"/>
                </a:moveTo>
                <a:cubicBezTo>
                  <a:pt x="270" y="17"/>
                  <a:pt x="269" y="11"/>
                  <a:pt x="268" y="4"/>
                </a:cubicBezTo>
                <a:cubicBezTo>
                  <a:pt x="268" y="3"/>
                  <a:pt x="269" y="2"/>
                  <a:pt x="270" y="0"/>
                </a:cubicBezTo>
                <a:cubicBezTo>
                  <a:pt x="276" y="7"/>
                  <a:pt x="276" y="10"/>
                  <a:pt x="274" y="23"/>
                </a:cubicBezTo>
                <a:close/>
                <a:moveTo>
                  <a:pt x="187" y="46"/>
                </a:moveTo>
                <a:cubicBezTo>
                  <a:pt x="179" y="47"/>
                  <a:pt x="175" y="43"/>
                  <a:pt x="171" y="28"/>
                </a:cubicBezTo>
                <a:cubicBezTo>
                  <a:pt x="172" y="27"/>
                  <a:pt x="174" y="26"/>
                  <a:pt x="176" y="25"/>
                </a:cubicBezTo>
                <a:cubicBezTo>
                  <a:pt x="180" y="32"/>
                  <a:pt x="184" y="39"/>
                  <a:pt x="187" y="46"/>
                </a:cubicBezTo>
                <a:close/>
                <a:moveTo>
                  <a:pt x="53" y="141"/>
                </a:moveTo>
                <a:cubicBezTo>
                  <a:pt x="41" y="138"/>
                  <a:pt x="38" y="131"/>
                  <a:pt x="35" y="124"/>
                </a:cubicBezTo>
                <a:cubicBezTo>
                  <a:pt x="37" y="121"/>
                  <a:pt x="40" y="121"/>
                  <a:pt x="41" y="122"/>
                </a:cubicBezTo>
                <a:cubicBezTo>
                  <a:pt x="45" y="127"/>
                  <a:pt x="49" y="132"/>
                  <a:pt x="53" y="141"/>
                </a:cubicBezTo>
                <a:close/>
                <a:moveTo>
                  <a:pt x="536" y="213"/>
                </a:moveTo>
                <a:cubicBezTo>
                  <a:pt x="543" y="204"/>
                  <a:pt x="548" y="205"/>
                  <a:pt x="557" y="213"/>
                </a:cubicBezTo>
                <a:cubicBezTo>
                  <a:pt x="549" y="215"/>
                  <a:pt x="549" y="215"/>
                  <a:pt x="536" y="213"/>
                </a:cubicBezTo>
                <a:close/>
                <a:moveTo>
                  <a:pt x="112" y="403"/>
                </a:moveTo>
                <a:cubicBezTo>
                  <a:pt x="111" y="410"/>
                  <a:pt x="106" y="414"/>
                  <a:pt x="101" y="419"/>
                </a:cubicBezTo>
                <a:cubicBezTo>
                  <a:pt x="99" y="418"/>
                  <a:pt x="97" y="418"/>
                  <a:pt x="95" y="418"/>
                </a:cubicBezTo>
                <a:cubicBezTo>
                  <a:pt x="97" y="408"/>
                  <a:pt x="104" y="405"/>
                  <a:pt x="112" y="403"/>
                </a:cubicBezTo>
                <a:close/>
                <a:moveTo>
                  <a:pt x="62" y="120"/>
                </a:moveTo>
                <a:cubicBezTo>
                  <a:pt x="54" y="117"/>
                  <a:pt x="50" y="111"/>
                  <a:pt x="49" y="99"/>
                </a:cubicBezTo>
                <a:cubicBezTo>
                  <a:pt x="59" y="105"/>
                  <a:pt x="62" y="112"/>
                  <a:pt x="62" y="120"/>
                </a:cubicBezTo>
                <a:close/>
                <a:moveTo>
                  <a:pt x="537" y="161"/>
                </a:moveTo>
                <a:cubicBezTo>
                  <a:pt x="547" y="158"/>
                  <a:pt x="554" y="158"/>
                  <a:pt x="562" y="161"/>
                </a:cubicBezTo>
                <a:cubicBezTo>
                  <a:pt x="555" y="168"/>
                  <a:pt x="547" y="168"/>
                  <a:pt x="537" y="161"/>
                </a:cubicBezTo>
                <a:close/>
                <a:moveTo>
                  <a:pt x="218" y="9"/>
                </a:moveTo>
                <a:cubicBezTo>
                  <a:pt x="219" y="9"/>
                  <a:pt x="220" y="9"/>
                  <a:pt x="221" y="9"/>
                </a:cubicBezTo>
                <a:cubicBezTo>
                  <a:pt x="225" y="17"/>
                  <a:pt x="225" y="25"/>
                  <a:pt x="229" y="36"/>
                </a:cubicBezTo>
                <a:cubicBezTo>
                  <a:pt x="225" y="33"/>
                  <a:pt x="223" y="33"/>
                  <a:pt x="223" y="31"/>
                </a:cubicBezTo>
                <a:cubicBezTo>
                  <a:pt x="217" y="22"/>
                  <a:pt x="216" y="18"/>
                  <a:pt x="218" y="9"/>
                </a:cubicBezTo>
                <a:close/>
                <a:moveTo>
                  <a:pt x="538" y="312"/>
                </a:moveTo>
                <a:cubicBezTo>
                  <a:pt x="530" y="315"/>
                  <a:pt x="527" y="311"/>
                  <a:pt x="523" y="307"/>
                </a:cubicBezTo>
                <a:cubicBezTo>
                  <a:pt x="521" y="305"/>
                  <a:pt x="521" y="305"/>
                  <a:pt x="522" y="299"/>
                </a:cubicBezTo>
                <a:cubicBezTo>
                  <a:pt x="530" y="300"/>
                  <a:pt x="532" y="308"/>
                  <a:pt x="538" y="312"/>
                </a:cubicBezTo>
                <a:close/>
                <a:moveTo>
                  <a:pt x="46" y="331"/>
                </a:moveTo>
                <a:cubicBezTo>
                  <a:pt x="41" y="343"/>
                  <a:pt x="35" y="346"/>
                  <a:pt x="25" y="344"/>
                </a:cubicBezTo>
                <a:cubicBezTo>
                  <a:pt x="30" y="335"/>
                  <a:pt x="39" y="335"/>
                  <a:pt x="46" y="331"/>
                </a:cubicBezTo>
                <a:close/>
                <a:moveTo>
                  <a:pt x="458" y="41"/>
                </a:moveTo>
                <a:cubicBezTo>
                  <a:pt x="459" y="44"/>
                  <a:pt x="459" y="44"/>
                  <a:pt x="459" y="45"/>
                </a:cubicBezTo>
                <a:cubicBezTo>
                  <a:pt x="455" y="52"/>
                  <a:pt x="447" y="58"/>
                  <a:pt x="444" y="65"/>
                </a:cubicBezTo>
                <a:cubicBezTo>
                  <a:pt x="439" y="64"/>
                  <a:pt x="439" y="62"/>
                  <a:pt x="440" y="60"/>
                </a:cubicBezTo>
                <a:cubicBezTo>
                  <a:pt x="443" y="51"/>
                  <a:pt x="449" y="46"/>
                  <a:pt x="458" y="41"/>
                </a:cubicBezTo>
                <a:close/>
                <a:moveTo>
                  <a:pt x="77" y="403"/>
                </a:moveTo>
                <a:cubicBezTo>
                  <a:pt x="73" y="399"/>
                  <a:pt x="75" y="396"/>
                  <a:pt x="77" y="394"/>
                </a:cubicBezTo>
                <a:cubicBezTo>
                  <a:pt x="84" y="389"/>
                  <a:pt x="91" y="384"/>
                  <a:pt x="98" y="380"/>
                </a:cubicBezTo>
                <a:cubicBezTo>
                  <a:pt x="99" y="379"/>
                  <a:pt x="100" y="380"/>
                  <a:pt x="103" y="381"/>
                </a:cubicBezTo>
                <a:cubicBezTo>
                  <a:pt x="94" y="390"/>
                  <a:pt x="86" y="397"/>
                  <a:pt x="77" y="403"/>
                </a:cubicBezTo>
                <a:close/>
                <a:moveTo>
                  <a:pt x="209" y="37"/>
                </a:moveTo>
                <a:cubicBezTo>
                  <a:pt x="206" y="38"/>
                  <a:pt x="205" y="39"/>
                  <a:pt x="203" y="40"/>
                </a:cubicBezTo>
                <a:cubicBezTo>
                  <a:pt x="197" y="35"/>
                  <a:pt x="195" y="29"/>
                  <a:pt x="194" y="22"/>
                </a:cubicBezTo>
                <a:cubicBezTo>
                  <a:pt x="193" y="17"/>
                  <a:pt x="192" y="13"/>
                  <a:pt x="197" y="9"/>
                </a:cubicBezTo>
                <a:cubicBezTo>
                  <a:pt x="198" y="10"/>
                  <a:pt x="200" y="11"/>
                  <a:pt x="200" y="12"/>
                </a:cubicBezTo>
                <a:cubicBezTo>
                  <a:pt x="200" y="21"/>
                  <a:pt x="202" y="29"/>
                  <a:pt x="209" y="37"/>
                </a:cubicBezTo>
                <a:close/>
                <a:moveTo>
                  <a:pt x="252" y="123"/>
                </a:moveTo>
                <a:cubicBezTo>
                  <a:pt x="279" y="107"/>
                  <a:pt x="299" y="107"/>
                  <a:pt x="327" y="119"/>
                </a:cubicBezTo>
                <a:cubicBezTo>
                  <a:pt x="330" y="120"/>
                  <a:pt x="334" y="121"/>
                  <a:pt x="338" y="122"/>
                </a:cubicBezTo>
                <a:cubicBezTo>
                  <a:pt x="352" y="127"/>
                  <a:pt x="366" y="132"/>
                  <a:pt x="373" y="147"/>
                </a:cubicBezTo>
                <a:cubicBezTo>
                  <a:pt x="374" y="148"/>
                  <a:pt x="375" y="150"/>
                  <a:pt x="377" y="151"/>
                </a:cubicBezTo>
                <a:cubicBezTo>
                  <a:pt x="383" y="152"/>
                  <a:pt x="389" y="153"/>
                  <a:pt x="395" y="154"/>
                </a:cubicBezTo>
                <a:cubicBezTo>
                  <a:pt x="406" y="157"/>
                  <a:pt x="415" y="162"/>
                  <a:pt x="417" y="174"/>
                </a:cubicBezTo>
                <a:cubicBezTo>
                  <a:pt x="418" y="177"/>
                  <a:pt x="420" y="179"/>
                  <a:pt x="421" y="182"/>
                </a:cubicBezTo>
                <a:cubicBezTo>
                  <a:pt x="427" y="185"/>
                  <a:pt x="431" y="187"/>
                  <a:pt x="435" y="189"/>
                </a:cubicBezTo>
                <a:cubicBezTo>
                  <a:pt x="443" y="197"/>
                  <a:pt x="443" y="206"/>
                  <a:pt x="444" y="215"/>
                </a:cubicBezTo>
                <a:cubicBezTo>
                  <a:pt x="451" y="219"/>
                  <a:pt x="455" y="225"/>
                  <a:pt x="455" y="233"/>
                </a:cubicBezTo>
                <a:cubicBezTo>
                  <a:pt x="457" y="254"/>
                  <a:pt x="449" y="272"/>
                  <a:pt x="433" y="285"/>
                </a:cubicBezTo>
                <a:cubicBezTo>
                  <a:pt x="411" y="302"/>
                  <a:pt x="386" y="307"/>
                  <a:pt x="358" y="302"/>
                </a:cubicBezTo>
                <a:cubicBezTo>
                  <a:pt x="347" y="300"/>
                  <a:pt x="337" y="296"/>
                  <a:pt x="325" y="293"/>
                </a:cubicBezTo>
                <a:cubicBezTo>
                  <a:pt x="319" y="295"/>
                  <a:pt x="312" y="298"/>
                  <a:pt x="305" y="300"/>
                </a:cubicBezTo>
                <a:cubicBezTo>
                  <a:pt x="300" y="320"/>
                  <a:pt x="301" y="340"/>
                  <a:pt x="299" y="360"/>
                </a:cubicBezTo>
                <a:cubicBezTo>
                  <a:pt x="298" y="376"/>
                  <a:pt x="299" y="393"/>
                  <a:pt x="300" y="410"/>
                </a:cubicBezTo>
                <a:cubicBezTo>
                  <a:pt x="300" y="427"/>
                  <a:pt x="300" y="443"/>
                  <a:pt x="301" y="459"/>
                </a:cubicBezTo>
                <a:cubicBezTo>
                  <a:pt x="306" y="464"/>
                  <a:pt x="312" y="463"/>
                  <a:pt x="317" y="462"/>
                </a:cubicBezTo>
                <a:cubicBezTo>
                  <a:pt x="323" y="461"/>
                  <a:pt x="329" y="463"/>
                  <a:pt x="334" y="459"/>
                </a:cubicBezTo>
                <a:cubicBezTo>
                  <a:pt x="337" y="438"/>
                  <a:pt x="343" y="419"/>
                  <a:pt x="350" y="399"/>
                </a:cubicBezTo>
                <a:cubicBezTo>
                  <a:pt x="360" y="372"/>
                  <a:pt x="377" y="351"/>
                  <a:pt x="402" y="336"/>
                </a:cubicBezTo>
                <a:cubicBezTo>
                  <a:pt x="414" y="329"/>
                  <a:pt x="426" y="320"/>
                  <a:pt x="437" y="311"/>
                </a:cubicBezTo>
                <a:cubicBezTo>
                  <a:pt x="446" y="304"/>
                  <a:pt x="455" y="296"/>
                  <a:pt x="464" y="289"/>
                </a:cubicBezTo>
                <a:cubicBezTo>
                  <a:pt x="472" y="282"/>
                  <a:pt x="478" y="273"/>
                  <a:pt x="483" y="263"/>
                </a:cubicBezTo>
                <a:cubicBezTo>
                  <a:pt x="489" y="249"/>
                  <a:pt x="492" y="234"/>
                  <a:pt x="495" y="218"/>
                </a:cubicBezTo>
                <a:cubicBezTo>
                  <a:pt x="496" y="213"/>
                  <a:pt x="495" y="208"/>
                  <a:pt x="494" y="203"/>
                </a:cubicBezTo>
                <a:cubicBezTo>
                  <a:pt x="492" y="191"/>
                  <a:pt x="490" y="179"/>
                  <a:pt x="487" y="167"/>
                </a:cubicBezTo>
                <a:cubicBezTo>
                  <a:pt x="481" y="149"/>
                  <a:pt x="472" y="132"/>
                  <a:pt x="457" y="119"/>
                </a:cubicBezTo>
                <a:cubicBezTo>
                  <a:pt x="442" y="106"/>
                  <a:pt x="424" y="97"/>
                  <a:pt x="405" y="91"/>
                </a:cubicBezTo>
                <a:cubicBezTo>
                  <a:pt x="387" y="84"/>
                  <a:pt x="367" y="81"/>
                  <a:pt x="348" y="77"/>
                </a:cubicBezTo>
                <a:cubicBezTo>
                  <a:pt x="338" y="76"/>
                  <a:pt x="328" y="73"/>
                  <a:pt x="318" y="73"/>
                </a:cubicBezTo>
                <a:cubicBezTo>
                  <a:pt x="302" y="73"/>
                  <a:pt x="286" y="74"/>
                  <a:pt x="271" y="75"/>
                </a:cubicBezTo>
                <a:cubicBezTo>
                  <a:pt x="264" y="76"/>
                  <a:pt x="258" y="77"/>
                  <a:pt x="251" y="78"/>
                </a:cubicBezTo>
                <a:cubicBezTo>
                  <a:pt x="234" y="83"/>
                  <a:pt x="217" y="87"/>
                  <a:pt x="200" y="92"/>
                </a:cubicBezTo>
                <a:cubicBezTo>
                  <a:pt x="190" y="95"/>
                  <a:pt x="180" y="99"/>
                  <a:pt x="171" y="104"/>
                </a:cubicBezTo>
                <a:cubicBezTo>
                  <a:pt x="180" y="117"/>
                  <a:pt x="181" y="124"/>
                  <a:pt x="175" y="132"/>
                </a:cubicBezTo>
                <a:cubicBezTo>
                  <a:pt x="173" y="135"/>
                  <a:pt x="169" y="137"/>
                  <a:pt x="166" y="139"/>
                </a:cubicBezTo>
                <a:cubicBezTo>
                  <a:pt x="162" y="141"/>
                  <a:pt x="157" y="142"/>
                  <a:pt x="152" y="138"/>
                </a:cubicBezTo>
                <a:cubicBezTo>
                  <a:pt x="150" y="131"/>
                  <a:pt x="148" y="124"/>
                  <a:pt x="146" y="116"/>
                </a:cubicBezTo>
                <a:cubicBezTo>
                  <a:pt x="139" y="117"/>
                  <a:pt x="133" y="122"/>
                  <a:pt x="127" y="126"/>
                </a:cubicBezTo>
                <a:cubicBezTo>
                  <a:pt x="104" y="141"/>
                  <a:pt x="88" y="161"/>
                  <a:pt x="82" y="189"/>
                </a:cubicBezTo>
                <a:cubicBezTo>
                  <a:pt x="76" y="212"/>
                  <a:pt x="77" y="236"/>
                  <a:pt x="83" y="259"/>
                </a:cubicBezTo>
                <a:cubicBezTo>
                  <a:pt x="88" y="276"/>
                  <a:pt x="96" y="293"/>
                  <a:pt x="110" y="304"/>
                </a:cubicBezTo>
                <a:cubicBezTo>
                  <a:pt x="116" y="308"/>
                  <a:pt x="122" y="312"/>
                  <a:pt x="128" y="316"/>
                </a:cubicBezTo>
                <a:cubicBezTo>
                  <a:pt x="142" y="323"/>
                  <a:pt x="156" y="331"/>
                  <a:pt x="169" y="339"/>
                </a:cubicBezTo>
                <a:cubicBezTo>
                  <a:pt x="188" y="350"/>
                  <a:pt x="200" y="365"/>
                  <a:pt x="205" y="387"/>
                </a:cubicBezTo>
                <a:cubicBezTo>
                  <a:pt x="209" y="406"/>
                  <a:pt x="211" y="424"/>
                  <a:pt x="211" y="443"/>
                </a:cubicBezTo>
                <a:cubicBezTo>
                  <a:pt x="211" y="450"/>
                  <a:pt x="211" y="456"/>
                  <a:pt x="213" y="463"/>
                </a:cubicBezTo>
                <a:cubicBezTo>
                  <a:pt x="228" y="461"/>
                  <a:pt x="243" y="463"/>
                  <a:pt x="258" y="460"/>
                </a:cubicBezTo>
                <a:cubicBezTo>
                  <a:pt x="260" y="446"/>
                  <a:pt x="261" y="433"/>
                  <a:pt x="261" y="419"/>
                </a:cubicBezTo>
                <a:cubicBezTo>
                  <a:pt x="262" y="383"/>
                  <a:pt x="262" y="347"/>
                  <a:pt x="262" y="311"/>
                </a:cubicBezTo>
                <a:cubicBezTo>
                  <a:pt x="262" y="308"/>
                  <a:pt x="261" y="305"/>
                  <a:pt x="261" y="302"/>
                </a:cubicBezTo>
                <a:cubicBezTo>
                  <a:pt x="243" y="297"/>
                  <a:pt x="243" y="297"/>
                  <a:pt x="231" y="288"/>
                </a:cubicBezTo>
                <a:cubicBezTo>
                  <a:pt x="227" y="289"/>
                  <a:pt x="223" y="290"/>
                  <a:pt x="219" y="292"/>
                </a:cubicBezTo>
                <a:cubicBezTo>
                  <a:pt x="205" y="298"/>
                  <a:pt x="193" y="296"/>
                  <a:pt x="181" y="286"/>
                </a:cubicBezTo>
                <a:cubicBezTo>
                  <a:pt x="181" y="285"/>
                  <a:pt x="179" y="285"/>
                  <a:pt x="177" y="284"/>
                </a:cubicBezTo>
                <a:cubicBezTo>
                  <a:pt x="173" y="285"/>
                  <a:pt x="168" y="286"/>
                  <a:pt x="162" y="287"/>
                </a:cubicBezTo>
                <a:cubicBezTo>
                  <a:pt x="138" y="290"/>
                  <a:pt x="120" y="274"/>
                  <a:pt x="120" y="252"/>
                </a:cubicBezTo>
                <a:cubicBezTo>
                  <a:pt x="120" y="243"/>
                  <a:pt x="122" y="234"/>
                  <a:pt x="127" y="227"/>
                </a:cubicBezTo>
                <a:cubicBezTo>
                  <a:pt x="127" y="191"/>
                  <a:pt x="136" y="177"/>
                  <a:pt x="167" y="162"/>
                </a:cubicBezTo>
                <a:cubicBezTo>
                  <a:pt x="173" y="151"/>
                  <a:pt x="173" y="151"/>
                  <a:pt x="182" y="145"/>
                </a:cubicBezTo>
                <a:cubicBezTo>
                  <a:pt x="190" y="144"/>
                  <a:pt x="197" y="143"/>
                  <a:pt x="205" y="142"/>
                </a:cubicBezTo>
                <a:cubicBezTo>
                  <a:pt x="211" y="129"/>
                  <a:pt x="222" y="125"/>
                  <a:pt x="235" y="124"/>
                </a:cubicBezTo>
                <a:cubicBezTo>
                  <a:pt x="240" y="123"/>
                  <a:pt x="246" y="123"/>
                  <a:pt x="252" y="123"/>
                </a:cubicBezTo>
                <a:close/>
                <a:moveTo>
                  <a:pt x="337" y="286"/>
                </a:moveTo>
                <a:cubicBezTo>
                  <a:pt x="338" y="287"/>
                  <a:pt x="339" y="288"/>
                  <a:pt x="340" y="289"/>
                </a:cubicBezTo>
                <a:cubicBezTo>
                  <a:pt x="342" y="290"/>
                  <a:pt x="343" y="291"/>
                  <a:pt x="344" y="291"/>
                </a:cubicBezTo>
                <a:cubicBezTo>
                  <a:pt x="375" y="301"/>
                  <a:pt x="404" y="299"/>
                  <a:pt x="429" y="278"/>
                </a:cubicBezTo>
                <a:cubicBezTo>
                  <a:pt x="444" y="267"/>
                  <a:pt x="451" y="252"/>
                  <a:pt x="449" y="233"/>
                </a:cubicBezTo>
                <a:cubicBezTo>
                  <a:pt x="449" y="228"/>
                  <a:pt x="447" y="224"/>
                  <a:pt x="441" y="224"/>
                </a:cubicBezTo>
                <a:cubicBezTo>
                  <a:pt x="435" y="225"/>
                  <a:pt x="435" y="232"/>
                  <a:pt x="429" y="232"/>
                </a:cubicBezTo>
                <a:cubicBezTo>
                  <a:pt x="427" y="229"/>
                  <a:pt x="429" y="227"/>
                  <a:pt x="430" y="225"/>
                </a:cubicBezTo>
                <a:cubicBezTo>
                  <a:pt x="432" y="221"/>
                  <a:pt x="435" y="217"/>
                  <a:pt x="436" y="213"/>
                </a:cubicBezTo>
                <a:cubicBezTo>
                  <a:pt x="438" y="207"/>
                  <a:pt x="437" y="201"/>
                  <a:pt x="432" y="194"/>
                </a:cubicBezTo>
                <a:cubicBezTo>
                  <a:pt x="429" y="193"/>
                  <a:pt x="426" y="192"/>
                  <a:pt x="423" y="191"/>
                </a:cubicBezTo>
                <a:cubicBezTo>
                  <a:pt x="417" y="195"/>
                  <a:pt x="421" y="203"/>
                  <a:pt x="414" y="205"/>
                </a:cubicBezTo>
                <a:cubicBezTo>
                  <a:pt x="411" y="204"/>
                  <a:pt x="411" y="201"/>
                  <a:pt x="411" y="199"/>
                </a:cubicBezTo>
                <a:cubicBezTo>
                  <a:pt x="413" y="192"/>
                  <a:pt x="413" y="186"/>
                  <a:pt x="411" y="179"/>
                </a:cubicBezTo>
                <a:cubicBezTo>
                  <a:pt x="410" y="173"/>
                  <a:pt x="407" y="168"/>
                  <a:pt x="401" y="165"/>
                </a:cubicBezTo>
                <a:cubicBezTo>
                  <a:pt x="395" y="162"/>
                  <a:pt x="388" y="158"/>
                  <a:pt x="380" y="162"/>
                </a:cubicBezTo>
                <a:cubicBezTo>
                  <a:pt x="380" y="165"/>
                  <a:pt x="381" y="167"/>
                  <a:pt x="380" y="170"/>
                </a:cubicBezTo>
                <a:cubicBezTo>
                  <a:pt x="380" y="172"/>
                  <a:pt x="380" y="174"/>
                  <a:pt x="379" y="178"/>
                </a:cubicBezTo>
                <a:cubicBezTo>
                  <a:pt x="371" y="173"/>
                  <a:pt x="373" y="164"/>
                  <a:pt x="370" y="159"/>
                </a:cubicBezTo>
                <a:cubicBezTo>
                  <a:pt x="366" y="153"/>
                  <a:pt x="364" y="146"/>
                  <a:pt x="361" y="140"/>
                </a:cubicBezTo>
                <a:cubicBezTo>
                  <a:pt x="355" y="138"/>
                  <a:pt x="352" y="133"/>
                  <a:pt x="345" y="134"/>
                </a:cubicBezTo>
                <a:cubicBezTo>
                  <a:pt x="342" y="140"/>
                  <a:pt x="351" y="147"/>
                  <a:pt x="342" y="153"/>
                </a:cubicBezTo>
                <a:cubicBezTo>
                  <a:pt x="341" y="150"/>
                  <a:pt x="339" y="148"/>
                  <a:pt x="339" y="146"/>
                </a:cubicBezTo>
                <a:cubicBezTo>
                  <a:pt x="336" y="136"/>
                  <a:pt x="330" y="129"/>
                  <a:pt x="321" y="124"/>
                </a:cubicBezTo>
                <a:cubicBezTo>
                  <a:pt x="306" y="116"/>
                  <a:pt x="289" y="116"/>
                  <a:pt x="273" y="120"/>
                </a:cubicBezTo>
                <a:cubicBezTo>
                  <a:pt x="270" y="121"/>
                  <a:pt x="269" y="123"/>
                  <a:pt x="266" y="125"/>
                </a:cubicBezTo>
                <a:cubicBezTo>
                  <a:pt x="269" y="128"/>
                  <a:pt x="273" y="130"/>
                  <a:pt x="276" y="133"/>
                </a:cubicBezTo>
                <a:cubicBezTo>
                  <a:pt x="278" y="134"/>
                  <a:pt x="278" y="137"/>
                  <a:pt x="275" y="139"/>
                </a:cubicBezTo>
                <a:cubicBezTo>
                  <a:pt x="274" y="139"/>
                  <a:pt x="272" y="139"/>
                  <a:pt x="270" y="138"/>
                </a:cubicBezTo>
                <a:cubicBezTo>
                  <a:pt x="256" y="128"/>
                  <a:pt x="240" y="129"/>
                  <a:pt x="225" y="134"/>
                </a:cubicBezTo>
                <a:cubicBezTo>
                  <a:pt x="220" y="135"/>
                  <a:pt x="217" y="137"/>
                  <a:pt x="215" y="143"/>
                </a:cubicBezTo>
                <a:cubicBezTo>
                  <a:pt x="221" y="150"/>
                  <a:pt x="232" y="150"/>
                  <a:pt x="236" y="160"/>
                </a:cubicBezTo>
                <a:cubicBezTo>
                  <a:pt x="234" y="161"/>
                  <a:pt x="233" y="162"/>
                  <a:pt x="232" y="163"/>
                </a:cubicBezTo>
                <a:cubicBezTo>
                  <a:pt x="229" y="161"/>
                  <a:pt x="226" y="159"/>
                  <a:pt x="224" y="158"/>
                </a:cubicBezTo>
                <a:cubicBezTo>
                  <a:pt x="211" y="149"/>
                  <a:pt x="197" y="149"/>
                  <a:pt x="183" y="154"/>
                </a:cubicBezTo>
                <a:cubicBezTo>
                  <a:pt x="181" y="154"/>
                  <a:pt x="179" y="156"/>
                  <a:pt x="180" y="160"/>
                </a:cubicBezTo>
                <a:cubicBezTo>
                  <a:pt x="182" y="161"/>
                  <a:pt x="184" y="161"/>
                  <a:pt x="186" y="162"/>
                </a:cubicBezTo>
                <a:cubicBezTo>
                  <a:pt x="192" y="165"/>
                  <a:pt x="199" y="167"/>
                  <a:pt x="204" y="170"/>
                </a:cubicBezTo>
                <a:cubicBezTo>
                  <a:pt x="214" y="176"/>
                  <a:pt x="219" y="185"/>
                  <a:pt x="218" y="197"/>
                </a:cubicBezTo>
                <a:cubicBezTo>
                  <a:pt x="218" y="198"/>
                  <a:pt x="217" y="200"/>
                  <a:pt x="215" y="203"/>
                </a:cubicBezTo>
                <a:cubicBezTo>
                  <a:pt x="213" y="199"/>
                  <a:pt x="213" y="197"/>
                  <a:pt x="212" y="196"/>
                </a:cubicBezTo>
                <a:cubicBezTo>
                  <a:pt x="208" y="178"/>
                  <a:pt x="195" y="168"/>
                  <a:pt x="177" y="170"/>
                </a:cubicBezTo>
                <a:cubicBezTo>
                  <a:pt x="149" y="172"/>
                  <a:pt x="134" y="196"/>
                  <a:pt x="134" y="216"/>
                </a:cubicBezTo>
                <a:cubicBezTo>
                  <a:pt x="134" y="217"/>
                  <a:pt x="135" y="219"/>
                  <a:pt x="135" y="221"/>
                </a:cubicBezTo>
                <a:cubicBezTo>
                  <a:pt x="140" y="220"/>
                  <a:pt x="144" y="218"/>
                  <a:pt x="149" y="218"/>
                </a:cubicBezTo>
                <a:cubicBezTo>
                  <a:pt x="151" y="218"/>
                  <a:pt x="154" y="218"/>
                  <a:pt x="154" y="223"/>
                </a:cubicBezTo>
                <a:cubicBezTo>
                  <a:pt x="145" y="226"/>
                  <a:pt x="135" y="229"/>
                  <a:pt x="128" y="239"/>
                </a:cubicBezTo>
                <a:cubicBezTo>
                  <a:pt x="125" y="251"/>
                  <a:pt x="125" y="264"/>
                  <a:pt x="136" y="273"/>
                </a:cubicBezTo>
                <a:cubicBezTo>
                  <a:pt x="147" y="284"/>
                  <a:pt x="160" y="281"/>
                  <a:pt x="173" y="278"/>
                </a:cubicBezTo>
                <a:cubicBezTo>
                  <a:pt x="175" y="274"/>
                  <a:pt x="176" y="273"/>
                  <a:pt x="180" y="271"/>
                </a:cubicBezTo>
                <a:cubicBezTo>
                  <a:pt x="181" y="272"/>
                  <a:pt x="182" y="273"/>
                  <a:pt x="183" y="274"/>
                </a:cubicBezTo>
                <a:cubicBezTo>
                  <a:pt x="192" y="289"/>
                  <a:pt x="200" y="292"/>
                  <a:pt x="216" y="286"/>
                </a:cubicBezTo>
                <a:cubicBezTo>
                  <a:pt x="222" y="284"/>
                  <a:pt x="229" y="281"/>
                  <a:pt x="235" y="279"/>
                </a:cubicBezTo>
                <a:cubicBezTo>
                  <a:pt x="239" y="283"/>
                  <a:pt x="242" y="286"/>
                  <a:pt x="245" y="290"/>
                </a:cubicBezTo>
                <a:cubicBezTo>
                  <a:pt x="250" y="291"/>
                  <a:pt x="255" y="292"/>
                  <a:pt x="259" y="293"/>
                </a:cubicBezTo>
                <a:cubicBezTo>
                  <a:pt x="264" y="291"/>
                  <a:pt x="268" y="290"/>
                  <a:pt x="273" y="288"/>
                </a:cubicBezTo>
                <a:cubicBezTo>
                  <a:pt x="275" y="286"/>
                  <a:pt x="277" y="283"/>
                  <a:pt x="280" y="281"/>
                </a:cubicBezTo>
                <a:cubicBezTo>
                  <a:pt x="281" y="280"/>
                  <a:pt x="283" y="280"/>
                  <a:pt x="284" y="279"/>
                </a:cubicBezTo>
                <a:cubicBezTo>
                  <a:pt x="286" y="282"/>
                  <a:pt x="287" y="285"/>
                  <a:pt x="289" y="287"/>
                </a:cubicBezTo>
                <a:cubicBezTo>
                  <a:pt x="303" y="293"/>
                  <a:pt x="316" y="292"/>
                  <a:pt x="328" y="281"/>
                </a:cubicBezTo>
                <a:cubicBezTo>
                  <a:pt x="330" y="278"/>
                  <a:pt x="332" y="276"/>
                  <a:pt x="335" y="274"/>
                </a:cubicBezTo>
                <a:cubicBezTo>
                  <a:pt x="336" y="274"/>
                  <a:pt x="338" y="274"/>
                  <a:pt x="341" y="273"/>
                </a:cubicBezTo>
                <a:cubicBezTo>
                  <a:pt x="339" y="279"/>
                  <a:pt x="338" y="282"/>
                  <a:pt x="337" y="286"/>
                </a:cubicBezTo>
                <a:close/>
                <a:moveTo>
                  <a:pt x="212" y="532"/>
                </a:moveTo>
                <a:cubicBezTo>
                  <a:pt x="208" y="545"/>
                  <a:pt x="210" y="558"/>
                  <a:pt x="205" y="571"/>
                </a:cubicBezTo>
                <a:cubicBezTo>
                  <a:pt x="202" y="572"/>
                  <a:pt x="198" y="574"/>
                  <a:pt x="194" y="575"/>
                </a:cubicBezTo>
                <a:cubicBezTo>
                  <a:pt x="190" y="576"/>
                  <a:pt x="187" y="578"/>
                  <a:pt x="185" y="582"/>
                </a:cubicBezTo>
                <a:cubicBezTo>
                  <a:pt x="184" y="583"/>
                  <a:pt x="184" y="585"/>
                  <a:pt x="183" y="588"/>
                </a:cubicBezTo>
                <a:cubicBezTo>
                  <a:pt x="184" y="589"/>
                  <a:pt x="186" y="591"/>
                  <a:pt x="187" y="592"/>
                </a:cubicBezTo>
                <a:cubicBezTo>
                  <a:pt x="198" y="592"/>
                  <a:pt x="206" y="589"/>
                  <a:pt x="214" y="586"/>
                </a:cubicBezTo>
                <a:cubicBezTo>
                  <a:pt x="229" y="582"/>
                  <a:pt x="243" y="576"/>
                  <a:pt x="256" y="569"/>
                </a:cubicBezTo>
                <a:cubicBezTo>
                  <a:pt x="259" y="567"/>
                  <a:pt x="262" y="566"/>
                  <a:pt x="265" y="570"/>
                </a:cubicBezTo>
                <a:cubicBezTo>
                  <a:pt x="264" y="571"/>
                  <a:pt x="262" y="574"/>
                  <a:pt x="261" y="575"/>
                </a:cubicBezTo>
                <a:cubicBezTo>
                  <a:pt x="248" y="580"/>
                  <a:pt x="236" y="586"/>
                  <a:pt x="223" y="591"/>
                </a:cubicBezTo>
                <a:cubicBezTo>
                  <a:pt x="218" y="593"/>
                  <a:pt x="213" y="595"/>
                  <a:pt x="208" y="597"/>
                </a:cubicBezTo>
                <a:cubicBezTo>
                  <a:pt x="208" y="607"/>
                  <a:pt x="209" y="616"/>
                  <a:pt x="209" y="625"/>
                </a:cubicBezTo>
                <a:cubicBezTo>
                  <a:pt x="210" y="635"/>
                  <a:pt x="206" y="644"/>
                  <a:pt x="196" y="648"/>
                </a:cubicBezTo>
                <a:cubicBezTo>
                  <a:pt x="192" y="649"/>
                  <a:pt x="189" y="651"/>
                  <a:pt x="187" y="653"/>
                </a:cubicBezTo>
                <a:cubicBezTo>
                  <a:pt x="187" y="656"/>
                  <a:pt x="187" y="659"/>
                  <a:pt x="187" y="663"/>
                </a:cubicBezTo>
                <a:cubicBezTo>
                  <a:pt x="192" y="662"/>
                  <a:pt x="196" y="661"/>
                  <a:pt x="199" y="660"/>
                </a:cubicBezTo>
                <a:cubicBezTo>
                  <a:pt x="214" y="655"/>
                  <a:pt x="229" y="649"/>
                  <a:pt x="243" y="643"/>
                </a:cubicBezTo>
                <a:cubicBezTo>
                  <a:pt x="248" y="641"/>
                  <a:pt x="254" y="640"/>
                  <a:pt x="259" y="638"/>
                </a:cubicBezTo>
                <a:cubicBezTo>
                  <a:pt x="260" y="638"/>
                  <a:pt x="261" y="639"/>
                  <a:pt x="262" y="640"/>
                </a:cubicBezTo>
                <a:cubicBezTo>
                  <a:pt x="261" y="641"/>
                  <a:pt x="261" y="642"/>
                  <a:pt x="261" y="644"/>
                </a:cubicBezTo>
                <a:cubicBezTo>
                  <a:pt x="259" y="645"/>
                  <a:pt x="256" y="646"/>
                  <a:pt x="254" y="647"/>
                </a:cubicBezTo>
                <a:cubicBezTo>
                  <a:pt x="240" y="653"/>
                  <a:pt x="226" y="658"/>
                  <a:pt x="212" y="664"/>
                </a:cubicBezTo>
                <a:cubicBezTo>
                  <a:pt x="211" y="665"/>
                  <a:pt x="210" y="666"/>
                  <a:pt x="208" y="667"/>
                </a:cubicBezTo>
                <a:cubicBezTo>
                  <a:pt x="209" y="671"/>
                  <a:pt x="211" y="674"/>
                  <a:pt x="212" y="677"/>
                </a:cubicBezTo>
                <a:cubicBezTo>
                  <a:pt x="218" y="678"/>
                  <a:pt x="224" y="678"/>
                  <a:pt x="229" y="678"/>
                </a:cubicBezTo>
                <a:cubicBezTo>
                  <a:pt x="237" y="679"/>
                  <a:pt x="244" y="678"/>
                  <a:pt x="252" y="678"/>
                </a:cubicBezTo>
                <a:cubicBezTo>
                  <a:pt x="271" y="678"/>
                  <a:pt x="289" y="677"/>
                  <a:pt x="307" y="670"/>
                </a:cubicBezTo>
                <a:cubicBezTo>
                  <a:pt x="322" y="664"/>
                  <a:pt x="338" y="657"/>
                  <a:pt x="352" y="649"/>
                </a:cubicBezTo>
                <a:cubicBezTo>
                  <a:pt x="356" y="643"/>
                  <a:pt x="354" y="637"/>
                  <a:pt x="349" y="632"/>
                </a:cubicBezTo>
                <a:cubicBezTo>
                  <a:pt x="345" y="628"/>
                  <a:pt x="340" y="624"/>
                  <a:pt x="335" y="619"/>
                </a:cubicBezTo>
                <a:cubicBezTo>
                  <a:pt x="318" y="625"/>
                  <a:pt x="300" y="630"/>
                  <a:pt x="283" y="636"/>
                </a:cubicBezTo>
                <a:cubicBezTo>
                  <a:pt x="283" y="633"/>
                  <a:pt x="283" y="632"/>
                  <a:pt x="283" y="631"/>
                </a:cubicBezTo>
                <a:cubicBezTo>
                  <a:pt x="300" y="620"/>
                  <a:pt x="321" y="619"/>
                  <a:pt x="338" y="607"/>
                </a:cubicBezTo>
                <a:cubicBezTo>
                  <a:pt x="337" y="605"/>
                  <a:pt x="337" y="602"/>
                  <a:pt x="337" y="599"/>
                </a:cubicBezTo>
                <a:cubicBezTo>
                  <a:pt x="326" y="603"/>
                  <a:pt x="317" y="606"/>
                  <a:pt x="307" y="609"/>
                </a:cubicBezTo>
                <a:cubicBezTo>
                  <a:pt x="298" y="612"/>
                  <a:pt x="289" y="619"/>
                  <a:pt x="278" y="619"/>
                </a:cubicBezTo>
                <a:cubicBezTo>
                  <a:pt x="278" y="617"/>
                  <a:pt x="278" y="615"/>
                  <a:pt x="279" y="615"/>
                </a:cubicBezTo>
                <a:cubicBezTo>
                  <a:pt x="280" y="613"/>
                  <a:pt x="282" y="612"/>
                  <a:pt x="284" y="611"/>
                </a:cubicBezTo>
                <a:cubicBezTo>
                  <a:pt x="290" y="608"/>
                  <a:pt x="295" y="605"/>
                  <a:pt x="302" y="603"/>
                </a:cubicBezTo>
                <a:cubicBezTo>
                  <a:pt x="323" y="598"/>
                  <a:pt x="342" y="586"/>
                  <a:pt x="360" y="576"/>
                </a:cubicBezTo>
                <a:cubicBezTo>
                  <a:pt x="363" y="572"/>
                  <a:pt x="365" y="568"/>
                  <a:pt x="361" y="563"/>
                </a:cubicBezTo>
                <a:cubicBezTo>
                  <a:pt x="357" y="562"/>
                  <a:pt x="353" y="561"/>
                  <a:pt x="348" y="559"/>
                </a:cubicBezTo>
                <a:cubicBezTo>
                  <a:pt x="344" y="558"/>
                  <a:pt x="341" y="555"/>
                  <a:pt x="336" y="552"/>
                </a:cubicBezTo>
                <a:cubicBezTo>
                  <a:pt x="328" y="556"/>
                  <a:pt x="319" y="560"/>
                  <a:pt x="310" y="564"/>
                </a:cubicBezTo>
                <a:cubicBezTo>
                  <a:pt x="302" y="568"/>
                  <a:pt x="294" y="574"/>
                  <a:pt x="281" y="573"/>
                </a:cubicBezTo>
                <a:cubicBezTo>
                  <a:pt x="285" y="570"/>
                  <a:pt x="287" y="568"/>
                  <a:pt x="289" y="567"/>
                </a:cubicBezTo>
                <a:cubicBezTo>
                  <a:pt x="305" y="559"/>
                  <a:pt x="320" y="551"/>
                  <a:pt x="335" y="543"/>
                </a:cubicBezTo>
                <a:cubicBezTo>
                  <a:pt x="338" y="542"/>
                  <a:pt x="339" y="540"/>
                  <a:pt x="336" y="537"/>
                </a:cubicBezTo>
                <a:cubicBezTo>
                  <a:pt x="325" y="540"/>
                  <a:pt x="315" y="548"/>
                  <a:pt x="302" y="549"/>
                </a:cubicBezTo>
                <a:cubicBezTo>
                  <a:pt x="302" y="547"/>
                  <a:pt x="303" y="545"/>
                  <a:pt x="303" y="545"/>
                </a:cubicBezTo>
                <a:cubicBezTo>
                  <a:pt x="307" y="542"/>
                  <a:pt x="311" y="540"/>
                  <a:pt x="315" y="538"/>
                </a:cubicBezTo>
                <a:cubicBezTo>
                  <a:pt x="335" y="530"/>
                  <a:pt x="352" y="517"/>
                  <a:pt x="370" y="507"/>
                </a:cubicBezTo>
                <a:cubicBezTo>
                  <a:pt x="372" y="502"/>
                  <a:pt x="372" y="498"/>
                  <a:pt x="367" y="495"/>
                </a:cubicBezTo>
                <a:cubicBezTo>
                  <a:pt x="360" y="496"/>
                  <a:pt x="352" y="497"/>
                  <a:pt x="345" y="498"/>
                </a:cubicBezTo>
                <a:cubicBezTo>
                  <a:pt x="332" y="493"/>
                  <a:pt x="337" y="481"/>
                  <a:pt x="335" y="472"/>
                </a:cubicBezTo>
                <a:cubicBezTo>
                  <a:pt x="321" y="470"/>
                  <a:pt x="307" y="469"/>
                  <a:pt x="294" y="475"/>
                </a:cubicBezTo>
                <a:cubicBezTo>
                  <a:pt x="292" y="474"/>
                  <a:pt x="289" y="473"/>
                  <a:pt x="287" y="472"/>
                </a:cubicBezTo>
                <a:cubicBezTo>
                  <a:pt x="275" y="471"/>
                  <a:pt x="263" y="471"/>
                  <a:pt x="251" y="471"/>
                </a:cubicBezTo>
                <a:cubicBezTo>
                  <a:pt x="239" y="470"/>
                  <a:pt x="226" y="468"/>
                  <a:pt x="214" y="473"/>
                </a:cubicBezTo>
                <a:cubicBezTo>
                  <a:pt x="208" y="483"/>
                  <a:pt x="215" y="495"/>
                  <a:pt x="207" y="505"/>
                </a:cubicBezTo>
                <a:cubicBezTo>
                  <a:pt x="201" y="507"/>
                  <a:pt x="195" y="510"/>
                  <a:pt x="189" y="512"/>
                </a:cubicBezTo>
                <a:cubicBezTo>
                  <a:pt x="186" y="516"/>
                  <a:pt x="184" y="519"/>
                  <a:pt x="187" y="522"/>
                </a:cubicBezTo>
                <a:cubicBezTo>
                  <a:pt x="193" y="526"/>
                  <a:pt x="200" y="525"/>
                  <a:pt x="206" y="524"/>
                </a:cubicBezTo>
                <a:cubicBezTo>
                  <a:pt x="214" y="523"/>
                  <a:pt x="221" y="521"/>
                  <a:pt x="229" y="519"/>
                </a:cubicBezTo>
                <a:cubicBezTo>
                  <a:pt x="242" y="516"/>
                  <a:pt x="256" y="511"/>
                  <a:pt x="269" y="507"/>
                </a:cubicBezTo>
                <a:cubicBezTo>
                  <a:pt x="272" y="507"/>
                  <a:pt x="274" y="506"/>
                  <a:pt x="276" y="509"/>
                </a:cubicBezTo>
                <a:cubicBezTo>
                  <a:pt x="275" y="514"/>
                  <a:pt x="271" y="515"/>
                  <a:pt x="268" y="516"/>
                </a:cubicBezTo>
                <a:cubicBezTo>
                  <a:pt x="255" y="519"/>
                  <a:pt x="241" y="523"/>
                  <a:pt x="228" y="527"/>
                </a:cubicBezTo>
                <a:cubicBezTo>
                  <a:pt x="223" y="528"/>
                  <a:pt x="217" y="530"/>
                  <a:pt x="212" y="532"/>
                </a:cubicBezTo>
                <a:close/>
                <a:moveTo>
                  <a:pt x="271" y="300"/>
                </a:moveTo>
                <a:cubicBezTo>
                  <a:pt x="270" y="302"/>
                  <a:pt x="270" y="305"/>
                  <a:pt x="270" y="307"/>
                </a:cubicBezTo>
                <a:cubicBezTo>
                  <a:pt x="269" y="325"/>
                  <a:pt x="268" y="344"/>
                  <a:pt x="268" y="362"/>
                </a:cubicBezTo>
                <a:cubicBezTo>
                  <a:pt x="267" y="390"/>
                  <a:pt x="267" y="417"/>
                  <a:pt x="266" y="445"/>
                </a:cubicBezTo>
                <a:cubicBezTo>
                  <a:pt x="266" y="450"/>
                  <a:pt x="265" y="455"/>
                  <a:pt x="268" y="461"/>
                </a:cubicBezTo>
                <a:cubicBezTo>
                  <a:pt x="275" y="462"/>
                  <a:pt x="283" y="466"/>
                  <a:pt x="292" y="460"/>
                </a:cubicBezTo>
                <a:cubicBezTo>
                  <a:pt x="293" y="449"/>
                  <a:pt x="293" y="438"/>
                  <a:pt x="293" y="427"/>
                </a:cubicBezTo>
                <a:cubicBezTo>
                  <a:pt x="292" y="388"/>
                  <a:pt x="293" y="349"/>
                  <a:pt x="297" y="311"/>
                </a:cubicBezTo>
                <a:cubicBezTo>
                  <a:pt x="298" y="307"/>
                  <a:pt x="297" y="303"/>
                  <a:pt x="297" y="299"/>
                </a:cubicBezTo>
                <a:cubicBezTo>
                  <a:pt x="291" y="297"/>
                  <a:pt x="285" y="295"/>
                  <a:pt x="280" y="294"/>
                </a:cubicBezTo>
                <a:cubicBezTo>
                  <a:pt x="277" y="296"/>
                  <a:pt x="274" y="298"/>
                  <a:pt x="271" y="300"/>
                </a:cubicBezTo>
                <a:close/>
                <a:moveTo>
                  <a:pt x="252" y="751"/>
                </a:moveTo>
                <a:cubicBezTo>
                  <a:pt x="261" y="758"/>
                  <a:pt x="270" y="762"/>
                  <a:pt x="281" y="755"/>
                </a:cubicBezTo>
                <a:cubicBezTo>
                  <a:pt x="283" y="745"/>
                  <a:pt x="283" y="736"/>
                  <a:pt x="280" y="727"/>
                </a:cubicBezTo>
                <a:cubicBezTo>
                  <a:pt x="273" y="725"/>
                  <a:pt x="266" y="725"/>
                  <a:pt x="259" y="725"/>
                </a:cubicBezTo>
                <a:cubicBezTo>
                  <a:pt x="256" y="725"/>
                  <a:pt x="253" y="727"/>
                  <a:pt x="250" y="728"/>
                </a:cubicBezTo>
                <a:cubicBezTo>
                  <a:pt x="250" y="732"/>
                  <a:pt x="250" y="736"/>
                  <a:pt x="250" y="740"/>
                </a:cubicBezTo>
                <a:cubicBezTo>
                  <a:pt x="251" y="743"/>
                  <a:pt x="251" y="746"/>
                  <a:pt x="252" y="751"/>
                </a:cubicBezTo>
                <a:close/>
                <a:moveTo>
                  <a:pt x="158" y="132"/>
                </a:moveTo>
                <a:cubicBezTo>
                  <a:pt x="166" y="133"/>
                  <a:pt x="169" y="129"/>
                  <a:pt x="171" y="124"/>
                </a:cubicBezTo>
                <a:cubicBezTo>
                  <a:pt x="172" y="120"/>
                  <a:pt x="171" y="117"/>
                  <a:pt x="167" y="115"/>
                </a:cubicBezTo>
                <a:cubicBezTo>
                  <a:pt x="162" y="115"/>
                  <a:pt x="158" y="117"/>
                  <a:pt x="155" y="122"/>
                </a:cubicBezTo>
                <a:cubicBezTo>
                  <a:pt x="156" y="125"/>
                  <a:pt x="157" y="128"/>
                  <a:pt x="158" y="132"/>
                </a:cubicBezTo>
                <a:close/>
                <a:moveTo>
                  <a:pt x="327" y="675"/>
                </a:moveTo>
                <a:cubicBezTo>
                  <a:pt x="323" y="671"/>
                  <a:pt x="320" y="673"/>
                  <a:pt x="316" y="676"/>
                </a:cubicBezTo>
                <a:cubicBezTo>
                  <a:pt x="319" y="676"/>
                  <a:pt x="320" y="676"/>
                  <a:pt x="322" y="676"/>
                </a:cubicBezTo>
                <a:cubicBezTo>
                  <a:pt x="324" y="676"/>
                  <a:pt x="325" y="675"/>
                  <a:pt x="327" y="675"/>
                </a:cubicBezTo>
                <a:close/>
              </a:path>
            </a:pathLst>
          </a:custGeom>
          <a:solidFill>
            <a:srgbClr val="5B9BD5">
              <a:alpha val="30196"/>
            </a:srgbClr>
          </a:solidFill>
          <a:ln w="9525">
            <a:noFill/>
          </a:ln>
        </p:spPr>
        <p:txBody>
          <a:bodyPr/>
          <a:p>
            <a:endParaRPr lang="zh-CN" altLang="en-US"/>
          </a:p>
        </p:txBody>
      </p:sp>
      <p:sp>
        <p:nvSpPr>
          <p:cNvPr id="13320" name="Freeform 26"/>
          <p:cNvSpPr>
            <a:spLocks noEditPoints="1"/>
          </p:cNvSpPr>
          <p:nvPr userDrawn="1"/>
        </p:nvSpPr>
        <p:spPr>
          <a:xfrm rot="-293631">
            <a:off x="10793413" y="2486025"/>
            <a:ext cx="846137" cy="1325563"/>
          </a:xfrm>
          <a:custGeom>
            <a:avLst/>
            <a:gdLst/>
            <a:ahLst/>
            <a:cxnLst>
              <a:cxn ang="0">
                <a:pos x="422790" y="394431"/>
              </a:cxn>
              <a:cxn ang="0">
                <a:pos x="538187" y="86655"/>
              </a:cxn>
              <a:cxn ang="0">
                <a:pos x="643636" y="346621"/>
              </a:cxn>
              <a:cxn ang="0">
                <a:pos x="468551" y="707187"/>
              </a:cxn>
              <a:cxn ang="0">
                <a:pos x="562062" y="669337"/>
              </a:cxn>
              <a:cxn ang="0">
                <a:pos x="659553" y="946236"/>
              </a:cxn>
              <a:cxn ang="0">
                <a:pos x="255663" y="998030"/>
              </a:cxn>
              <a:cxn ang="0">
                <a:pos x="666516" y="978109"/>
              </a:cxn>
              <a:cxn ang="0">
                <a:pos x="276554" y="874521"/>
              </a:cxn>
              <a:cxn ang="0">
                <a:pos x="265611" y="655393"/>
              </a:cxn>
              <a:cxn ang="0">
                <a:pos x="437712" y="700214"/>
              </a:cxn>
              <a:cxn ang="0">
                <a:pos x="354149" y="448217"/>
              </a:cxn>
              <a:cxn ang="0">
                <a:pos x="636672" y="743044"/>
              </a:cxn>
              <a:cxn ang="0">
                <a:pos x="696360" y="772925"/>
              </a:cxn>
              <a:cxn ang="0">
                <a:pos x="483473" y="232076"/>
              </a:cxn>
              <a:cxn ang="0">
                <a:pos x="538187" y="522920"/>
              </a:cxn>
              <a:cxn ang="0">
                <a:pos x="527244" y="546825"/>
              </a:cxn>
              <a:cxn ang="0">
                <a:pos x="389962" y="329688"/>
              </a:cxn>
              <a:cxn ang="0">
                <a:pos x="219851" y="593638"/>
              </a:cxn>
              <a:cxn ang="0">
                <a:pos x="395930" y="556785"/>
              </a:cxn>
              <a:cxn ang="0">
                <a:pos x="765996" y="535868"/>
              </a:cxn>
              <a:cxn ang="0">
                <a:pos x="156183" y="620531"/>
              </a:cxn>
              <a:cxn ang="0">
                <a:pos x="667511" y="313752"/>
              </a:cxn>
              <a:cxn ang="0">
                <a:pos x="470540" y="977113"/>
              </a:cxn>
              <a:cxn ang="0">
                <a:pos x="322315" y="1247040"/>
              </a:cxn>
              <a:cxn ang="0">
                <a:pos x="87542" y="222116"/>
              </a:cxn>
              <a:cxn ang="0">
                <a:pos x="761022" y="241041"/>
              </a:cxn>
              <a:cxn ang="0">
                <a:pos x="614787" y="138449"/>
              </a:cxn>
              <a:cxn ang="0">
                <a:pos x="598870" y="141437"/>
              </a:cxn>
              <a:cxn ang="0">
                <a:pos x="750080" y="226100"/>
              </a:cxn>
              <a:cxn ang="0">
                <a:pos x="565047" y="55778"/>
              </a:cxn>
              <a:cxn ang="0">
                <a:pos x="57698" y="350605"/>
              </a:cxn>
              <a:cxn ang="0">
                <a:pos x="751074" y="325704"/>
              </a:cxn>
              <a:cxn ang="0">
                <a:pos x="34818" y="616547"/>
              </a:cxn>
              <a:cxn ang="0">
                <a:pos x="444676" y="5976"/>
              </a:cxn>
              <a:cxn ang="0">
                <a:pos x="63667" y="367538"/>
              </a:cxn>
              <a:cxn ang="0">
                <a:pos x="772960" y="308771"/>
              </a:cxn>
              <a:cxn ang="0">
                <a:pos x="720236" y="682286"/>
              </a:cxn>
              <a:cxn ang="0">
                <a:pos x="415826" y="5976"/>
              </a:cxn>
              <a:cxn ang="0">
                <a:pos x="317341" y="103587"/>
              </a:cxn>
              <a:cxn ang="0">
                <a:pos x="314357" y="1046836"/>
              </a:cxn>
              <a:cxn ang="0">
                <a:pos x="747095" y="425308"/>
              </a:cxn>
              <a:cxn ang="0">
                <a:pos x="503369" y="893446"/>
              </a:cxn>
              <a:cxn ang="0">
                <a:pos x="410852" y="865557"/>
              </a:cxn>
              <a:cxn ang="0">
                <a:pos x="451639" y="1223135"/>
              </a:cxn>
              <a:cxn ang="0">
                <a:pos x="688402" y="288851"/>
              </a:cxn>
              <a:cxn ang="0">
                <a:pos x="159168" y="317736"/>
              </a:cxn>
              <a:cxn ang="0">
                <a:pos x="153199" y="640452"/>
              </a:cxn>
              <a:cxn ang="0">
                <a:pos x="186027" y="558777"/>
              </a:cxn>
              <a:cxn ang="0">
                <a:pos x="475514" y="111556"/>
              </a:cxn>
              <a:cxn ang="0">
                <a:pos x="694371" y="548817"/>
              </a:cxn>
              <a:cxn ang="0">
                <a:pos x="789872" y="538856"/>
              </a:cxn>
              <a:cxn ang="0">
                <a:pos x="637667" y="660373"/>
              </a:cxn>
              <a:cxn ang="0">
                <a:pos x="427764" y="195223"/>
              </a:cxn>
              <a:cxn ang="0">
                <a:pos x="249695" y="344629"/>
              </a:cxn>
              <a:cxn ang="0">
                <a:pos x="319331" y="741052"/>
              </a:cxn>
              <a:cxn ang="0">
                <a:pos x="117386" y="580690"/>
              </a:cxn>
              <a:cxn ang="0">
                <a:pos x="719241" y="591646"/>
              </a:cxn>
              <a:cxn ang="0">
                <a:pos x="148225" y="352597"/>
              </a:cxn>
              <a:cxn ang="0">
                <a:pos x="147230" y="292835"/>
              </a:cxn>
              <a:cxn ang="0">
                <a:pos x="649605" y="245025"/>
              </a:cxn>
              <a:cxn ang="0">
                <a:pos x="206918" y="272914"/>
              </a:cxn>
              <a:cxn ang="0">
                <a:pos x="754059" y="594634"/>
              </a:cxn>
            </a:cxnLst>
            <a:pathLst>
              <a:path w="850" h="1330">
                <a:moveTo>
                  <a:pt x="223" y="403"/>
                </a:moveTo>
                <a:cubicBezTo>
                  <a:pt x="209" y="407"/>
                  <a:pt x="195" y="409"/>
                  <a:pt x="180" y="408"/>
                </a:cubicBezTo>
                <a:cubicBezTo>
                  <a:pt x="150" y="406"/>
                  <a:pt x="126" y="394"/>
                  <a:pt x="107" y="371"/>
                </a:cubicBezTo>
                <a:cubicBezTo>
                  <a:pt x="97" y="359"/>
                  <a:pt x="93" y="344"/>
                  <a:pt x="91" y="329"/>
                </a:cubicBezTo>
                <a:cubicBezTo>
                  <a:pt x="90" y="326"/>
                  <a:pt x="91" y="323"/>
                  <a:pt x="92" y="320"/>
                </a:cubicBezTo>
                <a:cubicBezTo>
                  <a:pt x="93" y="314"/>
                  <a:pt x="94" y="307"/>
                  <a:pt x="95" y="301"/>
                </a:cubicBezTo>
                <a:cubicBezTo>
                  <a:pt x="103" y="261"/>
                  <a:pt x="142" y="233"/>
                  <a:pt x="175" y="233"/>
                </a:cubicBezTo>
                <a:cubicBezTo>
                  <a:pt x="180" y="233"/>
                  <a:pt x="185" y="232"/>
                  <a:pt x="190" y="232"/>
                </a:cubicBezTo>
                <a:cubicBezTo>
                  <a:pt x="202" y="233"/>
                  <a:pt x="213" y="235"/>
                  <a:pt x="224" y="241"/>
                </a:cubicBezTo>
                <a:cubicBezTo>
                  <a:pt x="233" y="247"/>
                  <a:pt x="243" y="252"/>
                  <a:pt x="252" y="259"/>
                </a:cubicBezTo>
                <a:cubicBezTo>
                  <a:pt x="268" y="271"/>
                  <a:pt x="273" y="288"/>
                  <a:pt x="274" y="307"/>
                </a:cubicBezTo>
                <a:cubicBezTo>
                  <a:pt x="275" y="310"/>
                  <a:pt x="275" y="313"/>
                  <a:pt x="275" y="316"/>
                </a:cubicBezTo>
                <a:cubicBezTo>
                  <a:pt x="275" y="323"/>
                  <a:pt x="277" y="328"/>
                  <a:pt x="284" y="332"/>
                </a:cubicBezTo>
                <a:cubicBezTo>
                  <a:pt x="294" y="339"/>
                  <a:pt x="304" y="346"/>
                  <a:pt x="315" y="354"/>
                </a:cubicBezTo>
                <a:cubicBezTo>
                  <a:pt x="318" y="356"/>
                  <a:pt x="322" y="359"/>
                  <a:pt x="325" y="362"/>
                </a:cubicBezTo>
                <a:cubicBezTo>
                  <a:pt x="336" y="372"/>
                  <a:pt x="343" y="383"/>
                  <a:pt x="344" y="398"/>
                </a:cubicBezTo>
                <a:cubicBezTo>
                  <a:pt x="344" y="406"/>
                  <a:pt x="346" y="412"/>
                  <a:pt x="353" y="417"/>
                </a:cubicBezTo>
                <a:cubicBezTo>
                  <a:pt x="360" y="422"/>
                  <a:pt x="364" y="429"/>
                  <a:pt x="366" y="437"/>
                </a:cubicBezTo>
                <a:cubicBezTo>
                  <a:pt x="367" y="442"/>
                  <a:pt x="370" y="444"/>
                  <a:pt x="373" y="446"/>
                </a:cubicBezTo>
                <a:cubicBezTo>
                  <a:pt x="398" y="463"/>
                  <a:pt x="424" y="480"/>
                  <a:pt x="449" y="497"/>
                </a:cubicBezTo>
                <a:cubicBezTo>
                  <a:pt x="451" y="498"/>
                  <a:pt x="452" y="500"/>
                  <a:pt x="454" y="500"/>
                </a:cubicBezTo>
                <a:cubicBezTo>
                  <a:pt x="455" y="500"/>
                  <a:pt x="457" y="499"/>
                  <a:pt x="458" y="499"/>
                </a:cubicBezTo>
                <a:cubicBezTo>
                  <a:pt x="458" y="498"/>
                  <a:pt x="458" y="498"/>
                  <a:pt x="458" y="497"/>
                </a:cubicBezTo>
                <a:cubicBezTo>
                  <a:pt x="459" y="479"/>
                  <a:pt x="460" y="462"/>
                  <a:pt x="461" y="444"/>
                </a:cubicBezTo>
                <a:cubicBezTo>
                  <a:pt x="461" y="440"/>
                  <a:pt x="460" y="437"/>
                  <a:pt x="458" y="434"/>
                </a:cubicBezTo>
                <a:cubicBezTo>
                  <a:pt x="451" y="424"/>
                  <a:pt x="445" y="415"/>
                  <a:pt x="438" y="405"/>
                </a:cubicBezTo>
                <a:cubicBezTo>
                  <a:pt x="435" y="400"/>
                  <a:pt x="431" y="397"/>
                  <a:pt x="425" y="396"/>
                </a:cubicBezTo>
                <a:cubicBezTo>
                  <a:pt x="423" y="395"/>
                  <a:pt x="420" y="395"/>
                  <a:pt x="418" y="394"/>
                </a:cubicBezTo>
                <a:cubicBezTo>
                  <a:pt x="393" y="388"/>
                  <a:pt x="375" y="374"/>
                  <a:pt x="366" y="350"/>
                </a:cubicBezTo>
                <a:cubicBezTo>
                  <a:pt x="357" y="329"/>
                  <a:pt x="351" y="307"/>
                  <a:pt x="351" y="283"/>
                </a:cubicBezTo>
                <a:cubicBezTo>
                  <a:pt x="351" y="278"/>
                  <a:pt x="351" y="273"/>
                  <a:pt x="351" y="268"/>
                </a:cubicBezTo>
                <a:cubicBezTo>
                  <a:pt x="351" y="265"/>
                  <a:pt x="347" y="260"/>
                  <a:pt x="352" y="257"/>
                </a:cubicBezTo>
                <a:cubicBezTo>
                  <a:pt x="357" y="256"/>
                  <a:pt x="360" y="260"/>
                  <a:pt x="363" y="263"/>
                </a:cubicBezTo>
                <a:cubicBezTo>
                  <a:pt x="372" y="270"/>
                  <a:pt x="383" y="277"/>
                  <a:pt x="391" y="285"/>
                </a:cubicBezTo>
                <a:cubicBezTo>
                  <a:pt x="411" y="304"/>
                  <a:pt x="425" y="326"/>
                  <a:pt x="434" y="352"/>
                </a:cubicBezTo>
                <a:cubicBezTo>
                  <a:pt x="436" y="358"/>
                  <a:pt x="436" y="364"/>
                  <a:pt x="436" y="370"/>
                </a:cubicBezTo>
                <a:cubicBezTo>
                  <a:pt x="437" y="395"/>
                  <a:pt x="434" y="388"/>
                  <a:pt x="448" y="408"/>
                </a:cubicBezTo>
                <a:cubicBezTo>
                  <a:pt x="450" y="412"/>
                  <a:pt x="453" y="415"/>
                  <a:pt x="455" y="418"/>
                </a:cubicBezTo>
                <a:cubicBezTo>
                  <a:pt x="456" y="420"/>
                  <a:pt x="458" y="421"/>
                  <a:pt x="460" y="423"/>
                </a:cubicBezTo>
                <a:cubicBezTo>
                  <a:pt x="461" y="417"/>
                  <a:pt x="462" y="413"/>
                  <a:pt x="463" y="408"/>
                </a:cubicBezTo>
                <a:cubicBezTo>
                  <a:pt x="466" y="379"/>
                  <a:pt x="464" y="349"/>
                  <a:pt x="461" y="319"/>
                </a:cubicBezTo>
                <a:cubicBezTo>
                  <a:pt x="461" y="314"/>
                  <a:pt x="460" y="310"/>
                  <a:pt x="456" y="307"/>
                </a:cubicBezTo>
                <a:cubicBezTo>
                  <a:pt x="451" y="301"/>
                  <a:pt x="448" y="295"/>
                  <a:pt x="448" y="287"/>
                </a:cubicBezTo>
                <a:cubicBezTo>
                  <a:pt x="448" y="281"/>
                  <a:pt x="445" y="279"/>
                  <a:pt x="439" y="277"/>
                </a:cubicBezTo>
                <a:cubicBezTo>
                  <a:pt x="434" y="275"/>
                  <a:pt x="428" y="274"/>
                  <a:pt x="424" y="271"/>
                </a:cubicBezTo>
                <a:cubicBezTo>
                  <a:pt x="418" y="266"/>
                  <a:pt x="414" y="260"/>
                  <a:pt x="414" y="251"/>
                </a:cubicBezTo>
                <a:cubicBezTo>
                  <a:pt x="415" y="242"/>
                  <a:pt x="415" y="232"/>
                  <a:pt x="415" y="222"/>
                </a:cubicBezTo>
                <a:cubicBezTo>
                  <a:pt x="415" y="217"/>
                  <a:pt x="415" y="211"/>
                  <a:pt x="415" y="206"/>
                </a:cubicBezTo>
                <a:cubicBezTo>
                  <a:pt x="415" y="200"/>
                  <a:pt x="412" y="198"/>
                  <a:pt x="408" y="195"/>
                </a:cubicBezTo>
                <a:cubicBezTo>
                  <a:pt x="374" y="176"/>
                  <a:pt x="359" y="134"/>
                  <a:pt x="378" y="95"/>
                </a:cubicBezTo>
                <a:cubicBezTo>
                  <a:pt x="381" y="90"/>
                  <a:pt x="384" y="85"/>
                  <a:pt x="387" y="81"/>
                </a:cubicBezTo>
                <a:cubicBezTo>
                  <a:pt x="405" y="50"/>
                  <a:pt x="433" y="38"/>
                  <a:pt x="468" y="40"/>
                </a:cubicBezTo>
                <a:cubicBezTo>
                  <a:pt x="487" y="41"/>
                  <a:pt x="504" y="47"/>
                  <a:pt x="520" y="59"/>
                </a:cubicBezTo>
                <a:cubicBezTo>
                  <a:pt x="530" y="66"/>
                  <a:pt x="538" y="76"/>
                  <a:pt x="541" y="87"/>
                </a:cubicBezTo>
                <a:cubicBezTo>
                  <a:pt x="547" y="107"/>
                  <a:pt x="551" y="128"/>
                  <a:pt x="547" y="149"/>
                </a:cubicBezTo>
                <a:cubicBezTo>
                  <a:pt x="542" y="168"/>
                  <a:pt x="531" y="182"/>
                  <a:pt x="514" y="192"/>
                </a:cubicBezTo>
                <a:cubicBezTo>
                  <a:pt x="507" y="195"/>
                  <a:pt x="507" y="195"/>
                  <a:pt x="508" y="202"/>
                </a:cubicBezTo>
                <a:cubicBezTo>
                  <a:pt x="509" y="211"/>
                  <a:pt x="511" y="220"/>
                  <a:pt x="511" y="229"/>
                </a:cubicBezTo>
                <a:cubicBezTo>
                  <a:pt x="511" y="250"/>
                  <a:pt x="505" y="267"/>
                  <a:pt x="487" y="278"/>
                </a:cubicBezTo>
                <a:cubicBezTo>
                  <a:pt x="485" y="279"/>
                  <a:pt x="482" y="280"/>
                  <a:pt x="482" y="282"/>
                </a:cubicBezTo>
                <a:cubicBezTo>
                  <a:pt x="477" y="296"/>
                  <a:pt x="466" y="307"/>
                  <a:pt x="467" y="324"/>
                </a:cubicBezTo>
                <a:cubicBezTo>
                  <a:pt x="470" y="354"/>
                  <a:pt x="471" y="384"/>
                  <a:pt x="468" y="415"/>
                </a:cubicBezTo>
                <a:cubicBezTo>
                  <a:pt x="465" y="442"/>
                  <a:pt x="466" y="468"/>
                  <a:pt x="465" y="495"/>
                </a:cubicBezTo>
                <a:cubicBezTo>
                  <a:pt x="468" y="496"/>
                  <a:pt x="469" y="494"/>
                  <a:pt x="471" y="492"/>
                </a:cubicBezTo>
                <a:cubicBezTo>
                  <a:pt x="477" y="482"/>
                  <a:pt x="483" y="472"/>
                  <a:pt x="489" y="462"/>
                </a:cubicBezTo>
                <a:cubicBezTo>
                  <a:pt x="500" y="448"/>
                  <a:pt x="510" y="433"/>
                  <a:pt x="521" y="419"/>
                </a:cubicBezTo>
                <a:cubicBezTo>
                  <a:pt x="524" y="415"/>
                  <a:pt x="527" y="410"/>
                  <a:pt x="527" y="404"/>
                </a:cubicBezTo>
                <a:cubicBezTo>
                  <a:pt x="528" y="399"/>
                  <a:pt x="530" y="394"/>
                  <a:pt x="533" y="389"/>
                </a:cubicBezTo>
                <a:cubicBezTo>
                  <a:pt x="534" y="385"/>
                  <a:pt x="536" y="381"/>
                  <a:pt x="535" y="376"/>
                </a:cubicBezTo>
                <a:cubicBezTo>
                  <a:pt x="533" y="364"/>
                  <a:pt x="537" y="354"/>
                  <a:pt x="543" y="344"/>
                </a:cubicBezTo>
                <a:cubicBezTo>
                  <a:pt x="551" y="331"/>
                  <a:pt x="558" y="318"/>
                  <a:pt x="567" y="305"/>
                </a:cubicBezTo>
                <a:cubicBezTo>
                  <a:pt x="571" y="299"/>
                  <a:pt x="571" y="293"/>
                  <a:pt x="570" y="285"/>
                </a:cubicBezTo>
                <a:cubicBezTo>
                  <a:pt x="567" y="273"/>
                  <a:pt x="565" y="261"/>
                  <a:pt x="564" y="249"/>
                </a:cubicBezTo>
                <a:cubicBezTo>
                  <a:pt x="562" y="225"/>
                  <a:pt x="572" y="204"/>
                  <a:pt x="587" y="187"/>
                </a:cubicBezTo>
                <a:cubicBezTo>
                  <a:pt x="594" y="179"/>
                  <a:pt x="603" y="173"/>
                  <a:pt x="612" y="167"/>
                </a:cubicBezTo>
                <a:cubicBezTo>
                  <a:pt x="621" y="162"/>
                  <a:pt x="632" y="162"/>
                  <a:pt x="642" y="163"/>
                </a:cubicBezTo>
                <a:cubicBezTo>
                  <a:pt x="655" y="165"/>
                  <a:pt x="668" y="168"/>
                  <a:pt x="680" y="174"/>
                </a:cubicBezTo>
                <a:cubicBezTo>
                  <a:pt x="715" y="190"/>
                  <a:pt x="735" y="223"/>
                  <a:pt x="730" y="264"/>
                </a:cubicBezTo>
                <a:cubicBezTo>
                  <a:pt x="728" y="285"/>
                  <a:pt x="720" y="305"/>
                  <a:pt x="707" y="323"/>
                </a:cubicBezTo>
                <a:cubicBezTo>
                  <a:pt x="700" y="333"/>
                  <a:pt x="689" y="339"/>
                  <a:pt x="677" y="342"/>
                </a:cubicBezTo>
                <a:cubicBezTo>
                  <a:pt x="667" y="345"/>
                  <a:pt x="657" y="347"/>
                  <a:pt x="647" y="348"/>
                </a:cubicBezTo>
                <a:cubicBezTo>
                  <a:pt x="637" y="350"/>
                  <a:pt x="630" y="354"/>
                  <a:pt x="624" y="363"/>
                </a:cubicBezTo>
                <a:cubicBezTo>
                  <a:pt x="616" y="376"/>
                  <a:pt x="606" y="387"/>
                  <a:pt x="593" y="396"/>
                </a:cubicBezTo>
                <a:cubicBezTo>
                  <a:pt x="585" y="402"/>
                  <a:pt x="577" y="406"/>
                  <a:pt x="567" y="405"/>
                </a:cubicBezTo>
                <a:cubicBezTo>
                  <a:pt x="563" y="404"/>
                  <a:pt x="560" y="405"/>
                  <a:pt x="557" y="408"/>
                </a:cubicBezTo>
                <a:cubicBezTo>
                  <a:pt x="555" y="410"/>
                  <a:pt x="553" y="412"/>
                  <a:pt x="551" y="415"/>
                </a:cubicBezTo>
                <a:cubicBezTo>
                  <a:pt x="547" y="419"/>
                  <a:pt x="543" y="421"/>
                  <a:pt x="537" y="420"/>
                </a:cubicBezTo>
                <a:cubicBezTo>
                  <a:pt x="531" y="419"/>
                  <a:pt x="527" y="423"/>
                  <a:pt x="523" y="427"/>
                </a:cubicBezTo>
                <a:cubicBezTo>
                  <a:pt x="515" y="438"/>
                  <a:pt x="506" y="450"/>
                  <a:pt x="498" y="461"/>
                </a:cubicBezTo>
                <a:cubicBezTo>
                  <a:pt x="489" y="473"/>
                  <a:pt x="482" y="486"/>
                  <a:pt x="474" y="498"/>
                </a:cubicBezTo>
                <a:cubicBezTo>
                  <a:pt x="467" y="508"/>
                  <a:pt x="464" y="519"/>
                  <a:pt x="464" y="531"/>
                </a:cubicBezTo>
                <a:cubicBezTo>
                  <a:pt x="464" y="552"/>
                  <a:pt x="464" y="573"/>
                  <a:pt x="463" y="593"/>
                </a:cubicBezTo>
                <a:cubicBezTo>
                  <a:pt x="463" y="596"/>
                  <a:pt x="464" y="600"/>
                  <a:pt x="464" y="602"/>
                </a:cubicBezTo>
                <a:cubicBezTo>
                  <a:pt x="464" y="603"/>
                  <a:pt x="467" y="604"/>
                  <a:pt x="468" y="604"/>
                </a:cubicBezTo>
                <a:cubicBezTo>
                  <a:pt x="473" y="599"/>
                  <a:pt x="478" y="594"/>
                  <a:pt x="482" y="588"/>
                </a:cubicBezTo>
                <a:cubicBezTo>
                  <a:pt x="484" y="586"/>
                  <a:pt x="484" y="582"/>
                  <a:pt x="484" y="578"/>
                </a:cubicBezTo>
                <a:cubicBezTo>
                  <a:pt x="485" y="562"/>
                  <a:pt x="489" y="547"/>
                  <a:pt x="497" y="533"/>
                </a:cubicBezTo>
                <a:cubicBezTo>
                  <a:pt x="499" y="530"/>
                  <a:pt x="501" y="526"/>
                  <a:pt x="504" y="523"/>
                </a:cubicBezTo>
                <a:cubicBezTo>
                  <a:pt x="525" y="499"/>
                  <a:pt x="551" y="484"/>
                  <a:pt x="583" y="480"/>
                </a:cubicBezTo>
                <a:cubicBezTo>
                  <a:pt x="597" y="478"/>
                  <a:pt x="599" y="480"/>
                  <a:pt x="593" y="493"/>
                </a:cubicBezTo>
                <a:cubicBezTo>
                  <a:pt x="588" y="506"/>
                  <a:pt x="583" y="519"/>
                  <a:pt x="577" y="531"/>
                </a:cubicBezTo>
                <a:cubicBezTo>
                  <a:pt x="565" y="555"/>
                  <a:pt x="546" y="572"/>
                  <a:pt x="524" y="586"/>
                </a:cubicBezTo>
                <a:cubicBezTo>
                  <a:pt x="517" y="591"/>
                  <a:pt x="508" y="593"/>
                  <a:pt x="499" y="592"/>
                </a:cubicBezTo>
                <a:cubicBezTo>
                  <a:pt x="491" y="592"/>
                  <a:pt x="485" y="595"/>
                  <a:pt x="479" y="601"/>
                </a:cubicBezTo>
                <a:cubicBezTo>
                  <a:pt x="464" y="616"/>
                  <a:pt x="464" y="616"/>
                  <a:pt x="464" y="638"/>
                </a:cubicBezTo>
                <a:cubicBezTo>
                  <a:pt x="463" y="657"/>
                  <a:pt x="464" y="675"/>
                  <a:pt x="464" y="694"/>
                </a:cubicBezTo>
                <a:cubicBezTo>
                  <a:pt x="464" y="698"/>
                  <a:pt x="465" y="702"/>
                  <a:pt x="465" y="706"/>
                </a:cubicBezTo>
                <a:cubicBezTo>
                  <a:pt x="466" y="709"/>
                  <a:pt x="468" y="711"/>
                  <a:pt x="471" y="710"/>
                </a:cubicBezTo>
                <a:cubicBezTo>
                  <a:pt x="475" y="708"/>
                  <a:pt x="479" y="707"/>
                  <a:pt x="482" y="705"/>
                </a:cubicBezTo>
                <a:cubicBezTo>
                  <a:pt x="504" y="694"/>
                  <a:pt x="527" y="683"/>
                  <a:pt x="549" y="672"/>
                </a:cubicBezTo>
                <a:cubicBezTo>
                  <a:pt x="553" y="670"/>
                  <a:pt x="557" y="668"/>
                  <a:pt x="561" y="666"/>
                </a:cubicBezTo>
                <a:cubicBezTo>
                  <a:pt x="564" y="664"/>
                  <a:pt x="567" y="662"/>
                  <a:pt x="568" y="658"/>
                </a:cubicBezTo>
                <a:cubicBezTo>
                  <a:pt x="570" y="651"/>
                  <a:pt x="575" y="647"/>
                  <a:pt x="580" y="643"/>
                </a:cubicBezTo>
                <a:cubicBezTo>
                  <a:pt x="583" y="642"/>
                  <a:pt x="585" y="639"/>
                  <a:pt x="587" y="637"/>
                </a:cubicBezTo>
                <a:cubicBezTo>
                  <a:pt x="591" y="635"/>
                  <a:pt x="593" y="631"/>
                  <a:pt x="592" y="627"/>
                </a:cubicBezTo>
                <a:cubicBezTo>
                  <a:pt x="592" y="624"/>
                  <a:pt x="593" y="621"/>
                  <a:pt x="593" y="618"/>
                </a:cubicBezTo>
                <a:cubicBezTo>
                  <a:pt x="595" y="607"/>
                  <a:pt x="599" y="598"/>
                  <a:pt x="609" y="591"/>
                </a:cubicBezTo>
                <a:cubicBezTo>
                  <a:pt x="620" y="585"/>
                  <a:pt x="630" y="578"/>
                  <a:pt x="641" y="571"/>
                </a:cubicBezTo>
                <a:cubicBezTo>
                  <a:pt x="644" y="569"/>
                  <a:pt x="647" y="568"/>
                  <a:pt x="649" y="567"/>
                </a:cubicBezTo>
                <a:cubicBezTo>
                  <a:pt x="654" y="563"/>
                  <a:pt x="657" y="559"/>
                  <a:pt x="657" y="553"/>
                </a:cubicBezTo>
                <a:cubicBezTo>
                  <a:pt x="657" y="539"/>
                  <a:pt x="660" y="526"/>
                  <a:pt x="666" y="515"/>
                </a:cubicBezTo>
                <a:cubicBezTo>
                  <a:pt x="675" y="496"/>
                  <a:pt x="689" y="484"/>
                  <a:pt x="710" y="481"/>
                </a:cubicBezTo>
                <a:cubicBezTo>
                  <a:pt x="731" y="478"/>
                  <a:pt x="751" y="480"/>
                  <a:pt x="770" y="492"/>
                </a:cubicBezTo>
                <a:cubicBezTo>
                  <a:pt x="779" y="498"/>
                  <a:pt x="786" y="505"/>
                  <a:pt x="791" y="515"/>
                </a:cubicBezTo>
                <a:cubicBezTo>
                  <a:pt x="803" y="537"/>
                  <a:pt x="804" y="560"/>
                  <a:pt x="800" y="583"/>
                </a:cubicBezTo>
                <a:cubicBezTo>
                  <a:pt x="798" y="597"/>
                  <a:pt x="793" y="610"/>
                  <a:pt x="786" y="621"/>
                </a:cubicBezTo>
                <a:cubicBezTo>
                  <a:pt x="775" y="639"/>
                  <a:pt x="759" y="648"/>
                  <a:pt x="738" y="651"/>
                </a:cubicBezTo>
                <a:cubicBezTo>
                  <a:pt x="728" y="652"/>
                  <a:pt x="718" y="653"/>
                  <a:pt x="709" y="648"/>
                </a:cubicBezTo>
                <a:cubicBezTo>
                  <a:pt x="702" y="645"/>
                  <a:pt x="697" y="646"/>
                  <a:pt x="692" y="650"/>
                </a:cubicBezTo>
                <a:cubicBezTo>
                  <a:pt x="677" y="658"/>
                  <a:pt x="663" y="666"/>
                  <a:pt x="648" y="674"/>
                </a:cubicBezTo>
                <a:cubicBezTo>
                  <a:pt x="640" y="679"/>
                  <a:pt x="632" y="680"/>
                  <a:pt x="623" y="679"/>
                </a:cubicBezTo>
                <a:cubicBezTo>
                  <a:pt x="619" y="679"/>
                  <a:pt x="614" y="678"/>
                  <a:pt x="611" y="675"/>
                </a:cubicBezTo>
                <a:cubicBezTo>
                  <a:pt x="607" y="671"/>
                  <a:pt x="603" y="671"/>
                  <a:pt x="599" y="672"/>
                </a:cubicBezTo>
                <a:cubicBezTo>
                  <a:pt x="590" y="675"/>
                  <a:pt x="581" y="676"/>
                  <a:pt x="571" y="672"/>
                </a:cubicBezTo>
                <a:cubicBezTo>
                  <a:pt x="570" y="671"/>
                  <a:pt x="567" y="671"/>
                  <a:pt x="565" y="672"/>
                </a:cubicBezTo>
                <a:cubicBezTo>
                  <a:pt x="555" y="677"/>
                  <a:pt x="544" y="682"/>
                  <a:pt x="534" y="687"/>
                </a:cubicBezTo>
                <a:cubicBezTo>
                  <a:pt x="532" y="688"/>
                  <a:pt x="530" y="690"/>
                  <a:pt x="531" y="691"/>
                </a:cubicBezTo>
                <a:cubicBezTo>
                  <a:pt x="531" y="693"/>
                  <a:pt x="533" y="694"/>
                  <a:pt x="535" y="695"/>
                </a:cubicBezTo>
                <a:cubicBezTo>
                  <a:pt x="543" y="699"/>
                  <a:pt x="552" y="703"/>
                  <a:pt x="561" y="707"/>
                </a:cubicBezTo>
                <a:cubicBezTo>
                  <a:pt x="567" y="711"/>
                  <a:pt x="572" y="711"/>
                  <a:pt x="578" y="709"/>
                </a:cubicBezTo>
                <a:cubicBezTo>
                  <a:pt x="600" y="704"/>
                  <a:pt x="622" y="705"/>
                  <a:pt x="644" y="713"/>
                </a:cubicBezTo>
                <a:cubicBezTo>
                  <a:pt x="649" y="715"/>
                  <a:pt x="653" y="717"/>
                  <a:pt x="657" y="720"/>
                </a:cubicBezTo>
                <a:cubicBezTo>
                  <a:pt x="672" y="730"/>
                  <a:pt x="685" y="741"/>
                  <a:pt x="695" y="756"/>
                </a:cubicBezTo>
                <a:cubicBezTo>
                  <a:pt x="701" y="765"/>
                  <a:pt x="708" y="773"/>
                  <a:pt x="713" y="783"/>
                </a:cubicBezTo>
                <a:cubicBezTo>
                  <a:pt x="714" y="786"/>
                  <a:pt x="713" y="788"/>
                  <a:pt x="710" y="789"/>
                </a:cubicBezTo>
                <a:cubicBezTo>
                  <a:pt x="709" y="789"/>
                  <a:pt x="707" y="789"/>
                  <a:pt x="705" y="789"/>
                </a:cubicBezTo>
                <a:cubicBezTo>
                  <a:pt x="684" y="788"/>
                  <a:pt x="663" y="787"/>
                  <a:pt x="642" y="781"/>
                </a:cubicBezTo>
                <a:cubicBezTo>
                  <a:pt x="628" y="777"/>
                  <a:pt x="615" y="771"/>
                  <a:pt x="602" y="763"/>
                </a:cubicBezTo>
                <a:cubicBezTo>
                  <a:pt x="585" y="754"/>
                  <a:pt x="571" y="740"/>
                  <a:pt x="565" y="721"/>
                </a:cubicBezTo>
                <a:cubicBezTo>
                  <a:pt x="563" y="717"/>
                  <a:pt x="561" y="715"/>
                  <a:pt x="558" y="714"/>
                </a:cubicBezTo>
                <a:cubicBezTo>
                  <a:pt x="547" y="708"/>
                  <a:pt x="536" y="703"/>
                  <a:pt x="525" y="698"/>
                </a:cubicBezTo>
                <a:cubicBezTo>
                  <a:pt x="520" y="696"/>
                  <a:pt x="516" y="696"/>
                  <a:pt x="512" y="698"/>
                </a:cubicBezTo>
                <a:cubicBezTo>
                  <a:pt x="499" y="705"/>
                  <a:pt x="486" y="711"/>
                  <a:pt x="472" y="718"/>
                </a:cubicBezTo>
                <a:cubicBezTo>
                  <a:pt x="469" y="719"/>
                  <a:pt x="467" y="722"/>
                  <a:pt x="467" y="726"/>
                </a:cubicBezTo>
                <a:cubicBezTo>
                  <a:pt x="467" y="738"/>
                  <a:pt x="467" y="749"/>
                  <a:pt x="467" y="761"/>
                </a:cubicBezTo>
                <a:cubicBezTo>
                  <a:pt x="467" y="766"/>
                  <a:pt x="469" y="767"/>
                  <a:pt x="474" y="767"/>
                </a:cubicBezTo>
                <a:cubicBezTo>
                  <a:pt x="478" y="768"/>
                  <a:pt x="482" y="768"/>
                  <a:pt x="486" y="768"/>
                </a:cubicBezTo>
                <a:cubicBezTo>
                  <a:pt x="522" y="769"/>
                  <a:pt x="554" y="780"/>
                  <a:pt x="583" y="801"/>
                </a:cubicBezTo>
                <a:cubicBezTo>
                  <a:pt x="615" y="824"/>
                  <a:pt x="637" y="855"/>
                  <a:pt x="646" y="895"/>
                </a:cubicBezTo>
                <a:cubicBezTo>
                  <a:pt x="648" y="907"/>
                  <a:pt x="650" y="919"/>
                  <a:pt x="652" y="931"/>
                </a:cubicBezTo>
                <a:cubicBezTo>
                  <a:pt x="653" y="934"/>
                  <a:pt x="653" y="938"/>
                  <a:pt x="654" y="941"/>
                </a:cubicBezTo>
                <a:cubicBezTo>
                  <a:pt x="655" y="946"/>
                  <a:pt x="658" y="949"/>
                  <a:pt x="663" y="950"/>
                </a:cubicBezTo>
                <a:cubicBezTo>
                  <a:pt x="670" y="950"/>
                  <a:pt x="677" y="952"/>
                  <a:pt x="684" y="953"/>
                </a:cubicBezTo>
                <a:cubicBezTo>
                  <a:pt x="695" y="956"/>
                  <a:pt x="701" y="963"/>
                  <a:pt x="704" y="974"/>
                </a:cubicBezTo>
                <a:cubicBezTo>
                  <a:pt x="705" y="981"/>
                  <a:pt x="705" y="988"/>
                  <a:pt x="704" y="995"/>
                </a:cubicBezTo>
                <a:cubicBezTo>
                  <a:pt x="703" y="1004"/>
                  <a:pt x="698" y="1010"/>
                  <a:pt x="689" y="1013"/>
                </a:cubicBezTo>
                <a:cubicBezTo>
                  <a:pt x="680" y="1015"/>
                  <a:pt x="671" y="1016"/>
                  <a:pt x="662" y="1014"/>
                </a:cubicBezTo>
                <a:cubicBezTo>
                  <a:pt x="661" y="1014"/>
                  <a:pt x="660" y="1013"/>
                  <a:pt x="660" y="1012"/>
                </a:cubicBezTo>
                <a:cubicBezTo>
                  <a:pt x="661" y="1011"/>
                  <a:pt x="662" y="1009"/>
                  <a:pt x="663" y="1009"/>
                </a:cubicBezTo>
                <a:cubicBezTo>
                  <a:pt x="667" y="1009"/>
                  <a:pt x="671" y="1009"/>
                  <a:pt x="675" y="1009"/>
                </a:cubicBezTo>
                <a:cubicBezTo>
                  <a:pt x="694" y="1008"/>
                  <a:pt x="703" y="1000"/>
                  <a:pt x="699" y="979"/>
                </a:cubicBezTo>
                <a:cubicBezTo>
                  <a:pt x="697" y="970"/>
                  <a:pt x="693" y="965"/>
                  <a:pt x="686" y="961"/>
                </a:cubicBezTo>
                <a:cubicBezTo>
                  <a:pt x="680" y="958"/>
                  <a:pt x="673" y="956"/>
                  <a:pt x="667" y="956"/>
                </a:cubicBezTo>
                <a:cubicBezTo>
                  <a:pt x="662" y="957"/>
                  <a:pt x="658" y="957"/>
                  <a:pt x="653" y="957"/>
                </a:cubicBezTo>
                <a:cubicBezTo>
                  <a:pt x="649" y="957"/>
                  <a:pt x="647" y="955"/>
                  <a:pt x="647" y="951"/>
                </a:cubicBezTo>
                <a:cubicBezTo>
                  <a:pt x="648" y="934"/>
                  <a:pt x="644" y="917"/>
                  <a:pt x="641" y="900"/>
                </a:cubicBezTo>
                <a:cubicBezTo>
                  <a:pt x="628" y="844"/>
                  <a:pt x="593" y="806"/>
                  <a:pt x="540" y="786"/>
                </a:cubicBezTo>
                <a:cubicBezTo>
                  <a:pt x="503" y="771"/>
                  <a:pt x="466" y="772"/>
                  <a:pt x="428" y="780"/>
                </a:cubicBezTo>
                <a:cubicBezTo>
                  <a:pt x="399" y="786"/>
                  <a:pt x="373" y="798"/>
                  <a:pt x="348" y="813"/>
                </a:cubicBezTo>
                <a:cubicBezTo>
                  <a:pt x="332" y="823"/>
                  <a:pt x="316" y="834"/>
                  <a:pt x="304" y="849"/>
                </a:cubicBezTo>
                <a:cubicBezTo>
                  <a:pt x="295" y="860"/>
                  <a:pt x="288" y="871"/>
                  <a:pt x="282" y="884"/>
                </a:cubicBezTo>
                <a:cubicBezTo>
                  <a:pt x="275" y="902"/>
                  <a:pt x="270" y="921"/>
                  <a:pt x="269" y="940"/>
                </a:cubicBezTo>
                <a:cubicBezTo>
                  <a:pt x="269" y="941"/>
                  <a:pt x="269" y="942"/>
                  <a:pt x="269" y="943"/>
                </a:cubicBezTo>
                <a:cubicBezTo>
                  <a:pt x="267" y="953"/>
                  <a:pt x="266" y="955"/>
                  <a:pt x="255" y="956"/>
                </a:cubicBezTo>
                <a:cubicBezTo>
                  <a:pt x="244" y="958"/>
                  <a:pt x="235" y="962"/>
                  <a:pt x="228" y="971"/>
                </a:cubicBezTo>
                <a:cubicBezTo>
                  <a:pt x="223" y="977"/>
                  <a:pt x="222" y="983"/>
                  <a:pt x="223" y="991"/>
                </a:cubicBezTo>
                <a:cubicBezTo>
                  <a:pt x="223" y="999"/>
                  <a:pt x="227" y="1004"/>
                  <a:pt x="235" y="1007"/>
                </a:cubicBezTo>
                <a:cubicBezTo>
                  <a:pt x="238" y="1008"/>
                  <a:pt x="242" y="1010"/>
                  <a:pt x="246" y="1011"/>
                </a:cubicBezTo>
                <a:cubicBezTo>
                  <a:pt x="254" y="1012"/>
                  <a:pt x="256" y="1010"/>
                  <a:pt x="257" y="1002"/>
                </a:cubicBezTo>
                <a:cubicBezTo>
                  <a:pt x="257" y="998"/>
                  <a:pt x="257" y="997"/>
                  <a:pt x="251" y="996"/>
                </a:cubicBezTo>
                <a:cubicBezTo>
                  <a:pt x="244" y="996"/>
                  <a:pt x="241" y="992"/>
                  <a:pt x="241" y="986"/>
                </a:cubicBezTo>
                <a:cubicBezTo>
                  <a:pt x="241" y="982"/>
                  <a:pt x="243" y="980"/>
                  <a:pt x="246" y="979"/>
                </a:cubicBezTo>
                <a:cubicBezTo>
                  <a:pt x="255" y="975"/>
                  <a:pt x="263" y="980"/>
                  <a:pt x="264" y="989"/>
                </a:cubicBezTo>
                <a:cubicBezTo>
                  <a:pt x="264" y="994"/>
                  <a:pt x="263" y="998"/>
                  <a:pt x="263" y="1003"/>
                </a:cubicBezTo>
                <a:cubicBezTo>
                  <a:pt x="263" y="1006"/>
                  <a:pt x="262" y="1010"/>
                  <a:pt x="263" y="1013"/>
                </a:cubicBezTo>
                <a:cubicBezTo>
                  <a:pt x="265" y="1018"/>
                  <a:pt x="264" y="1022"/>
                  <a:pt x="263" y="1027"/>
                </a:cubicBezTo>
                <a:cubicBezTo>
                  <a:pt x="259" y="1047"/>
                  <a:pt x="258" y="1068"/>
                  <a:pt x="259" y="1089"/>
                </a:cubicBezTo>
                <a:cubicBezTo>
                  <a:pt x="259" y="1105"/>
                  <a:pt x="260" y="1122"/>
                  <a:pt x="259" y="1139"/>
                </a:cubicBezTo>
                <a:cubicBezTo>
                  <a:pt x="259" y="1167"/>
                  <a:pt x="266" y="1193"/>
                  <a:pt x="275" y="1219"/>
                </a:cubicBezTo>
                <a:cubicBezTo>
                  <a:pt x="281" y="1235"/>
                  <a:pt x="292" y="1248"/>
                  <a:pt x="302" y="1261"/>
                </a:cubicBezTo>
                <a:cubicBezTo>
                  <a:pt x="312" y="1273"/>
                  <a:pt x="324" y="1283"/>
                  <a:pt x="336" y="1293"/>
                </a:cubicBezTo>
                <a:cubicBezTo>
                  <a:pt x="340" y="1296"/>
                  <a:pt x="344" y="1298"/>
                  <a:pt x="348" y="1300"/>
                </a:cubicBezTo>
                <a:cubicBezTo>
                  <a:pt x="376" y="1314"/>
                  <a:pt x="405" y="1321"/>
                  <a:pt x="436" y="1321"/>
                </a:cubicBezTo>
                <a:cubicBezTo>
                  <a:pt x="446" y="1321"/>
                  <a:pt x="456" y="1319"/>
                  <a:pt x="466" y="1318"/>
                </a:cubicBezTo>
                <a:cubicBezTo>
                  <a:pt x="487" y="1316"/>
                  <a:pt x="507" y="1312"/>
                  <a:pt x="527" y="1305"/>
                </a:cubicBezTo>
                <a:cubicBezTo>
                  <a:pt x="544" y="1300"/>
                  <a:pt x="560" y="1290"/>
                  <a:pt x="575" y="1279"/>
                </a:cubicBezTo>
                <a:cubicBezTo>
                  <a:pt x="577" y="1278"/>
                  <a:pt x="578" y="1276"/>
                  <a:pt x="581" y="1274"/>
                </a:cubicBezTo>
                <a:cubicBezTo>
                  <a:pt x="591" y="1267"/>
                  <a:pt x="599" y="1257"/>
                  <a:pt x="606" y="1246"/>
                </a:cubicBezTo>
                <a:cubicBezTo>
                  <a:pt x="620" y="1223"/>
                  <a:pt x="631" y="1199"/>
                  <a:pt x="638" y="1173"/>
                </a:cubicBezTo>
                <a:cubicBezTo>
                  <a:pt x="642" y="1157"/>
                  <a:pt x="646" y="1141"/>
                  <a:pt x="647" y="1125"/>
                </a:cubicBezTo>
                <a:cubicBezTo>
                  <a:pt x="647" y="1113"/>
                  <a:pt x="649" y="1101"/>
                  <a:pt x="651" y="1089"/>
                </a:cubicBezTo>
                <a:cubicBezTo>
                  <a:pt x="654" y="1067"/>
                  <a:pt x="651" y="1046"/>
                  <a:pt x="648" y="1025"/>
                </a:cubicBezTo>
                <a:cubicBezTo>
                  <a:pt x="647" y="1015"/>
                  <a:pt x="645" y="1004"/>
                  <a:pt x="644" y="994"/>
                </a:cubicBezTo>
                <a:cubicBezTo>
                  <a:pt x="644" y="991"/>
                  <a:pt x="644" y="989"/>
                  <a:pt x="645" y="986"/>
                </a:cubicBezTo>
                <a:cubicBezTo>
                  <a:pt x="647" y="977"/>
                  <a:pt x="654" y="973"/>
                  <a:pt x="663" y="975"/>
                </a:cubicBezTo>
                <a:cubicBezTo>
                  <a:pt x="667" y="976"/>
                  <a:pt x="669" y="979"/>
                  <a:pt x="670" y="982"/>
                </a:cubicBezTo>
                <a:cubicBezTo>
                  <a:pt x="670" y="986"/>
                  <a:pt x="667" y="991"/>
                  <a:pt x="663" y="992"/>
                </a:cubicBezTo>
                <a:cubicBezTo>
                  <a:pt x="661" y="992"/>
                  <a:pt x="658" y="991"/>
                  <a:pt x="656" y="991"/>
                </a:cubicBezTo>
                <a:cubicBezTo>
                  <a:pt x="653" y="990"/>
                  <a:pt x="651" y="991"/>
                  <a:pt x="651" y="995"/>
                </a:cubicBezTo>
                <a:cubicBezTo>
                  <a:pt x="652" y="999"/>
                  <a:pt x="653" y="1004"/>
                  <a:pt x="654" y="1009"/>
                </a:cubicBezTo>
                <a:cubicBezTo>
                  <a:pt x="654" y="1012"/>
                  <a:pt x="656" y="1015"/>
                  <a:pt x="656" y="1018"/>
                </a:cubicBezTo>
                <a:cubicBezTo>
                  <a:pt x="654" y="1028"/>
                  <a:pt x="655" y="1037"/>
                  <a:pt x="656" y="1047"/>
                </a:cubicBezTo>
                <a:cubicBezTo>
                  <a:pt x="659" y="1068"/>
                  <a:pt x="657" y="1088"/>
                  <a:pt x="655" y="1109"/>
                </a:cubicBezTo>
                <a:cubicBezTo>
                  <a:pt x="654" y="1113"/>
                  <a:pt x="653" y="1118"/>
                  <a:pt x="653" y="1122"/>
                </a:cubicBezTo>
                <a:cubicBezTo>
                  <a:pt x="650" y="1165"/>
                  <a:pt x="636" y="1204"/>
                  <a:pt x="616" y="1242"/>
                </a:cubicBezTo>
                <a:cubicBezTo>
                  <a:pt x="605" y="1263"/>
                  <a:pt x="588" y="1279"/>
                  <a:pt x="568" y="1292"/>
                </a:cubicBezTo>
                <a:cubicBezTo>
                  <a:pt x="548" y="1305"/>
                  <a:pt x="526" y="1315"/>
                  <a:pt x="501" y="1320"/>
                </a:cubicBezTo>
                <a:cubicBezTo>
                  <a:pt x="471" y="1326"/>
                  <a:pt x="441" y="1330"/>
                  <a:pt x="409" y="1327"/>
                </a:cubicBezTo>
                <a:cubicBezTo>
                  <a:pt x="397" y="1325"/>
                  <a:pt x="385" y="1323"/>
                  <a:pt x="374" y="1319"/>
                </a:cubicBezTo>
                <a:cubicBezTo>
                  <a:pt x="371" y="1317"/>
                  <a:pt x="367" y="1316"/>
                  <a:pt x="364" y="1315"/>
                </a:cubicBezTo>
                <a:cubicBezTo>
                  <a:pt x="341" y="1309"/>
                  <a:pt x="325" y="1295"/>
                  <a:pt x="309" y="1278"/>
                </a:cubicBezTo>
                <a:cubicBezTo>
                  <a:pt x="292" y="1260"/>
                  <a:pt x="278" y="1241"/>
                  <a:pt x="269" y="1218"/>
                </a:cubicBezTo>
                <a:cubicBezTo>
                  <a:pt x="259" y="1193"/>
                  <a:pt x="254" y="1167"/>
                  <a:pt x="254" y="1140"/>
                </a:cubicBezTo>
                <a:cubicBezTo>
                  <a:pt x="254" y="1105"/>
                  <a:pt x="252" y="1071"/>
                  <a:pt x="256" y="1036"/>
                </a:cubicBezTo>
                <a:cubicBezTo>
                  <a:pt x="256" y="1032"/>
                  <a:pt x="255" y="1028"/>
                  <a:pt x="254" y="1024"/>
                </a:cubicBezTo>
                <a:cubicBezTo>
                  <a:pt x="254" y="1020"/>
                  <a:pt x="251" y="1018"/>
                  <a:pt x="247" y="1018"/>
                </a:cubicBezTo>
                <a:cubicBezTo>
                  <a:pt x="242" y="1017"/>
                  <a:pt x="237" y="1015"/>
                  <a:pt x="232" y="1014"/>
                </a:cubicBezTo>
                <a:cubicBezTo>
                  <a:pt x="227" y="1012"/>
                  <a:pt x="224" y="1009"/>
                  <a:pt x="221" y="1004"/>
                </a:cubicBezTo>
                <a:cubicBezTo>
                  <a:pt x="215" y="992"/>
                  <a:pt x="215" y="981"/>
                  <a:pt x="223" y="970"/>
                </a:cubicBezTo>
                <a:cubicBezTo>
                  <a:pt x="229" y="962"/>
                  <a:pt x="235" y="955"/>
                  <a:pt x="246" y="954"/>
                </a:cubicBezTo>
                <a:cubicBezTo>
                  <a:pt x="249" y="953"/>
                  <a:pt x="253" y="951"/>
                  <a:pt x="256" y="950"/>
                </a:cubicBezTo>
                <a:cubicBezTo>
                  <a:pt x="261" y="949"/>
                  <a:pt x="263" y="945"/>
                  <a:pt x="263" y="940"/>
                </a:cubicBezTo>
                <a:cubicBezTo>
                  <a:pt x="264" y="919"/>
                  <a:pt x="270" y="898"/>
                  <a:pt x="278" y="878"/>
                </a:cubicBezTo>
                <a:cubicBezTo>
                  <a:pt x="287" y="856"/>
                  <a:pt x="302" y="839"/>
                  <a:pt x="320" y="824"/>
                </a:cubicBezTo>
                <a:cubicBezTo>
                  <a:pt x="344" y="804"/>
                  <a:pt x="371" y="792"/>
                  <a:pt x="399" y="781"/>
                </a:cubicBezTo>
                <a:cubicBezTo>
                  <a:pt x="414" y="775"/>
                  <a:pt x="430" y="772"/>
                  <a:pt x="446" y="769"/>
                </a:cubicBezTo>
                <a:cubicBezTo>
                  <a:pt x="449" y="769"/>
                  <a:pt x="453" y="768"/>
                  <a:pt x="456" y="767"/>
                </a:cubicBezTo>
                <a:cubicBezTo>
                  <a:pt x="458" y="767"/>
                  <a:pt x="460" y="765"/>
                  <a:pt x="460" y="763"/>
                </a:cubicBezTo>
                <a:cubicBezTo>
                  <a:pt x="460" y="751"/>
                  <a:pt x="460" y="738"/>
                  <a:pt x="460" y="725"/>
                </a:cubicBezTo>
                <a:cubicBezTo>
                  <a:pt x="460" y="723"/>
                  <a:pt x="458" y="721"/>
                  <a:pt x="457" y="719"/>
                </a:cubicBezTo>
                <a:cubicBezTo>
                  <a:pt x="454" y="716"/>
                  <a:pt x="450" y="714"/>
                  <a:pt x="447" y="712"/>
                </a:cubicBezTo>
                <a:cubicBezTo>
                  <a:pt x="433" y="705"/>
                  <a:pt x="419" y="699"/>
                  <a:pt x="406" y="692"/>
                </a:cubicBezTo>
                <a:cubicBezTo>
                  <a:pt x="401" y="690"/>
                  <a:pt x="397" y="689"/>
                  <a:pt x="393" y="692"/>
                </a:cubicBezTo>
                <a:cubicBezTo>
                  <a:pt x="387" y="695"/>
                  <a:pt x="380" y="699"/>
                  <a:pt x="374" y="702"/>
                </a:cubicBezTo>
                <a:cubicBezTo>
                  <a:pt x="368" y="705"/>
                  <a:pt x="364" y="708"/>
                  <a:pt x="364" y="716"/>
                </a:cubicBezTo>
                <a:cubicBezTo>
                  <a:pt x="364" y="718"/>
                  <a:pt x="363" y="721"/>
                  <a:pt x="362" y="723"/>
                </a:cubicBezTo>
                <a:cubicBezTo>
                  <a:pt x="352" y="735"/>
                  <a:pt x="342" y="746"/>
                  <a:pt x="328" y="752"/>
                </a:cubicBezTo>
                <a:cubicBezTo>
                  <a:pt x="308" y="761"/>
                  <a:pt x="288" y="765"/>
                  <a:pt x="268" y="768"/>
                </a:cubicBezTo>
                <a:cubicBezTo>
                  <a:pt x="253" y="770"/>
                  <a:pt x="239" y="770"/>
                  <a:pt x="225" y="769"/>
                </a:cubicBezTo>
                <a:cubicBezTo>
                  <a:pt x="223" y="768"/>
                  <a:pt x="221" y="765"/>
                  <a:pt x="223" y="763"/>
                </a:cubicBezTo>
                <a:cubicBezTo>
                  <a:pt x="230" y="756"/>
                  <a:pt x="237" y="748"/>
                  <a:pt x="244" y="741"/>
                </a:cubicBezTo>
                <a:cubicBezTo>
                  <a:pt x="259" y="728"/>
                  <a:pt x="275" y="716"/>
                  <a:pt x="293" y="708"/>
                </a:cubicBezTo>
                <a:cubicBezTo>
                  <a:pt x="311" y="700"/>
                  <a:pt x="330" y="697"/>
                  <a:pt x="349" y="700"/>
                </a:cubicBezTo>
                <a:cubicBezTo>
                  <a:pt x="357" y="702"/>
                  <a:pt x="364" y="701"/>
                  <a:pt x="371" y="696"/>
                </a:cubicBezTo>
                <a:cubicBezTo>
                  <a:pt x="376" y="691"/>
                  <a:pt x="383" y="690"/>
                  <a:pt x="387" y="684"/>
                </a:cubicBezTo>
                <a:cubicBezTo>
                  <a:pt x="384" y="682"/>
                  <a:pt x="381" y="680"/>
                  <a:pt x="378" y="678"/>
                </a:cubicBezTo>
                <a:cubicBezTo>
                  <a:pt x="359" y="668"/>
                  <a:pt x="338" y="661"/>
                  <a:pt x="318" y="653"/>
                </a:cubicBezTo>
                <a:cubicBezTo>
                  <a:pt x="314" y="652"/>
                  <a:pt x="309" y="651"/>
                  <a:pt x="305" y="654"/>
                </a:cubicBezTo>
                <a:cubicBezTo>
                  <a:pt x="297" y="659"/>
                  <a:pt x="288" y="659"/>
                  <a:pt x="280" y="656"/>
                </a:cubicBezTo>
                <a:cubicBezTo>
                  <a:pt x="275" y="655"/>
                  <a:pt x="271" y="656"/>
                  <a:pt x="267" y="658"/>
                </a:cubicBezTo>
                <a:cubicBezTo>
                  <a:pt x="263" y="661"/>
                  <a:pt x="257" y="661"/>
                  <a:pt x="252" y="662"/>
                </a:cubicBezTo>
                <a:cubicBezTo>
                  <a:pt x="249" y="663"/>
                  <a:pt x="244" y="661"/>
                  <a:pt x="241" y="664"/>
                </a:cubicBezTo>
                <a:cubicBezTo>
                  <a:pt x="238" y="666"/>
                  <a:pt x="236" y="664"/>
                  <a:pt x="234" y="662"/>
                </a:cubicBezTo>
                <a:cubicBezTo>
                  <a:pt x="233" y="661"/>
                  <a:pt x="230" y="659"/>
                  <a:pt x="228" y="658"/>
                </a:cubicBezTo>
                <a:cubicBezTo>
                  <a:pt x="215" y="653"/>
                  <a:pt x="202" y="648"/>
                  <a:pt x="188" y="644"/>
                </a:cubicBezTo>
                <a:cubicBezTo>
                  <a:pt x="183" y="642"/>
                  <a:pt x="177" y="640"/>
                  <a:pt x="171" y="645"/>
                </a:cubicBezTo>
                <a:cubicBezTo>
                  <a:pt x="167" y="648"/>
                  <a:pt x="161" y="649"/>
                  <a:pt x="155" y="649"/>
                </a:cubicBezTo>
                <a:cubicBezTo>
                  <a:pt x="137" y="650"/>
                  <a:pt x="120" y="648"/>
                  <a:pt x="102" y="644"/>
                </a:cubicBezTo>
                <a:cubicBezTo>
                  <a:pt x="91" y="642"/>
                  <a:pt x="81" y="636"/>
                  <a:pt x="72" y="627"/>
                </a:cubicBezTo>
                <a:cubicBezTo>
                  <a:pt x="59" y="615"/>
                  <a:pt x="49" y="601"/>
                  <a:pt x="42" y="584"/>
                </a:cubicBezTo>
                <a:cubicBezTo>
                  <a:pt x="31" y="556"/>
                  <a:pt x="34" y="530"/>
                  <a:pt x="48" y="504"/>
                </a:cubicBezTo>
                <a:cubicBezTo>
                  <a:pt x="54" y="492"/>
                  <a:pt x="64" y="483"/>
                  <a:pt x="77" y="478"/>
                </a:cubicBezTo>
                <a:cubicBezTo>
                  <a:pt x="86" y="475"/>
                  <a:pt x="96" y="473"/>
                  <a:pt x="106" y="469"/>
                </a:cubicBezTo>
                <a:cubicBezTo>
                  <a:pt x="113" y="467"/>
                  <a:pt x="120" y="468"/>
                  <a:pt x="127" y="470"/>
                </a:cubicBezTo>
                <a:cubicBezTo>
                  <a:pt x="145" y="476"/>
                  <a:pt x="162" y="484"/>
                  <a:pt x="177" y="496"/>
                </a:cubicBezTo>
                <a:cubicBezTo>
                  <a:pt x="192" y="508"/>
                  <a:pt x="203" y="524"/>
                  <a:pt x="202" y="545"/>
                </a:cubicBezTo>
                <a:cubicBezTo>
                  <a:pt x="202" y="548"/>
                  <a:pt x="202" y="550"/>
                  <a:pt x="202" y="553"/>
                </a:cubicBezTo>
                <a:cubicBezTo>
                  <a:pt x="202" y="556"/>
                  <a:pt x="204" y="558"/>
                  <a:pt x="207" y="560"/>
                </a:cubicBezTo>
                <a:cubicBezTo>
                  <a:pt x="210" y="561"/>
                  <a:pt x="214" y="563"/>
                  <a:pt x="217" y="564"/>
                </a:cubicBezTo>
                <a:cubicBezTo>
                  <a:pt x="229" y="569"/>
                  <a:pt x="240" y="575"/>
                  <a:pt x="250" y="582"/>
                </a:cubicBezTo>
                <a:cubicBezTo>
                  <a:pt x="260" y="588"/>
                  <a:pt x="267" y="596"/>
                  <a:pt x="273" y="606"/>
                </a:cubicBezTo>
                <a:cubicBezTo>
                  <a:pt x="276" y="611"/>
                  <a:pt x="280" y="615"/>
                  <a:pt x="286" y="617"/>
                </a:cubicBezTo>
                <a:cubicBezTo>
                  <a:pt x="295" y="621"/>
                  <a:pt x="302" y="627"/>
                  <a:pt x="306" y="635"/>
                </a:cubicBezTo>
                <a:cubicBezTo>
                  <a:pt x="308" y="641"/>
                  <a:pt x="313" y="645"/>
                  <a:pt x="319" y="647"/>
                </a:cubicBezTo>
                <a:cubicBezTo>
                  <a:pt x="342" y="656"/>
                  <a:pt x="365" y="665"/>
                  <a:pt x="387" y="676"/>
                </a:cubicBezTo>
                <a:cubicBezTo>
                  <a:pt x="396" y="681"/>
                  <a:pt x="406" y="684"/>
                  <a:pt x="414" y="690"/>
                </a:cubicBezTo>
                <a:cubicBezTo>
                  <a:pt x="422" y="695"/>
                  <a:pt x="432" y="699"/>
                  <a:pt x="440" y="703"/>
                </a:cubicBezTo>
                <a:cubicBezTo>
                  <a:pt x="445" y="705"/>
                  <a:pt x="450" y="707"/>
                  <a:pt x="454" y="708"/>
                </a:cubicBezTo>
                <a:cubicBezTo>
                  <a:pt x="455" y="708"/>
                  <a:pt x="457" y="707"/>
                  <a:pt x="458" y="706"/>
                </a:cubicBezTo>
                <a:cubicBezTo>
                  <a:pt x="458" y="704"/>
                  <a:pt x="458" y="702"/>
                  <a:pt x="458" y="700"/>
                </a:cubicBezTo>
                <a:cubicBezTo>
                  <a:pt x="458" y="682"/>
                  <a:pt x="458" y="663"/>
                  <a:pt x="457" y="645"/>
                </a:cubicBezTo>
                <a:cubicBezTo>
                  <a:pt x="457" y="640"/>
                  <a:pt x="456" y="637"/>
                  <a:pt x="452" y="633"/>
                </a:cubicBezTo>
                <a:cubicBezTo>
                  <a:pt x="443" y="626"/>
                  <a:pt x="435" y="618"/>
                  <a:pt x="426" y="610"/>
                </a:cubicBezTo>
                <a:cubicBezTo>
                  <a:pt x="423" y="608"/>
                  <a:pt x="420" y="607"/>
                  <a:pt x="416" y="609"/>
                </a:cubicBezTo>
                <a:cubicBezTo>
                  <a:pt x="414" y="610"/>
                  <a:pt x="412" y="611"/>
                  <a:pt x="410" y="611"/>
                </a:cubicBezTo>
                <a:cubicBezTo>
                  <a:pt x="399" y="616"/>
                  <a:pt x="388" y="614"/>
                  <a:pt x="377" y="609"/>
                </a:cubicBezTo>
                <a:cubicBezTo>
                  <a:pt x="358" y="599"/>
                  <a:pt x="344" y="586"/>
                  <a:pt x="332" y="569"/>
                </a:cubicBezTo>
                <a:cubicBezTo>
                  <a:pt x="323" y="556"/>
                  <a:pt x="315" y="542"/>
                  <a:pt x="310" y="527"/>
                </a:cubicBezTo>
                <a:cubicBezTo>
                  <a:pt x="305" y="513"/>
                  <a:pt x="299" y="499"/>
                  <a:pt x="290" y="486"/>
                </a:cubicBezTo>
                <a:cubicBezTo>
                  <a:pt x="289" y="486"/>
                  <a:pt x="289" y="486"/>
                  <a:pt x="289" y="485"/>
                </a:cubicBezTo>
                <a:cubicBezTo>
                  <a:pt x="289" y="483"/>
                  <a:pt x="289" y="481"/>
                  <a:pt x="289" y="480"/>
                </a:cubicBezTo>
                <a:cubicBezTo>
                  <a:pt x="289" y="479"/>
                  <a:pt x="292" y="479"/>
                  <a:pt x="293" y="480"/>
                </a:cubicBezTo>
                <a:cubicBezTo>
                  <a:pt x="318" y="491"/>
                  <a:pt x="344" y="502"/>
                  <a:pt x="368" y="517"/>
                </a:cubicBezTo>
                <a:cubicBezTo>
                  <a:pt x="383" y="527"/>
                  <a:pt x="396" y="538"/>
                  <a:pt x="408" y="552"/>
                </a:cubicBezTo>
                <a:cubicBezTo>
                  <a:pt x="417" y="563"/>
                  <a:pt x="423" y="576"/>
                  <a:pt x="423" y="591"/>
                </a:cubicBezTo>
                <a:cubicBezTo>
                  <a:pt x="423" y="597"/>
                  <a:pt x="426" y="602"/>
                  <a:pt x="431" y="606"/>
                </a:cubicBezTo>
                <a:cubicBezTo>
                  <a:pt x="437" y="611"/>
                  <a:pt x="442" y="616"/>
                  <a:pt x="448" y="621"/>
                </a:cubicBezTo>
                <a:cubicBezTo>
                  <a:pt x="450" y="622"/>
                  <a:pt x="453" y="623"/>
                  <a:pt x="455" y="624"/>
                </a:cubicBezTo>
                <a:cubicBezTo>
                  <a:pt x="456" y="622"/>
                  <a:pt x="457" y="620"/>
                  <a:pt x="458" y="617"/>
                </a:cubicBezTo>
                <a:cubicBezTo>
                  <a:pt x="458" y="617"/>
                  <a:pt x="458" y="616"/>
                  <a:pt x="458" y="616"/>
                </a:cubicBezTo>
                <a:cubicBezTo>
                  <a:pt x="458" y="588"/>
                  <a:pt x="458" y="559"/>
                  <a:pt x="459" y="531"/>
                </a:cubicBezTo>
                <a:cubicBezTo>
                  <a:pt x="459" y="512"/>
                  <a:pt x="459" y="512"/>
                  <a:pt x="444" y="501"/>
                </a:cubicBezTo>
                <a:cubicBezTo>
                  <a:pt x="421" y="483"/>
                  <a:pt x="397" y="467"/>
                  <a:pt x="372" y="453"/>
                </a:cubicBezTo>
                <a:cubicBezTo>
                  <a:pt x="367" y="450"/>
                  <a:pt x="362" y="447"/>
                  <a:pt x="356" y="450"/>
                </a:cubicBezTo>
                <a:cubicBezTo>
                  <a:pt x="351" y="453"/>
                  <a:pt x="346" y="451"/>
                  <a:pt x="342" y="449"/>
                </a:cubicBezTo>
                <a:cubicBezTo>
                  <a:pt x="340" y="447"/>
                  <a:pt x="337" y="446"/>
                  <a:pt x="335" y="444"/>
                </a:cubicBezTo>
                <a:cubicBezTo>
                  <a:pt x="330" y="440"/>
                  <a:pt x="324" y="439"/>
                  <a:pt x="317" y="443"/>
                </a:cubicBezTo>
                <a:cubicBezTo>
                  <a:pt x="309" y="448"/>
                  <a:pt x="300" y="447"/>
                  <a:pt x="291" y="445"/>
                </a:cubicBezTo>
                <a:cubicBezTo>
                  <a:pt x="285" y="444"/>
                  <a:pt x="280" y="443"/>
                  <a:pt x="275" y="440"/>
                </a:cubicBezTo>
                <a:cubicBezTo>
                  <a:pt x="259" y="430"/>
                  <a:pt x="243" y="420"/>
                  <a:pt x="227" y="410"/>
                </a:cubicBezTo>
                <a:cubicBezTo>
                  <a:pt x="224" y="409"/>
                  <a:pt x="223" y="406"/>
                  <a:pt x="223" y="403"/>
                </a:cubicBezTo>
                <a:cubicBezTo>
                  <a:pt x="226" y="404"/>
                  <a:pt x="230" y="404"/>
                  <a:pt x="233" y="406"/>
                </a:cubicBezTo>
                <a:cubicBezTo>
                  <a:pt x="241" y="411"/>
                  <a:pt x="249" y="417"/>
                  <a:pt x="257" y="422"/>
                </a:cubicBezTo>
                <a:cubicBezTo>
                  <a:pt x="261" y="425"/>
                  <a:pt x="265" y="428"/>
                  <a:pt x="270" y="430"/>
                </a:cubicBezTo>
                <a:cubicBezTo>
                  <a:pt x="273" y="431"/>
                  <a:pt x="276" y="430"/>
                  <a:pt x="278" y="427"/>
                </a:cubicBezTo>
                <a:cubicBezTo>
                  <a:pt x="282" y="420"/>
                  <a:pt x="285" y="413"/>
                  <a:pt x="291" y="407"/>
                </a:cubicBezTo>
                <a:cubicBezTo>
                  <a:pt x="300" y="395"/>
                  <a:pt x="310" y="384"/>
                  <a:pt x="320" y="373"/>
                </a:cubicBezTo>
                <a:cubicBezTo>
                  <a:pt x="321" y="372"/>
                  <a:pt x="321" y="368"/>
                  <a:pt x="320" y="367"/>
                </a:cubicBezTo>
                <a:cubicBezTo>
                  <a:pt x="307" y="354"/>
                  <a:pt x="292" y="344"/>
                  <a:pt x="277" y="334"/>
                </a:cubicBezTo>
                <a:cubicBezTo>
                  <a:pt x="274" y="332"/>
                  <a:pt x="270" y="332"/>
                  <a:pt x="268" y="337"/>
                </a:cubicBezTo>
                <a:cubicBezTo>
                  <a:pt x="265" y="344"/>
                  <a:pt x="259" y="350"/>
                  <a:pt x="254" y="356"/>
                </a:cubicBezTo>
                <a:cubicBezTo>
                  <a:pt x="251" y="359"/>
                  <a:pt x="249" y="362"/>
                  <a:pt x="246" y="366"/>
                </a:cubicBezTo>
                <a:cubicBezTo>
                  <a:pt x="239" y="378"/>
                  <a:pt x="231" y="391"/>
                  <a:pt x="223" y="403"/>
                </a:cubicBezTo>
                <a:close/>
                <a:moveTo>
                  <a:pt x="674" y="743"/>
                </a:moveTo>
                <a:cubicBezTo>
                  <a:pt x="673" y="749"/>
                  <a:pt x="669" y="753"/>
                  <a:pt x="665" y="757"/>
                </a:cubicBezTo>
                <a:cubicBezTo>
                  <a:pt x="665" y="757"/>
                  <a:pt x="663" y="757"/>
                  <a:pt x="663" y="757"/>
                </a:cubicBezTo>
                <a:cubicBezTo>
                  <a:pt x="662" y="756"/>
                  <a:pt x="661" y="755"/>
                  <a:pt x="662" y="754"/>
                </a:cubicBezTo>
                <a:cubicBezTo>
                  <a:pt x="663" y="748"/>
                  <a:pt x="667" y="744"/>
                  <a:pt x="674" y="744"/>
                </a:cubicBezTo>
                <a:cubicBezTo>
                  <a:pt x="672" y="742"/>
                  <a:pt x="671" y="740"/>
                  <a:pt x="669" y="738"/>
                </a:cubicBezTo>
                <a:cubicBezTo>
                  <a:pt x="658" y="728"/>
                  <a:pt x="656" y="724"/>
                  <a:pt x="645" y="740"/>
                </a:cubicBezTo>
                <a:cubicBezTo>
                  <a:pt x="644" y="742"/>
                  <a:pt x="642" y="744"/>
                  <a:pt x="640" y="746"/>
                </a:cubicBezTo>
                <a:cubicBezTo>
                  <a:pt x="640" y="746"/>
                  <a:pt x="638" y="746"/>
                  <a:pt x="638" y="746"/>
                </a:cubicBezTo>
                <a:cubicBezTo>
                  <a:pt x="637" y="745"/>
                  <a:pt x="636" y="743"/>
                  <a:pt x="636" y="742"/>
                </a:cubicBezTo>
                <a:cubicBezTo>
                  <a:pt x="638" y="739"/>
                  <a:pt x="640" y="736"/>
                  <a:pt x="642" y="734"/>
                </a:cubicBezTo>
                <a:cubicBezTo>
                  <a:pt x="644" y="730"/>
                  <a:pt x="647" y="728"/>
                  <a:pt x="650" y="725"/>
                </a:cubicBezTo>
                <a:cubicBezTo>
                  <a:pt x="647" y="720"/>
                  <a:pt x="642" y="719"/>
                  <a:pt x="638" y="719"/>
                </a:cubicBezTo>
                <a:cubicBezTo>
                  <a:pt x="632" y="715"/>
                  <a:pt x="625" y="714"/>
                  <a:pt x="618" y="714"/>
                </a:cubicBezTo>
                <a:cubicBezTo>
                  <a:pt x="611" y="713"/>
                  <a:pt x="606" y="717"/>
                  <a:pt x="604" y="723"/>
                </a:cubicBezTo>
                <a:cubicBezTo>
                  <a:pt x="604" y="724"/>
                  <a:pt x="604" y="726"/>
                  <a:pt x="605" y="726"/>
                </a:cubicBezTo>
                <a:cubicBezTo>
                  <a:pt x="606" y="727"/>
                  <a:pt x="608" y="727"/>
                  <a:pt x="608" y="727"/>
                </a:cubicBezTo>
                <a:cubicBezTo>
                  <a:pt x="610" y="726"/>
                  <a:pt x="611" y="724"/>
                  <a:pt x="613" y="723"/>
                </a:cubicBezTo>
                <a:cubicBezTo>
                  <a:pt x="616" y="721"/>
                  <a:pt x="619" y="716"/>
                  <a:pt x="621" y="718"/>
                </a:cubicBezTo>
                <a:cubicBezTo>
                  <a:pt x="626" y="722"/>
                  <a:pt x="619" y="724"/>
                  <a:pt x="618" y="728"/>
                </a:cubicBezTo>
                <a:cubicBezTo>
                  <a:pt x="618" y="729"/>
                  <a:pt x="617" y="730"/>
                  <a:pt x="617" y="730"/>
                </a:cubicBezTo>
                <a:cubicBezTo>
                  <a:pt x="617" y="732"/>
                  <a:pt x="617" y="733"/>
                  <a:pt x="618" y="734"/>
                </a:cubicBezTo>
                <a:cubicBezTo>
                  <a:pt x="619" y="735"/>
                  <a:pt x="622" y="734"/>
                  <a:pt x="622" y="733"/>
                </a:cubicBezTo>
                <a:cubicBezTo>
                  <a:pt x="626" y="726"/>
                  <a:pt x="629" y="720"/>
                  <a:pt x="638" y="719"/>
                </a:cubicBezTo>
                <a:cubicBezTo>
                  <a:pt x="637" y="721"/>
                  <a:pt x="636" y="724"/>
                  <a:pt x="634" y="727"/>
                </a:cubicBezTo>
                <a:cubicBezTo>
                  <a:pt x="632" y="730"/>
                  <a:pt x="629" y="734"/>
                  <a:pt x="629" y="739"/>
                </a:cubicBezTo>
                <a:cubicBezTo>
                  <a:pt x="629" y="744"/>
                  <a:pt x="627" y="745"/>
                  <a:pt x="623" y="744"/>
                </a:cubicBezTo>
                <a:cubicBezTo>
                  <a:pt x="619" y="743"/>
                  <a:pt x="616" y="742"/>
                  <a:pt x="613" y="740"/>
                </a:cubicBezTo>
                <a:cubicBezTo>
                  <a:pt x="603" y="735"/>
                  <a:pt x="592" y="730"/>
                  <a:pt x="582" y="725"/>
                </a:cubicBezTo>
                <a:cubicBezTo>
                  <a:pt x="581" y="725"/>
                  <a:pt x="579" y="725"/>
                  <a:pt x="578" y="726"/>
                </a:cubicBezTo>
                <a:cubicBezTo>
                  <a:pt x="577" y="727"/>
                  <a:pt x="577" y="729"/>
                  <a:pt x="577" y="730"/>
                </a:cubicBezTo>
                <a:cubicBezTo>
                  <a:pt x="585" y="743"/>
                  <a:pt x="596" y="753"/>
                  <a:pt x="609" y="760"/>
                </a:cubicBezTo>
                <a:cubicBezTo>
                  <a:pt x="623" y="767"/>
                  <a:pt x="638" y="774"/>
                  <a:pt x="654" y="777"/>
                </a:cubicBezTo>
                <a:cubicBezTo>
                  <a:pt x="668" y="780"/>
                  <a:pt x="682" y="781"/>
                  <a:pt x="696" y="782"/>
                </a:cubicBezTo>
                <a:cubicBezTo>
                  <a:pt x="699" y="783"/>
                  <a:pt x="701" y="780"/>
                  <a:pt x="700" y="776"/>
                </a:cubicBezTo>
                <a:cubicBezTo>
                  <a:pt x="699" y="771"/>
                  <a:pt x="696" y="770"/>
                  <a:pt x="691" y="773"/>
                </a:cubicBezTo>
                <a:cubicBezTo>
                  <a:pt x="690" y="774"/>
                  <a:pt x="689" y="774"/>
                  <a:pt x="688" y="775"/>
                </a:cubicBezTo>
                <a:cubicBezTo>
                  <a:pt x="687" y="775"/>
                  <a:pt x="686" y="774"/>
                  <a:pt x="686" y="774"/>
                </a:cubicBezTo>
                <a:cubicBezTo>
                  <a:pt x="685" y="773"/>
                  <a:pt x="684" y="772"/>
                  <a:pt x="685" y="771"/>
                </a:cubicBezTo>
                <a:cubicBezTo>
                  <a:pt x="686" y="769"/>
                  <a:pt x="688" y="766"/>
                  <a:pt x="690" y="764"/>
                </a:cubicBezTo>
                <a:cubicBezTo>
                  <a:pt x="690" y="763"/>
                  <a:pt x="690" y="762"/>
                  <a:pt x="689" y="761"/>
                </a:cubicBezTo>
                <a:cubicBezTo>
                  <a:pt x="688" y="761"/>
                  <a:pt x="687" y="760"/>
                  <a:pt x="687" y="760"/>
                </a:cubicBezTo>
                <a:cubicBezTo>
                  <a:pt x="684" y="762"/>
                  <a:pt x="681" y="764"/>
                  <a:pt x="678" y="766"/>
                </a:cubicBezTo>
                <a:cubicBezTo>
                  <a:pt x="677" y="767"/>
                  <a:pt x="675" y="767"/>
                  <a:pt x="675" y="766"/>
                </a:cubicBezTo>
                <a:cubicBezTo>
                  <a:pt x="675" y="765"/>
                  <a:pt x="674" y="763"/>
                  <a:pt x="674" y="762"/>
                </a:cubicBezTo>
                <a:cubicBezTo>
                  <a:pt x="675" y="761"/>
                  <a:pt x="676" y="759"/>
                  <a:pt x="678" y="758"/>
                </a:cubicBezTo>
                <a:cubicBezTo>
                  <a:pt x="683" y="752"/>
                  <a:pt x="683" y="752"/>
                  <a:pt x="677" y="746"/>
                </a:cubicBezTo>
                <a:cubicBezTo>
                  <a:pt x="676" y="745"/>
                  <a:pt x="675" y="744"/>
                  <a:pt x="674" y="743"/>
                </a:cubicBezTo>
                <a:close/>
                <a:moveTo>
                  <a:pt x="661" y="740"/>
                </a:moveTo>
                <a:cubicBezTo>
                  <a:pt x="660" y="742"/>
                  <a:pt x="660" y="744"/>
                  <a:pt x="659" y="745"/>
                </a:cubicBezTo>
                <a:cubicBezTo>
                  <a:pt x="657" y="748"/>
                  <a:pt x="656" y="752"/>
                  <a:pt x="651" y="751"/>
                </a:cubicBezTo>
                <a:cubicBezTo>
                  <a:pt x="651" y="751"/>
                  <a:pt x="650" y="751"/>
                  <a:pt x="650" y="750"/>
                </a:cubicBezTo>
                <a:cubicBezTo>
                  <a:pt x="648" y="746"/>
                  <a:pt x="652" y="743"/>
                  <a:pt x="655" y="740"/>
                </a:cubicBezTo>
                <a:cubicBezTo>
                  <a:pt x="655" y="739"/>
                  <a:pt x="657" y="739"/>
                  <a:pt x="658" y="739"/>
                </a:cubicBezTo>
                <a:cubicBezTo>
                  <a:pt x="659" y="738"/>
                  <a:pt x="660" y="739"/>
                  <a:pt x="661" y="740"/>
                </a:cubicBezTo>
                <a:close/>
                <a:moveTo>
                  <a:pt x="486" y="233"/>
                </a:moveTo>
                <a:cubicBezTo>
                  <a:pt x="485" y="231"/>
                  <a:pt x="484" y="231"/>
                  <a:pt x="483" y="230"/>
                </a:cubicBezTo>
                <a:cubicBezTo>
                  <a:pt x="483" y="230"/>
                  <a:pt x="483" y="229"/>
                  <a:pt x="484" y="229"/>
                </a:cubicBezTo>
                <a:cubicBezTo>
                  <a:pt x="486" y="227"/>
                  <a:pt x="488" y="226"/>
                  <a:pt x="490" y="225"/>
                </a:cubicBezTo>
                <a:cubicBezTo>
                  <a:pt x="490" y="225"/>
                  <a:pt x="492" y="226"/>
                  <a:pt x="492" y="226"/>
                </a:cubicBezTo>
                <a:cubicBezTo>
                  <a:pt x="492" y="227"/>
                  <a:pt x="492" y="229"/>
                  <a:pt x="492" y="229"/>
                </a:cubicBezTo>
                <a:cubicBezTo>
                  <a:pt x="490" y="230"/>
                  <a:pt x="488" y="231"/>
                  <a:pt x="486" y="233"/>
                </a:cubicBezTo>
                <a:close/>
                <a:moveTo>
                  <a:pt x="470" y="222"/>
                </a:moveTo>
                <a:cubicBezTo>
                  <a:pt x="472" y="218"/>
                  <a:pt x="476" y="216"/>
                  <a:pt x="481" y="218"/>
                </a:cubicBezTo>
                <a:cubicBezTo>
                  <a:pt x="481" y="218"/>
                  <a:pt x="482" y="219"/>
                  <a:pt x="482" y="220"/>
                </a:cubicBezTo>
                <a:cubicBezTo>
                  <a:pt x="480" y="223"/>
                  <a:pt x="474" y="226"/>
                  <a:pt x="471" y="224"/>
                </a:cubicBezTo>
                <a:cubicBezTo>
                  <a:pt x="470" y="224"/>
                  <a:pt x="470" y="223"/>
                  <a:pt x="470" y="222"/>
                </a:cubicBezTo>
                <a:close/>
                <a:moveTo>
                  <a:pt x="475" y="207"/>
                </a:moveTo>
                <a:cubicBezTo>
                  <a:pt x="475" y="208"/>
                  <a:pt x="475" y="210"/>
                  <a:pt x="474" y="210"/>
                </a:cubicBezTo>
                <a:cubicBezTo>
                  <a:pt x="471" y="213"/>
                  <a:pt x="467" y="216"/>
                  <a:pt x="463" y="218"/>
                </a:cubicBezTo>
                <a:cubicBezTo>
                  <a:pt x="463" y="219"/>
                  <a:pt x="460" y="218"/>
                  <a:pt x="460" y="217"/>
                </a:cubicBezTo>
                <a:cubicBezTo>
                  <a:pt x="458" y="215"/>
                  <a:pt x="459" y="213"/>
                  <a:pt x="461" y="212"/>
                </a:cubicBezTo>
                <a:cubicBezTo>
                  <a:pt x="464" y="210"/>
                  <a:pt x="468" y="208"/>
                  <a:pt x="472" y="206"/>
                </a:cubicBezTo>
                <a:cubicBezTo>
                  <a:pt x="473" y="206"/>
                  <a:pt x="474" y="207"/>
                  <a:pt x="475" y="207"/>
                </a:cubicBezTo>
                <a:close/>
                <a:moveTo>
                  <a:pt x="553" y="510"/>
                </a:moveTo>
                <a:cubicBezTo>
                  <a:pt x="552" y="509"/>
                  <a:pt x="552" y="507"/>
                  <a:pt x="552" y="506"/>
                </a:cubicBezTo>
                <a:cubicBezTo>
                  <a:pt x="552" y="504"/>
                  <a:pt x="554" y="502"/>
                  <a:pt x="555" y="501"/>
                </a:cubicBezTo>
                <a:cubicBezTo>
                  <a:pt x="556" y="501"/>
                  <a:pt x="558" y="503"/>
                  <a:pt x="559" y="504"/>
                </a:cubicBezTo>
                <a:cubicBezTo>
                  <a:pt x="558" y="506"/>
                  <a:pt x="558" y="507"/>
                  <a:pt x="556" y="508"/>
                </a:cubicBezTo>
                <a:cubicBezTo>
                  <a:pt x="555" y="509"/>
                  <a:pt x="554" y="509"/>
                  <a:pt x="552" y="510"/>
                </a:cubicBezTo>
                <a:cubicBezTo>
                  <a:pt x="552" y="512"/>
                  <a:pt x="552" y="514"/>
                  <a:pt x="551" y="515"/>
                </a:cubicBezTo>
                <a:cubicBezTo>
                  <a:pt x="550" y="517"/>
                  <a:pt x="548" y="518"/>
                  <a:pt x="546" y="518"/>
                </a:cubicBezTo>
                <a:cubicBezTo>
                  <a:pt x="544" y="518"/>
                  <a:pt x="542" y="515"/>
                  <a:pt x="543" y="513"/>
                </a:cubicBezTo>
                <a:cubicBezTo>
                  <a:pt x="543" y="510"/>
                  <a:pt x="544" y="508"/>
                  <a:pt x="547" y="508"/>
                </a:cubicBezTo>
                <a:cubicBezTo>
                  <a:pt x="549" y="509"/>
                  <a:pt x="551" y="510"/>
                  <a:pt x="553" y="510"/>
                </a:cubicBezTo>
                <a:close/>
                <a:moveTo>
                  <a:pt x="531" y="516"/>
                </a:moveTo>
                <a:cubicBezTo>
                  <a:pt x="531" y="516"/>
                  <a:pt x="532" y="515"/>
                  <a:pt x="533" y="514"/>
                </a:cubicBezTo>
                <a:cubicBezTo>
                  <a:pt x="534" y="514"/>
                  <a:pt x="535" y="514"/>
                  <a:pt x="536" y="515"/>
                </a:cubicBezTo>
                <a:cubicBezTo>
                  <a:pt x="538" y="518"/>
                  <a:pt x="540" y="522"/>
                  <a:pt x="541" y="525"/>
                </a:cubicBezTo>
                <a:cubicBezTo>
                  <a:pt x="542" y="526"/>
                  <a:pt x="541" y="528"/>
                  <a:pt x="540" y="529"/>
                </a:cubicBezTo>
                <a:cubicBezTo>
                  <a:pt x="539" y="529"/>
                  <a:pt x="537" y="529"/>
                  <a:pt x="536" y="529"/>
                </a:cubicBezTo>
                <a:cubicBezTo>
                  <a:pt x="533" y="525"/>
                  <a:pt x="530" y="522"/>
                  <a:pt x="531" y="516"/>
                </a:cubicBezTo>
                <a:close/>
                <a:moveTo>
                  <a:pt x="527" y="539"/>
                </a:moveTo>
                <a:cubicBezTo>
                  <a:pt x="525" y="537"/>
                  <a:pt x="523" y="536"/>
                  <a:pt x="521" y="535"/>
                </a:cubicBezTo>
                <a:cubicBezTo>
                  <a:pt x="519" y="532"/>
                  <a:pt x="518" y="528"/>
                  <a:pt x="521" y="525"/>
                </a:cubicBezTo>
                <a:cubicBezTo>
                  <a:pt x="521" y="524"/>
                  <a:pt x="523" y="524"/>
                  <a:pt x="523" y="524"/>
                </a:cubicBezTo>
                <a:cubicBezTo>
                  <a:pt x="526" y="527"/>
                  <a:pt x="528" y="531"/>
                  <a:pt x="530" y="535"/>
                </a:cubicBezTo>
                <a:cubicBezTo>
                  <a:pt x="531" y="535"/>
                  <a:pt x="529" y="537"/>
                  <a:pt x="527" y="539"/>
                </a:cubicBezTo>
                <a:close/>
                <a:moveTo>
                  <a:pt x="505" y="535"/>
                </a:moveTo>
                <a:cubicBezTo>
                  <a:pt x="509" y="534"/>
                  <a:pt x="512" y="531"/>
                  <a:pt x="514" y="536"/>
                </a:cubicBezTo>
                <a:cubicBezTo>
                  <a:pt x="515" y="538"/>
                  <a:pt x="517" y="540"/>
                  <a:pt x="518" y="542"/>
                </a:cubicBezTo>
                <a:cubicBezTo>
                  <a:pt x="520" y="544"/>
                  <a:pt x="522" y="546"/>
                  <a:pt x="519" y="548"/>
                </a:cubicBezTo>
                <a:cubicBezTo>
                  <a:pt x="517" y="548"/>
                  <a:pt x="513" y="547"/>
                  <a:pt x="512" y="546"/>
                </a:cubicBezTo>
                <a:cubicBezTo>
                  <a:pt x="510" y="542"/>
                  <a:pt x="508" y="538"/>
                  <a:pt x="506" y="535"/>
                </a:cubicBezTo>
                <a:cubicBezTo>
                  <a:pt x="494" y="545"/>
                  <a:pt x="492" y="560"/>
                  <a:pt x="491" y="574"/>
                </a:cubicBezTo>
                <a:cubicBezTo>
                  <a:pt x="491" y="575"/>
                  <a:pt x="492" y="576"/>
                  <a:pt x="493" y="576"/>
                </a:cubicBezTo>
                <a:cubicBezTo>
                  <a:pt x="494" y="577"/>
                  <a:pt x="495" y="577"/>
                  <a:pt x="496" y="576"/>
                </a:cubicBezTo>
                <a:cubicBezTo>
                  <a:pt x="499" y="573"/>
                  <a:pt x="503" y="570"/>
                  <a:pt x="504" y="566"/>
                </a:cubicBezTo>
                <a:cubicBezTo>
                  <a:pt x="505" y="564"/>
                  <a:pt x="502" y="561"/>
                  <a:pt x="501" y="558"/>
                </a:cubicBezTo>
                <a:cubicBezTo>
                  <a:pt x="500" y="557"/>
                  <a:pt x="500" y="556"/>
                  <a:pt x="501" y="555"/>
                </a:cubicBezTo>
                <a:cubicBezTo>
                  <a:pt x="501" y="554"/>
                  <a:pt x="501" y="553"/>
                  <a:pt x="502" y="553"/>
                </a:cubicBezTo>
                <a:cubicBezTo>
                  <a:pt x="503" y="552"/>
                  <a:pt x="504" y="553"/>
                  <a:pt x="505" y="553"/>
                </a:cubicBezTo>
                <a:cubicBezTo>
                  <a:pt x="506" y="554"/>
                  <a:pt x="506" y="555"/>
                  <a:pt x="507" y="556"/>
                </a:cubicBezTo>
                <a:cubicBezTo>
                  <a:pt x="511" y="560"/>
                  <a:pt x="513" y="560"/>
                  <a:pt x="517" y="557"/>
                </a:cubicBezTo>
                <a:cubicBezTo>
                  <a:pt x="520" y="554"/>
                  <a:pt x="524" y="551"/>
                  <a:pt x="527" y="548"/>
                </a:cubicBezTo>
                <a:cubicBezTo>
                  <a:pt x="528" y="548"/>
                  <a:pt x="529" y="548"/>
                  <a:pt x="530" y="549"/>
                </a:cubicBezTo>
                <a:cubicBezTo>
                  <a:pt x="530" y="550"/>
                  <a:pt x="531" y="551"/>
                  <a:pt x="531" y="552"/>
                </a:cubicBezTo>
                <a:cubicBezTo>
                  <a:pt x="529" y="554"/>
                  <a:pt x="527" y="557"/>
                  <a:pt x="525" y="559"/>
                </a:cubicBezTo>
                <a:cubicBezTo>
                  <a:pt x="518" y="565"/>
                  <a:pt x="511" y="572"/>
                  <a:pt x="504" y="578"/>
                </a:cubicBezTo>
                <a:cubicBezTo>
                  <a:pt x="502" y="580"/>
                  <a:pt x="499" y="582"/>
                  <a:pt x="501" y="584"/>
                </a:cubicBezTo>
                <a:cubicBezTo>
                  <a:pt x="502" y="585"/>
                  <a:pt x="505" y="585"/>
                  <a:pt x="507" y="585"/>
                </a:cubicBezTo>
                <a:cubicBezTo>
                  <a:pt x="512" y="584"/>
                  <a:pt x="518" y="583"/>
                  <a:pt x="522" y="580"/>
                </a:cubicBezTo>
                <a:cubicBezTo>
                  <a:pt x="535" y="572"/>
                  <a:pt x="547" y="562"/>
                  <a:pt x="557" y="550"/>
                </a:cubicBezTo>
                <a:cubicBezTo>
                  <a:pt x="571" y="534"/>
                  <a:pt x="577" y="513"/>
                  <a:pt x="586" y="494"/>
                </a:cubicBezTo>
                <a:cubicBezTo>
                  <a:pt x="586" y="494"/>
                  <a:pt x="586" y="493"/>
                  <a:pt x="586" y="492"/>
                </a:cubicBezTo>
                <a:cubicBezTo>
                  <a:pt x="587" y="490"/>
                  <a:pt x="585" y="488"/>
                  <a:pt x="582" y="488"/>
                </a:cubicBezTo>
                <a:cubicBezTo>
                  <a:pt x="576" y="488"/>
                  <a:pt x="569" y="487"/>
                  <a:pt x="567" y="495"/>
                </a:cubicBezTo>
                <a:cubicBezTo>
                  <a:pt x="566" y="498"/>
                  <a:pt x="563" y="498"/>
                  <a:pt x="561" y="497"/>
                </a:cubicBezTo>
                <a:cubicBezTo>
                  <a:pt x="558" y="495"/>
                  <a:pt x="555" y="495"/>
                  <a:pt x="552" y="496"/>
                </a:cubicBezTo>
                <a:cubicBezTo>
                  <a:pt x="535" y="503"/>
                  <a:pt x="520" y="513"/>
                  <a:pt x="508" y="528"/>
                </a:cubicBezTo>
                <a:cubicBezTo>
                  <a:pt x="507" y="530"/>
                  <a:pt x="506" y="533"/>
                  <a:pt x="505" y="535"/>
                </a:cubicBezTo>
                <a:close/>
                <a:moveTo>
                  <a:pt x="401" y="345"/>
                </a:moveTo>
                <a:cubicBezTo>
                  <a:pt x="400" y="344"/>
                  <a:pt x="399" y="344"/>
                  <a:pt x="399" y="344"/>
                </a:cubicBezTo>
                <a:cubicBezTo>
                  <a:pt x="399" y="343"/>
                  <a:pt x="399" y="341"/>
                  <a:pt x="399" y="341"/>
                </a:cubicBezTo>
                <a:cubicBezTo>
                  <a:pt x="401" y="338"/>
                  <a:pt x="405" y="337"/>
                  <a:pt x="408" y="338"/>
                </a:cubicBezTo>
                <a:cubicBezTo>
                  <a:pt x="409" y="338"/>
                  <a:pt x="410" y="341"/>
                  <a:pt x="410" y="341"/>
                </a:cubicBezTo>
                <a:cubicBezTo>
                  <a:pt x="407" y="342"/>
                  <a:pt x="404" y="344"/>
                  <a:pt x="401" y="345"/>
                </a:cubicBezTo>
                <a:close/>
                <a:moveTo>
                  <a:pt x="390" y="327"/>
                </a:moveTo>
                <a:cubicBezTo>
                  <a:pt x="392" y="326"/>
                  <a:pt x="394" y="324"/>
                  <a:pt x="396" y="323"/>
                </a:cubicBezTo>
                <a:cubicBezTo>
                  <a:pt x="398" y="323"/>
                  <a:pt x="400" y="324"/>
                  <a:pt x="402" y="324"/>
                </a:cubicBezTo>
                <a:cubicBezTo>
                  <a:pt x="403" y="324"/>
                  <a:pt x="403" y="327"/>
                  <a:pt x="403" y="327"/>
                </a:cubicBezTo>
                <a:cubicBezTo>
                  <a:pt x="400" y="328"/>
                  <a:pt x="397" y="330"/>
                  <a:pt x="394" y="331"/>
                </a:cubicBezTo>
                <a:cubicBezTo>
                  <a:pt x="393" y="331"/>
                  <a:pt x="393" y="331"/>
                  <a:pt x="392" y="331"/>
                </a:cubicBezTo>
                <a:cubicBezTo>
                  <a:pt x="392" y="330"/>
                  <a:pt x="391" y="329"/>
                  <a:pt x="390" y="327"/>
                </a:cubicBezTo>
                <a:close/>
                <a:moveTo>
                  <a:pt x="384" y="320"/>
                </a:moveTo>
                <a:cubicBezTo>
                  <a:pt x="383" y="319"/>
                  <a:pt x="382" y="317"/>
                  <a:pt x="382" y="316"/>
                </a:cubicBezTo>
                <a:cubicBezTo>
                  <a:pt x="382" y="313"/>
                  <a:pt x="383" y="310"/>
                  <a:pt x="387" y="308"/>
                </a:cubicBezTo>
                <a:cubicBezTo>
                  <a:pt x="388" y="308"/>
                  <a:pt x="391" y="308"/>
                  <a:pt x="392" y="308"/>
                </a:cubicBezTo>
                <a:cubicBezTo>
                  <a:pt x="394" y="310"/>
                  <a:pt x="393" y="312"/>
                  <a:pt x="392" y="313"/>
                </a:cubicBezTo>
                <a:cubicBezTo>
                  <a:pt x="389" y="315"/>
                  <a:pt x="387" y="318"/>
                  <a:pt x="384" y="320"/>
                </a:cubicBezTo>
                <a:close/>
                <a:moveTo>
                  <a:pt x="671" y="642"/>
                </a:moveTo>
                <a:cubicBezTo>
                  <a:pt x="670" y="640"/>
                  <a:pt x="669" y="639"/>
                  <a:pt x="669" y="637"/>
                </a:cubicBezTo>
                <a:cubicBezTo>
                  <a:pt x="669" y="636"/>
                  <a:pt x="669" y="634"/>
                  <a:pt x="670" y="633"/>
                </a:cubicBezTo>
                <a:cubicBezTo>
                  <a:pt x="670" y="633"/>
                  <a:pt x="672" y="633"/>
                  <a:pt x="673" y="633"/>
                </a:cubicBezTo>
                <a:cubicBezTo>
                  <a:pt x="673" y="636"/>
                  <a:pt x="674" y="638"/>
                  <a:pt x="674" y="640"/>
                </a:cubicBezTo>
                <a:cubicBezTo>
                  <a:pt x="674" y="641"/>
                  <a:pt x="673" y="641"/>
                  <a:pt x="671" y="642"/>
                </a:cubicBezTo>
                <a:close/>
                <a:moveTo>
                  <a:pt x="655" y="643"/>
                </a:moveTo>
                <a:cubicBezTo>
                  <a:pt x="655" y="642"/>
                  <a:pt x="655" y="642"/>
                  <a:pt x="656" y="641"/>
                </a:cubicBezTo>
                <a:cubicBezTo>
                  <a:pt x="656" y="638"/>
                  <a:pt x="657" y="635"/>
                  <a:pt x="658" y="631"/>
                </a:cubicBezTo>
                <a:cubicBezTo>
                  <a:pt x="658" y="631"/>
                  <a:pt x="659" y="631"/>
                  <a:pt x="659" y="631"/>
                </a:cubicBezTo>
                <a:cubicBezTo>
                  <a:pt x="662" y="632"/>
                  <a:pt x="663" y="642"/>
                  <a:pt x="661" y="645"/>
                </a:cubicBezTo>
                <a:cubicBezTo>
                  <a:pt x="661" y="645"/>
                  <a:pt x="659" y="645"/>
                  <a:pt x="659" y="645"/>
                </a:cubicBezTo>
                <a:cubicBezTo>
                  <a:pt x="657" y="644"/>
                  <a:pt x="656" y="643"/>
                  <a:pt x="655" y="643"/>
                </a:cubicBezTo>
                <a:cubicBezTo>
                  <a:pt x="653" y="639"/>
                  <a:pt x="652" y="636"/>
                  <a:pt x="650" y="633"/>
                </a:cubicBezTo>
                <a:cubicBezTo>
                  <a:pt x="650" y="632"/>
                  <a:pt x="648" y="632"/>
                  <a:pt x="648" y="632"/>
                </a:cubicBezTo>
                <a:cubicBezTo>
                  <a:pt x="645" y="636"/>
                  <a:pt x="647" y="646"/>
                  <a:pt x="652" y="648"/>
                </a:cubicBezTo>
                <a:cubicBezTo>
                  <a:pt x="652" y="648"/>
                  <a:pt x="654" y="647"/>
                  <a:pt x="654" y="647"/>
                </a:cubicBezTo>
                <a:cubicBezTo>
                  <a:pt x="654" y="645"/>
                  <a:pt x="655" y="644"/>
                  <a:pt x="655" y="642"/>
                </a:cubicBezTo>
                <a:cubicBezTo>
                  <a:pt x="655" y="643"/>
                  <a:pt x="655" y="643"/>
                  <a:pt x="655" y="643"/>
                </a:cubicBezTo>
                <a:close/>
                <a:moveTo>
                  <a:pt x="221" y="596"/>
                </a:moveTo>
                <a:cubicBezTo>
                  <a:pt x="224" y="595"/>
                  <a:pt x="226" y="595"/>
                  <a:pt x="229" y="595"/>
                </a:cubicBezTo>
                <a:cubicBezTo>
                  <a:pt x="229" y="595"/>
                  <a:pt x="229" y="597"/>
                  <a:pt x="229" y="597"/>
                </a:cubicBezTo>
                <a:cubicBezTo>
                  <a:pt x="227" y="598"/>
                  <a:pt x="225" y="599"/>
                  <a:pt x="222" y="599"/>
                </a:cubicBezTo>
                <a:cubicBezTo>
                  <a:pt x="222" y="599"/>
                  <a:pt x="222" y="598"/>
                  <a:pt x="221" y="596"/>
                </a:cubicBezTo>
                <a:close/>
                <a:moveTo>
                  <a:pt x="351" y="516"/>
                </a:moveTo>
                <a:cubicBezTo>
                  <a:pt x="353" y="521"/>
                  <a:pt x="349" y="523"/>
                  <a:pt x="346" y="525"/>
                </a:cubicBezTo>
                <a:cubicBezTo>
                  <a:pt x="345" y="525"/>
                  <a:pt x="342" y="526"/>
                  <a:pt x="342" y="525"/>
                </a:cubicBezTo>
                <a:cubicBezTo>
                  <a:pt x="340" y="523"/>
                  <a:pt x="341" y="521"/>
                  <a:pt x="342" y="520"/>
                </a:cubicBezTo>
                <a:cubicBezTo>
                  <a:pt x="345" y="517"/>
                  <a:pt x="348" y="515"/>
                  <a:pt x="351" y="516"/>
                </a:cubicBezTo>
                <a:cubicBezTo>
                  <a:pt x="351" y="515"/>
                  <a:pt x="351" y="515"/>
                  <a:pt x="351" y="515"/>
                </a:cubicBezTo>
                <a:cubicBezTo>
                  <a:pt x="359" y="518"/>
                  <a:pt x="366" y="522"/>
                  <a:pt x="372" y="528"/>
                </a:cubicBezTo>
                <a:cubicBezTo>
                  <a:pt x="369" y="532"/>
                  <a:pt x="366" y="535"/>
                  <a:pt x="363" y="539"/>
                </a:cubicBezTo>
                <a:cubicBezTo>
                  <a:pt x="363" y="540"/>
                  <a:pt x="362" y="543"/>
                  <a:pt x="363" y="544"/>
                </a:cubicBezTo>
                <a:cubicBezTo>
                  <a:pt x="364" y="547"/>
                  <a:pt x="366" y="545"/>
                  <a:pt x="368" y="543"/>
                </a:cubicBezTo>
                <a:cubicBezTo>
                  <a:pt x="371" y="540"/>
                  <a:pt x="374" y="538"/>
                  <a:pt x="378" y="535"/>
                </a:cubicBezTo>
                <a:cubicBezTo>
                  <a:pt x="379" y="535"/>
                  <a:pt x="381" y="536"/>
                  <a:pt x="382" y="536"/>
                </a:cubicBezTo>
                <a:cubicBezTo>
                  <a:pt x="382" y="537"/>
                  <a:pt x="382" y="539"/>
                  <a:pt x="382" y="539"/>
                </a:cubicBezTo>
                <a:cubicBezTo>
                  <a:pt x="379" y="543"/>
                  <a:pt x="376" y="547"/>
                  <a:pt x="373" y="551"/>
                </a:cubicBezTo>
                <a:cubicBezTo>
                  <a:pt x="373" y="552"/>
                  <a:pt x="374" y="555"/>
                  <a:pt x="374" y="555"/>
                </a:cubicBezTo>
                <a:cubicBezTo>
                  <a:pt x="375" y="556"/>
                  <a:pt x="377" y="555"/>
                  <a:pt x="378" y="554"/>
                </a:cubicBezTo>
                <a:cubicBezTo>
                  <a:pt x="381" y="552"/>
                  <a:pt x="384" y="549"/>
                  <a:pt x="387" y="546"/>
                </a:cubicBezTo>
                <a:cubicBezTo>
                  <a:pt x="389" y="544"/>
                  <a:pt x="391" y="544"/>
                  <a:pt x="393" y="546"/>
                </a:cubicBezTo>
                <a:cubicBezTo>
                  <a:pt x="395" y="547"/>
                  <a:pt x="397" y="549"/>
                  <a:pt x="395" y="552"/>
                </a:cubicBezTo>
                <a:cubicBezTo>
                  <a:pt x="392" y="556"/>
                  <a:pt x="390" y="561"/>
                  <a:pt x="388" y="565"/>
                </a:cubicBezTo>
                <a:cubicBezTo>
                  <a:pt x="387" y="566"/>
                  <a:pt x="389" y="568"/>
                  <a:pt x="389" y="569"/>
                </a:cubicBezTo>
                <a:cubicBezTo>
                  <a:pt x="390" y="569"/>
                  <a:pt x="392" y="569"/>
                  <a:pt x="392" y="568"/>
                </a:cubicBezTo>
                <a:cubicBezTo>
                  <a:pt x="394" y="565"/>
                  <a:pt x="396" y="562"/>
                  <a:pt x="398" y="559"/>
                </a:cubicBezTo>
                <a:cubicBezTo>
                  <a:pt x="400" y="557"/>
                  <a:pt x="403" y="557"/>
                  <a:pt x="404" y="559"/>
                </a:cubicBezTo>
                <a:cubicBezTo>
                  <a:pt x="411" y="567"/>
                  <a:pt x="416" y="575"/>
                  <a:pt x="415" y="586"/>
                </a:cubicBezTo>
                <a:cubicBezTo>
                  <a:pt x="415" y="588"/>
                  <a:pt x="413" y="590"/>
                  <a:pt x="411" y="588"/>
                </a:cubicBezTo>
                <a:cubicBezTo>
                  <a:pt x="406" y="585"/>
                  <a:pt x="402" y="581"/>
                  <a:pt x="397" y="578"/>
                </a:cubicBezTo>
                <a:cubicBezTo>
                  <a:pt x="397" y="578"/>
                  <a:pt x="395" y="579"/>
                  <a:pt x="394" y="580"/>
                </a:cubicBezTo>
                <a:cubicBezTo>
                  <a:pt x="393" y="580"/>
                  <a:pt x="393" y="582"/>
                  <a:pt x="394" y="582"/>
                </a:cubicBezTo>
                <a:cubicBezTo>
                  <a:pt x="398" y="586"/>
                  <a:pt x="402" y="590"/>
                  <a:pt x="406" y="594"/>
                </a:cubicBezTo>
                <a:cubicBezTo>
                  <a:pt x="408" y="596"/>
                  <a:pt x="411" y="598"/>
                  <a:pt x="410" y="601"/>
                </a:cubicBezTo>
                <a:cubicBezTo>
                  <a:pt x="410" y="605"/>
                  <a:pt x="406" y="605"/>
                  <a:pt x="402" y="606"/>
                </a:cubicBezTo>
                <a:cubicBezTo>
                  <a:pt x="394" y="608"/>
                  <a:pt x="386" y="607"/>
                  <a:pt x="379" y="603"/>
                </a:cubicBezTo>
                <a:cubicBezTo>
                  <a:pt x="360" y="594"/>
                  <a:pt x="346" y="579"/>
                  <a:pt x="335" y="562"/>
                </a:cubicBezTo>
                <a:cubicBezTo>
                  <a:pt x="326" y="548"/>
                  <a:pt x="319" y="533"/>
                  <a:pt x="314" y="517"/>
                </a:cubicBezTo>
                <a:cubicBezTo>
                  <a:pt x="312" y="510"/>
                  <a:pt x="309" y="505"/>
                  <a:pt x="306" y="498"/>
                </a:cubicBezTo>
                <a:cubicBezTo>
                  <a:pt x="306" y="497"/>
                  <a:pt x="308" y="494"/>
                  <a:pt x="310" y="495"/>
                </a:cubicBezTo>
                <a:cubicBezTo>
                  <a:pt x="317" y="498"/>
                  <a:pt x="324" y="501"/>
                  <a:pt x="332" y="504"/>
                </a:cubicBezTo>
                <a:cubicBezTo>
                  <a:pt x="334" y="505"/>
                  <a:pt x="333" y="508"/>
                  <a:pt x="332" y="510"/>
                </a:cubicBezTo>
                <a:cubicBezTo>
                  <a:pt x="331" y="511"/>
                  <a:pt x="330" y="513"/>
                  <a:pt x="329" y="515"/>
                </a:cubicBezTo>
                <a:cubicBezTo>
                  <a:pt x="329" y="515"/>
                  <a:pt x="329" y="516"/>
                  <a:pt x="330" y="516"/>
                </a:cubicBezTo>
                <a:cubicBezTo>
                  <a:pt x="331" y="517"/>
                  <a:pt x="332" y="517"/>
                  <a:pt x="332" y="517"/>
                </a:cubicBezTo>
                <a:cubicBezTo>
                  <a:pt x="334" y="517"/>
                  <a:pt x="336" y="516"/>
                  <a:pt x="338" y="514"/>
                </a:cubicBezTo>
                <a:cubicBezTo>
                  <a:pt x="344" y="510"/>
                  <a:pt x="344" y="510"/>
                  <a:pt x="351" y="516"/>
                </a:cubicBezTo>
                <a:close/>
                <a:moveTo>
                  <a:pt x="355" y="535"/>
                </a:moveTo>
                <a:cubicBezTo>
                  <a:pt x="353" y="534"/>
                  <a:pt x="352" y="534"/>
                  <a:pt x="352" y="533"/>
                </a:cubicBezTo>
                <a:cubicBezTo>
                  <a:pt x="351" y="529"/>
                  <a:pt x="357" y="524"/>
                  <a:pt x="361" y="525"/>
                </a:cubicBezTo>
                <a:cubicBezTo>
                  <a:pt x="362" y="526"/>
                  <a:pt x="363" y="527"/>
                  <a:pt x="362" y="528"/>
                </a:cubicBezTo>
                <a:cubicBezTo>
                  <a:pt x="360" y="530"/>
                  <a:pt x="357" y="533"/>
                  <a:pt x="355" y="535"/>
                </a:cubicBezTo>
                <a:close/>
                <a:moveTo>
                  <a:pt x="770" y="538"/>
                </a:moveTo>
                <a:cubicBezTo>
                  <a:pt x="770" y="537"/>
                  <a:pt x="769" y="536"/>
                  <a:pt x="769" y="535"/>
                </a:cubicBezTo>
                <a:cubicBezTo>
                  <a:pt x="769" y="533"/>
                  <a:pt x="772" y="531"/>
                  <a:pt x="775" y="533"/>
                </a:cubicBezTo>
                <a:cubicBezTo>
                  <a:pt x="775" y="533"/>
                  <a:pt x="776" y="534"/>
                  <a:pt x="776" y="535"/>
                </a:cubicBezTo>
                <a:cubicBezTo>
                  <a:pt x="776" y="537"/>
                  <a:pt x="773" y="539"/>
                  <a:pt x="770" y="538"/>
                </a:cubicBezTo>
                <a:close/>
                <a:moveTo>
                  <a:pt x="754" y="521"/>
                </a:moveTo>
                <a:cubicBezTo>
                  <a:pt x="752" y="521"/>
                  <a:pt x="748" y="521"/>
                  <a:pt x="748" y="517"/>
                </a:cubicBezTo>
                <a:cubicBezTo>
                  <a:pt x="748" y="516"/>
                  <a:pt x="751" y="513"/>
                  <a:pt x="753" y="513"/>
                </a:cubicBezTo>
                <a:cubicBezTo>
                  <a:pt x="756" y="512"/>
                  <a:pt x="758" y="514"/>
                  <a:pt x="758" y="518"/>
                </a:cubicBezTo>
                <a:cubicBezTo>
                  <a:pt x="760" y="517"/>
                  <a:pt x="762" y="516"/>
                  <a:pt x="764" y="515"/>
                </a:cubicBezTo>
                <a:cubicBezTo>
                  <a:pt x="764" y="515"/>
                  <a:pt x="766" y="515"/>
                  <a:pt x="766" y="516"/>
                </a:cubicBezTo>
                <a:cubicBezTo>
                  <a:pt x="767" y="517"/>
                  <a:pt x="767" y="518"/>
                  <a:pt x="766" y="519"/>
                </a:cubicBezTo>
                <a:cubicBezTo>
                  <a:pt x="765" y="521"/>
                  <a:pt x="763" y="523"/>
                  <a:pt x="760" y="525"/>
                </a:cubicBezTo>
                <a:cubicBezTo>
                  <a:pt x="757" y="528"/>
                  <a:pt x="756" y="527"/>
                  <a:pt x="754" y="521"/>
                </a:cubicBezTo>
                <a:close/>
                <a:moveTo>
                  <a:pt x="126" y="626"/>
                </a:moveTo>
                <a:cubicBezTo>
                  <a:pt x="125" y="626"/>
                  <a:pt x="124" y="626"/>
                  <a:pt x="124" y="626"/>
                </a:cubicBezTo>
                <a:cubicBezTo>
                  <a:pt x="121" y="624"/>
                  <a:pt x="120" y="622"/>
                  <a:pt x="120" y="618"/>
                </a:cubicBezTo>
                <a:cubicBezTo>
                  <a:pt x="120" y="618"/>
                  <a:pt x="121" y="616"/>
                  <a:pt x="121" y="616"/>
                </a:cubicBezTo>
                <a:cubicBezTo>
                  <a:pt x="122" y="616"/>
                  <a:pt x="124" y="616"/>
                  <a:pt x="124" y="617"/>
                </a:cubicBezTo>
                <a:cubicBezTo>
                  <a:pt x="125" y="619"/>
                  <a:pt x="127" y="622"/>
                  <a:pt x="128" y="624"/>
                </a:cubicBezTo>
                <a:cubicBezTo>
                  <a:pt x="128" y="625"/>
                  <a:pt x="127" y="626"/>
                  <a:pt x="126" y="626"/>
                </a:cubicBezTo>
                <a:close/>
                <a:moveTo>
                  <a:pt x="157" y="623"/>
                </a:moveTo>
                <a:cubicBezTo>
                  <a:pt x="156" y="624"/>
                  <a:pt x="156" y="625"/>
                  <a:pt x="156" y="626"/>
                </a:cubicBezTo>
                <a:cubicBezTo>
                  <a:pt x="154" y="625"/>
                  <a:pt x="153" y="625"/>
                  <a:pt x="152" y="624"/>
                </a:cubicBezTo>
                <a:cubicBezTo>
                  <a:pt x="151" y="621"/>
                  <a:pt x="151" y="619"/>
                  <a:pt x="151" y="616"/>
                </a:cubicBezTo>
                <a:cubicBezTo>
                  <a:pt x="151" y="615"/>
                  <a:pt x="152" y="614"/>
                  <a:pt x="152" y="614"/>
                </a:cubicBezTo>
                <a:cubicBezTo>
                  <a:pt x="153" y="614"/>
                  <a:pt x="154" y="614"/>
                  <a:pt x="155" y="615"/>
                </a:cubicBezTo>
                <a:cubicBezTo>
                  <a:pt x="156" y="618"/>
                  <a:pt x="156" y="620"/>
                  <a:pt x="157" y="623"/>
                </a:cubicBezTo>
                <a:close/>
                <a:moveTo>
                  <a:pt x="135" y="616"/>
                </a:moveTo>
                <a:cubicBezTo>
                  <a:pt x="137" y="614"/>
                  <a:pt x="137" y="613"/>
                  <a:pt x="138" y="613"/>
                </a:cubicBezTo>
                <a:cubicBezTo>
                  <a:pt x="139" y="613"/>
                  <a:pt x="140" y="613"/>
                  <a:pt x="140" y="614"/>
                </a:cubicBezTo>
                <a:cubicBezTo>
                  <a:pt x="142" y="617"/>
                  <a:pt x="143" y="620"/>
                  <a:pt x="144" y="624"/>
                </a:cubicBezTo>
                <a:cubicBezTo>
                  <a:pt x="144" y="624"/>
                  <a:pt x="143" y="626"/>
                  <a:pt x="143" y="626"/>
                </a:cubicBezTo>
                <a:cubicBezTo>
                  <a:pt x="142" y="627"/>
                  <a:pt x="141" y="626"/>
                  <a:pt x="140" y="626"/>
                </a:cubicBezTo>
                <a:cubicBezTo>
                  <a:pt x="138" y="622"/>
                  <a:pt x="137" y="619"/>
                  <a:pt x="135" y="616"/>
                </a:cubicBezTo>
                <a:close/>
                <a:moveTo>
                  <a:pt x="250" y="306"/>
                </a:moveTo>
                <a:cubicBezTo>
                  <a:pt x="249" y="306"/>
                  <a:pt x="248" y="305"/>
                  <a:pt x="248" y="304"/>
                </a:cubicBezTo>
                <a:cubicBezTo>
                  <a:pt x="247" y="303"/>
                  <a:pt x="249" y="302"/>
                  <a:pt x="250" y="301"/>
                </a:cubicBezTo>
                <a:cubicBezTo>
                  <a:pt x="251" y="300"/>
                  <a:pt x="252" y="300"/>
                  <a:pt x="253" y="300"/>
                </a:cubicBezTo>
                <a:cubicBezTo>
                  <a:pt x="254" y="301"/>
                  <a:pt x="255" y="302"/>
                  <a:pt x="256" y="303"/>
                </a:cubicBezTo>
                <a:cubicBezTo>
                  <a:pt x="255" y="304"/>
                  <a:pt x="254" y="305"/>
                  <a:pt x="253" y="306"/>
                </a:cubicBezTo>
                <a:cubicBezTo>
                  <a:pt x="253" y="306"/>
                  <a:pt x="252" y="306"/>
                  <a:pt x="250" y="306"/>
                </a:cubicBezTo>
                <a:close/>
                <a:moveTo>
                  <a:pt x="243" y="286"/>
                </a:moveTo>
                <a:cubicBezTo>
                  <a:pt x="242" y="286"/>
                  <a:pt x="240" y="285"/>
                  <a:pt x="240" y="285"/>
                </a:cubicBezTo>
                <a:cubicBezTo>
                  <a:pt x="240" y="283"/>
                  <a:pt x="240" y="282"/>
                  <a:pt x="241" y="281"/>
                </a:cubicBezTo>
                <a:cubicBezTo>
                  <a:pt x="242" y="280"/>
                  <a:pt x="244" y="280"/>
                  <a:pt x="245" y="280"/>
                </a:cubicBezTo>
                <a:cubicBezTo>
                  <a:pt x="247" y="280"/>
                  <a:pt x="248" y="282"/>
                  <a:pt x="249" y="283"/>
                </a:cubicBezTo>
                <a:cubicBezTo>
                  <a:pt x="248" y="283"/>
                  <a:pt x="247" y="284"/>
                  <a:pt x="247" y="285"/>
                </a:cubicBezTo>
                <a:cubicBezTo>
                  <a:pt x="245" y="285"/>
                  <a:pt x="244" y="286"/>
                  <a:pt x="243" y="286"/>
                </a:cubicBezTo>
                <a:close/>
                <a:moveTo>
                  <a:pt x="248" y="297"/>
                </a:moveTo>
                <a:cubicBezTo>
                  <a:pt x="246" y="296"/>
                  <a:pt x="245" y="295"/>
                  <a:pt x="244" y="294"/>
                </a:cubicBezTo>
                <a:cubicBezTo>
                  <a:pt x="243" y="293"/>
                  <a:pt x="246" y="290"/>
                  <a:pt x="249" y="291"/>
                </a:cubicBezTo>
                <a:cubicBezTo>
                  <a:pt x="250" y="291"/>
                  <a:pt x="251" y="292"/>
                  <a:pt x="252" y="293"/>
                </a:cubicBezTo>
                <a:cubicBezTo>
                  <a:pt x="251" y="294"/>
                  <a:pt x="250" y="296"/>
                  <a:pt x="248" y="297"/>
                </a:cubicBezTo>
                <a:close/>
                <a:moveTo>
                  <a:pt x="671" y="315"/>
                </a:moveTo>
                <a:cubicBezTo>
                  <a:pt x="671" y="313"/>
                  <a:pt x="672" y="312"/>
                  <a:pt x="672" y="312"/>
                </a:cubicBezTo>
                <a:cubicBezTo>
                  <a:pt x="673" y="311"/>
                  <a:pt x="675" y="311"/>
                  <a:pt x="675" y="312"/>
                </a:cubicBezTo>
                <a:cubicBezTo>
                  <a:pt x="677" y="313"/>
                  <a:pt x="678" y="316"/>
                  <a:pt x="679" y="318"/>
                </a:cubicBezTo>
                <a:cubicBezTo>
                  <a:pt x="679" y="319"/>
                  <a:pt x="678" y="320"/>
                  <a:pt x="677" y="321"/>
                </a:cubicBezTo>
                <a:cubicBezTo>
                  <a:pt x="677" y="322"/>
                  <a:pt x="675" y="321"/>
                  <a:pt x="674" y="321"/>
                </a:cubicBezTo>
                <a:cubicBezTo>
                  <a:pt x="673" y="319"/>
                  <a:pt x="672" y="316"/>
                  <a:pt x="671" y="315"/>
                </a:cubicBezTo>
                <a:close/>
                <a:moveTo>
                  <a:pt x="653" y="333"/>
                </a:moveTo>
                <a:cubicBezTo>
                  <a:pt x="652" y="332"/>
                  <a:pt x="651" y="333"/>
                  <a:pt x="650" y="332"/>
                </a:cubicBezTo>
                <a:cubicBezTo>
                  <a:pt x="647" y="330"/>
                  <a:pt x="645" y="327"/>
                  <a:pt x="645" y="324"/>
                </a:cubicBezTo>
                <a:cubicBezTo>
                  <a:pt x="645" y="323"/>
                  <a:pt x="645" y="322"/>
                  <a:pt x="646" y="321"/>
                </a:cubicBezTo>
                <a:cubicBezTo>
                  <a:pt x="647" y="321"/>
                  <a:pt x="648" y="320"/>
                  <a:pt x="648" y="321"/>
                </a:cubicBezTo>
                <a:cubicBezTo>
                  <a:pt x="651" y="324"/>
                  <a:pt x="653" y="327"/>
                  <a:pt x="655" y="331"/>
                </a:cubicBezTo>
                <a:cubicBezTo>
                  <a:pt x="655" y="331"/>
                  <a:pt x="653" y="332"/>
                  <a:pt x="653" y="333"/>
                </a:cubicBezTo>
                <a:close/>
                <a:moveTo>
                  <a:pt x="657" y="319"/>
                </a:moveTo>
                <a:cubicBezTo>
                  <a:pt x="657" y="318"/>
                  <a:pt x="658" y="317"/>
                  <a:pt x="659" y="316"/>
                </a:cubicBezTo>
                <a:cubicBezTo>
                  <a:pt x="660" y="316"/>
                  <a:pt x="662" y="317"/>
                  <a:pt x="662" y="318"/>
                </a:cubicBezTo>
                <a:cubicBezTo>
                  <a:pt x="663" y="318"/>
                  <a:pt x="664" y="320"/>
                  <a:pt x="664" y="320"/>
                </a:cubicBezTo>
                <a:cubicBezTo>
                  <a:pt x="664" y="324"/>
                  <a:pt x="668" y="327"/>
                  <a:pt x="664" y="330"/>
                </a:cubicBezTo>
                <a:cubicBezTo>
                  <a:pt x="662" y="332"/>
                  <a:pt x="659" y="328"/>
                  <a:pt x="657" y="323"/>
                </a:cubicBezTo>
                <a:cubicBezTo>
                  <a:pt x="657" y="322"/>
                  <a:pt x="657" y="321"/>
                  <a:pt x="657" y="319"/>
                </a:cubicBezTo>
                <a:close/>
                <a:moveTo>
                  <a:pt x="406" y="1087"/>
                </a:moveTo>
                <a:cubicBezTo>
                  <a:pt x="404" y="1089"/>
                  <a:pt x="403" y="1091"/>
                  <a:pt x="402" y="1092"/>
                </a:cubicBezTo>
                <a:cubicBezTo>
                  <a:pt x="401" y="1093"/>
                  <a:pt x="399" y="1093"/>
                  <a:pt x="399" y="1093"/>
                </a:cubicBezTo>
                <a:cubicBezTo>
                  <a:pt x="399" y="1091"/>
                  <a:pt x="398" y="1090"/>
                  <a:pt x="398" y="1089"/>
                </a:cubicBezTo>
                <a:cubicBezTo>
                  <a:pt x="399" y="1088"/>
                  <a:pt x="400" y="1086"/>
                  <a:pt x="401" y="1086"/>
                </a:cubicBezTo>
                <a:cubicBezTo>
                  <a:pt x="402" y="1085"/>
                  <a:pt x="404" y="1086"/>
                  <a:pt x="406" y="1087"/>
                </a:cubicBezTo>
                <a:close/>
                <a:moveTo>
                  <a:pt x="473" y="981"/>
                </a:moveTo>
                <a:cubicBezTo>
                  <a:pt x="471" y="980"/>
                  <a:pt x="470" y="980"/>
                  <a:pt x="470" y="979"/>
                </a:cubicBezTo>
                <a:cubicBezTo>
                  <a:pt x="470" y="978"/>
                  <a:pt x="471" y="975"/>
                  <a:pt x="472" y="975"/>
                </a:cubicBezTo>
                <a:cubicBezTo>
                  <a:pt x="474" y="973"/>
                  <a:pt x="476" y="973"/>
                  <a:pt x="479" y="973"/>
                </a:cubicBezTo>
                <a:cubicBezTo>
                  <a:pt x="479" y="974"/>
                  <a:pt x="480" y="976"/>
                  <a:pt x="479" y="976"/>
                </a:cubicBezTo>
                <a:cubicBezTo>
                  <a:pt x="477" y="978"/>
                  <a:pt x="475" y="980"/>
                  <a:pt x="473" y="981"/>
                </a:cubicBezTo>
                <a:close/>
                <a:moveTo>
                  <a:pt x="69" y="237"/>
                </a:moveTo>
                <a:cubicBezTo>
                  <a:pt x="65" y="236"/>
                  <a:pt x="63" y="232"/>
                  <a:pt x="61" y="229"/>
                </a:cubicBezTo>
                <a:cubicBezTo>
                  <a:pt x="61" y="228"/>
                  <a:pt x="62" y="225"/>
                  <a:pt x="63" y="225"/>
                </a:cubicBezTo>
                <a:cubicBezTo>
                  <a:pt x="64" y="225"/>
                  <a:pt x="66" y="225"/>
                  <a:pt x="66" y="226"/>
                </a:cubicBezTo>
                <a:cubicBezTo>
                  <a:pt x="69" y="229"/>
                  <a:pt x="71" y="232"/>
                  <a:pt x="69" y="237"/>
                </a:cubicBezTo>
                <a:close/>
                <a:moveTo>
                  <a:pt x="740" y="688"/>
                </a:moveTo>
                <a:cubicBezTo>
                  <a:pt x="740" y="686"/>
                  <a:pt x="740" y="685"/>
                  <a:pt x="741" y="685"/>
                </a:cubicBezTo>
                <a:cubicBezTo>
                  <a:pt x="741" y="684"/>
                  <a:pt x="742" y="683"/>
                  <a:pt x="743" y="683"/>
                </a:cubicBezTo>
                <a:cubicBezTo>
                  <a:pt x="744" y="684"/>
                  <a:pt x="745" y="684"/>
                  <a:pt x="745" y="685"/>
                </a:cubicBezTo>
                <a:cubicBezTo>
                  <a:pt x="746" y="688"/>
                  <a:pt x="746" y="692"/>
                  <a:pt x="746" y="695"/>
                </a:cubicBezTo>
                <a:cubicBezTo>
                  <a:pt x="746" y="695"/>
                  <a:pt x="744" y="696"/>
                  <a:pt x="743" y="696"/>
                </a:cubicBezTo>
                <a:cubicBezTo>
                  <a:pt x="743" y="696"/>
                  <a:pt x="742" y="696"/>
                  <a:pt x="742" y="696"/>
                </a:cubicBezTo>
                <a:cubicBezTo>
                  <a:pt x="741" y="693"/>
                  <a:pt x="740" y="690"/>
                  <a:pt x="740" y="688"/>
                </a:cubicBezTo>
                <a:close/>
                <a:moveTo>
                  <a:pt x="147" y="674"/>
                </a:moveTo>
                <a:cubicBezTo>
                  <a:pt x="147" y="674"/>
                  <a:pt x="148" y="673"/>
                  <a:pt x="149" y="673"/>
                </a:cubicBezTo>
                <a:cubicBezTo>
                  <a:pt x="153" y="674"/>
                  <a:pt x="155" y="679"/>
                  <a:pt x="154" y="684"/>
                </a:cubicBezTo>
                <a:cubicBezTo>
                  <a:pt x="154" y="684"/>
                  <a:pt x="152" y="685"/>
                  <a:pt x="152" y="684"/>
                </a:cubicBezTo>
                <a:cubicBezTo>
                  <a:pt x="149" y="682"/>
                  <a:pt x="146" y="679"/>
                  <a:pt x="147" y="674"/>
                </a:cubicBezTo>
                <a:close/>
                <a:moveTo>
                  <a:pt x="315" y="1260"/>
                </a:moveTo>
                <a:cubicBezTo>
                  <a:pt x="314" y="1259"/>
                  <a:pt x="313" y="1258"/>
                  <a:pt x="313" y="1258"/>
                </a:cubicBezTo>
                <a:cubicBezTo>
                  <a:pt x="313" y="1253"/>
                  <a:pt x="318" y="1249"/>
                  <a:pt x="323" y="1250"/>
                </a:cubicBezTo>
                <a:cubicBezTo>
                  <a:pt x="324" y="1250"/>
                  <a:pt x="325" y="1251"/>
                  <a:pt x="324" y="1252"/>
                </a:cubicBezTo>
                <a:cubicBezTo>
                  <a:pt x="322" y="1256"/>
                  <a:pt x="319" y="1258"/>
                  <a:pt x="315" y="1260"/>
                </a:cubicBezTo>
                <a:close/>
                <a:moveTo>
                  <a:pt x="481" y="953"/>
                </a:moveTo>
                <a:cubicBezTo>
                  <a:pt x="481" y="955"/>
                  <a:pt x="481" y="956"/>
                  <a:pt x="481" y="957"/>
                </a:cubicBezTo>
                <a:cubicBezTo>
                  <a:pt x="480" y="958"/>
                  <a:pt x="479" y="959"/>
                  <a:pt x="478" y="959"/>
                </a:cubicBezTo>
                <a:cubicBezTo>
                  <a:pt x="474" y="962"/>
                  <a:pt x="471" y="963"/>
                  <a:pt x="470" y="961"/>
                </a:cubicBezTo>
                <a:cubicBezTo>
                  <a:pt x="470" y="957"/>
                  <a:pt x="472" y="955"/>
                  <a:pt x="475" y="954"/>
                </a:cubicBezTo>
                <a:cubicBezTo>
                  <a:pt x="477" y="953"/>
                  <a:pt x="479" y="953"/>
                  <a:pt x="481" y="953"/>
                </a:cubicBezTo>
                <a:close/>
                <a:moveTo>
                  <a:pt x="830" y="628"/>
                </a:moveTo>
                <a:cubicBezTo>
                  <a:pt x="824" y="627"/>
                  <a:pt x="820" y="625"/>
                  <a:pt x="820" y="622"/>
                </a:cubicBezTo>
                <a:cubicBezTo>
                  <a:pt x="820" y="621"/>
                  <a:pt x="820" y="621"/>
                  <a:pt x="820" y="620"/>
                </a:cubicBezTo>
                <a:cubicBezTo>
                  <a:pt x="825" y="618"/>
                  <a:pt x="828" y="622"/>
                  <a:pt x="832" y="624"/>
                </a:cubicBezTo>
                <a:cubicBezTo>
                  <a:pt x="833" y="624"/>
                  <a:pt x="833" y="626"/>
                  <a:pt x="833" y="626"/>
                </a:cubicBezTo>
                <a:cubicBezTo>
                  <a:pt x="833" y="627"/>
                  <a:pt x="831" y="627"/>
                  <a:pt x="830" y="628"/>
                </a:cubicBezTo>
                <a:close/>
                <a:moveTo>
                  <a:pt x="605" y="865"/>
                </a:moveTo>
                <a:cubicBezTo>
                  <a:pt x="603" y="869"/>
                  <a:pt x="599" y="871"/>
                  <a:pt x="595" y="870"/>
                </a:cubicBezTo>
                <a:cubicBezTo>
                  <a:pt x="594" y="870"/>
                  <a:pt x="593" y="868"/>
                  <a:pt x="593" y="867"/>
                </a:cubicBezTo>
                <a:cubicBezTo>
                  <a:pt x="595" y="864"/>
                  <a:pt x="600" y="862"/>
                  <a:pt x="603" y="863"/>
                </a:cubicBezTo>
                <a:cubicBezTo>
                  <a:pt x="604" y="863"/>
                  <a:pt x="604" y="864"/>
                  <a:pt x="605" y="865"/>
                </a:cubicBezTo>
                <a:close/>
                <a:moveTo>
                  <a:pt x="24" y="610"/>
                </a:moveTo>
                <a:cubicBezTo>
                  <a:pt x="24" y="611"/>
                  <a:pt x="24" y="612"/>
                  <a:pt x="23" y="613"/>
                </a:cubicBezTo>
                <a:cubicBezTo>
                  <a:pt x="20" y="615"/>
                  <a:pt x="18" y="617"/>
                  <a:pt x="15" y="619"/>
                </a:cubicBezTo>
                <a:cubicBezTo>
                  <a:pt x="14" y="620"/>
                  <a:pt x="12" y="619"/>
                  <a:pt x="11" y="619"/>
                </a:cubicBezTo>
                <a:cubicBezTo>
                  <a:pt x="11" y="619"/>
                  <a:pt x="11" y="617"/>
                  <a:pt x="11" y="616"/>
                </a:cubicBezTo>
                <a:cubicBezTo>
                  <a:pt x="14" y="612"/>
                  <a:pt x="18" y="610"/>
                  <a:pt x="22" y="609"/>
                </a:cubicBezTo>
                <a:cubicBezTo>
                  <a:pt x="23" y="609"/>
                  <a:pt x="24" y="610"/>
                  <a:pt x="24" y="610"/>
                </a:cubicBezTo>
                <a:close/>
                <a:moveTo>
                  <a:pt x="89" y="221"/>
                </a:moveTo>
                <a:cubicBezTo>
                  <a:pt x="88" y="223"/>
                  <a:pt x="88" y="223"/>
                  <a:pt x="88" y="223"/>
                </a:cubicBezTo>
                <a:cubicBezTo>
                  <a:pt x="88" y="224"/>
                  <a:pt x="87" y="224"/>
                  <a:pt x="87" y="224"/>
                </a:cubicBezTo>
                <a:cubicBezTo>
                  <a:pt x="83" y="221"/>
                  <a:pt x="80" y="219"/>
                  <a:pt x="77" y="217"/>
                </a:cubicBezTo>
                <a:cubicBezTo>
                  <a:pt x="76" y="216"/>
                  <a:pt x="76" y="214"/>
                  <a:pt x="76" y="213"/>
                </a:cubicBezTo>
                <a:cubicBezTo>
                  <a:pt x="76" y="211"/>
                  <a:pt x="80" y="211"/>
                  <a:pt x="81" y="213"/>
                </a:cubicBezTo>
                <a:cubicBezTo>
                  <a:pt x="84" y="216"/>
                  <a:pt x="86" y="219"/>
                  <a:pt x="89" y="221"/>
                </a:cubicBezTo>
                <a:close/>
                <a:moveTo>
                  <a:pt x="696" y="374"/>
                </a:moveTo>
                <a:cubicBezTo>
                  <a:pt x="695" y="374"/>
                  <a:pt x="695" y="374"/>
                  <a:pt x="695" y="374"/>
                </a:cubicBezTo>
                <a:cubicBezTo>
                  <a:pt x="693" y="370"/>
                  <a:pt x="692" y="367"/>
                  <a:pt x="691" y="363"/>
                </a:cubicBezTo>
                <a:cubicBezTo>
                  <a:pt x="691" y="363"/>
                  <a:pt x="692" y="361"/>
                  <a:pt x="693" y="361"/>
                </a:cubicBezTo>
                <a:cubicBezTo>
                  <a:pt x="693" y="361"/>
                  <a:pt x="695" y="361"/>
                  <a:pt x="695" y="362"/>
                </a:cubicBezTo>
                <a:cubicBezTo>
                  <a:pt x="696" y="365"/>
                  <a:pt x="697" y="369"/>
                  <a:pt x="698" y="373"/>
                </a:cubicBezTo>
                <a:cubicBezTo>
                  <a:pt x="698" y="373"/>
                  <a:pt x="697" y="374"/>
                  <a:pt x="696" y="374"/>
                </a:cubicBezTo>
                <a:close/>
                <a:moveTo>
                  <a:pt x="467" y="14"/>
                </a:moveTo>
                <a:cubicBezTo>
                  <a:pt x="467" y="14"/>
                  <a:pt x="466" y="14"/>
                  <a:pt x="466" y="14"/>
                </a:cubicBezTo>
                <a:cubicBezTo>
                  <a:pt x="464" y="10"/>
                  <a:pt x="463" y="6"/>
                  <a:pt x="462" y="1"/>
                </a:cubicBezTo>
                <a:cubicBezTo>
                  <a:pt x="462" y="1"/>
                  <a:pt x="463" y="0"/>
                  <a:pt x="464" y="0"/>
                </a:cubicBezTo>
                <a:cubicBezTo>
                  <a:pt x="465" y="0"/>
                  <a:pt x="466" y="0"/>
                  <a:pt x="466" y="1"/>
                </a:cubicBezTo>
                <a:cubicBezTo>
                  <a:pt x="469" y="4"/>
                  <a:pt x="470" y="8"/>
                  <a:pt x="469" y="13"/>
                </a:cubicBezTo>
                <a:cubicBezTo>
                  <a:pt x="469" y="13"/>
                  <a:pt x="468" y="14"/>
                  <a:pt x="467" y="14"/>
                </a:cubicBezTo>
                <a:close/>
                <a:moveTo>
                  <a:pt x="581" y="83"/>
                </a:moveTo>
                <a:cubicBezTo>
                  <a:pt x="579" y="83"/>
                  <a:pt x="578" y="82"/>
                  <a:pt x="578" y="82"/>
                </a:cubicBezTo>
                <a:cubicBezTo>
                  <a:pt x="577" y="81"/>
                  <a:pt x="577" y="81"/>
                  <a:pt x="578" y="80"/>
                </a:cubicBezTo>
                <a:cubicBezTo>
                  <a:pt x="580" y="76"/>
                  <a:pt x="585" y="74"/>
                  <a:pt x="589" y="72"/>
                </a:cubicBezTo>
                <a:cubicBezTo>
                  <a:pt x="590" y="72"/>
                  <a:pt x="591" y="74"/>
                  <a:pt x="591" y="75"/>
                </a:cubicBezTo>
                <a:cubicBezTo>
                  <a:pt x="589" y="80"/>
                  <a:pt x="586" y="83"/>
                  <a:pt x="581" y="83"/>
                </a:cubicBezTo>
                <a:close/>
                <a:moveTo>
                  <a:pt x="762" y="240"/>
                </a:moveTo>
                <a:cubicBezTo>
                  <a:pt x="763" y="241"/>
                  <a:pt x="764" y="241"/>
                  <a:pt x="765" y="242"/>
                </a:cubicBezTo>
                <a:cubicBezTo>
                  <a:pt x="765" y="242"/>
                  <a:pt x="765" y="244"/>
                  <a:pt x="764" y="244"/>
                </a:cubicBezTo>
                <a:cubicBezTo>
                  <a:pt x="760" y="246"/>
                  <a:pt x="756" y="249"/>
                  <a:pt x="752" y="247"/>
                </a:cubicBezTo>
                <a:cubicBezTo>
                  <a:pt x="751" y="247"/>
                  <a:pt x="750" y="245"/>
                  <a:pt x="749" y="244"/>
                </a:cubicBezTo>
                <a:cubicBezTo>
                  <a:pt x="749" y="244"/>
                  <a:pt x="750" y="242"/>
                  <a:pt x="751" y="242"/>
                </a:cubicBezTo>
                <a:cubicBezTo>
                  <a:pt x="755" y="241"/>
                  <a:pt x="759" y="240"/>
                  <a:pt x="762" y="240"/>
                </a:cubicBezTo>
                <a:close/>
                <a:moveTo>
                  <a:pt x="753" y="685"/>
                </a:moveTo>
                <a:cubicBezTo>
                  <a:pt x="753" y="683"/>
                  <a:pt x="753" y="682"/>
                  <a:pt x="754" y="681"/>
                </a:cubicBezTo>
                <a:cubicBezTo>
                  <a:pt x="754" y="681"/>
                  <a:pt x="754" y="680"/>
                  <a:pt x="755" y="680"/>
                </a:cubicBezTo>
                <a:cubicBezTo>
                  <a:pt x="756" y="680"/>
                  <a:pt x="757" y="681"/>
                  <a:pt x="757" y="681"/>
                </a:cubicBezTo>
                <a:cubicBezTo>
                  <a:pt x="758" y="685"/>
                  <a:pt x="758" y="690"/>
                  <a:pt x="758" y="694"/>
                </a:cubicBezTo>
                <a:cubicBezTo>
                  <a:pt x="758" y="694"/>
                  <a:pt x="757" y="694"/>
                  <a:pt x="757" y="694"/>
                </a:cubicBezTo>
                <a:cubicBezTo>
                  <a:pt x="756" y="694"/>
                  <a:pt x="756" y="694"/>
                  <a:pt x="756" y="694"/>
                </a:cubicBezTo>
                <a:cubicBezTo>
                  <a:pt x="754" y="691"/>
                  <a:pt x="753" y="688"/>
                  <a:pt x="753" y="685"/>
                </a:cubicBezTo>
                <a:close/>
                <a:moveTo>
                  <a:pt x="615" y="1057"/>
                </a:moveTo>
                <a:cubicBezTo>
                  <a:pt x="615" y="1058"/>
                  <a:pt x="615" y="1059"/>
                  <a:pt x="614" y="1060"/>
                </a:cubicBezTo>
                <a:cubicBezTo>
                  <a:pt x="612" y="1063"/>
                  <a:pt x="610" y="1066"/>
                  <a:pt x="608" y="1069"/>
                </a:cubicBezTo>
                <a:cubicBezTo>
                  <a:pt x="607" y="1070"/>
                  <a:pt x="605" y="1072"/>
                  <a:pt x="603" y="1070"/>
                </a:cubicBezTo>
                <a:cubicBezTo>
                  <a:pt x="603" y="1069"/>
                  <a:pt x="602" y="1067"/>
                  <a:pt x="603" y="1066"/>
                </a:cubicBezTo>
                <a:cubicBezTo>
                  <a:pt x="606" y="1062"/>
                  <a:pt x="609" y="1059"/>
                  <a:pt x="612" y="1056"/>
                </a:cubicBezTo>
                <a:cubicBezTo>
                  <a:pt x="613" y="1056"/>
                  <a:pt x="613" y="1056"/>
                  <a:pt x="614" y="1056"/>
                </a:cubicBezTo>
                <a:cubicBezTo>
                  <a:pt x="614" y="1057"/>
                  <a:pt x="614" y="1057"/>
                  <a:pt x="615" y="1057"/>
                </a:cubicBezTo>
                <a:close/>
                <a:moveTo>
                  <a:pt x="618" y="139"/>
                </a:moveTo>
                <a:cubicBezTo>
                  <a:pt x="617" y="139"/>
                  <a:pt x="617" y="138"/>
                  <a:pt x="616" y="138"/>
                </a:cubicBezTo>
                <a:cubicBezTo>
                  <a:pt x="615" y="133"/>
                  <a:pt x="617" y="128"/>
                  <a:pt x="622" y="126"/>
                </a:cubicBezTo>
                <a:cubicBezTo>
                  <a:pt x="623" y="126"/>
                  <a:pt x="624" y="127"/>
                  <a:pt x="624" y="128"/>
                </a:cubicBezTo>
                <a:cubicBezTo>
                  <a:pt x="623" y="131"/>
                  <a:pt x="622" y="135"/>
                  <a:pt x="620" y="139"/>
                </a:cubicBezTo>
                <a:cubicBezTo>
                  <a:pt x="620" y="139"/>
                  <a:pt x="618" y="139"/>
                  <a:pt x="618" y="139"/>
                </a:cubicBezTo>
                <a:close/>
                <a:moveTo>
                  <a:pt x="110" y="683"/>
                </a:moveTo>
                <a:cubicBezTo>
                  <a:pt x="111" y="688"/>
                  <a:pt x="112" y="693"/>
                  <a:pt x="113" y="698"/>
                </a:cubicBezTo>
                <a:cubicBezTo>
                  <a:pt x="113" y="698"/>
                  <a:pt x="112" y="699"/>
                  <a:pt x="111" y="700"/>
                </a:cubicBezTo>
                <a:cubicBezTo>
                  <a:pt x="111" y="700"/>
                  <a:pt x="110" y="700"/>
                  <a:pt x="110" y="700"/>
                </a:cubicBezTo>
                <a:cubicBezTo>
                  <a:pt x="106" y="695"/>
                  <a:pt x="104" y="691"/>
                  <a:pt x="107" y="685"/>
                </a:cubicBezTo>
                <a:cubicBezTo>
                  <a:pt x="108" y="684"/>
                  <a:pt x="109" y="684"/>
                  <a:pt x="110" y="683"/>
                </a:cubicBezTo>
                <a:close/>
                <a:moveTo>
                  <a:pt x="677" y="370"/>
                </a:moveTo>
                <a:cubicBezTo>
                  <a:pt x="678" y="369"/>
                  <a:pt x="678" y="367"/>
                  <a:pt x="680" y="367"/>
                </a:cubicBezTo>
                <a:cubicBezTo>
                  <a:pt x="680" y="366"/>
                  <a:pt x="682" y="368"/>
                  <a:pt x="683" y="368"/>
                </a:cubicBezTo>
                <a:cubicBezTo>
                  <a:pt x="683" y="368"/>
                  <a:pt x="683" y="369"/>
                  <a:pt x="683" y="370"/>
                </a:cubicBezTo>
                <a:cubicBezTo>
                  <a:pt x="684" y="374"/>
                  <a:pt x="687" y="378"/>
                  <a:pt x="685" y="382"/>
                </a:cubicBezTo>
                <a:cubicBezTo>
                  <a:pt x="685" y="382"/>
                  <a:pt x="684" y="383"/>
                  <a:pt x="683" y="382"/>
                </a:cubicBezTo>
                <a:cubicBezTo>
                  <a:pt x="678" y="380"/>
                  <a:pt x="678" y="375"/>
                  <a:pt x="677" y="370"/>
                </a:cubicBezTo>
                <a:close/>
                <a:moveTo>
                  <a:pt x="44" y="633"/>
                </a:moveTo>
                <a:cubicBezTo>
                  <a:pt x="43" y="633"/>
                  <a:pt x="43" y="635"/>
                  <a:pt x="42" y="635"/>
                </a:cubicBezTo>
                <a:cubicBezTo>
                  <a:pt x="39" y="638"/>
                  <a:pt x="35" y="640"/>
                  <a:pt x="31" y="643"/>
                </a:cubicBezTo>
                <a:cubicBezTo>
                  <a:pt x="31" y="643"/>
                  <a:pt x="29" y="643"/>
                  <a:pt x="29" y="642"/>
                </a:cubicBezTo>
                <a:cubicBezTo>
                  <a:pt x="28" y="642"/>
                  <a:pt x="28" y="640"/>
                  <a:pt x="29" y="640"/>
                </a:cubicBezTo>
                <a:cubicBezTo>
                  <a:pt x="33" y="637"/>
                  <a:pt x="37" y="633"/>
                  <a:pt x="41" y="631"/>
                </a:cubicBezTo>
                <a:cubicBezTo>
                  <a:pt x="41" y="630"/>
                  <a:pt x="42" y="631"/>
                  <a:pt x="43" y="631"/>
                </a:cubicBezTo>
                <a:cubicBezTo>
                  <a:pt x="43" y="631"/>
                  <a:pt x="43" y="632"/>
                  <a:pt x="44" y="633"/>
                </a:cubicBezTo>
                <a:close/>
                <a:moveTo>
                  <a:pt x="600" y="143"/>
                </a:moveTo>
                <a:cubicBezTo>
                  <a:pt x="600" y="142"/>
                  <a:pt x="598" y="142"/>
                  <a:pt x="598" y="142"/>
                </a:cubicBezTo>
                <a:cubicBezTo>
                  <a:pt x="597" y="135"/>
                  <a:pt x="599" y="130"/>
                  <a:pt x="604" y="126"/>
                </a:cubicBezTo>
                <a:cubicBezTo>
                  <a:pt x="604" y="125"/>
                  <a:pt x="605" y="125"/>
                  <a:pt x="605" y="125"/>
                </a:cubicBezTo>
                <a:cubicBezTo>
                  <a:pt x="605" y="126"/>
                  <a:pt x="606" y="126"/>
                  <a:pt x="606" y="127"/>
                </a:cubicBezTo>
                <a:cubicBezTo>
                  <a:pt x="605" y="132"/>
                  <a:pt x="603" y="137"/>
                  <a:pt x="602" y="142"/>
                </a:cubicBezTo>
                <a:cubicBezTo>
                  <a:pt x="602" y="143"/>
                  <a:pt x="601" y="143"/>
                  <a:pt x="600" y="143"/>
                </a:cubicBezTo>
                <a:close/>
                <a:moveTo>
                  <a:pt x="612" y="1161"/>
                </a:moveTo>
                <a:cubicBezTo>
                  <a:pt x="607" y="1162"/>
                  <a:pt x="601" y="1158"/>
                  <a:pt x="600" y="1152"/>
                </a:cubicBezTo>
                <a:cubicBezTo>
                  <a:pt x="600" y="1152"/>
                  <a:pt x="600" y="1151"/>
                  <a:pt x="601" y="1151"/>
                </a:cubicBezTo>
                <a:cubicBezTo>
                  <a:pt x="601" y="1150"/>
                  <a:pt x="603" y="1149"/>
                  <a:pt x="603" y="1150"/>
                </a:cubicBezTo>
                <a:cubicBezTo>
                  <a:pt x="607" y="1152"/>
                  <a:pt x="610" y="1155"/>
                  <a:pt x="613" y="1159"/>
                </a:cubicBezTo>
                <a:cubicBezTo>
                  <a:pt x="613" y="1159"/>
                  <a:pt x="612" y="1160"/>
                  <a:pt x="612" y="1161"/>
                </a:cubicBezTo>
                <a:close/>
                <a:moveTo>
                  <a:pt x="548" y="31"/>
                </a:moveTo>
                <a:cubicBezTo>
                  <a:pt x="547" y="30"/>
                  <a:pt x="546" y="28"/>
                  <a:pt x="547" y="27"/>
                </a:cubicBezTo>
                <a:cubicBezTo>
                  <a:pt x="549" y="22"/>
                  <a:pt x="553" y="19"/>
                  <a:pt x="559" y="18"/>
                </a:cubicBezTo>
                <a:cubicBezTo>
                  <a:pt x="559" y="18"/>
                  <a:pt x="560" y="19"/>
                  <a:pt x="560" y="19"/>
                </a:cubicBezTo>
                <a:cubicBezTo>
                  <a:pt x="560" y="20"/>
                  <a:pt x="561" y="21"/>
                  <a:pt x="560" y="22"/>
                </a:cubicBezTo>
                <a:cubicBezTo>
                  <a:pt x="557" y="25"/>
                  <a:pt x="554" y="28"/>
                  <a:pt x="551" y="31"/>
                </a:cubicBezTo>
                <a:cubicBezTo>
                  <a:pt x="550" y="31"/>
                  <a:pt x="549" y="31"/>
                  <a:pt x="548" y="31"/>
                </a:cubicBezTo>
                <a:close/>
                <a:moveTo>
                  <a:pt x="750" y="205"/>
                </a:moveTo>
                <a:cubicBezTo>
                  <a:pt x="752" y="205"/>
                  <a:pt x="754" y="205"/>
                  <a:pt x="754" y="205"/>
                </a:cubicBezTo>
                <a:cubicBezTo>
                  <a:pt x="755" y="205"/>
                  <a:pt x="756" y="206"/>
                  <a:pt x="756" y="207"/>
                </a:cubicBezTo>
                <a:cubicBezTo>
                  <a:pt x="756" y="208"/>
                  <a:pt x="756" y="208"/>
                  <a:pt x="756" y="209"/>
                </a:cubicBezTo>
                <a:cubicBezTo>
                  <a:pt x="752" y="212"/>
                  <a:pt x="748" y="214"/>
                  <a:pt x="743" y="213"/>
                </a:cubicBezTo>
                <a:cubicBezTo>
                  <a:pt x="743" y="213"/>
                  <a:pt x="742" y="212"/>
                  <a:pt x="741" y="212"/>
                </a:cubicBezTo>
                <a:cubicBezTo>
                  <a:pt x="741" y="211"/>
                  <a:pt x="741" y="209"/>
                  <a:pt x="742" y="209"/>
                </a:cubicBezTo>
                <a:cubicBezTo>
                  <a:pt x="745" y="207"/>
                  <a:pt x="748" y="206"/>
                  <a:pt x="750" y="205"/>
                </a:cubicBezTo>
                <a:close/>
                <a:moveTo>
                  <a:pt x="755" y="220"/>
                </a:moveTo>
                <a:cubicBezTo>
                  <a:pt x="757" y="221"/>
                  <a:pt x="758" y="221"/>
                  <a:pt x="758" y="221"/>
                </a:cubicBezTo>
                <a:cubicBezTo>
                  <a:pt x="759" y="221"/>
                  <a:pt x="760" y="222"/>
                  <a:pt x="760" y="223"/>
                </a:cubicBezTo>
                <a:cubicBezTo>
                  <a:pt x="761" y="224"/>
                  <a:pt x="760" y="225"/>
                  <a:pt x="760" y="225"/>
                </a:cubicBezTo>
                <a:cubicBezTo>
                  <a:pt x="758" y="226"/>
                  <a:pt x="756" y="227"/>
                  <a:pt x="754" y="227"/>
                </a:cubicBezTo>
                <a:cubicBezTo>
                  <a:pt x="751" y="228"/>
                  <a:pt x="748" y="230"/>
                  <a:pt x="746" y="227"/>
                </a:cubicBezTo>
                <a:cubicBezTo>
                  <a:pt x="746" y="226"/>
                  <a:pt x="746" y="226"/>
                  <a:pt x="746" y="225"/>
                </a:cubicBezTo>
                <a:cubicBezTo>
                  <a:pt x="747" y="221"/>
                  <a:pt x="751" y="221"/>
                  <a:pt x="754" y="220"/>
                </a:cubicBezTo>
                <a:cubicBezTo>
                  <a:pt x="755" y="220"/>
                  <a:pt x="755" y="220"/>
                  <a:pt x="755" y="220"/>
                </a:cubicBezTo>
                <a:close/>
                <a:moveTo>
                  <a:pt x="624" y="922"/>
                </a:moveTo>
                <a:cubicBezTo>
                  <a:pt x="625" y="920"/>
                  <a:pt x="625" y="919"/>
                  <a:pt x="626" y="918"/>
                </a:cubicBezTo>
                <a:cubicBezTo>
                  <a:pt x="626" y="918"/>
                  <a:pt x="628" y="917"/>
                  <a:pt x="628" y="918"/>
                </a:cubicBezTo>
                <a:cubicBezTo>
                  <a:pt x="631" y="920"/>
                  <a:pt x="632" y="929"/>
                  <a:pt x="630" y="933"/>
                </a:cubicBezTo>
                <a:cubicBezTo>
                  <a:pt x="630" y="933"/>
                  <a:pt x="629" y="933"/>
                  <a:pt x="629" y="933"/>
                </a:cubicBezTo>
                <a:cubicBezTo>
                  <a:pt x="628" y="933"/>
                  <a:pt x="627" y="932"/>
                  <a:pt x="626" y="932"/>
                </a:cubicBezTo>
                <a:cubicBezTo>
                  <a:pt x="626" y="928"/>
                  <a:pt x="625" y="925"/>
                  <a:pt x="624" y="922"/>
                </a:cubicBezTo>
                <a:close/>
                <a:moveTo>
                  <a:pt x="748" y="346"/>
                </a:moveTo>
                <a:cubicBezTo>
                  <a:pt x="748" y="346"/>
                  <a:pt x="749" y="344"/>
                  <a:pt x="750" y="345"/>
                </a:cubicBezTo>
                <a:cubicBezTo>
                  <a:pt x="754" y="347"/>
                  <a:pt x="758" y="349"/>
                  <a:pt x="762" y="351"/>
                </a:cubicBezTo>
                <a:cubicBezTo>
                  <a:pt x="762" y="351"/>
                  <a:pt x="762" y="352"/>
                  <a:pt x="762" y="353"/>
                </a:cubicBezTo>
                <a:cubicBezTo>
                  <a:pt x="762" y="354"/>
                  <a:pt x="761" y="354"/>
                  <a:pt x="761" y="354"/>
                </a:cubicBezTo>
                <a:cubicBezTo>
                  <a:pt x="755" y="354"/>
                  <a:pt x="751" y="352"/>
                  <a:pt x="748" y="348"/>
                </a:cubicBezTo>
                <a:cubicBezTo>
                  <a:pt x="747" y="347"/>
                  <a:pt x="748" y="347"/>
                  <a:pt x="748" y="346"/>
                </a:cubicBezTo>
                <a:close/>
                <a:moveTo>
                  <a:pt x="318" y="148"/>
                </a:moveTo>
                <a:cubicBezTo>
                  <a:pt x="316" y="148"/>
                  <a:pt x="315" y="149"/>
                  <a:pt x="314" y="148"/>
                </a:cubicBezTo>
                <a:cubicBezTo>
                  <a:pt x="313" y="148"/>
                  <a:pt x="311" y="147"/>
                  <a:pt x="311" y="146"/>
                </a:cubicBezTo>
                <a:cubicBezTo>
                  <a:pt x="310" y="143"/>
                  <a:pt x="312" y="142"/>
                  <a:pt x="314" y="142"/>
                </a:cubicBezTo>
                <a:cubicBezTo>
                  <a:pt x="318" y="142"/>
                  <a:pt x="321" y="142"/>
                  <a:pt x="324" y="143"/>
                </a:cubicBezTo>
                <a:cubicBezTo>
                  <a:pt x="325" y="143"/>
                  <a:pt x="326" y="144"/>
                  <a:pt x="326" y="145"/>
                </a:cubicBezTo>
                <a:cubicBezTo>
                  <a:pt x="326" y="146"/>
                  <a:pt x="325" y="147"/>
                  <a:pt x="324" y="147"/>
                </a:cubicBezTo>
                <a:cubicBezTo>
                  <a:pt x="322" y="148"/>
                  <a:pt x="319" y="148"/>
                  <a:pt x="318" y="148"/>
                </a:cubicBezTo>
                <a:close/>
                <a:moveTo>
                  <a:pt x="568" y="56"/>
                </a:moveTo>
                <a:cubicBezTo>
                  <a:pt x="568" y="55"/>
                  <a:pt x="568" y="55"/>
                  <a:pt x="569" y="54"/>
                </a:cubicBezTo>
                <a:cubicBezTo>
                  <a:pt x="572" y="50"/>
                  <a:pt x="576" y="48"/>
                  <a:pt x="581" y="47"/>
                </a:cubicBezTo>
                <a:cubicBezTo>
                  <a:pt x="582" y="47"/>
                  <a:pt x="583" y="48"/>
                  <a:pt x="584" y="49"/>
                </a:cubicBezTo>
                <a:cubicBezTo>
                  <a:pt x="584" y="49"/>
                  <a:pt x="584" y="50"/>
                  <a:pt x="583" y="50"/>
                </a:cubicBezTo>
                <a:cubicBezTo>
                  <a:pt x="580" y="55"/>
                  <a:pt x="576" y="58"/>
                  <a:pt x="571" y="58"/>
                </a:cubicBezTo>
                <a:cubicBezTo>
                  <a:pt x="570" y="59"/>
                  <a:pt x="569" y="57"/>
                  <a:pt x="568" y="56"/>
                </a:cubicBezTo>
                <a:close/>
                <a:moveTo>
                  <a:pt x="44" y="344"/>
                </a:moveTo>
                <a:cubicBezTo>
                  <a:pt x="43" y="344"/>
                  <a:pt x="42" y="343"/>
                  <a:pt x="42" y="343"/>
                </a:cubicBezTo>
                <a:cubicBezTo>
                  <a:pt x="42" y="342"/>
                  <a:pt x="42" y="341"/>
                  <a:pt x="43" y="340"/>
                </a:cubicBezTo>
                <a:cubicBezTo>
                  <a:pt x="45" y="339"/>
                  <a:pt x="47" y="338"/>
                  <a:pt x="49" y="337"/>
                </a:cubicBezTo>
                <a:cubicBezTo>
                  <a:pt x="54" y="336"/>
                  <a:pt x="58" y="338"/>
                  <a:pt x="57" y="339"/>
                </a:cubicBezTo>
                <a:cubicBezTo>
                  <a:pt x="55" y="341"/>
                  <a:pt x="53" y="341"/>
                  <a:pt x="51" y="342"/>
                </a:cubicBezTo>
                <a:cubicBezTo>
                  <a:pt x="49" y="343"/>
                  <a:pt x="47" y="344"/>
                  <a:pt x="45" y="344"/>
                </a:cubicBezTo>
                <a:cubicBezTo>
                  <a:pt x="45" y="344"/>
                  <a:pt x="44" y="344"/>
                  <a:pt x="44" y="344"/>
                </a:cubicBezTo>
                <a:close/>
                <a:moveTo>
                  <a:pt x="477" y="941"/>
                </a:moveTo>
                <a:cubicBezTo>
                  <a:pt x="476" y="942"/>
                  <a:pt x="476" y="942"/>
                  <a:pt x="476" y="943"/>
                </a:cubicBezTo>
                <a:cubicBezTo>
                  <a:pt x="473" y="945"/>
                  <a:pt x="469" y="948"/>
                  <a:pt x="465" y="951"/>
                </a:cubicBezTo>
                <a:cubicBezTo>
                  <a:pt x="465" y="951"/>
                  <a:pt x="464" y="950"/>
                  <a:pt x="463" y="950"/>
                </a:cubicBezTo>
                <a:cubicBezTo>
                  <a:pt x="463" y="949"/>
                  <a:pt x="462" y="949"/>
                  <a:pt x="463" y="948"/>
                </a:cubicBezTo>
                <a:cubicBezTo>
                  <a:pt x="465" y="942"/>
                  <a:pt x="469" y="939"/>
                  <a:pt x="475" y="939"/>
                </a:cubicBezTo>
                <a:cubicBezTo>
                  <a:pt x="475" y="939"/>
                  <a:pt x="476" y="941"/>
                  <a:pt x="477" y="941"/>
                </a:cubicBezTo>
                <a:close/>
                <a:moveTo>
                  <a:pt x="59" y="354"/>
                </a:moveTo>
                <a:cubicBezTo>
                  <a:pt x="59" y="355"/>
                  <a:pt x="58" y="356"/>
                  <a:pt x="58" y="356"/>
                </a:cubicBezTo>
                <a:cubicBezTo>
                  <a:pt x="53" y="358"/>
                  <a:pt x="48" y="359"/>
                  <a:pt x="43" y="360"/>
                </a:cubicBezTo>
                <a:cubicBezTo>
                  <a:pt x="42" y="360"/>
                  <a:pt x="41" y="359"/>
                  <a:pt x="41" y="359"/>
                </a:cubicBezTo>
                <a:cubicBezTo>
                  <a:pt x="41" y="358"/>
                  <a:pt x="41" y="356"/>
                  <a:pt x="42" y="356"/>
                </a:cubicBezTo>
                <a:cubicBezTo>
                  <a:pt x="47" y="355"/>
                  <a:pt x="52" y="354"/>
                  <a:pt x="58" y="352"/>
                </a:cubicBezTo>
                <a:cubicBezTo>
                  <a:pt x="58" y="352"/>
                  <a:pt x="59" y="354"/>
                  <a:pt x="59" y="354"/>
                </a:cubicBezTo>
                <a:close/>
                <a:moveTo>
                  <a:pt x="46" y="244"/>
                </a:moveTo>
                <a:cubicBezTo>
                  <a:pt x="46" y="244"/>
                  <a:pt x="47" y="243"/>
                  <a:pt x="48" y="242"/>
                </a:cubicBezTo>
                <a:cubicBezTo>
                  <a:pt x="48" y="242"/>
                  <a:pt x="50" y="242"/>
                  <a:pt x="50" y="243"/>
                </a:cubicBezTo>
                <a:cubicBezTo>
                  <a:pt x="55" y="246"/>
                  <a:pt x="59" y="249"/>
                  <a:pt x="63" y="252"/>
                </a:cubicBezTo>
                <a:cubicBezTo>
                  <a:pt x="63" y="252"/>
                  <a:pt x="63" y="253"/>
                  <a:pt x="62" y="254"/>
                </a:cubicBezTo>
                <a:cubicBezTo>
                  <a:pt x="62" y="254"/>
                  <a:pt x="62" y="255"/>
                  <a:pt x="61" y="254"/>
                </a:cubicBezTo>
                <a:cubicBezTo>
                  <a:pt x="55" y="253"/>
                  <a:pt x="50" y="250"/>
                  <a:pt x="46" y="246"/>
                </a:cubicBezTo>
                <a:cubicBezTo>
                  <a:pt x="46" y="245"/>
                  <a:pt x="46" y="245"/>
                  <a:pt x="46" y="244"/>
                </a:cubicBezTo>
                <a:close/>
                <a:moveTo>
                  <a:pt x="314" y="166"/>
                </a:moveTo>
                <a:cubicBezTo>
                  <a:pt x="314" y="166"/>
                  <a:pt x="313" y="164"/>
                  <a:pt x="312" y="163"/>
                </a:cubicBezTo>
                <a:cubicBezTo>
                  <a:pt x="312" y="162"/>
                  <a:pt x="313" y="160"/>
                  <a:pt x="314" y="160"/>
                </a:cubicBezTo>
                <a:cubicBezTo>
                  <a:pt x="319" y="158"/>
                  <a:pt x="324" y="156"/>
                  <a:pt x="328" y="159"/>
                </a:cubicBezTo>
                <a:cubicBezTo>
                  <a:pt x="329" y="160"/>
                  <a:pt x="329" y="161"/>
                  <a:pt x="329" y="161"/>
                </a:cubicBezTo>
                <a:cubicBezTo>
                  <a:pt x="325" y="166"/>
                  <a:pt x="320" y="165"/>
                  <a:pt x="314" y="166"/>
                </a:cubicBezTo>
                <a:close/>
                <a:moveTo>
                  <a:pt x="126" y="682"/>
                </a:moveTo>
                <a:cubicBezTo>
                  <a:pt x="127" y="680"/>
                  <a:pt x="128" y="679"/>
                  <a:pt x="129" y="679"/>
                </a:cubicBezTo>
                <a:cubicBezTo>
                  <a:pt x="129" y="678"/>
                  <a:pt x="131" y="678"/>
                  <a:pt x="131" y="679"/>
                </a:cubicBezTo>
                <a:cubicBezTo>
                  <a:pt x="135" y="683"/>
                  <a:pt x="136" y="688"/>
                  <a:pt x="134" y="693"/>
                </a:cubicBezTo>
                <a:cubicBezTo>
                  <a:pt x="134" y="693"/>
                  <a:pt x="132" y="694"/>
                  <a:pt x="132" y="693"/>
                </a:cubicBezTo>
                <a:cubicBezTo>
                  <a:pt x="128" y="690"/>
                  <a:pt x="127" y="686"/>
                  <a:pt x="126" y="682"/>
                </a:cubicBezTo>
                <a:close/>
                <a:moveTo>
                  <a:pt x="756" y="322"/>
                </a:moveTo>
                <a:cubicBezTo>
                  <a:pt x="757" y="322"/>
                  <a:pt x="758" y="322"/>
                  <a:pt x="759" y="322"/>
                </a:cubicBezTo>
                <a:cubicBezTo>
                  <a:pt x="763" y="324"/>
                  <a:pt x="766" y="326"/>
                  <a:pt x="769" y="329"/>
                </a:cubicBezTo>
                <a:cubicBezTo>
                  <a:pt x="770" y="329"/>
                  <a:pt x="770" y="331"/>
                  <a:pt x="770" y="331"/>
                </a:cubicBezTo>
                <a:cubicBezTo>
                  <a:pt x="769" y="332"/>
                  <a:pt x="768" y="333"/>
                  <a:pt x="767" y="333"/>
                </a:cubicBezTo>
                <a:cubicBezTo>
                  <a:pt x="763" y="331"/>
                  <a:pt x="759" y="329"/>
                  <a:pt x="755" y="327"/>
                </a:cubicBezTo>
                <a:cubicBezTo>
                  <a:pt x="755" y="327"/>
                  <a:pt x="755" y="325"/>
                  <a:pt x="755" y="324"/>
                </a:cubicBezTo>
                <a:cubicBezTo>
                  <a:pt x="755" y="323"/>
                  <a:pt x="756" y="323"/>
                  <a:pt x="756" y="322"/>
                </a:cubicBezTo>
                <a:close/>
                <a:moveTo>
                  <a:pt x="584" y="1200"/>
                </a:moveTo>
                <a:cubicBezTo>
                  <a:pt x="584" y="1199"/>
                  <a:pt x="585" y="1198"/>
                  <a:pt x="585" y="1198"/>
                </a:cubicBezTo>
                <a:cubicBezTo>
                  <a:pt x="590" y="1197"/>
                  <a:pt x="597" y="1204"/>
                  <a:pt x="596" y="1210"/>
                </a:cubicBezTo>
                <a:cubicBezTo>
                  <a:pt x="596" y="1210"/>
                  <a:pt x="594" y="1211"/>
                  <a:pt x="593" y="1211"/>
                </a:cubicBezTo>
                <a:cubicBezTo>
                  <a:pt x="590" y="1209"/>
                  <a:pt x="584" y="1203"/>
                  <a:pt x="584" y="1200"/>
                </a:cubicBezTo>
                <a:close/>
                <a:moveTo>
                  <a:pt x="599" y="850"/>
                </a:moveTo>
                <a:cubicBezTo>
                  <a:pt x="598" y="850"/>
                  <a:pt x="598" y="851"/>
                  <a:pt x="598" y="851"/>
                </a:cubicBezTo>
                <a:cubicBezTo>
                  <a:pt x="594" y="854"/>
                  <a:pt x="590" y="857"/>
                  <a:pt x="586" y="860"/>
                </a:cubicBezTo>
                <a:cubicBezTo>
                  <a:pt x="586" y="861"/>
                  <a:pt x="585" y="860"/>
                  <a:pt x="584" y="860"/>
                </a:cubicBezTo>
                <a:cubicBezTo>
                  <a:pt x="584" y="860"/>
                  <a:pt x="583" y="859"/>
                  <a:pt x="583" y="859"/>
                </a:cubicBezTo>
                <a:cubicBezTo>
                  <a:pt x="585" y="852"/>
                  <a:pt x="591" y="847"/>
                  <a:pt x="597" y="847"/>
                </a:cubicBezTo>
                <a:cubicBezTo>
                  <a:pt x="598" y="848"/>
                  <a:pt x="598" y="849"/>
                  <a:pt x="599" y="850"/>
                </a:cubicBezTo>
                <a:close/>
                <a:moveTo>
                  <a:pt x="438" y="1254"/>
                </a:moveTo>
                <a:cubicBezTo>
                  <a:pt x="435" y="1253"/>
                  <a:pt x="433" y="1252"/>
                  <a:pt x="432" y="1251"/>
                </a:cubicBezTo>
                <a:cubicBezTo>
                  <a:pt x="431" y="1250"/>
                  <a:pt x="432" y="1247"/>
                  <a:pt x="432" y="1247"/>
                </a:cubicBezTo>
                <a:cubicBezTo>
                  <a:pt x="434" y="1246"/>
                  <a:pt x="436" y="1246"/>
                  <a:pt x="438" y="1246"/>
                </a:cubicBezTo>
                <a:cubicBezTo>
                  <a:pt x="443" y="1246"/>
                  <a:pt x="448" y="1248"/>
                  <a:pt x="446" y="1250"/>
                </a:cubicBezTo>
                <a:cubicBezTo>
                  <a:pt x="444" y="1252"/>
                  <a:pt x="440" y="1253"/>
                  <a:pt x="438" y="1254"/>
                </a:cubicBezTo>
                <a:close/>
                <a:moveTo>
                  <a:pt x="35" y="619"/>
                </a:moveTo>
                <a:cubicBezTo>
                  <a:pt x="35" y="620"/>
                  <a:pt x="35" y="621"/>
                  <a:pt x="34" y="622"/>
                </a:cubicBezTo>
                <a:cubicBezTo>
                  <a:pt x="31" y="624"/>
                  <a:pt x="27" y="627"/>
                  <a:pt x="23" y="629"/>
                </a:cubicBezTo>
                <a:cubicBezTo>
                  <a:pt x="23" y="629"/>
                  <a:pt x="21" y="629"/>
                  <a:pt x="21" y="628"/>
                </a:cubicBezTo>
                <a:cubicBezTo>
                  <a:pt x="20" y="628"/>
                  <a:pt x="20" y="626"/>
                  <a:pt x="20" y="626"/>
                </a:cubicBezTo>
                <a:cubicBezTo>
                  <a:pt x="23" y="621"/>
                  <a:pt x="28" y="618"/>
                  <a:pt x="33" y="617"/>
                </a:cubicBezTo>
                <a:cubicBezTo>
                  <a:pt x="34" y="617"/>
                  <a:pt x="35" y="618"/>
                  <a:pt x="35" y="619"/>
                </a:cubicBezTo>
                <a:close/>
                <a:moveTo>
                  <a:pt x="836" y="615"/>
                </a:moveTo>
                <a:cubicBezTo>
                  <a:pt x="831" y="614"/>
                  <a:pt x="825" y="612"/>
                  <a:pt x="822" y="607"/>
                </a:cubicBezTo>
                <a:cubicBezTo>
                  <a:pt x="822" y="606"/>
                  <a:pt x="822" y="605"/>
                  <a:pt x="822" y="604"/>
                </a:cubicBezTo>
                <a:cubicBezTo>
                  <a:pt x="823" y="604"/>
                  <a:pt x="824" y="603"/>
                  <a:pt x="825" y="603"/>
                </a:cubicBezTo>
                <a:cubicBezTo>
                  <a:pt x="829" y="605"/>
                  <a:pt x="834" y="608"/>
                  <a:pt x="838" y="610"/>
                </a:cubicBezTo>
                <a:cubicBezTo>
                  <a:pt x="838" y="611"/>
                  <a:pt x="839" y="612"/>
                  <a:pt x="838" y="613"/>
                </a:cubicBezTo>
                <a:cubicBezTo>
                  <a:pt x="838" y="613"/>
                  <a:pt x="837" y="614"/>
                  <a:pt x="836" y="615"/>
                </a:cubicBezTo>
                <a:close/>
                <a:moveTo>
                  <a:pt x="844" y="518"/>
                </a:moveTo>
                <a:cubicBezTo>
                  <a:pt x="845" y="519"/>
                  <a:pt x="846" y="519"/>
                  <a:pt x="846" y="520"/>
                </a:cubicBezTo>
                <a:cubicBezTo>
                  <a:pt x="846" y="521"/>
                  <a:pt x="846" y="522"/>
                  <a:pt x="845" y="522"/>
                </a:cubicBezTo>
                <a:cubicBezTo>
                  <a:pt x="841" y="524"/>
                  <a:pt x="837" y="525"/>
                  <a:pt x="832" y="526"/>
                </a:cubicBezTo>
                <a:cubicBezTo>
                  <a:pt x="831" y="527"/>
                  <a:pt x="829" y="524"/>
                  <a:pt x="828" y="523"/>
                </a:cubicBezTo>
                <a:cubicBezTo>
                  <a:pt x="828" y="523"/>
                  <a:pt x="830" y="520"/>
                  <a:pt x="831" y="520"/>
                </a:cubicBezTo>
                <a:cubicBezTo>
                  <a:pt x="835" y="519"/>
                  <a:pt x="840" y="519"/>
                  <a:pt x="844" y="518"/>
                </a:cubicBezTo>
                <a:close/>
                <a:moveTo>
                  <a:pt x="842" y="540"/>
                </a:moveTo>
                <a:cubicBezTo>
                  <a:pt x="839" y="540"/>
                  <a:pt x="837" y="540"/>
                  <a:pt x="835" y="540"/>
                </a:cubicBezTo>
                <a:cubicBezTo>
                  <a:pt x="834" y="539"/>
                  <a:pt x="832" y="538"/>
                  <a:pt x="832" y="537"/>
                </a:cubicBezTo>
                <a:cubicBezTo>
                  <a:pt x="831" y="534"/>
                  <a:pt x="834" y="534"/>
                  <a:pt x="836" y="534"/>
                </a:cubicBezTo>
                <a:cubicBezTo>
                  <a:pt x="840" y="534"/>
                  <a:pt x="844" y="534"/>
                  <a:pt x="848" y="535"/>
                </a:cubicBezTo>
                <a:cubicBezTo>
                  <a:pt x="848" y="535"/>
                  <a:pt x="849" y="536"/>
                  <a:pt x="849" y="537"/>
                </a:cubicBezTo>
                <a:cubicBezTo>
                  <a:pt x="850" y="537"/>
                  <a:pt x="849" y="539"/>
                  <a:pt x="848" y="539"/>
                </a:cubicBezTo>
                <a:cubicBezTo>
                  <a:pt x="846" y="540"/>
                  <a:pt x="843" y="540"/>
                  <a:pt x="842" y="540"/>
                </a:cubicBezTo>
                <a:close/>
                <a:moveTo>
                  <a:pt x="449" y="18"/>
                </a:moveTo>
                <a:cubicBezTo>
                  <a:pt x="447" y="18"/>
                  <a:pt x="446" y="18"/>
                  <a:pt x="446" y="18"/>
                </a:cubicBezTo>
                <a:cubicBezTo>
                  <a:pt x="444" y="15"/>
                  <a:pt x="441" y="12"/>
                  <a:pt x="440" y="9"/>
                </a:cubicBezTo>
                <a:cubicBezTo>
                  <a:pt x="440" y="7"/>
                  <a:pt x="440" y="4"/>
                  <a:pt x="441" y="2"/>
                </a:cubicBezTo>
                <a:cubicBezTo>
                  <a:pt x="441" y="0"/>
                  <a:pt x="445" y="3"/>
                  <a:pt x="447" y="6"/>
                </a:cubicBezTo>
                <a:cubicBezTo>
                  <a:pt x="448" y="9"/>
                  <a:pt x="449" y="12"/>
                  <a:pt x="450" y="15"/>
                </a:cubicBezTo>
                <a:cubicBezTo>
                  <a:pt x="450" y="16"/>
                  <a:pt x="449" y="17"/>
                  <a:pt x="449" y="18"/>
                </a:cubicBezTo>
                <a:close/>
                <a:moveTo>
                  <a:pt x="590" y="842"/>
                </a:moveTo>
                <a:cubicBezTo>
                  <a:pt x="589" y="842"/>
                  <a:pt x="589" y="844"/>
                  <a:pt x="588" y="844"/>
                </a:cubicBezTo>
                <a:cubicBezTo>
                  <a:pt x="586" y="846"/>
                  <a:pt x="583" y="847"/>
                  <a:pt x="580" y="848"/>
                </a:cubicBezTo>
                <a:cubicBezTo>
                  <a:pt x="579" y="849"/>
                  <a:pt x="576" y="850"/>
                  <a:pt x="575" y="848"/>
                </a:cubicBezTo>
                <a:cubicBezTo>
                  <a:pt x="575" y="846"/>
                  <a:pt x="576" y="844"/>
                  <a:pt x="577" y="843"/>
                </a:cubicBezTo>
                <a:cubicBezTo>
                  <a:pt x="580" y="839"/>
                  <a:pt x="584" y="838"/>
                  <a:pt x="588" y="839"/>
                </a:cubicBezTo>
                <a:cubicBezTo>
                  <a:pt x="589" y="840"/>
                  <a:pt x="589" y="841"/>
                  <a:pt x="590" y="842"/>
                </a:cubicBezTo>
                <a:close/>
                <a:moveTo>
                  <a:pt x="603" y="1181"/>
                </a:moveTo>
                <a:cubicBezTo>
                  <a:pt x="602" y="1181"/>
                  <a:pt x="602" y="1181"/>
                  <a:pt x="601" y="1180"/>
                </a:cubicBezTo>
                <a:cubicBezTo>
                  <a:pt x="597" y="1177"/>
                  <a:pt x="592" y="1176"/>
                  <a:pt x="591" y="1169"/>
                </a:cubicBezTo>
                <a:cubicBezTo>
                  <a:pt x="591" y="1169"/>
                  <a:pt x="593" y="1168"/>
                  <a:pt x="593" y="1168"/>
                </a:cubicBezTo>
                <a:cubicBezTo>
                  <a:pt x="600" y="1168"/>
                  <a:pt x="602" y="1173"/>
                  <a:pt x="606" y="1177"/>
                </a:cubicBezTo>
                <a:cubicBezTo>
                  <a:pt x="606" y="1177"/>
                  <a:pt x="606" y="1179"/>
                  <a:pt x="605" y="1179"/>
                </a:cubicBezTo>
                <a:cubicBezTo>
                  <a:pt x="605" y="1180"/>
                  <a:pt x="604" y="1180"/>
                  <a:pt x="603" y="1181"/>
                </a:cubicBezTo>
                <a:close/>
                <a:moveTo>
                  <a:pt x="44" y="449"/>
                </a:moveTo>
                <a:cubicBezTo>
                  <a:pt x="36" y="447"/>
                  <a:pt x="32" y="444"/>
                  <a:pt x="29" y="439"/>
                </a:cubicBezTo>
                <a:cubicBezTo>
                  <a:pt x="28" y="439"/>
                  <a:pt x="28" y="436"/>
                  <a:pt x="29" y="436"/>
                </a:cubicBezTo>
                <a:cubicBezTo>
                  <a:pt x="30" y="435"/>
                  <a:pt x="32" y="434"/>
                  <a:pt x="33" y="435"/>
                </a:cubicBezTo>
                <a:cubicBezTo>
                  <a:pt x="37" y="438"/>
                  <a:pt x="41" y="442"/>
                  <a:pt x="44" y="449"/>
                </a:cubicBezTo>
                <a:close/>
                <a:moveTo>
                  <a:pt x="65" y="372"/>
                </a:moveTo>
                <a:cubicBezTo>
                  <a:pt x="59" y="377"/>
                  <a:pt x="52" y="377"/>
                  <a:pt x="45" y="378"/>
                </a:cubicBezTo>
                <a:cubicBezTo>
                  <a:pt x="45" y="378"/>
                  <a:pt x="44" y="376"/>
                  <a:pt x="44" y="376"/>
                </a:cubicBezTo>
                <a:cubicBezTo>
                  <a:pt x="43" y="375"/>
                  <a:pt x="44" y="374"/>
                  <a:pt x="44" y="374"/>
                </a:cubicBezTo>
                <a:cubicBezTo>
                  <a:pt x="45" y="373"/>
                  <a:pt x="46" y="372"/>
                  <a:pt x="48" y="372"/>
                </a:cubicBezTo>
                <a:cubicBezTo>
                  <a:pt x="53" y="371"/>
                  <a:pt x="59" y="370"/>
                  <a:pt x="64" y="369"/>
                </a:cubicBezTo>
                <a:cubicBezTo>
                  <a:pt x="64" y="370"/>
                  <a:pt x="65" y="371"/>
                  <a:pt x="65" y="372"/>
                </a:cubicBezTo>
                <a:close/>
                <a:moveTo>
                  <a:pt x="100" y="209"/>
                </a:moveTo>
                <a:cubicBezTo>
                  <a:pt x="100" y="209"/>
                  <a:pt x="98" y="210"/>
                  <a:pt x="98" y="210"/>
                </a:cubicBezTo>
                <a:cubicBezTo>
                  <a:pt x="94" y="207"/>
                  <a:pt x="90" y="204"/>
                  <a:pt x="86" y="201"/>
                </a:cubicBezTo>
                <a:cubicBezTo>
                  <a:pt x="85" y="200"/>
                  <a:pt x="85" y="198"/>
                  <a:pt x="86" y="197"/>
                </a:cubicBezTo>
                <a:cubicBezTo>
                  <a:pt x="87" y="196"/>
                  <a:pt x="89" y="195"/>
                  <a:pt x="90" y="196"/>
                </a:cubicBezTo>
                <a:cubicBezTo>
                  <a:pt x="95" y="198"/>
                  <a:pt x="98" y="202"/>
                  <a:pt x="101" y="208"/>
                </a:cubicBezTo>
                <a:cubicBezTo>
                  <a:pt x="101" y="208"/>
                  <a:pt x="100" y="209"/>
                  <a:pt x="100" y="209"/>
                </a:cubicBezTo>
                <a:close/>
                <a:moveTo>
                  <a:pt x="19" y="473"/>
                </a:moveTo>
                <a:cubicBezTo>
                  <a:pt x="11" y="474"/>
                  <a:pt x="5" y="471"/>
                  <a:pt x="0" y="466"/>
                </a:cubicBezTo>
                <a:cubicBezTo>
                  <a:pt x="0" y="466"/>
                  <a:pt x="0" y="464"/>
                  <a:pt x="0" y="463"/>
                </a:cubicBezTo>
                <a:cubicBezTo>
                  <a:pt x="0" y="463"/>
                  <a:pt x="2" y="462"/>
                  <a:pt x="2" y="462"/>
                </a:cubicBezTo>
                <a:cubicBezTo>
                  <a:pt x="9" y="463"/>
                  <a:pt x="14" y="468"/>
                  <a:pt x="19" y="473"/>
                </a:cubicBezTo>
                <a:close/>
                <a:moveTo>
                  <a:pt x="328" y="1060"/>
                </a:moveTo>
                <a:cubicBezTo>
                  <a:pt x="329" y="1060"/>
                  <a:pt x="330" y="1060"/>
                  <a:pt x="330" y="1060"/>
                </a:cubicBezTo>
                <a:cubicBezTo>
                  <a:pt x="331" y="1060"/>
                  <a:pt x="331" y="1061"/>
                  <a:pt x="331" y="1061"/>
                </a:cubicBezTo>
                <a:cubicBezTo>
                  <a:pt x="328" y="1067"/>
                  <a:pt x="326" y="1072"/>
                  <a:pt x="323" y="1077"/>
                </a:cubicBezTo>
                <a:cubicBezTo>
                  <a:pt x="323" y="1077"/>
                  <a:pt x="321" y="1077"/>
                  <a:pt x="320" y="1077"/>
                </a:cubicBezTo>
                <a:cubicBezTo>
                  <a:pt x="320" y="1077"/>
                  <a:pt x="319" y="1076"/>
                  <a:pt x="319" y="1076"/>
                </a:cubicBezTo>
                <a:cubicBezTo>
                  <a:pt x="319" y="1069"/>
                  <a:pt x="324" y="1064"/>
                  <a:pt x="328" y="1060"/>
                </a:cubicBezTo>
                <a:close/>
                <a:moveTo>
                  <a:pt x="775" y="309"/>
                </a:moveTo>
                <a:cubicBezTo>
                  <a:pt x="773" y="309"/>
                  <a:pt x="769" y="309"/>
                  <a:pt x="766" y="308"/>
                </a:cubicBezTo>
                <a:cubicBezTo>
                  <a:pt x="765" y="308"/>
                  <a:pt x="764" y="306"/>
                  <a:pt x="763" y="305"/>
                </a:cubicBezTo>
                <a:cubicBezTo>
                  <a:pt x="764" y="304"/>
                  <a:pt x="766" y="302"/>
                  <a:pt x="767" y="302"/>
                </a:cubicBezTo>
                <a:cubicBezTo>
                  <a:pt x="771" y="302"/>
                  <a:pt x="775" y="304"/>
                  <a:pt x="779" y="305"/>
                </a:cubicBezTo>
                <a:cubicBezTo>
                  <a:pt x="780" y="305"/>
                  <a:pt x="781" y="307"/>
                  <a:pt x="781" y="309"/>
                </a:cubicBezTo>
                <a:cubicBezTo>
                  <a:pt x="780" y="309"/>
                  <a:pt x="779" y="310"/>
                  <a:pt x="777" y="310"/>
                </a:cubicBezTo>
                <a:cubicBezTo>
                  <a:pt x="777" y="310"/>
                  <a:pt x="776" y="310"/>
                  <a:pt x="775" y="309"/>
                </a:cubicBezTo>
                <a:close/>
                <a:moveTo>
                  <a:pt x="323" y="125"/>
                </a:moveTo>
                <a:cubicBezTo>
                  <a:pt x="321" y="125"/>
                  <a:pt x="319" y="125"/>
                  <a:pt x="317" y="124"/>
                </a:cubicBezTo>
                <a:cubicBezTo>
                  <a:pt x="316" y="124"/>
                  <a:pt x="314" y="122"/>
                  <a:pt x="315" y="122"/>
                </a:cubicBezTo>
                <a:cubicBezTo>
                  <a:pt x="316" y="120"/>
                  <a:pt x="317" y="118"/>
                  <a:pt x="318" y="118"/>
                </a:cubicBezTo>
                <a:cubicBezTo>
                  <a:pt x="321" y="117"/>
                  <a:pt x="324" y="118"/>
                  <a:pt x="327" y="119"/>
                </a:cubicBezTo>
                <a:cubicBezTo>
                  <a:pt x="329" y="119"/>
                  <a:pt x="330" y="121"/>
                  <a:pt x="331" y="122"/>
                </a:cubicBezTo>
                <a:cubicBezTo>
                  <a:pt x="329" y="123"/>
                  <a:pt x="328" y="124"/>
                  <a:pt x="326" y="125"/>
                </a:cubicBezTo>
                <a:cubicBezTo>
                  <a:pt x="325" y="125"/>
                  <a:pt x="324" y="125"/>
                  <a:pt x="323" y="125"/>
                </a:cubicBezTo>
                <a:close/>
                <a:moveTo>
                  <a:pt x="338" y="1268"/>
                </a:moveTo>
                <a:cubicBezTo>
                  <a:pt x="336" y="1269"/>
                  <a:pt x="334" y="1271"/>
                  <a:pt x="332" y="1272"/>
                </a:cubicBezTo>
                <a:cubicBezTo>
                  <a:pt x="330" y="1273"/>
                  <a:pt x="324" y="1269"/>
                  <a:pt x="324" y="1267"/>
                </a:cubicBezTo>
                <a:cubicBezTo>
                  <a:pt x="323" y="1265"/>
                  <a:pt x="326" y="1261"/>
                  <a:pt x="330" y="1260"/>
                </a:cubicBezTo>
                <a:cubicBezTo>
                  <a:pt x="332" y="1259"/>
                  <a:pt x="338" y="1263"/>
                  <a:pt x="338" y="1268"/>
                </a:cubicBezTo>
                <a:close/>
                <a:moveTo>
                  <a:pt x="30" y="460"/>
                </a:moveTo>
                <a:cubicBezTo>
                  <a:pt x="22" y="460"/>
                  <a:pt x="17" y="455"/>
                  <a:pt x="13" y="450"/>
                </a:cubicBezTo>
                <a:cubicBezTo>
                  <a:pt x="12" y="449"/>
                  <a:pt x="13" y="447"/>
                  <a:pt x="13" y="446"/>
                </a:cubicBezTo>
                <a:cubicBezTo>
                  <a:pt x="15" y="444"/>
                  <a:pt x="17" y="444"/>
                  <a:pt x="18" y="446"/>
                </a:cubicBezTo>
                <a:cubicBezTo>
                  <a:pt x="19" y="446"/>
                  <a:pt x="19" y="446"/>
                  <a:pt x="20" y="447"/>
                </a:cubicBezTo>
                <a:cubicBezTo>
                  <a:pt x="20" y="447"/>
                  <a:pt x="20" y="447"/>
                  <a:pt x="20" y="448"/>
                </a:cubicBezTo>
                <a:cubicBezTo>
                  <a:pt x="24" y="452"/>
                  <a:pt x="27" y="456"/>
                  <a:pt x="30" y="460"/>
                </a:cubicBezTo>
                <a:close/>
                <a:moveTo>
                  <a:pt x="725" y="696"/>
                </a:moveTo>
                <a:cubicBezTo>
                  <a:pt x="724" y="698"/>
                  <a:pt x="724" y="701"/>
                  <a:pt x="723" y="704"/>
                </a:cubicBezTo>
                <a:cubicBezTo>
                  <a:pt x="722" y="706"/>
                  <a:pt x="719" y="701"/>
                  <a:pt x="719" y="694"/>
                </a:cubicBezTo>
                <a:cubicBezTo>
                  <a:pt x="719" y="691"/>
                  <a:pt x="719" y="688"/>
                  <a:pt x="719" y="685"/>
                </a:cubicBezTo>
                <a:cubicBezTo>
                  <a:pt x="719" y="685"/>
                  <a:pt x="721" y="684"/>
                  <a:pt x="721" y="684"/>
                </a:cubicBezTo>
                <a:cubicBezTo>
                  <a:pt x="722" y="684"/>
                  <a:pt x="723" y="685"/>
                  <a:pt x="724" y="685"/>
                </a:cubicBezTo>
                <a:cubicBezTo>
                  <a:pt x="724" y="686"/>
                  <a:pt x="724" y="686"/>
                  <a:pt x="724" y="687"/>
                </a:cubicBezTo>
                <a:cubicBezTo>
                  <a:pt x="724" y="689"/>
                  <a:pt x="724" y="692"/>
                  <a:pt x="725" y="696"/>
                </a:cubicBezTo>
                <a:close/>
                <a:moveTo>
                  <a:pt x="650" y="125"/>
                </a:moveTo>
                <a:cubicBezTo>
                  <a:pt x="649" y="128"/>
                  <a:pt x="648" y="131"/>
                  <a:pt x="646" y="134"/>
                </a:cubicBezTo>
                <a:cubicBezTo>
                  <a:pt x="642" y="142"/>
                  <a:pt x="639" y="144"/>
                  <a:pt x="637" y="142"/>
                </a:cubicBezTo>
                <a:cubicBezTo>
                  <a:pt x="635" y="137"/>
                  <a:pt x="638" y="134"/>
                  <a:pt x="640" y="131"/>
                </a:cubicBezTo>
                <a:cubicBezTo>
                  <a:pt x="642" y="128"/>
                  <a:pt x="645" y="126"/>
                  <a:pt x="647" y="123"/>
                </a:cubicBezTo>
                <a:cubicBezTo>
                  <a:pt x="647" y="123"/>
                  <a:pt x="649" y="124"/>
                  <a:pt x="650" y="125"/>
                </a:cubicBezTo>
                <a:close/>
                <a:moveTo>
                  <a:pt x="557" y="42"/>
                </a:moveTo>
                <a:cubicBezTo>
                  <a:pt x="561" y="38"/>
                  <a:pt x="564" y="33"/>
                  <a:pt x="572" y="32"/>
                </a:cubicBezTo>
                <a:cubicBezTo>
                  <a:pt x="572" y="32"/>
                  <a:pt x="574" y="33"/>
                  <a:pt x="574" y="34"/>
                </a:cubicBezTo>
                <a:cubicBezTo>
                  <a:pt x="574" y="35"/>
                  <a:pt x="574" y="36"/>
                  <a:pt x="574" y="37"/>
                </a:cubicBezTo>
                <a:cubicBezTo>
                  <a:pt x="570" y="41"/>
                  <a:pt x="565" y="45"/>
                  <a:pt x="559" y="46"/>
                </a:cubicBezTo>
                <a:cubicBezTo>
                  <a:pt x="559" y="46"/>
                  <a:pt x="558" y="45"/>
                  <a:pt x="557" y="44"/>
                </a:cubicBezTo>
                <a:cubicBezTo>
                  <a:pt x="557" y="44"/>
                  <a:pt x="557" y="43"/>
                  <a:pt x="557" y="42"/>
                </a:cubicBezTo>
                <a:close/>
                <a:moveTo>
                  <a:pt x="806" y="633"/>
                </a:moveTo>
                <a:cubicBezTo>
                  <a:pt x="808" y="632"/>
                  <a:pt x="809" y="631"/>
                  <a:pt x="810" y="632"/>
                </a:cubicBezTo>
                <a:cubicBezTo>
                  <a:pt x="815" y="634"/>
                  <a:pt x="819" y="637"/>
                  <a:pt x="823" y="639"/>
                </a:cubicBezTo>
                <a:cubicBezTo>
                  <a:pt x="824" y="640"/>
                  <a:pt x="824" y="641"/>
                  <a:pt x="824" y="642"/>
                </a:cubicBezTo>
                <a:cubicBezTo>
                  <a:pt x="824" y="643"/>
                  <a:pt x="823" y="643"/>
                  <a:pt x="822" y="643"/>
                </a:cubicBezTo>
                <a:cubicBezTo>
                  <a:pt x="815" y="644"/>
                  <a:pt x="809" y="640"/>
                  <a:pt x="806" y="634"/>
                </a:cubicBezTo>
                <a:cubicBezTo>
                  <a:pt x="806" y="634"/>
                  <a:pt x="806" y="634"/>
                  <a:pt x="806" y="633"/>
                </a:cubicBezTo>
                <a:close/>
                <a:moveTo>
                  <a:pt x="423" y="25"/>
                </a:moveTo>
                <a:cubicBezTo>
                  <a:pt x="422" y="24"/>
                  <a:pt x="421" y="24"/>
                  <a:pt x="421" y="23"/>
                </a:cubicBezTo>
                <a:cubicBezTo>
                  <a:pt x="418" y="18"/>
                  <a:pt x="416" y="14"/>
                  <a:pt x="413" y="8"/>
                </a:cubicBezTo>
                <a:cubicBezTo>
                  <a:pt x="413" y="7"/>
                  <a:pt x="414" y="5"/>
                  <a:pt x="415" y="5"/>
                </a:cubicBezTo>
                <a:cubicBezTo>
                  <a:pt x="415" y="4"/>
                  <a:pt x="418" y="5"/>
                  <a:pt x="418" y="6"/>
                </a:cubicBezTo>
                <a:cubicBezTo>
                  <a:pt x="421" y="11"/>
                  <a:pt x="423" y="16"/>
                  <a:pt x="426" y="22"/>
                </a:cubicBezTo>
                <a:cubicBezTo>
                  <a:pt x="426" y="23"/>
                  <a:pt x="425" y="24"/>
                  <a:pt x="424" y="25"/>
                </a:cubicBezTo>
                <a:cubicBezTo>
                  <a:pt x="424" y="25"/>
                  <a:pt x="423" y="25"/>
                  <a:pt x="423" y="25"/>
                </a:cubicBezTo>
                <a:close/>
                <a:moveTo>
                  <a:pt x="758" y="444"/>
                </a:moveTo>
                <a:cubicBezTo>
                  <a:pt x="760" y="441"/>
                  <a:pt x="761" y="436"/>
                  <a:pt x="763" y="432"/>
                </a:cubicBezTo>
                <a:cubicBezTo>
                  <a:pt x="764" y="430"/>
                  <a:pt x="767" y="429"/>
                  <a:pt x="768" y="429"/>
                </a:cubicBezTo>
                <a:cubicBezTo>
                  <a:pt x="772" y="430"/>
                  <a:pt x="770" y="433"/>
                  <a:pt x="769" y="435"/>
                </a:cubicBezTo>
                <a:cubicBezTo>
                  <a:pt x="767" y="439"/>
                  <a:pt x="766" y="444"/>
                  <a:pt x="764" y="448"/>
                </a:cubicBezTo>
                <a:cubicBezTo>
                  <a:pt x="764" y="449"/>
                  <a:pt x="762" y="449"/>
                  <a:pt x="761" y="450"/>
                </a:cubicBezTo>
                <a:cubicBezTo>
                  <a:pt x="760" y="449"/>
                  <a:pt x="759" y="448"/>
                  <a:pt x="759" y="447"/>
                </a:cubicBezTo>
                <a:cubicBezTo>
                  <a:pt x="759" y="447"/>
                  <a:pt x="759" y="446"/>
                  <a:pt x="758" y="444"/>
                </a:cubicBezTo>
                <a:close/>
                <a:moveTo>
                  <a:pt x="777" y="454"/>
                </a:moveTo>
                <a:cubicBezTo>
                  <a:pt x="776" y="453"/>
                  <a:pt x="775" y="451"/>
                  <a:pt x="775" y="450"/>
                </a:cubicBezTo>
                <a:cubicBezTo>
                  <a:pt x="777" y="446"/>
                  <a:pt x="779" y="442"/>
                  <a:pt x="782" y="439"/>
                </a:cubicBezTo>
                <a:cubicBezTo>
                  <a:pt x="784" y="437"/>
                  <a:pt x="787" y="435"/>
                  <a:pt x="789" y="434"/>
                </a:cubicBezTo>
                <a:cubicBezTo>
                  <a:pt x="789" y="433"/>
                  <a:pt x="790" y="433"/>
                  <a:pt x="790" y="434"/>
                </a:cubicBezTo>
                <a:cubicBezTo>
                  <a:pt x="791" y="434"/>
                  <a:pt x="792" y="436"/>
                  <a:pt x="791" y="436"/>
                </a:cubicBezTo>
                <a:cubicBezTo>
                  <a:pt x="788" y="442"/>
                  <a:pt x="784" y="447"/>
                  <a:pt x="780" y="453"/>
                </a:cubicBezTo>
                <a:cubicBezTo>
                  <a:pt x="779" y="454"/>
                  <a:pt x="778" y="454"/>
                  <a:pt x="777" y="454"/>
                </a:cubicBezTo>
                <a:close/>
                <a:moveTo>
                  <a:pt x="319" y="104"/>
                </a:moveTo>
                <a:cubicBezTo>
                  <a:pt x="317" y="104"/>
                  <a:pt x="317" y="104"/>
                  <a:pt x="316" y="104"/>
                </a:cubicBezTo>
                <a:cubicBezTo>
                  <a:pt x="314" y="105"/>
                  <a:pt x="311" y="105"/>
                  <a:pt x="311" y="101"/>
                </a:cubicBezTo>
                <a:cubicBezTo>
                  <a:pt x="310" y="98"/>
                  <a:pt x="313" y="96"/>
                  <a:pt x="316" y="96"/>
                </a:cubicBezTo>
                <a:cubicBezTo>
                  <a:pt x="320" y="97"/>
                  <a:pt x="323" y="98"/>
                  <a:pt x="326" y="99"/>
                </a:cubicBezTo>
                <a:cubicBezTo>
                  <a:pt x="327" y="99"/>
                  <a:pt x="327" y="101"/>
                  <a:pt x="327" y="102"/>
                </a:cubicBezTo>
                <a:cubicBezTo>
                  <a:pt x="327" y="103"/>
                  <a:pt x="326" y="104"/>
                  <a:pt x="325" y="104"/>
                </a:cubicBezTo>
                <a:cubicBezTo>
                  <a:pt x="323" y="104"/>
                  <a:pt x="320" y="104"/>
                  <a:pt x="319" y="104"/>
                </a:cubicBezTo>
                <a:close/>
                <a:moveTo>
                  <a:pt x="606" y="1045"/>
                </a:moveTo>
                <a:cubicBezTo>
                  <a:pt x="606" y="1046"/>
                  <a:pt x="606" y="1047"/>
                  <a:pt x="605" y="1048"/>
                </a:cubicBezTo>
                <a:cubicBezTo>
                  <a:pt x="604" y="1049"/>
                  <a:pt x="603" y="1051"/>
                  <a:pt x="601" y="1052"/>
                </a:cubicBezTo>
                <a:cubicBezTo>
                  <a:pt x="596" y="1056"/>
                  <a:pt x="596" y="1065"/>
                  <a:pt x="587" y="1063"/>
                </a:cubicBezTo>
                <a:cubicBezTo>
                  <a:pt x="587" y="1055"/>
                  <a:pt x="594" y="1053"/>
                  <a:pt x="598" y="1048"/>
                </a:cubicBezTo>
                <a:cubicBezTo>
                  <a:pt x="599" y="1046"/>
                  <a:pt x="602" y="1045"/>
                  <a:pt x="604" y="1044"/>
                </a:cubicBezTo>
                <a:cubicBezTo>
                  <a:pt x="604" y="1043"/>
                  <a:pt x="605" y="1045"/>
                  <a:pt x="606" y="1045"/>
                </a:cubicBezTo>
                <a:close/>
                <a:moveTo>
                  <a:pt x="299" y="1046"/>
                </a:moveTo>
                <a:cubicBezTo>
                  <a:pt x="299" y="1048"/>
                  <a:pt x="298" y="1049"/>
                  <a:pt x="297" y="1051"/>
                </a:cubicBezTo>
                <a:cubicBezTo>
                  <a:pt x="295" y="1057"/>
                  <a:pt x="292" y="1062"/>
                  <a:pt x="289" y="1067"/>
                </a:cubicBezTo>
                <a:cubicBezTo>
                  <a:pt x="289" y="1069"/>
                  <a:pt x="287" y="1069"/>
                  <a:pt x="286" y="1070"/>
                </a:cubicBezTo>
                <a:cubicBezTo>
                  <a:pt x="285" y="1069"/>
                  <a:pt x="284" y="1067"/>
                  <a:pt x="284" y="1066"/>
                </a:cubicBezTo>
                <a:cubicBezTo>
                  <a:pt x="286" y="1058"/>
                  <a:pt x="290" y="1050"/>
                  <a:pt x="296" y="1044"/>
                </a:cubicBezTo>
                <a:cubicBezTo>
                  <a:pt x="296" y="1044"/>
                  <a:pt x="298" y="1044"/>
                  <a:pt x="298" y="1044"/>
                </a:cubicBezTo>
                <a:cubicBezTo>
                  <a:pt x="299" y="1044"/>
                  <a:pt x="299" y="1045"/>
                  <a:pt x="299" y="1046"/>
                </a:cubicBezTo>
                <a:close/>
                <a:moveTo>
                  <a:pt x="658" y="373"/>
                </a:moveTo>
                <a:cubicBezTo>
                  <a:pt x="658" y="370"/>
                  <a:pt x="658" y="369"/>
                  <a:pt x="658" y="369"/>
                </a:cubicBezTo>
                <a:cubicBezTo>
                  <a:pt x="659" y="368"/>
                  <a:pt x="660" y="367"/>
                  <a:pt x="661" y="367"/>
                </a:cubicBezTo>
                <a:cubicBezTo>
                  <a:pt x="662" y="367"/>
                  <a:pt x="663" y="368"/>
                  <a:pt x="663" y="369"/>
                </a:cubicBezTo>
                <a:cubicBezTo>
                  <a:pt x="665" y="374"/>
                  <a:pt x="666" y="379"/>
                  <a:pt x="667" y="385"/>
                </a:cubicBezTo>
                <a:cubicBezTo>
                  <a:pt x="668" y="387"/>
                  <a:pt x="668" y="389"/>
                  <a:pt x="668" y="391"/>
                </a:cubicBezTo>
                <a:cubicBezTo>
                  <a:pt x="668" y="391"/>
                  <a:pt x="668" y="392"/>
                  <a:pt x="667" y="393"/>
                </a:cubicBezTo>
                <a:cubicBezTo>
                  <a:pt x="666" y="393"/>
                  <a:pt x="665" y="392"/>
                  <a:pt x="664" y="392"/>
                </a:cubicBezTo>
                <a:cubicBezTo>
                  <a:pt x="663" y="391"/>
                  <a:pt x="662" y="389"/>
                  <a:pt x="662" y="388"/>
                </a:cubicBezTo>
                <a:cubicBezTo>
                  <a:pt x="660" y="382"/>
                  <a:pt x="659" y="377"/>
                  <a:pt x="658" y="373"/>
                </a:cubicBezTo>
                <a:close/>
                <a:moveTo>
                  <a:pt x="316" y="1050"/>
                </a:moveTo>
                <a:cubicBezTo>
                  <a:pt x="316" y="1051"/>
                  <a:pt x="316" y="1051"/>
                  <a:pt x="316" y="1051"/>
                </a:cubicBezTo>
                <a:cubicBezTo>
                  <a:pt x="313" y="1060"/>
                  <a:pt x="309" y="1069"/>
                  <a:pt x="305" y="1078"/>
                </a:cubicBezTo>
                <a:cubicBezTo>
                  <a:pt x="305" y="1079"/>
                  <a:pt x="304" y="1079"/>
                  <a:pt x="303" y="1079"/>
                </a:cubicBezTo>
                <a:cubicBezTo>
                  <a:pt x="302" y="1079"/>
                  <a:pt x="301" y="1078"/>
                  <a:pt x="301" y="1077"/>
                </a:cubicBezTo>
                <a:cubicBezTo>
                  <a:pt x="303" y="1068"/>
                  <a:pt x="306" y="1059"/>
                  <a:pt x="311" y="1051"/>
                </a:cubicBezTo>
                <a:cubicBezTo>
                  <a:pt x="311" y="1050"/>
                  <a:pt x="312" y="1049"/>
                  <a:pt x="313" y="1049"/>
                </a:cubicBezTo>
                <a:cubicBezTo>
                  <a:pt x="314" y="1049"/>
                  <a:pt x="315" y="1050"/>
                  <a:pt x="316" y="1050"/>
                </a:cubicBezTo>
                <a:close/>
                <a:moveTo>
                  <a:pt x="447" y="849"/>
                </a:moveTo>
                <a:cubicBezTo>
                  <a:pt x="447" y="849"/>
                  <a:pt x="444" y="849"/>
                  <a:pt x="442" y="849"/>
                </a:cubicBezTo>
                <a:cubicBezTo>
                  <a:pt x="439" y="848"/>
                  <a:pt x="435" y="849"/>
                  <a:pt x="435" y="845"/>
                </a:cubicBezTo>
                <a:cubicBezTo>
                  <a:pt x="436" y="842"/>
                  <a:pt x="440" y="842"/>
                  <a:pt x="443" y="842"/>
                </a:cubicBezTo>
                <a:cubicBezTo>
                  <a:pt x="446" y="841"/>
                  <a:pt x="449" y="842"/>
                  <a:pt x="452" y="842"/>
                </a:cubicBezTo>
                <a:cubicBezTo>
                  <a:pt x="457" y="843"/>
                  <a:pt x="462" y="846"/>
                  <a:pt x="460" y="848"/>
                </a:cubicBezTo>
                <a:cubicBezTo>
                  <a:pt x="458" y="852"/>
                  <a:pt x="454" y="850"/>
                  <a:pt x="451" y="850"/>
                </a:cubicBezTo>
                <a:cubicBezTo>
                  <a:pt x="450" y="850"/>
                  <a:pt x="450" y="849"/>
                  <a:pt x="447" y="849"/>
                </a:cubicBezTo>
                <a:close/>
                <a:moveTo>
                  <a:pt x="575" y="1055"/>
                </a:moveTo>
                <a:cubicBezTo>
                  <a:pt x="574" y="1055"/>
                  <a:pt x="574" y="1055"/>
                  <a:pt x="574" y="1055"/>
                </a:cubicBezTo>
                <a:cubicBezTo>
                  <a:pt x="573" y="1054"/>
                  <a:pt x="572" y="1053"/>
                  <a:pt x="573" y="1052"/>
                </a:cubicBezTo>
                <a:cubicBezTo>
                  <a:pt x="578" y="1044"/>
                  <a:pt x="585" y="1036"/>
                  <a:pt x="594" y="1031"/>
                </a:cubicBezTo>
                <a:cubicBezTo>
                  <a:pt x="594" y="1030"/>
                  <a:pt x="595" y="1031"/>
                  <a:pt x="596" y="1031"/>
                </a:cubicBezTo>
                <a:cubicBezTo>
                  <a:pt x="596" y="1032"/>
                  <a:pt x="596" y="1032"/>
                  <a:pt x="596" y="1033"/>
                </a:cubicBezTo>
                <a:cubicBezTo>
                  <a:pt x="590" y="1040"/>
                  <a:pt x="583" y="1048"/>
                  <a:pt x="576" y="1055"/>
                </a:cubicBezTo>
                <a:cubicBezTo>
                  <a:pt x="576" y="1056"/>
                  <a:pt x="575" y="1055"/>
                  <a:pt x="575" y="1055"/>
                </a:cubicBezTo>
                <a:close/>
                <a:moveTo>
                  <a:pt x="738" y="455"/>
                </a:moveTo>
                <a:cubicBezTo>
                  <a:pt x="738" y="451"/>
                  <a:pt x="737" y="448"/>
                  <a:pt x="738" y="445"/>
                </a:cubicBezTo>
                <a:cubicBezTo>
                  <a:pt x="741" y="438"/>
                  <a:pt x="744" y="431"/>
                  <a:pt x="747" y="424"/>
                </a:cubicBezTo>
                <a:cubicBezTo>
                  <a:pt x="748" y="424"/>
                  <a:pt x="749" y="424"/>
                  <a:pt x="750" y="423"/>
                </a:cubicBezTo>
                <a:cubicBezTo>
                  <a:pt x="750" y="424"/>
                  <a:pt x="751" y="426"/>
                  <a:pt x="751" y="427"/>
                </a:cubicBezTo>
                <a:cubicBezTo>
                  <a:pt x="748" y="436"/>
                  <a:pt x="745" y="444"/>
                  <a:pt x="741" y="453"/>
                </a:cubicBezTo>
                <a:cubicBezTo>
                  <a:pt x="741" y="454"/>
                  <a:pt x="740" y="454"/>
                  <a:pt x="738" y="455"/>
                </a:cubicBezTo>
                <a:close/>
                <a:moveTo>
                  <a:pt x="269" y="1161"/>
                </a:moveTo>
                <a:cubicBezTo>
                  <a:pt x="269" y="1158"/>
                  <a:pt x="269" y="1156"/>
                  <a:pt x="270" y="1153"/>
                </a:cubicBezTo>
                <a:cubicBezTo>
                  <a:pt x="270" y="1152"/>
                  <a:pt x="272" y="1151"/>
                  <a:pt x="272" y="1150"/>
                </a:cubicBezTo>
                <a:cubicBezTo>
                  <a:pt x="273" y="1151"/>
                  <a:pt x="275" y="1152"/>
                  <a:pt x="275" y="1153"/>
                </a:cubicBezTo>
                <a:cubicBezTo>
                  <a:pt x="276" y="1168"/>
                  <a:pt x="279" y="1183"/>
                  <a:pt x="284" y="1198"/>
                </a:cubicBezTo>
                <a:cubicBezTo>
                  <a:pt x="285" y="1200"/>
                  <a:pt x="285" y="1202"/>
                  <a:pt x="282" y="1202"/>
                </a:cubicBezTo>
                <a:cubicBezTo>
                  <a:pt x="281" y="1202"/>
                  <a:pt x="279" y="1201"/>
                  <a:pt x="278" y="1200"/>
                </a:cubicBezTo>
                <a:cubicBezTo>
                  <a:pt x="278" y="1200"/>
                  <a:pt x="278" y="1199"/>
                  <a:pt x="278" y="1199"/>
                </a:cubicBezTo>
                <a:cubicBezTo>
                  <a:pt x="274" y="1186"/>
                  <a:pt x="270" y="1174"/>
                  <a:pt x="269" y="1161"/>
                </a:cubicBezTo>
                <a:close/>
                <a:moveTo>
                  <a:pt x="575" y="1260"/>
                </a:moveTo>
                <a:cubicBezTo>
                  <a:pt x="575" y="1261"/>
                  <a:pt x="576" y="1262"/>
                  <a:pt x="575" y="1263"/>
                </a:cubicBezTo>
                <a:cubicBezTo>
                  <a:pt x="570" y="1270"/>
                  <a:pt x="565" y="1276"/>
                  <a:pt x="558" y="1279"/>
                </a:cubicBezTo>
                <a:cubicBezTo>
                  <a:pt x="548" y="1284"/>
                  <a:pt x="538" y="1289"/>
                  <a:pt x="527" y="1293"/>
                </a:cubicBezTo>
                <a:cubicBezTo>
                  <a:pt x="526" y="1294"/>
                  <a:pt x="525" y="1294"/>
                  <a:pt x="523" y="1294"/>
                </a:cubicBezTo>
                <a:cubicBezTo>
                  <a:pt x="523" y="1294"/>
                  <a:pt x="522" y="1293"/>
                  <a:pt x="522" y="1293"/>
                </a:cubicBezTo>
                <a:cubicBezTo>
                  <a:pt x="522" y="1292"/>
                  <a:pt x="521" y="1291"/>
                  <a:pt x="522" y="1290"/>
                </a:cubicBezTo>
                <a:cubicBezTo>
                  <a:pt x="522" y="1289"/>
                  <a:pt x="523" y="1288"/>
                  <a:pt x="525" y="1287"/>
                </a:cubicBezTo>
                <a:cubicBezTo>
                  <a:pt x="530" y="1284"/>
                  <a:pt x="536" y="1280"/>
                  <a:pt x="542" y="1278"/>
                </a:cubicBezTo>
                <a:cubicBezTo>
                  <a:pt x="552" y="1274"/>
                  <a:pt x="561" y="1269"/>
                  <a:pt x="568" y="1261"/>
                </a:cubicBezTo>
                <a:cubicBezTo>
                  <a:pt x="569" y="1260"/>
                  <a:pt x="570" y="1258"/>
                  <a:pt x="572" y="1258"/>
                </a:cubicBezTo>
                <a:cubicBezTo>
                  <a:pt x="573" y="1258"/>
                  <a:pt x="574" y="1259"/>
                  <a:pt x="575" y="1260"/>
                </a:cubicBezTo>
                <a:close/>
                <a:moveTo>
                  <a:pt x="445" y="889"/>
                </a:moveTo>
                <a:cubicBezTo>
                  <a:pt x="465" y="890"/>
                  <a:pt x="485" y="891"/>
                  <a:pt x="505" y="892"/>
                </a:cubicBezTo>
                <a:cubicBezTo>
                  <a:pt x="506" y="892"/>
                  <a:pt x="508" y="893"/>
                  <a:pt x="508" y="893"/>
                </a:cubicBezTo>
                <a:cubicBezTo>
                  <a:pt x="507" y="895"/>
                  <a:pt x="507" y="897"/>
                  <a:pt x="506" y="897"/>
                </a:cubicBezTo>
                <a:cubicBezTo>
                  <a:pt x="502" y="898"/>
                  <a:pt x="498" y="899"/>
                  <a:pt x="494" y="899"/>
                </a:cubicBezTo>
                <a:cubicBezTo>
                  <a:pt x="464" y="896"/>
                  <a:pt x="435" y="895"/>
                  <a:pt x="405" y="896"/>
                </a:cubicBezTo>
                <a:cubicBezTo>
                  <a:pt x="403" y="896"/>
                  <a:pt x="401" y="896"/>
                  <a:pt x="399" y="895"/>
                </a:cubicBezTo>
                <a:cubicBezTo>
                  <a:pt x="398" y="895"/>
                  <a:pt x="397" y="893"/>
                  <a:pt x="397" y="892"/>
                </a:cubicBezTo>
                <a:cubicBezTo>
                  <a:pt x="397" y="892"/>
                  <a:pt x="398" y="890"/>
                  <a:pt x="399" y="890"/>
                </a:cubicBezTo>
                <a:cubicBezTo>
                  <a:pt x="399" y="890"/>
                  <a:pt x="400" y="890"/>
                  <a:pt x="401" y="889"/>
                </a:cubicBezTo>
                <a:cubicBezTo>
                  <a:pt x="416" y="889"/>
                  <a:pt x="431" y="888"/>
                  <a:pt x="445" y="888"/>
                </a:cubicBezTo>
                <a:cubicBezTo>
                  <a:pt x="445" y="888"/>
                  <a:pt x="445" y="888"/>
                  <a:pt x="445" y="889"/>
                </a:cubicBezTo>
                <a:close/>
                <a:moveTo>
                  <a:pt x="541" y="981"/>
                </a:moveTo>
                <a:cubicBezTo>
                  <a:pt x="540" y="990"/>
                  <a:pt x="534" y="997"/>
                  <a:pt x="525" y="999"/>
                </a:cubicBezTo>
                <a:cubicBezTo>
                  <a:pt x="517" y="1001"/>
                  <a:pt x="509" y="994"/>
                  <a:pt x="508" y="986"/>
                </a:cubicBezTo>
                <a:cubicBezTo>
                  <a:pt x="507" y="976"/>
                  <a:pt x="520" y="965"/>
                  <a:pt x="530" y="967"/>
                </a:cubicBezTo>
                <a:cubicBezTo>
                  <a:pt x="537" y="968"/>
                  <a:pt x="541" y="973"/>
                  <a:pt x="541" y="981"/>
                </a:cubicBezTo>
                <a:close/>
                <a:moveTo>
                  <a:pt x="354" y="983"/>
                </a:moveTo>
                <a:cubicBezTo>
                  <a:pt x="354" y="973"/>
                  <a:pt x="358" y="967"/>
                  <a:pt x="365" y="966"/>
                </a:cubicBezTo>
                <a:cubicBezTo>
                  <a:pt x="369" y="965"/>
                  <a:pt x="373" y="966"/>
                  <a:pt x="377" y="967"/>
                </a:cubicBezTo>
                <a:cubicBezTo>
                  <a:pt x="382" y="968"/>
                  <a:pt x="385" y="971"/>
                  <a:pt x="385" y="976"/>
                </a:cubicBezTo>
                <a:cubicBezTo>
                  <a:pt x="385" y="981"/>
                  <a:pt x="384" y="986"/>
                  <a:pt x="383" y="991"/>
                </a:cubicBezTo>
                <a:cubicBezTo>
                  <a:pt x="378" y="1001"/>
                  <a:pt x="367" y="1002"/>
                  <a:pt x="360" y="994"/>
                </a:cubicBezTo>
                <a:cubicBezTo>
                  <a:pt x="357" y="990"/>
                  <a:pt x="355" y="985"/>
                  <a:pt x="354" y="983"/>
                </a:cubicBezTo>
                <a:close/>
                <a:moveTo>
                  <a:pt x="505" y="877"/>
                </a:moveTo>
                <a:cubicBezTo>
                  <a:pt x="499" y="876"/>
                  <a:pt x="491" y="876"/>
                  <a:pt x="485" y="875"/>
                </a:cubicBezTo>
                <a:cubicBezTo>
                  <a:pt x="465" y="871"/>
                  <a:pt x="445" y="874"/>
                  <a:pt x="426" y="876"/>
                </a:cubicBezTo>
                <a:cubicBezTo>
                  <a:pt x="419" y="876"/>
                  <a:pt x="413" y="877"/>
                  <a:pt x="406" y="877"/>
                </a:cubicBezTo>
                <a:cubicBezTo>
                  <a:pt x="405" y="876"/>
                  <a:pt x="403" y="874"/>
                  <a:pt x="402" y="873"/>
                </a:cubicBezTo>
                <a:cubicBezTo>
                  <a:pt x="404" y="872"/>
                  <a:pt x="405" y="870"/>
                  <a:pt x="407" y="869"/>
                </a:cubicBezTo>
                <a:cubicBezTo>
                  <a:pt x="408" y="869"/>
                  <a:pt x="411" y="869"/>
                  <a:pt x="413" y="869"/>
                </a:cubicBezTo>
                <a:cubicBezTo>
                  <a:pt x="425" y="868"/>
                  <a:pt x="437" y="867"/>
                  <a:pt x="449" y="866"/>
                </a:cubicBezTo>
                <a:cubicBezTo>
                  <a:pt x="456" y="866"/>
                  <a:pt x="463" y="865"/>
                  <a:pt x="470" y="865"/>
                </a:cubicBezTo>
                <a:cubicBezTo>
                  <a:pt x="482" y="866"/>
                  <a:pt x="495" y="868"/>
                  <a:pt x="507" y="869"/>
                </a:cubicBezTo>
                <a:cubicBezTo>
                  <a:pt x="509" y="870"/>
                  <a:pt x="510" y="870"/>
                  <a:pt x="512" y="871"/>
                </a:cubicBezTo>
                <a:cubicBezTo>
                  <a:pt x="513" y="871"/>
                  <a:pt x="514" y="873"/>
                  <a:pt x="514" y="874"/>
                </a:cubicBezTo>
                <a:cubicBezTo>
                  <a:pt x="514" y="875"/>
                  <a:pt x="513" y="876"/>
                  <a:pt x="512" y="877"/>
                </a:cubicBezTo>
                <a:cubicBezTo>
                  <a:pt x="510" y="877"/>
                  <a:pt x="508" y="877"/>
                  <a:pt x="505" y="877"/>
                </a:cubicBezTo>
                <a:close/>
                <a:moveTo>
                  <a:pt x="442" y="1238"/>
                </a:moveTo>
                <a:cubicBezTo>
                  <a:pt x="428" y="1238"/>
                  <a:pt x="414" y="1234"/>
                  <a:pt x="401" y="1227"/>
                </a:cubicBezTo>
                <a:cubicBezTo>
                  <a:pt x="376" y="1214"/>
                  <a:pt x="362" y="1192"/>
                  <a:pt x="350" y="1168"/>
                </a:cubicBezTo>
                <a:cubicBezTo>
                  <a:pt x="346" y="1158"/>
                  <a:pt x="347" y="1149"/>
                  <a:pt x="354" y="1143"/>
                </a:cubicBezTo>
                <a:cubicBezTo>
                  <a:pt x="358" y="1139"/>
                  <a:pt x="364" y="1139"/>
                  <a:pt x="366" y="1145"/>
                </a:cubicBezTo>
                <a:cubicBezTo>
                  <a:pt x="368" y="1148"/>
                  <a:pt x="368" y="1151"/>
                  <a:pt x="369" y="1153"/>
                </a:cubicBezTo>
                <a:cubicBezTo>
                  <a:pt x="382" y="1179"/>
                  <a:pt x="401" y="1198"/>
                  <a:pt x="430" y="1203"/>
                </a:cubicBezTo>
                <a:cubicBezTo>
                  <a:pt x="439" y="1204"/>
                  <a:pt x="447" y="1205"/>
                  <a:pt x="456" y="1203"/>
                </a:cubicBezTo>
                <a:cubicBezTo>
                  <a:pt x="464" y="1202"/>
                  <a:pt x="473" y="1200"/>
                  <a:pt x="481" y="1198"/>
                </a:cubicBezTo>
                <a:cubicBezTo>
                  <a:pt x="498" y="1195"/>
                  <a:pt x="511" y="1185"/>
                  <a:pt x="521" y="1172"/>
                </a:cubicBezTo>
                <a:cubicBezTo>
                  <a:pt x="529" y="1162"/>
                  <a:pt x="535" y="1152"/>
                  <a:pt x="542" y="1141"/>
                </a:cubicBezTo>
                <a:cubicBezTo>
                  <a:pt x="544" y="1137"/>
                  <a:pt x="546" y="1134"/>
                  <a:pt x="550" y="1132"/>
                </a:cubicBezTo>
                <a:cubicBezTo>
                  <a:pt x="554" y="1131"/>
                  <a:pt x="559" y="1132"/>
                  <a:pt x="560" y="1137"/>
                </a:cubicBezTo>
                <a:cubicBezTo>
                  <a:pt x="560" y="1141"/>
                  <a:pt x="560" y="1146"/>
                  <a:pt x="559" y="1150"/>
                </a:cubicBezTo>
                <a:cubicBezTo>
                  <a:pt x="556" y="1165"/>
                  <a:pt x="549" y="1179"/>
                  <a:pt x="539" y="1190"/>
                </a:cubicBezTo>
                <a:cubicBezTo>
                  <a:pt x="531" y="1200"/>
                  <a:pt x="521" y="1208"/>
                  <a:pt x="512" y="1217"/>
                </a:cubicBezTo>
                <a:cubicBezTo>
                  <a:pt x="506" y="1222"/>
                  <a:pt x="498" y="1226"/>
                  <a:pt x="491" y="1228"/>
                </a:cubicBezTo>
                <a:cubicBezTo>
                  <a:pt x="472" y="1235"/>
                  <a:pt x="460" y="1237"/>
                  <a:pt x="442" y="1238"/>
                </a:cubicBezTo>
                <a:close/>
                <a:moveTo>
                  <a:pt x="450" y="1230"/>
                </a:moveTo>
                <a:cubicBezTo>
                  <a:pt x="452" y="1229"/>
                  <a:pt x="453" y="1228"/>
                  <a:pt x="454" y="1228"/>
                </a:cubicBezTo>
                <a:cubicBezTo>
                  <a:pt x="454" y="1227"/>
                  <a:pt x="453" y="1225"/>
                  <a:pt x="452" y="1225"/>
                </a:cubicBezTo>
                <a:cubicBezTo>
                  <a:pt x="451" y="1224"/>
                  <a:pt x="449" y="1225"/>
                  <a:pt x="449" y="1226"/>
                </a:cubicBezTo>
                <a:cubicBezTo>
                  <a:pt x="448" y="1227"/>
                  <a:pt x="450" y="1228"/>
                  <a:pt x="450" y="1230"/>
                </a:cubicBezTo>
                <a:close/>
                <a:moveTo>
                  <a:pt x="585" y="301"/>
                </a:moveTo>
                <a:cubicBezTo>
                  <a:pt x="587" y="299"/>
                  <a:pt x="588" y="297"/>
                  <a:pt x="589" y="296"/>
                </a:cubicBezTo>
                <a:cubicBezTo>
                  <a:pt x="594" y="287"/>
                  <a:pt x="599" y="279"/>
                  <a:pt x="604" y="271"/>
                </a:cubicBezTo>
                <a:cubicBezTo>
                  <a:pt x="607" y="266"/>
                  <a:pt x="610" y="261"/>
                  <a:pt x="613" y="257"/>
                </a:cubicBezTo>
                <a:cubicBezTo>
                  <a:pt x="615" y="254"/>
                  <a:pt x="615" y="251"/>
                  <a:pt x="613" y="248"/>
                </a:cubicBezTo>
                <a:cubicBezTo>
                  <a:pt x="611" y="246"/>
                  <a:pt x="610" y="243"/>
                  <a:pt x="608" y="241"/>
                </a:cubicBezTo>
                <a:cubicBezTo>
                  <a:pt x="606" y="235"/>
                  <a:pt x="604" y="229"/>
                  <a:pt x="602" y="224"/>
                </a:cubicBezTo>
                <a:cubicBezTo>
                  <a:pt x="601" y="215"/>
                  <a:pt x="606" y="210"/>
                  <a:pt x="614" y="209"/>
                </a:cubicBezTo>
                <a:cubicBezTo>
                  <a:pt x="624" y="208"/>
                  <a:pt x="631" y="214"/>
                  <a:pt x="631" y="224"/>
                </a:cubicBezTo>
                <a:cubicBezTo>
                  <a:pt x="631" y="231"/>
                  <a:pt x="629" y="239"/>
                  <a:pt x="628" y="246"/>
                </a:cubicBezTo>
                <a:cubicBezTo>
                  <a:pt x="627" y="250"/>
                  <a:pt x="628" y="253"/>
                  <a:pt x="631" y="255"/>
                </a:cubicBezTo>
                <a:cubicBezTo>
                  <a:pt x="633" y="257"/>
                  <a:pt x="635" y="257"/>
                  <a:pt x="636" y="258"/>
                </a:cubicBezTo>
                <a:cubicBezTo>
                  <a:pt x="642" y="261"/>
                  <a:pt x="644" y="260"/>
                  <a:pt x="645" y="254"/>
                </a:cubicBezTo>
                <a:cubicBezTo>
                  <a:pt x="647" y="248"/>
                  <a:pt x="648" y="241"/>
                  <a:pt x="651" y="235"/>
                </a:cubicBezTo>
                <a:cubicBezTo>
                  <a:pt x="654" y="228"/>
                  <a:pt x="665" y="224"/>
                  <a:pt x="672" y="228"/>
                </a:cubicBezTo>
                <a:cubicBezTo>
                  <a:pt x="675" y="230"/>
                  <a:pt x="677" y="233"/>
                  <a:pt x="676" y="236"/>
                </a:cubicBezTo>
                <a:cubicBezTo>
                  <a:pt x="675" y="240"/>
                  <a:pt x="674" y="245"/>
                  <a:pt x="671" y="249"/>
                </a:cubicBezTo>
                <a:cubicBezTo>
                  <a:pt x="670" y="252"/>
                  <a:pt x="667" y="254"/>
                  <a:pt x="665" y="257"/>
                </a:cubicBezTo>
                <a:cubicBezTo>
                  <a:pt x="661" y="261"/>
                  <a:pt x="653" y="264"/>
                  <a:pt x="658" y="271"/>
                </a:cubicBezTo>
                <a:cubicBezTo>
                  <a:pt x="664" y="278"/>
                  <a:pt x="668" y="271"/>
                  <a:pt x="673" y="270"/>
                </a:cubicBezTo>
                <a:cubicBezTo>
                  <a:pt x="677" y="268"/>
                  <a:pt x="680" y="266"/>
                  <a:pt x="684" y="266"/>
                </a:cubicBezTo>
                <a:cubicBezTo>
                  <a:pt x="689" y="266"/>
                  <a:pt x="696" y="264"/>
                  <a:pt x="699" y="270"/>
                </a:cubicBezTo>
                <a:cubicBezTo>
                  <a:pt x="702" y="276"/>
                  <a:pt x="699" y="282"/>
                  <a:pt x="695" y="287"/>
                </a:cubicBezTo>
                <a:cubicBezTo>
                  <a:pt x="695" y="288"/>
                  <a:pt x="693" y="289"/>
                  <a:pt x="692" y="290"/>
                </a:cubicBezTo>
                <a:cubicBezTo>
                  <a:pt x="683" y="298"/>
                  <a:pt x="674" y="299"/>
                  <a:pt x="662" y="292"/>
                </a:cubicBezTo>
                <a:cubicBezTo>
                  <a:pt x="658" y="290"/>
                  <a:pt x="656" y="290"/>
                  <a:pt x="653" y="293"/>
                </a:cubicBezTo>
                <a:cubicBezTo>
                  <a:pt x="641" y="302"/>
                  <a:pt x="633" y="314"/>
                  <a:pt x="624" y="326"/>
                </a:cubicBezTo>
                <a:cubicBezTo>
                  <a:pt x="619" y="332"/>
                  <a:pt x="619" y="333"/>
                  <a:pt x="625" y="338"/>
                </a:cubicBezTo>
                <a:cubicBezTo>
                  <a:pt x="630" y="342"/>
                  <a:pt x="636" y="344"/>
                  <a:pt x="642" y="343"/>
                </a:cubicBezTo>
                <a:cubicBezTo>
                  <a:pt x="655" y="340"/>
                  <a:pt x="667" y="338"/>
                  <a:pt x="679" y="335"/>
                </a:cubicBezTo>
                <a:cubicBezTo>
                  <a:pt x="692" y="331"/>
                  <a:pt x="701" y="323"/>
                  <a:pt x="708" y="311"/>
                </a:cubicBezTo>
                <a:cubicBezTo>
                  <a:pt x="720" y="292"/>
                  <a:pt x="726" y="272"/>
                  <a:pt x="724" y="249"/>
                </a:cubicBezTo>
                <a:cubicBezTo>
                  <a:pt x="723" y="234"/>
                  <a:pt x="718" y="221"/>
                  <a:pt x="710" y="208"/>
                </a:cubicBezTo>
                <a:cubicBezTo>
                  <a:pt x="692" y="182"/>
                  <a:pt x="665" y="173"/>
                  <a:pt x="635" y="171"/>
                </a:cubicBezTo>
                <a:cubicBezTo>
                  <a:pt x="626" y="170"/>
                  <a:pt x="617" y="172"/>
                  <a:pt x="609" y="178"/>
                </a:cubicBezTo>
                <a:cubicBezTo>
                  <a:pt x="594" y="188"/>
                  <a:pt x="583" y="201"/>
                  <a:pt x="576" y="218"/>
                </a:cubicBezTo>
                <a:cubicBezTo>
                  <a:pt x="565" y="242"/>
                  <a:pt x="569" y="266"/>
                  <a:pt x="578" y="290"/>
                </a:cubicBezTo>
                <a:cubicBezTo>
                  <a:pt x="580" y="294"/>
                  <a:pt x="582" y="297"/>
                  <a:pt x="585" y="301"/>
                </a:cubicBezTo>
                <a:close/>
                <a:moveTo>
                  <a:pt x="187" y="402"/>
                </a:moveTo>
                <a:cubicBezTo>
                  <a:pt x="191" y="402"/>
                  <a:pt x="196" y="403"/>
                  <a:pt x="201" y="402"/>
                </a:cubicBezTo>
                <a:cubicBezTo>
                  <a:pt x="210" y="402"/>
                  <a:pt x="218" y="397"/>
                  <a:pt x="222" y="387"/>
                </a:cubicBezTo>
                <a:cubicBezTo>
                  <a:pt x="224" y="382"/>
                  <a:pt x="224" y="380"/>
                  <a:pt x="219" y="377"/>
                </a:cubicBezTo>
                <a:cubicBezTo>
                  <a:pt x="206" y="369"/>
                  <a:pt x="194" y="361"/>
                  <a:pt x="181" y="352"/>
                </a:cubicBezTo>
                <a:cubicBezTo>
                  <a:pt x="177" y="350"/>
                  <a:pt x="173" y="346"/>
                  <a:pt x="167" y="347"/>
                </a:cubicBezTo>
                <a:cubicBezTo>
                  <a:pt x="162" y="347"/>
                  <a:pt x="161" y="353"/>
                  <a:pt x="158" y="356"/>
                </a:cubicBezTo>
                <a:cubicBezTo>
                  <a:pt x="150" y="365"/>
                  <a:pt x="141" y="366"/>
                  <a:pt x="131" y="358"/>
                </a:cubicBezTo>
                <a:cubicBezTo>
                  <a:pt x="126" y="354"/>
                  <a:pt x="124" y="349"/>
                  <a:pt x="127" y="341"/>
                </a:cubicBezTo>
                <a:cubicBezTo>
                  <a:pt x="128" y="335"/>
                  <a:pt x="131" y="333"/>
                  <a:pt x="138" y="332"/>
                </a:cubicBezTo>
                <a:cubicBezTo>
                  <a:pt x="143" y="332"/>
                  <a:pt x="149" y="333"/>
                  <a:pt x="155" y="333"/>
                </a:cubicBezTo>
                <a:cubicBezTo>
                  <a:pt x="160" y="334"/>
                  <a:pt x="162" y="332"/>
                  <a:pt x="163" y="327"/>
                </a:cubicBezTo>
                <a:cubicBezTo>
                  <a:pt x="164" y="324"/>
                  <a:pt x="163" y="321"/>
                  <a:pt x="160" y="319"/>
                </a:cubicBezTo>
                <a:cubicBezTo>
                  <a:pt x="153" y="317"/>
                  <a:pt x="146" y="314"/>
                  <a:pt x="142" y="308"/>
                </a:cubicBezTo>
                <a:cubicBezTo>
                  <a:pt x="138" y="303"/>
                  <a:pt x="138" y="298"/>
                  <a:pt x="141" y="293"/>
                </a:cubicBezTo>
                <a:cubicBezTo>
                  <a:pt x="143" y="287"/>
                  <a:pt x="148" y="285"/>
                  <a:pt x="154" y="285"/>
                </a:cubicBezTo>
                <a:cubicBezTo>
                  <a:pt x="163" y="286"/>
                  <a:pt x="169" y="291"/>
                  <a:pt x="171" y="302"/>
                </a:cubicBezTo>
                <a:cubicBezTo>
                  <a:pt x="174" y="314"/>
                  <a:pt x="177" y="312"/>
                  <a:pt x="186" y="308"/>
                </a:cubicBezTo>
                <a:cubicBezTo>
                  <a:pt x="190" y="306"/>
                  <a:pt x="193" y="305"/>
                  <a:pt x="197" y="303"/>
                </a:cubicBezTo>
                <a:cubicBezTo>
                  <a:pt x="203" y="300"/>
                  <a:pt x="203" y="299"/>
                  <a:pt x="200" y="292"/>
                </a:cubicBezTo>
                <a:cubicBezTo>
                  <a:pt x="195" y="282"/>
                  <a:pt x="196" y="277"/>
                  <a:pt x="203" y="269"/>
                </a:cubicBezTo>
                <a:cubicBezTo>
                  <a:pt x="211" y="261"/>
                  <a:pt x="218" y="263"/>
                  <a:pt x="222" y="272"/>
                </a:cubicBezTo>
                <a:cubicBezTo>
                  <a:pt x="224" y="277"/>
                  <a:pt x="224" y="281"/>
                  <a:pt x="222" y="286"/>
                </a:cubicBezTo>
                <a:cubicBezTo>
                  <a:pt x="221" y="288"/>
                  <a:pt x="220" y="291"/>
                  <a:pt x="218" y="293"/>
                </a:cubicBezTo>
                <a:cubicBezTo>
                  <a:pt x="215" y="297"/>
                  <a:pt x="216" y="300"/>
                  <a:pt x="219" y="303"/>
                </a:cubicBezTo>
                <a:cubicBezTo>
                  <a:pt x="229" y="312"/>
                  <a:pt x="240" y="322"/>
                  <a:pt x="251" y="331"/>
                </a:cubicBezTo>
                <a:cubicBezTo>
                  <a:pt x="252" y="332"/>
                  <a:pt x="254" y="333"/>
                  <a:pt x="256" y="334"/>
                </a:cubicBezTo>
                <a:cubicBezTo>
                  <a:pt x="258" y="335"/>
                  <a:pt x="260" y="335"/>
                  <a:pt x="261" y="333"/>
                </a:cubicBezTo>
                <a:cubicBezTo>
                  <a:pt x="264" y="328"/>
                  <a:pt x="267" y="324"/>
                  <a:pt x="267" y="319"/>
                </a:cubicBezTo>
                <a:cubicBezTo>
                  <a:pt x="270" y="301"/>
                  <a:pt x="267" y="284"/>
                  <a:pt x="255" y="271"/>
                </a:cubicBezTo>
                <a:cubicBezTo>
                  <a:pt x="240" y="254"/>
                  <a:pt x="221" y="243"/>
                  <a:pt x="199" y="240"/>
                </a:cubicBezTo>
                <a:cubicBezTo>
                  <a:pt x="185" y="237"/>
                  <a:pt x="171" y="239"/>
                  <a:pt x="157" y="243"/>
                </a:cubicBezTo>
                <a:cubicBezTo>
                  <a:pt x="154" y="243"/>
                  <a:pt x="152" y="245"/>
                  <a:pt x="150" y="246"/>
                </a:cubicBezTo>
                <a:cubicBezTo>
                  <a:pt x="132" y="254"/>
                  <a:pt x="118" y="266"/>
                  <a:pt x="109" y="285"/>
                </a:cubicBezTo>
                <a:cubicBezTo>
                  <a:pt x="104" y="294"/>
                  <a:pt x="102" y="304"/>
                  <a:pt x="100" y="313"/>
                </a:cubicBezTo>
                <a:cubicBezTo>
                  <a:pt x="95" y="335"/>
                  <a:pt x="102" y="355"/>
                  <a:pt x="116" y="371"/>
                </a:cubicBezTo>
                <a:cubicBezTo>
                  <a:pt x="134" y="393"/>
                  <a:pt x="158" y="404"/>
                  <a:pt x="187" y="402"/>
                </a:cubicBezTo>
                <a:close/>
                <a:moveTo>
                  <a:pt x="140" y="645"/>
                </a:moveTo>
                <a:cubicBezTo>
                  <a:pt x="140" y="644"/>
                  <a:pt x="140" y="644"/>
                  <a:pt x="140" y="643"/>
                </a:cubicBezTo>
                <a:cubicBezTo>
                  <a:pt x="145" y="643"/>
                  <a:pt x="149" y="643"/>
                  <a:pt x="154" y="643"/>
                </a:cubicBezTo>
                <a:cubicBezTo>
                  <a:pt x="160" y="643"/>
                  <a:pt x="164" y="641"/>
                  <a:pt x="166" y="634"/>
                </a:cubicBezTo>
                <a:cubicBezTo>
                  <a:pt x="167" y="628"/>
                  <a:pt x="169" y="623"/>
                  <a:pt x="170" y="618"/>
                </a:cubicBezTo>
                <a:cubicBezTo>
                  <a:pt x="172" y="612"/>
                  <a:pt x="172" y="610"/>
                  <a:pt x="166" y="607"/>
                </a:cubicBezTo>
                <a:cubicBezTo>
                  <a:pt x="151" y="598"/>
                  <a:pt x="135" y="593"/>
                  <a:pt x="118" y="589"/>
                </a:cubicBezTo>
                <a:cubicBezTo>
                  <a:pt x="112" y="588"/>
                  <a:pt x="108" y="589"/>
                  <a:pt x="105" y="595"/>
                </a:cubicBezTo>
                <a:cubicBezTo>
                  <a:pt x="103" y="598"/>
                  <a:pt x="100" y="602"/>
                  <a:pt x="96" y="605"/>
                </a:cubicBezTo>
                <a:cubicBezTo>
                  <a:pt x="92" y="608"/>
                  <a:pt x="87" y="607"/>
                  <a:pt x="82" y="603"/>
                </a:cubicBezTo>
                <a:cubicBezTo>
                  <a:pt x="78" y="599"/>
                  <a:pt x="77" y="594"/>
                  <a:pt x="79" y="589"/>
                </a:cubicBezTo>
                <a:cubicBezTo>
                  <a:pt x="83" y="584"/>
                  <a:pt x="87" y="580"/>
                  <a:pt x="94" y="579"/>
                </a:cubicBezTo>
                <a:cubicBezTo>
                  <a:pt x="96" y="579"/>
                  <a:pt x="99" y="579"/>
                  <a:pt x="101" y="578"/>
                </a:cubicBezTo>
                <a:cubicBezTo>
                  <a:pt x="102" y="577"/>
                  <a:pt x="103" y="574"/>
                  <a:pt x="103" y="573"/>
                </a:cubicBezTo>
                <a:cubicBezTo>
                  <a:pt x="103" y="572"/>
                  <a:pt x="101" y="570"/>
                  <a:pt x="100" y="570"/>
                </a:cubicBezTo>
                <a:cubicBezTo>
                  <a:pt x="96" y="569"/>
                  <a:pt x="92" y="568"/>
                  <a:pt x="88" y="567"/>
                </a:cubicBezTo>
                <a:cubicBezTo>
                  <a:pt x="81" y="566"/>
                  <a:pt x="76" y="561"/>
                  <a:pt x="74" y="553"/>
                </a:cubicBezTo>
                <a:cubicBezTo>
                  <a:pt x="72" y="547"/>
                  <a:pt x="75" y="541"/>
                  <a:pt x="82" y="540"/>
                </a:cubicBezTo>
                <a:cubicBezTo>
                  <a:pt x="86" y="540"/>
                  <a:pt x="90" y="540"/>
                  <a:pt x="94" y="541"/>
                </a:cubicBezTo>
                <a:cubicBezTo>
                  <a:pt x="101" y="543"/>
                  <a:pt x="106" y="547"/>
                  <a:pt x="109" y="554"/>
                </a:cubicBezTo>
                <a:cubicBezTo>
                  <a:pt x="112" y="560"/>
                  <a:pt x="114" y="560"/>
                  <a:pt x="119" y="557"/>
                </a:cubicBezTo>
                <a:cubicBezTo>
                  <a:pt x="124" y="553"/>
                  <a:pt x="128" y="549"/>
                  <a:pt x="132" y="545"/>
                </a:cubicBezTo>
                <a:cubicBezTo>
                  <a:pt x="139" y="538"/>
                  <a:pt x="139" y="538"/>
                  <a:pt x="133" y="530"/>
                </a:cubicBezTo>
                <a:cubicBezTo>
                  <a:pt x="128" y="522"/>
                  <a:pt x="129" y="514"/>
                  <a:pt x="136" y="507"/>
                </a:cubicBezTo>
                <a:cubicBezTo>
                  <a:pt x="139" y="504"/>
                  <a:pt x="142" y="504"/>
                  <a:pt x="146" y="506"/>
                </a:cubicBezTo>
                <a:cubicBezTo>
                  <a:pt x="151" y="508"/>
                  <a:pt x="154" y="512"/>
                  <a:pt x="153" y="518"/>
                </a:cubicBezTo>
                <a:cubicBezTo>
                  <a:pt x="152" y="522"/>
                  <a:pt x="151" y="526"/>
                  <a:pt x="150" y="530"/>
                </a:cubicBezTo>
                <a:cubicBezTo>
                  <a:pt x="148" y="534"/>
                  <a:pt x="150" y="537"/>
                  <a:pt x="154" y="540"/>
                </a:cubicBezTo>
                <a:cubicBezTo>
                  <a:pt x="164" y="546"/>
                  <a:pt x="174" y="553"/>
                  <a:pt x="184" y="559"/>
                </a:cubicBezTo>
                <a:cubicBezTo>
                  <a:pt x="185" y="560"/>
                  <a:pt x="186" y="561"/>
                  <a:pt x="187" y="561"/>
                </a:cubicBezTo>
                <a:cubicBezTo>
                  <a:pt x="189" y="560"/>
                  <a:pt x="191" y="560"/>
                  <a:pt x="192" y="559"/>
                </a:cubicBezTo>
                <a:cubicBezTo>
                  <a:pt x="196" y="554"/>
                  <a:pt x="197" y="548"/>
                  <a:pt x="196" y="543"/>
                </a:cubicBezTo>
                <a:cubicBezTo>
                  <a:pt x="195" y="523"/>
                  <a:pt x="186" y="508"/>
                  <a:pt x="170" y="497"/>
                </a:cubicBezTo>
                <a:cubicBezTo>
                  <a:pt x="161" y="490"/>
                  <a:pt x="150" y="485"/>
                  <a:pt x="140" y="480"/>
                </a:cubicBezTo>
                <a:cubicBezTo>
                  <a:pt x="127" y="475"/>
                  <a:pt x="115" y="474"/>
                  <a:pt x="103" y="477"/>
                </a:cubicBezTo>
                <a:cubicBezTo>
                  <a:pt x="96" y="479"/>
                  <a:pt x="89" y="481"/>
                  <a:pt x="82" y="484"/>
                </a:cubicBezTo>
                <a:cubicBezTo>
                  <a:pt x="67" y="491"/>
                  <a:pt x="55" y="501"/>
                  <a:pt x="49" y="517"/>
                </a:cubicBezTo>
                <a:cubicBezTo>
                  <a:pt x="39" y="541"/>
                  <a:pt x="41" y="564"/>
                  <a:pt x="51" y="588"/>
                </a:cubicBezTo>
                <a:cubicBezTo>
                  <a:pt x="57" y="602"/>
                  <a:pt x="68" y="614"/>
                  <a:pt x="79" y="625"/>
                </a:cubicBezTo>
                <a:cubicBezTo>
                  <a:pt x="87" y="632"/>
                  <a:pt x="96" y="637"/>
                  <a:pt x="106" y="639"/>
                </a:cubicBezTo>
                <a:cubicBezTo>
                  <a:pt x="117" y="642"/>
                  <a:pt x="129" y="643"/>
                  <a:pt x="140" y="645"/>
                </a:cubicBezTo>
                <a:close/>
                <a:moveTo>
                  <a:pt x="429" y="187"/>
                </a:moveTo>
                <a:cubicBezTo>
                  <a:pt x="429" y="181"/>
                  <a:pt x="429" y="176"/>
                  <a:pt x="429" y="172"/>
                </a:cubicBezTo>
                <a:cubicBezTo>
                  <a:pt x="429" y="162"/>
                  <a:pt x="428" y="153"/>
                  <a:pt x="428" y="143"/>
                </a:cubicBezTo>
                <a:cubicBezTo>
                  <a:pt x="427" y="138"/>
                  <a:pt x="427" y="132"/>
                  <a:pt x="426" y="127"/>
                </a:cubicBezTo>
                <a:cubicBezTo>
                  <a:pt x="422" y="125"/>
                  <a:pt x="418" y="124"/>
                  <a:pt x="414" y="122"/>
                </a:cubicBezTo>
                <a:cubicBezTo>
                  <a:pt x="406" y="118"/>
                  <a:pt x="404" y="110"/>
                  <a:pt x="409" y="103"/>
                </a:cubicBezTo>
                <a:cubicBezTo>
                  <a:pt x="411" y="101"/>
                  <a:pt x="413" y="99"/>
                  <a:pt x="415" y="98"/>
                </a:cubicBezTo>
                <a:cubicBezTo>
                  <a:pt x="420" y="94"/>
                  <a:pt x="426" y="95"/>
                  <a:pt x="429" y="101"/>
                </a:cubicBezTo>
                <a:cubicBezTo>
                  <a:pt x="430" y="104"/>
                  <a:pt x="431" y="108"/>
                  <a:pt x="433" y="112"/>
                </a:cubicBezTo>
                <a:cubicBezTo>
                  <a:pt x="434" y="114"/>
                  <a:pt x="435" y="116"/>
                  <a:pt x="437" y="116"/>
                </a:cubicBezTo>
                <a:cubicBezTo>
                  <a:pt x="442" y="116"/>
                  <a:pt x="448" y="116"/>
                  <a:pt x="453" y="116"/>
                </a:cubicBezTo>
                <a:cubicBezTo>
                  <a:pt x="455" y="116"/>
                  <a:pt x="456" y="113"/>
                  <a:pt x="456" y="111"/>
                </a:cubicBezTo>
                <a:cubicBezTo>
                  <a:pt x="456" y="109"/>
                  <a:pt x="455" y="107"/>
                  <a:pt x="455" y="105"/>
                </a:cubicBezTo>
                <a:cubicBezTo>
                  <a:pt x="453" y="94"/>
                  <a:pt x="457" y="88"/>
                  <a:pt x="468" y="85"/>
                </a:cubicBezTo>
                <a:cubicBezTo>
                  <a:pt x="478" y="82"/>
                  <a:pt x="485" y="89"/>
                  <a:pt x="483" y="99"/>
                </a:cubicBezTo>
                <a:cubicBezTo>
                  <a:pt x="482" y="104"/>
                  <a:pt x="480" y="108"/>
                  <a:pt x="478" y="112"/>
                </a:cubicBezTo>
                <a:cubicBezTo>
                  <a:pt x="478" y="113"/>
                  <a:pt x="479" y="116"/>
                  <a:pt x="479" y="116"/>
                </a:cubicBezTo>
                <a:cubicBezTo>
                  <a:pt x="481" y="116"/>
                  <a:pt x="484" y="116"/>
                  <a:pt x="485" y="115"/>
                </a:cubicBezTo>
                <a:cubicBezTo>
                  <a:pt x="487" y="112"/>
                  <a:pt x="489" y="108"/>
                  <a:pt x="491" y="105"/>
                </a:cubicBezTo>
                <a:cubicBezTo>
                  <a:pt x="496" y="98"/>
                  <a:pt x="502" y="93"/>
                  <a:pt x="511" y="93"/>
                </a:cubicBezTo>
                <a:cubicBezTo>
                  <a:pt x="517" y="93"/>
                  <a:pt x="521" y="97"/>
                  <a:pt x="520" y="103"/>
                </a:cubicBezTo>
                <a:cubicBezTo>
                  <a:pt x="520" y="105"/>
                  <a:pt x="519" y="108"/>
                  <a:pt x="518" y="110"/>
                </a:cubicBezTo>
                <a:cubicBezTo>
                  <a:pt x="513" y="116"/>
                  <a:pt x="507" y="122"/>
                  <a:pt x="499" y="123"/>
                </a:cubicBezTo>
                <a:cubicBezTo>
                  <a:pt x="494" y="124"/>
                  <a:pt x="491" y="126"/>
                  <a:pt x="490" y="131"/>
                </a:cubicBezTo>
                <a:cubicBezTo>
                  <a:pt x="487" y="148"/>
                  <a:pt x="484" y="164"/>
                  <a:pt x="481" y="180"/>
                </a:cubicBezTo>
                <a:cubicBezTo>
                  <a:pt x="480" y="185"/>
                  <a:pt x="482" y="187"/>
                  <a:pt x="487" y="188"/>
                </a:cubicBezTo>
                <a:cubicBezTo>
                  <a:pt x="503" y="189"/>
                  <a:pt x="516" y="185"/>
                  <a:pt x="527" y="173"/>
                </a:cubicBezTo>
                <a:cubicBezTo>
                  <a:pt x="536" y="162"/>
                  <a:pt x="541" y="150"/>
                  <a:pt x="542" y="137"/>
                </a:cubicBezTo>
                <a:cubicBezTo>
                  <a:pt x="543" y="122"/>
                  <a:pt x="540" y="107"/>
                  <a:pt x="536" y="93"/>
                </a:cubicBezTo>
                <a:cubicBezTo>
                  <a:pt x="533" y="83"/>
                  <a:pt x="527" y="74"/>
                  <a:pt x="518" y="67"/>
                </a:cubicBezTo>
                <a:cubicBezTo>
                  <a:pt x="496" y="50"/>
                  <a:pt x="472" y="44"/>
                  <a:pt x="444" y="49"/>
                </a:cubicBezTo>
                <a:cubicBezTo>
                  <a:pt x="423" y="53"/>
                  <a:pt x="407" y="63"/>
                  <a:pt x="394" y="81"/>
                </a:cubicBezTo>
                <a:cubicBezTo>
                  <a:pt x="383" y="98"/>
                  <a:pt x="375" y="115"/>
                  <a:pt x="376" y="136"/>
                </a:cubicBezTo>
                <a:cubicBezTo>
                  <a:pt x="376" y="140"/>
                  <a:pt x="376" y="145"/>
                  <a:pt x="378" y="149"/>
                </a:cubicBezTo>
                <a:cubicBezTo>
                  <a:pt x="382" y="162"/>
                  <a:pt x="389" y="173"/>
                  <a:pt x="399" y="182"/>
                </a:cubicBezTo>
                <a:cubicBezTo>
                  <a:pt x="404" y="187"/>
                  <a:pt x="410" y="191"/>
                  <a:pt x="418" y="187"/>
                </a:cubicBezTo>
                <a:cubicBezTo>
                  <a:pt x="420" y="185"/>
                  <a:pt x="424" y="187"/>
                  <a:pt x="429" y="187"/>
                </a:cubicBezTo>
                <a:close/>
                <a:moveTo>
                  <a:pt x="726" y="488"/>
                </a:moveTo>
                <a:cubicBezTo>
                  <a:pt x="723" y="488"/>
                  <a:pt x="719" y="488"/>
                  <a:pt x="716" y="488"/>
                </a:cubicBezTo>
                <a:cubicBezTo>
                  <a:pt x="701" y="489"/>
                  <a:pt x="689" y="495"/>
                  <a:pt x="680" y="506"/>
                </a:cubicBezTo>
                <a:cubicBezTo>
                  <a:pt x="669" y="521"/>
                  <a:pt x="662" y="537"/>
                  <a:pt x="664" y="557"/>
                </a:cubicBezTo>
                <a:cubicBezTo>
                  <a:pt x="665" y="571"/>
                  <a:pt x="664" y="573"/>
                  <a:pt x="679" y="564"/>
                </a:cubicBezTo>
                <a:cubicBezTo>
                  <a:pt x="686" y="561"/>
                  <a:pt x="692" y="556"/>
                  <a:pt x="698" y="551"/>
                </a:cubicBezTo>
                <a:cubicBezTo>
                  <a:pt x="701" y="549"/>
                  <a:pt x="701" y="546"/>
                  <a:pt x="700" y="543"/>
                </a:cubicBezTo>
                <a:cubicBezTo>
                  <a:pt x="699" y="538"/>
                  <a:pt x="697" y="534"/>
                  <a:pt x="696" y="530"/>
                </a:cubicBezTo>
                <a:cubicBezTo>
                  <a:pt x="694" y="518"/>
                  <a:pt x="701" y="509"/>
                  <a:pt x="713" y="508"/>
                </a:cubicBezTo>
                <a:cubicBezTo>
                  <a:pt x="718" y="507"/>
                  <a:pt x="723" y="510"/>
                  <a:pt x="725" y="515"/>
                </a:cubicBezTo>
                <a:cubicBezTo>
                  <a:pt x="727" y="521"/>
                  <a:pt x="726" y="527"/>
                  <a:pt x="723" y="533"/>
                </a:cubicBezTo>
                <a:cubicBezTo>
                  <a:pt x="720" y="537"/>
                  <a:pt x="718" y="541"/>
                  <a:pt x="715" y="546"/>
                </a:cubicBezTo>
                <a:cubicBezTo>
                  <a:pt x="713" y="548"/>
                  <a:pt x="713" y="551"/>
                  <a:pt x="715" y="554"/>
                </a:cubicBezTo>
                <a:cubicBezTo>
                  <a:pt x="717" y="556"/>
                  <a:pt x="719" y="559"/>
                  <a:pt x="722" y="561"/>
                </a:cubicBezTo>
                <a:cubicBezTo>
                  <a:pt x="725" y="564"/>
                  <a:pt x="728" y="563"/>
                  <a:pt x="730" y="558"/>
                </a:cubicBezTo>
                <a:cubicBezTo>
                  <a:pt x="732" y="548"/>
                  <a:pt x="740" y="543"/>
                  <a:pt x="750" y="540"/>
                </a:cubicBezTo>
                <a:cubicBezTo>
                  <a:pt x="753" y="539"/>
                  <a:pt x="757" y="539"/>
                  <a:pt x="760" y="542"/>
                </a:cubicBezTo>
                <a:cubicBezTo>
                  <a:pt x="762" y="545"/>
                  <a:pt x="762" y="549"/>
                  <a:pt x="761" y="552"/>
                </a:cubicBezTo>
                <a:cubicBezTo>
                  <a:pt x="758" y="560"/>
                  <a:pt x="753" y="566"/>
                  <a:pt x="745" y="570"/>
                </a:cubicBezTo>
                <a:cubicBezTo>
                  <a:pt x="743" y="572"/>
                  <a:pt x="740" y="573"/>
                  <a:pt x="737" y="574"/>
                </a:cubicBezTo>
                <a:cubicBezTo>
                  <a:pt x="734" y="577"/>
                  <a:pt x="733" y="583"/>
                  <a:pt x="735" y="587"/>
                </a:cubicBezTo>
                <a:cubicBezTo>
                  <a:pt x="737" y="591"/>
                  <a:pt x="740" y="589"/>
                  <a:pt x="743" y="589"/>
                </a:cubicBezTo>
                <a:cubicBezTo>
                  <a:pt x="748" y="588"/>
                  <a:pt x="753" y="587"/>
                  <a:pt x="758" y="586"/>
                </a:cubicBezTo>
                <a:cubicBezTo>
                  <a:pt x="760" y="586"/>
                  <a:pt x="763" y="588"/>
                  <a:pt x="764" y="589"/>
                </a:cubicBezTo>
                <a:cubicBezTo>
                  <a:pt x="768" y="595"/>
                  <a:pt x="766" y="601"/>
                  <a:pt x="762" y="606"/>
                </a:cubicBezTo>
                <a:cubicBezTo>
                  <a:pt x="759" y="611"/>
                  <a:pt x="754" y="614"/>
                  <a:pt x="748" y="611"/>
                </a:cubicBezTo>
                <a:cubicBezTo>
                  <a:pt x="744" y="610"/>
                  <a:pt x="739" y="608"/>
                  <a:pt x="736" y="605"/>
                </a:cubicBezTo>
                <a:cubicBezTo>
                  <a:pt x="730" y="600"/>
                  <a:pt x="726" y="600"/>
                  <a:pt x="719" y="603"/>
                </a:cubicBezTo>
                <a:cubicBezTo>
                  <a:pt x="712" y="608"/>
                  <a:pt x="705" y="612"/>
                  <a:pt x="697" y="616"/>
                </a:cubicBezTo>
                <a:cubicBezTo>
                  <a:pt x="694" y="618"/>
                  <a:pt x="694" y="621"/>
                  <a:pt x="695" y="624"/>
                </a:cubicBezTo>
                <a:cubicBezTo>
                  <a:pt x="699" y="636"/>
                  <a:pt x="708" y="643"/>
                  <a:pt x="720" y="644"/>
                </a:cubicBezTo>
                <a:cubicBezTo>
                  <a:pt x="750" y="647"/>
                  <a:pt x="772" y="636"/>
                  <a:pt x="785" y="610"/>
                </a:cubicBezTo>
                <a:cubicBezTo>
                  <a:pt x="797" y="588"/>
                  <a:pt x="799" y="565"/>
                  <a:pt x="794" y="541"/>
                </a:cubicBezTo>
                <a:cubicBezTo>
                  <a:pt x="791" y="527"/>
                  <a:pt x="786" y="514"/>
                  <a:pt x="775" y="505"/>
                </a:cubicBezTo>
                <a:cubicBezTo>
                  <a:pt x="761" y="494"/>
                  <a:pt x="745" y="486"/>
                  <a:pt x="726" y="488"/>
                </a:cubicBezTo>
                <a:close/>
                <a:moveTo>
                  <a:pt x="227" y="651"/>
                </a:moveTo>
                <a:cubicBezTo>
                  <a:pt x="233" y="652"/>
                  <a:pt x="235" y="651"/>
                  <a:pt x="236" y="647"/>
                </a:cubicBezTo>
                <a:cubicBezTo>
                  <a:pt x="241" y="633"/>
                  <a:pt x="245" y="619"/>
                  <a:pt x="251" y="605"/>
                </a:cubicBezTo>
                <a:cubicBezTo>
                  <a:pt x="255" y="596"/>
                  <a:pt x="252" y="590"/>
                  <a:pt x="245" y="585"/>
                </a:cubicBezTo>
                <a:cubicBezTo>
                  <a:pt x="241" y="583"/>
                  <a:pt x="238" y="580"/>
                  <a:pt x="234" y="578"/>
                </a:cubicBezTo>
                <a:cubicBezTo>
                  <a:pt x="226" y="574"/>
                  <a:pt x="219" y="571"/>
                  <a:pt x="211" y="568"/>
                </a:cubicBezTo>
                <a:cubicBezTo>
                  <a:pt x="201" y="564"/>
                  <a:pt x="200" y="565"/>
                  <a:pt x="195" y="574"/>
                </a:cubicBezTo>
                <a:cubicBezTo>
                  <a:pt x="194" y="575"/>
                  <a:pt x="194" y="575"/>
                  <a:pt x="194" y="575"/>
                </a:cubicBezTo>
                <a:cubicBezTo>
                  <a:pt x="186" y="592"/>
                  <a:pt x="181" y="609"/>
                  <a:pt x="176" y="627"/>
                </a:cubicBezTo>
                <a:cubicBezTo>
                  <a:pt x="174" y="631"/>
                  <a:pt x="176" y="633"/>
                  <a:pt x="180" y="635"/>
                </a:cubicBezTo>
                <a:cubicBezTo>
                  <a:pt x="192" y="639"/>
                  <a:pt x="203" y="644"/>
                  <a:pt x="214" y="648"/>
                </a:cubicBezTo>
                <a:cubicBezTo>
                  <a:pt x="219" y="649"/>
                  <a:pt x="224" y="650"/>
                  <a:pt x="227" y="651"/>
                </a:cubicBezTo>
                <a:close/>
                <a:moveTo>
                  <a:pt x="645" y="667"/>
                </a:moveTo>
                <a:cubicBezTo>
                  <a:pt x="647" y="666"/>
                  <a:pt x="649" y="666"/>
                  <a:pt x="650" y="665"/>
                </a:cubicBezTo>
                <a:cubicBezTo>
                  <a:pt x="655" y="663"/>
                  <a:pt x="660" y="660"/>
                  <a:pt x="665" y="657"/>
                </a:cubicBezTo>
                <a:cubicBezTo>
                  <a:pt x="672" y="653"/>
                  <a:pt x="680" y="649"/>
                  <a:pt x="687" y="644"/>
                </a:cubicBezTo>
                <a:cubicBezTo>
                  <a:pt x="693" y="640"/>
                  <a:pt x="693" y="638"/>
                  <a:pt x="690" y="631"/>
                </a:cubicBezTo>
                <a:cubicBezTo>
                  <a:pt x="690" y="630"/>
                  <a:pt x="689" y="628"/>
                  <a:pt x="688" y="627"/>
                </a:cubicBezTo>
                <a:cubicBezTo>
                  <a:pt x="684" y="619"/>
                  <a:pt x="679" y="611"/>
                  <a:pt x="674" y="602"/>
                </a:cubicBezTo>
                <a:cubicBezTo>
                  <a:pt x="669" y="594"/>
                  <a:pt x="664" y="585"/>
                  <a:pt x="659" y="576"/>
                </a:cubicBezTo>
                <a:cubicBezTo>
                  <a:pt x="657" y="573"/>
                  <a:pt x="655" y="571"/>
                  <a:pt x="652" y="573"/>
                </a:cubicBezTo>
                <a:cubicBezTo>
                  <a:pt x="640" y="580"/>
                  <a:pt x="627" y="588"/>
                  <a:pt x="615" y="595"/>
                </a:cubicBezTo>
                <a:cubicBezTo>
                  <a:pt x="611" y="598"/>
                  <a:pt x="611" y="600"/>
                  <a:pt x="613" y="606"/>
                </a:cubicBezTo>
                <a:cubicBezTo>
                  <a:pt x="618" y="615"/>
                  <a:pt x="623" y="624"/>
                  <a:pt x="627" y="633"/>
                </a:cubicBezTo>
                <a:cubicBezTo>
                  <a:pt x="632" y="643"/>
                  <a:pt x="637" y="653"/>
                  <a:pt x="641" y="663"/>
                </a:cubicBezTo>
                <a:cubicBezTo>
                  <a:pt x="642" y="664"/>
                  <a:pt x="644" y="665"/>
                  <a:pt x="645" y="667"/>
                </a:cubicBezTo>
                <a:close/>
                <a:moveTo>
                  <a:pt x="359" y="285"/>
                </a:moveTo>
                <a:cubicBezTo>
                  <a:pt x="359" y="308"/>
                  <a:pt x="364" y="330"/>
                  <a:pt x="372" y="351"/>
                </a:cubicBezTo>
                <a:cubicBezTo>
                  <a:pt x="380" y="368"/>
                  <a:pt x="393" y="379"/>
                  <a:pt x="411" y="385"/>
                </a:cubicBezTo>
                <a:cubicBezTo>
                  <a:pt x="415" y="386"/>
                  <a:pt x="420" y="389"/>
                  <a:pt x="423" y="385"/>
                </a:cubicBezTo>
                <a:cubicBezTo>
                  <a:pt x="425" y="381"/>
                  <a:pt x="421" y="377"/>
                  <a:pt x="418" y="374"/>
                </a:cubicBezTo>
                <a:cubicBezTo>
                  <a:pt x="413" y="369"/>
                  <a:pt x="409" y="362"/>
                  <a:pt x="405" y="356"/>
                </a:cubicBezTo>
                <a:cubicBezTo>
                  <a:pt x="404" y="355"/>
                  <a:pt x="405" y="352"/>
                  <a:pt x="406" y="351"/>
                </a:cubicBezTo>
                <a:cubicBezTo>
                  <a:pt x="408" y="349"/>
                  <a:pt x="410" y="348"/>
                  <a:pt x="411" y="348"/>
                </a:cubicBezTo>
                <a:cubicBezTo>
                  <a:pt x="413" y="347"/>
                  <a:pt x="415" y="347"/>
                  <a:pt x="416" y="347"/>
                </a:cubicBezTo>
                <a:cubicBezTo>
                  <a:pt x="416" y="348"/>
                  <a:pt x="417" y="350"/>
                  <a:pt x="416" y="351"/>
                </a:cubicBezTo>
                <a:cubicBezTo>
                  <a:pt x="415" y="357"/>
                  <a:pt x="415" y="357"/>
                  <a:pt x="421" y="361"/>
                </a:cubicBezTo>
                <a:cubicBezTo>
                  <a:pt x="423" y="362"/>
                  <a:pt x="424" y="363"/>
                  <a:pt x="423" y="365"/>
                </a:cubicBezTo>
                <a:cubicBezTo>
                  <a:pt x="423" y="368"/>
                  <a:pt x="424" y="370"/>
                  <a:pt x="426" y="372"/>
                </a:cubicBezTo>
                <a:cubicBezTo>
                  <a:pt x="428" y="373"/>
                  <a:pt x="430" y="370"/>
                  <a:pt x="429" y="365"/>
                </a:cubicBezTo>
                <a:cubicBezTo>
                  <a:pt x="428" y="357"/>
                  <a:pt x="427" y="349"/>
                  <a:pt x="423" y="341"/>
                </a:cubicBezTo>
                <a:cubicBezTo>
                  <a:pt x="411" y="316"/>
                  <a:pt x="396" y="294"/>
                  <a:pt x="373" y="278"/>
                </a:cubicBezTo>
                <a:cubicBezTo>
                  <a:pt x="369" y="276"/>
                  <a:pt x="365" y="274"/>
                  <a:pt x="361" y="272"/>
                </a:cubicBezTo>
                <a:cubicBezTo>
                  <a:pt x="356" y="276"/>
                  <a:pt x="359" y="281"/>
                  <a:pt x="359" y="285"/>
                </a:cubicBezTo>
                <a:close/>
                <a:moveTo>
                  <a:pt x="462" y="244"/>
                </a:moveTo>
                <a:cubicBezTo>
                  <a:pt x="468" y="243"/>
                  <a:pt x="471" y="243"/>
                  <a:pt x="474" y="243"/>
                </a:cubicBezTo>
                <a:cubicBezTo>
                  <a:pt x="480" y="243"/>
                  <a:pt x="486" y="244"/>
                  <a:pt x="492" y="244"/>
                </a:cubicBezTo>
                <a:cubicBezTo>
                  <a:pt x="501" y="244"/>
                  <a:pt x="504" y="241"/>
                  <a:pt x="504" y="233"/>
                </a:cubicBezTo>
                <a:cubicBezTo>
                  <a:pt x="504" y="224"/>
                  <a:pt x="503" y="214"/>
                  <a:pt x="502" y="205"/>
                </a:cubicBezTo>
                <a:cubicBezTo>
                  <a:pt x="501" y="197"/>
                  <a:pt x="499" y="197"/>
                  <a:pt x="492" y="196"/>
                </a:cubicBezTo>
                <a:cubicBezTo>
                  <a:pt x="480" y="196"/>
                  <a:pt x="469" y="197"/>
                  <a:pt x="458" y="195"/>
                </a:cubicBezTo>
                <a:cubicBezTo>
                  <a:pt x="449" y="194"/>
                  <a:pt x="439" y="195"/>
                  <a:pt x="430" y="196"/>
                </a:cubicBezTo>
                <a:cubicBezTo>
                  <a:pt x="423" y="197"/>
                  <a:pt x="422" y="199"/>
                  <a:pt x="421" y="205"/>
                </a:cubicBezTo>
                <a:cubicBezTo>
                  <a:pt x="421" y="214"/>
                  <a:pt x="421" y="222"/>
                  <a:pt x="421" y="231"/>
                </a:cubicBezTo>
                <a:cubicBezTo>
                  <a:pt x="421" y="240"/>
                  <a:pt x="423" y="243"/>
                  <a:pt x="432" y="243"/>
                </a:cubicBezTo>
                <a:cubicBezTo>
                  <a:pt x="443" y="244"/>
                  <a:pt x="454" y="244"/>
                  <a:pt x="462" y="244"/>
                </a:cubicBezTo>
                <a:close/>
                <a:moveTo>
                  <a:pt x="549" y="346"/>
                </a:moveTo>
                <a:cubicBezTo>
                  <a:pt x="550" y="348"/>
                  <a:pt x="550" y="349"/>
                  <a:pt x="551" y="351"/>
                </a:cubicBezTo>
                <a:cubicBezTo>
                  <a:pt x="554" y="355"/>
                  <a:pt x="557" y="360"/>
                  <a:pt x="561" y="364"/>
                </a:cubicBezTo>
                <a:cubicBezTo>
                  <a:pt x="568" y="372"/>
                  <a:pt x="577" y="379"/>
                  <a:pt x="585" y="387"/>
                </a:cubicBezTo>
                <a:cubicBezTo>
                  <a:pt x="588" y="390"/>
                  <a:pt x="590" y="390"/>
                  <a:pt x="594" y="386"/>
                </a:cubicBezTo>
                <a:cubicBezTo>
                  <a:pt x="605" y="377"/>
                  <a:pt x="614" y="367"/>
                  <a:pt x="622" y="354"/>
                </a:cubicBezTo>
                <a:cubicBezTo>
                  <a:pt x="625" y="349"/>
                  <a:pt x="624" y="348"/>
                  <a:pt x="620" y="344"/>
                </a:cubicBezTo>
                <a:cubicBezTo>
                  <a:pt x="606" y="333"/>
                  <a:pt x="593" y="322"/>
                  <a:pt x="579" y="310"/>
                </a:cubicBezTo>
                <a:cubicBezTo>
                  <a:pt x="576" y="308"/>
                  <a:pt x="574" y="308"/>
                  <a:pt x="572" y="311"/>
                </a:cubicBezTo>
                <a:cubicBezTo>
                  <a:pt x="565" y="320"/>
                  <a:pt x="559" y="330"/>
                  <a:pt x="552" y="340"/>
                </a:cubicBezTo>
                <a:cubicBezTo>
                  <a:pt x="551" y="342"/>
                  <a:pt x="550" y="344"/>
                  <a:pt x="549" y="346"/>
                </a:cubicBezTo>
                <a:close/>
                <a:moveTo>
                  <a:pt x="253" y="343"/>
                </a:moveTo>
                <a:cubicBezTo>
                  <a:pt x="252" y="342"/>
                  <a:pt x="251" y="340"/>
                  <a:pt x="250" y="339"/>
                </a:cubicBezTo>
                <a:cubicBezTo>
                  <a:pt x="244" y="333"/>
                  <a:pt x="237" y="328"/>
                  <a:pt x="231" y="323"/>
                </a:cubicBezTo>
                <a:cubicBezTo>
                  <a:pt x="226" y="319"/>
                  <a:pt x="220" y="314"/>
                  <a:pt x="215" y="309"/>
                </a:cubicBezTo>
                <a:cubicBezTo>
                  <a:pt x="212" y="305"/>
                  <a:pt x="209" y="305"/>
                  <a:pt x="204" y="308"/>
                </a:cubicBezTo>
                <a:cubicBezTo>
                  <a:pt x="197" y="311"/>
                  <a:pt x="189" y="315"/>
                  <a:pt x="181" y="318"/>
                </a:cubicBezTo>
                <a:cubicBezTo>
                  <a:pt x="175" y="320"/>
                  <a:pt x="172" y="324"/>
                  <a:pt x="170" y="330"/>
                </a:cubicBezTo>
                <a:cubicBezTo>
                  <a:pt x="168" y="336"/>
                  <a:pt x="169" y="338"/>
                  <a:pt x="174" y="341"/>
                </a:cubicBezTo>
                <a:cubicBezTo>
                  <a:pt x="185" y="348"/>
                  <a:pt x="196" y="355"/>
                  <a:pt x="207" y="362"/>
                </a:cubicBezTo>
                <a:cubicBezTo>
                  <a:pt x="213" y="366"/>
                  <a:pt x="218" y="369"/>
                  <a:pt x="224" y="372"/>
                </a:cubicBezTo>
                <a:cubicBezTo>
                  <a:pt x="229" y="375"/>
                  <a:pt x="232" y="374"/>
                  <a:pt x="235" y="370"/>
                </a:cubicBezTo>
                <a:cubicBezTo>
                  <a:pt x="240" y="362"/>
                  <a:pt x="246" y="354"/>
                  <a:pt x="251" y="346"/>
                </a:cubicBezTo>
                <a:cubicBezTo>
                  <a:pt x="252" y="346"/>
                  <a:pt x="252" y="345"/>
                  <a:pt x="253" y="343"/>
                </a:cubicBezTo>
                <a:close/>
                <a:moveTo>
                  <a:pt x="334" y="705"/>
                </a:moveTo>
                <a:cubicBezTo>
                  <a:pt x="320" y="706"/>
                  <a:pt x="308" y="708"/>
                  <a:pt x="295" y="713"/>
                </a:cubicBezTo>
                <a:cubicBezTo>
                  <a:pt x="273" y="723"/>
                  <a:pt x="255" y="738"/>
                  <a:pt x="239" y="755"/>
                </a:cubicBezTo>
                <a:cubicBezTo>
                  <a:pt x="237" y="757"/>
                  <a:pt x="236" y="759"/>
                  <a:pt x="238" y="760"/>
                </a:cubicBezTo>
                <a:cubicBezTo>
                  <a:pt x="239" y="761"/>
                  <a:pt x="242" y="761"/>
                  <a:pt x="242" y="761"/>
                </a:cubicBezTo>
                <a:cubicBezTo>
                  <a:pt x="246" y="756"/>
                  <a:pt x="250" y="756"/>
                  <a:pt x="255" y="760"/>
                </a:cubicBezTo>
                <a:cubicBezTo>
                  <a:pt x="259" y="762"/>
                  <a:pt x="261" y="761"/>
                  <a:pt x="263" y="756"/>
                </a:cubicBezTo>
                <a:cubicBezTo>
                  <a:pt x="266" y="751"/>
                  <a:pt x="266" y="751"/>
                  <a:pt x="270" y="755"/>
                </a:cubicBezTo>
                <a:cubicBezTo>
                  <a:pt x="270" y="756"/>
                  <a:pt x="270" y="756"/>
                  <a:pt x="271" y="756"/>
                </a:cubicBezTo>
                <a:cubicBezTo>
                  <a:pt x="274" y="760"/>
                  <a:pt x="279" y="759"/>
                  <a:pt x="280" y="754"/>
                </a:cubicBezTo>
                <a:cubicBezTo>
                  <a:pt x="280" y="751"/>
                  <a:pt x="278" y="747"/>
                  <a:pt x="283" y="747"/>
                </a:cubicBezTo>
                <a:cubicBezTo>
                  <a:pt x="284" y="747"/>
                  <a:pt x="285" y="751"/>
                  <a:pt x="287" y="752"/>
                </a:cubicBezTo>
                <a:cubicBezTo>
                  <a:pt x="287" y="753"/>
                  <a:pt x="288" y="754"/>
                  <a:pt x="289" y="755"/>
                </a:cubicBezTo>
                <a:cubicBezTo>
                  <a:pt x="289" y="755"/>
                  <a:pt x="291" y="755"/>
                  <a:pt x="291" y="755"/>
                </a:cubicBezTo>
                <a:cubicBezTo>
                  <a:pt x="292" y="755"/>
                  <a:pt x="293" y="754"/>
                  <a:pt x="293" y="753"/>
                </a:cubicBezTo>
                <a:cubicBezTo>
                  <a:pt x="294" y="753"/>
                  <a:pt x="293" y="751"/>
                  <a:pt x="293" y="750"/>
                </a:cubicBezTo>
                <a:cubicBezTo>
                  <a:pt x="293" y="748"/>
                  <a:pt x="293" y="746"/>
                  <a:pt x="293" y="744"/>
                </a:cubicBezTo>
                <a:cubicBezTo>
                  <a:pt x="294" y="744"/>
                  <a:pt x="294" y="742"/>
                  <a:pt x="295" y="742"/>
                </a:cubicBezTo>
                <a:cubicBezTo>
                  <a:pt x="296" y="742"/>
                  <a:pt x="297" y="742"/>
                  <a:pt x="298" y="743"/>
                </a:cubicBezTo>
                <a:cubicBezTo>
                  <a:pt x="299" y="746"/>
                  <a:pt x="300" y="749"/>
                  <a:pt x="302" y="751"/>
                </a:cubicBezTo>
                <a:cubicBezTo>
                  <a:pt x="304" y="753"/>
                  <a:pt x="308" y="753"/>
                  <a:pt x="311" y="752"/>
                </a:cubicBezTo>
                <a:cubicBezTo>
                  <a:pt x="313" y="750"/>
                  <a:pt x="313" y="747"/>
                  <a:pt x="312" y="745"/>
                </a:cubicBezTo>
                <a:cubicBezTo>
                  <a:pt x="311" y="743"/>
                  <a:pt x="309" y="740"/>
                  <a:pt x="309" y="738"/>
                </a:cubicBezTo>
                <a:cubicBezTo>
                  <a:pt x="308" y="736"/>
                  <a:pt x="310" y="735"/>
                  <a:pt x="310" y="733"/>
                </a:cubicBezTo>
                <a:cubicBezTo>
                  <a:pt x="311" y="734"/>
                  <a:pt x="313" y="734"/>
                  <a:pt x="314" y="735"/>
                </a:cubicBezTo>
                <a:cubicBezTo>
                  <a:pt x="316" y="738"/>
                  <a:pt x="318" y="742"/>
                  <a:pt x="321" y="744"/>
                </a:cubicBezTo>
                <a:cubicBezTo>
                  <a:pt x="323" y="746"/>
                  <a:pt x="326" y="747"/>
                  <a:pt x="328" y="745"/>
                </a:cubicBezTo>
                <a:cubicBezTo>
                  <a:pt x="329" y="743"/>
                  <a:pt x="329" y="741"/>
                  <a:pt x="329" y="739"/>
                </a:cubicBezTo>
                <a:cubicBezTo>
                  <a:pt x="328" y="734"/>
                  <a:pt x="322" y="728"/>
                  <a:pt x="325" y="724"/>
                </a:cubicBezTo>
                <a:cubicBezTo>
                  <a:pt x="328" y="719"/>
                  <a:pt x="334" y="718"/>
                  <a:pt x="339" y="715"/>
                </a:cubicBezTo>
                <a:cubicBezTo>
                  <a:pt x="341" y="713"/>
                  <a:pt x="347" y="712"/>
                  <a:pt x="345" y="707"/>
                </a:cubicBezTo>
                <a:cubicBezTo>
                  <a:pt x="344" y="706"/>
                  <a:pt x="339" y="705"/>
                  <a:pt x="337" y="705"/>
                </a:cubicBezTo>
                <a:cubicBezTo>
                  <a:pt x="336" y="704"/>
                  <a:pt x="335" y="705"/>
                  <a:pt x="334" y="705"/>
                </a:cubicBezTo>
                <a:close/>
                <a:moveTo>
                  <a:pt x="434" y="151"/>
                </a:moveTo>
                <a:cubicBezTo>
                  <a:pt x="434" y="151"/>
                  <a:pt x="434" y="151"/>
                  <a:pt x="434" y="151"/>
                </a:cubicBezTo>
                <a:cubicBezTo>
                  <a:pt x="435" y="160"/>
                  <a:pt x="435" y="170"/>
                  <a:pt x="436" y="179"/>
                </a:cubicBezTo>
                <a:cubicBezTo>
                  <a:pt x="437" y="185"/>
                  <a:pt x="439" y="187"/>
                  <a:pt x="444" y="187"/>
                </a:cubicBezTo>
                <a:cubicBezTo>
                  <a:pt x="451" y="187"/>
                  <a:pt x="458" y="187"/>
                  <a:pt x="465" y="187"/>
                </a:cubicBezTo>
                <a:cubicBezTo>
                  <a:pt x="472" y="187"/>
                  <a:pt x="473" y="186"/>
                  <a:pt x="474" y="179"/>
                </a:cubicBezTo>
                <a:cubicBezTo>
                  <a:pt x="477" y="164"/>
                  <a:pt x="479" y="149"/>
                  <a:pt x="482" y="134"/>
                </a:cubicBezTo>
                <a:cubicBezTo>
                  <a:pt x="482" y="133"/>
                  <a:pt x="483" y="131"/>
                  <a:pt x="482" y="130"/>
                </a:cubicBezTo>
                <a:cubicBezTo>
                  <a:pt x="482" y="129"/>
                  <a:pt x="482" y="127"/>
                  <a:pt x="481" y="126"/>
                </a:cubicBezTo>
                <a:cubicBezTo>
                  <a:pt x="475" y="124"/>
                  <a:pt x="469" y="120"/>
                  <a:pt x="463" y="122"/>
                </a:cubicBezTo>
                <a:cubicBezTo>
                  <a:pt x="455" y="124"/>
                  <a:pt x="448" y="125"/>
                  <a:pt x="439" y="125"/>
                </a:cubicBezTo>
                <a:cubicBezTo>
                  <a:pt x="437" y="125"/>
                  <a:pt x="435" y="127"/>
                  <a:pt x="434" y="129"/>
                </a:cubicBezTo>
                <a:cubicBezTo>
                  <a:pt x="434" y="136"/>
                  <a:pt x="434" y="144"/>
                  <a:pt x="434" y="151"/>
                </a:cubicBezTo>
                <a:close/>
                <a:moveTo>
                  <a:pt x="187" y="572"/>
                </a:moveTo>
                <a:cubicBezTo>
                  <a:pt x="186" y="570"/>
                  <a:pt x="185" y="568"/>
                  <a:pt x="183" y="566"/>
                </a:cubicBezTo>
                <a:cubicBezTo>
                  <a:pt x="172" y="559"/>
                  <a:pt x="161" y="551"/>
                  <a:pt x="150" y="544"/>
                </a:cubicBezTo>
                <a:cubicBezTo>
                  <a:pt x="148" y="542"/>
                  <a:pt x="145" y="542"/>
                  <a:pt x="142" y="545"/>
                </a:cubicBezTo>
                <a:cubicBezTo>
                  <a:pt x="134" y="552"/>
                  <a:pt x="126" y="562"/>
                  <a:pt x="115" y="567"/>
                </a:cubicBezTo>
                <a:cubicBezTo>
                  <a:pt x="111" y="569"/>
                  <a:pt x="111" y="573"/>
                  <a:pt x="111" y="578"/>
                </a:cubicBezTo>
                <a:cubicBezTo>
                  <a:pt x="112" y="581"/>
                  <a:pt x="115" y="582"/>
                  <a:pt x="118" y="583"/>
                </a:cubicBezTo>
                <a:cubicBezTo>
                  <a:pt x="120" y="583"/>
                  <a:pt x="122" y="584"/>
                  <a:pt x="124" y="585"/>
                </a:cubicBezTo>
                <a:cubicBezTo>
                  <a:pt x="139" y="589"/>
                  <a:pt x="154" y="593"/>
                  <a:pt x="168" y="600"/>
                </a:cubicBezTo>
                <a:cubicBezTo>
                  <a:pt x="169" y="600"/>
                  <a:pt x="169" y="601"/>
                  <a:pt x="169" y="601"/>
                </a:cubicBezTo>
                <a:cubicBezTo>
                  <a:pt x="173" y="602"/>
                  <a:pt x="175" y="601"/>
                  <a:pt x="177" y="598"/>
                </a:cubicBezTo>
                <a:cubicBezTo>
                  <a:pt x="179" y="592"/>
                  <a:pt x="182" y="586"/>
                  <a:pt x="184" y="580"/>
                </a:cubicBezTo>
                <a:cubicBezTo>
                  <a:pt x="185" y="577"/>
                  <a:pt x="186" y="575"/>
                  <a:pt x="187" y="572"/>
                </a:cubicBezTo>
                <a:close/>
                <a:moveTo>
                  <a:pt x="612" y="326"/>
                </a:moveTo>
                <a:cubicBezTo>
                  <a:pt x="613" y="325"/>
                  <a:pt x="615" y="324"/>
                  <a:pt x="616" y="323"/>
                </a:cubicBezTo>
                <a:cubicBezTo>
                  <a:pt x="628" y="311"/>
                  <a:pt x="638" y="296"/>
                  <a:pt x="651" y="284"/>
                </a:cubicBezTo>
                <a:cubicBezTo>
                  <a:pt x="652" y="283"/>
                  <a:pt x="653" y="281"/>
                  <a:pt x="653" y="280"/>
                </a:cubicBezTo>
                <a:cubicBezTo>
                  <a:pt x="653" y="275"/>
                  <a:pt x="648" y="268"/>
                  <a:pt x="643" y="268"/>
                </a:cubicBezTo>
                <a:cubicBezTo>
                  <a:pt x="637" y="267"/>
                  <a:pt x="631" y="265"/>
                  <a:pt x="626" y="261"/>
                </a:cubicBezTo>
                <a:cubicBezTo>
                  <a:pt x="623" y="260"/>
                  <a:pt x="620" y="260"/>
                  <a:pt x="618" y="263"/>
                </a:cubicBezTo>
                <a:cubicBezTo>
                  <a:pt x="613" y="270"/>
                  <a:pt x="608" y="276"/>
                  <a:pt x="604" y="283"/>
                </a:cubicBezTo>
                <a:cubicBezTo>
                  <a:pt x="600" y="290"/>
                  <a:pt x="596" y="296"/>
                  <a:pt x="593" y="303"/>
                </a:cubicBezTo>
                <a:cubicBezTo>
                  <a:pt x="590" y="307"/>
                  <a:pt x="591" y="311"/>
                  <a:pt x="595" y="314"/>
                </a:cubicBezTo>
                <a:cubicBezTo>
                  <a:pt x="599" y="318"/>
                  <a:pt x="604" y="321"/>
                  <a:pt x="609" y="325"/>
                </a:cubicBezTo>
                <a:cubicBezTo>
                  <a:pt x="610" y="325"/>
                  <a:pt x="611" y="325"/>
                  <a:pt x="612" y="326"/>
                </a:cubicBezTo>
                <a:close/>
                <a:moveTo>
                  <a:pt x="728" y="585"/>
                </a:moveTo>
                <a:cubicBezTo>
                  <a:pt x="728" y="579"/>
                  <a:pt x="727" y="573"/>
                  <a:pt x="720" y="569"/>
                </a:cubicBezTo>
                <a:cubicBezTo>
                  <a:pt x="717" y="567"/>
                  <a:pt x="714" y="564"/>
                  <a:pt x="711" y="561"/>
                </a:cubicBezTo>
                <a:cubicBezTo>
                  <a:pt x="705" y="555"/>
                  <a:pt x="705" y="555"/>
                  <a:pt x="698" y="560"/>
                </a:cubicBezTo>
                <a:cubicBezTo>
                  <a:pt x="694" y="563"/>
                  <a:pt x="690" y="566"/>
                  <a:pt x="686" y="569"/>
                </a:cubicBezTo>
                <a:cubicBezTo>
                  <a:pt x="667" y="580"/>
                  <a:pt x="667" y="576"/>
                  <a:pt x="679" y="598"/>
                </a:cubicBezTo>
                <a:cubicBezTo>
                  <a:pt x="681" y="601"/>
                  <a:pt x="683" y="605"/>
                  <a:pt x="686" y="608"/>
                </a:cubicBezTo>
                <a:cubicBezTo>
                  <a:pt x="687" y="611"/>
                  <a:pt x="690" y="612"/>
                  <a:pt x="693" y="610"/>
                </a:cubicBezTo>
                <a:cubicBezTo>
                  <a:pt x="703" y="604"/>
                  <a:pt x="712" y="598"/>
                  <a:pt x="723" y="594"/>
                </a:cubicBezTo>
                <a:cubicBezTo>
                  <a:pt x="727" y="593"/>
                  <a:pt x="728" y="590"/>
                  <a:pt x="728" y="585"/>
                </a:cubicBezTo>
                <a:close/>
                <a:moveTo>
                  <a:pt x="285" y="650"/>
                </a:moveTo>
                <a:cubicBezTo>
                  <a:pt x="296" y="651"/>
                  <a:pt x="299" y="648"/>
                  <a:pt x="298" y="639"/>
                </a:cubicBezTo>
                <a:cubicBezTo>
                  <a:pt x="298" y="633"/>
                  <a:pt x="289" y="624"/>
                  <a:pt x="282" y="625"/>
                </a:cubicBezTo>
                <a:cubicBezTo>
                  <a:pt x="276" y="625"/>
                  <a:pt x="277" y="632"/>
                  <a:pt x="275" y="635"/>
                </a:cubicBezTo>
                <a:cubicBezTo>
                  <a:pt x="275" y="637"/>
                  <a:pt x="274" y="639"/>
                  <a:pt x="274" y="641"/>
                </a:cubicBezTo>
                <a:cubicBezTo>
                  <a:pt x="273" y="645"/>
                  <a:pt x="275" y="648"/>
                  <a:pt x="279" y="649"/>
                </a:cubicBezTo>
                <a:cubicBezTo>
                  <a:pt x="281" y="650"/>
                  <a:pt x="284" y="650"/>
                  <a:pt x="285" y="650"/>
                </a:cubicBezTo>
                <a:close/>
                <a:moveTo>
                  <a:pt x="603" y="664"/>
                </a:moveTo>
                <a:cubicBezTo>
                  <a:pt x="600" y="656"/>
                  <a:pt x="598" y="650"/>
                  <a:pt x="596" y="645"/>
                </a:cubicBezTo>
                <a:cubicBezTo>
                  <a:pt x="595" y="643"/>
                  <a:pt x="593" y="642"/>
                  <a:pt x="591" y="643"/>
                </a:cubicBezTo>
                <a:cubicBezTo>
                  <a:pt x="587" y="646"/>
                  <a:pt x="582" y="650"/>
                  <a:pt x="578" y="653"/>
                </a:cubicBezTo>
                <a:cubicBezTo>
                  <a:pt x="576" y="655"/>
                  <a:pt x="576" y="658"/>
                  <a:pt x="578" y="661"/>
                </a:cubicBezTo>
                <a:cubicBezTo>
                  <a:pt x="581" y="665"/>
                  <a:pt x="584" y="668"/>
                  <a:pt x="590" y="667"/>
                </a:cubicBezTo>
                <a:cubicBezTo>
                  <a:pt x="593" y="666"/>
                  <a:pt x="597" y="665"/>
                  <a:pt x="603" y="664"/>
                </a:cubicBezTo>
                <a:close/>
                <a:moveTo>
                  <a:pt x="332" y="430"/>
                </a:moveTo>
                <a:cubicBezTo>
                  <a:pt x="332" y="433"/>
                  <a:pt x="332" y="434"/>
                  <a:pt x="333" y="434"/>
                </a:cubicBezTo>
                <a:cubicBezTo>
                  <a:pt x="337" y="438"/>
                  <a:pt x="342" y="443"/>
                  <a:pt x="348" y="443"/>
                </a:cubicBezTo>
                <a:cubicBezTo>
                  <a:pt x="350" y="443"/>
                  <a:pt x="352" y="442"/>
                  <a:pt x="353" y="441"/>
                </a:cubicBezTo>
                <a:cubicBezTo>
                  <a:pt x="357" y="438"/>
                  <a:pt x="358" y="433"/>
                  <a:pt x="354" y="429"/>
                </a:cubicBezTo>
                <a:cubicBezTo>
                  <a:pt x="352" y="426"/>
                  <a:pt x="349" y="423"/>
                  <a:pt x="346" y="421"/>
                </a:cubicBezTo>
                <a:cubicBezTo>
                  <a:pt x="345" y="420"/>
                  <a:pt x="342" y="420"/>
                  <a:pt x="342" y="420"/>
                </a:cubicBezTo>
                <a:cubicBezTo>
                  <a:pt x="338" y="424"/>
                  <a:pt x="335" y="427"/>
                  <a:pt x="332" y="430"/>
                </a:cubicBezTo>
                <a:close/>
                <a:moveTo>
                  <a:pt x="145" y="339"/>
                </a:moveTo>
                <a:cubicBezTo>
                  <a:pt x="143" y="339"/>
                  <a:pt x="141" y="339"/>
                  <a:pt x="139" y="339"/>
                </a:cubicBezTo>
                <a:cubicBezTo>
                  <a:pt x="132" y="340"/>
                  <a:pt x="130" y="346"/>
                  <a:pt x="134" y="352"/>
                </a:cubicBezTo>
                <a:cubicBezTo>
                  <a:pt x="138" y="357"/>
                  <a:pt x="144" y="358"/>
                  <a:pt x="149" y="354"/>
                </a:cubicBezTo>
                <a:cubicBezTo>
                  <a:pt x="151" y="352"/>
                  <a:pt x="153" y="350"/>
                  <a:pt x="155" y="347"/>
                </a:cubicBezTo>
                <a:cubicBezTo>
                  <a:pt x="157" y="345"/>
                  <a:pt x="155" y="341"/>
                  <a:pt x="152" y="340"/>
                </a:cubicBezTo>
                <a:cubicBezTo>
                  <a:pt x="150" y="339"/>
                  <a:pt x="147" y="339"/>
                  <a:pt x="145" y="339"/>
                </a:cubicBezTo>
                <a:close/>
                <a:moveTo>
                  <a:pt x="709" y="539"/>
                </a:moveTo>
                <a:cubicBezTo>
                  <a:pt x="710" y="539"/>
                  <a:pt x="710" y="539"/>
                  <a:pt x="711" y="538"/>
                </a:cubicBezTo>
                <a:cubicBezTo>
                  <a:pt x="715" y="535"/>
                  <a:pt x="719" y="530"/>
                  <a:pt x="719" y="523"/>
                </a:cubicBezTo>
                <a:cubicBezTo>
                  <a:pt x="720" y="518"/>
                  <a:pt x="716" y="514"/>
                  <a:pt x="710" y="515"/>
                </a:cubicBezTo>
                <a:cubicBezTo>
                  <a:pt x="706" y="516"/>
                  <a:pt x="702" y="521"/>
                  <a:pt x="703" y="525"/>
                </a:cubicBezTo>
                <a:cubicBezTo>
                  <a:pt x="703" y="529"/>
                  <a:pt x="705" y="534"/>
                  <a:pt x="707" y="538"/>
                </a:cubicBezTo>
                <a:cubicBezTo>
                  <a:pt x="707" y="538"/>
                  <a:pt x="708" y="539"/>
                  <a:pt x="709" y="539"/>
                </a:cubicBezTo>
                <a:close/>
                <a:moveTo>
                  <a:pt x="620" y="242"/>
                </a:moveTo>
                <a:cubicBezTo>
                  <a:pt x="620" y="241"/>
                  <a:pt x="622" y="241"/>
                  <a:pt x="622" y="240"/>
                </a:cubicBezTo>
                <a:cubicBezTo>
                  <a:pt x="623" y="235"/>
                  <a:pt x="625" y="230"/>
                  <a:pt x="625" y="225"/>
                </a:cubicBezTo>
                <a:cubicBezTo>
                  <a:pt x="625" y="221"/>
                  <a:pt x="622" y="217"/>
                  <a:pt x="617" y="216"/>
                </a:cubicBezTo>
                <a:cubicBezTo>
                  <a:pt x="614" y="215"/>
                  <a:pt x="610" y="217"/>
                  <a:pt x="610" y="220"/>
                </a:cubicBezTo>
                <a:cubicBezTo>
                  <a:pt x="609" y="228"/>
                  <a:pt x="612" y="235"/>
                  <a:pt x="618" y="241"/>
                </a:cubicBezTo>
                <a:cubicBezTo>
                  <a:pt x="619" y="242"/>
                  <a:pt x="619" y="242"/>
                  <a:pt x="620" y="242"/>
                </a:cubicBezTo>
                <a:close/>
                <a:moveTo>
                  <a:pt x="674" y="289"/>
                </a:moveTo>
                <a:cubicBezTo>
                  <a:pt x="681" y="289"/>
                  <a:pt x="687" y="287"/>
                  <a:pt x="691" y="280"/>
                </a:cubicBezTo>
                <a:cubicBezTo>
                  <a:pt x="691" y="279"/>
                  <a:pt x="691" y="276"/>
                  <a:pt x="691" y="275"/>
                </a:cubicBezTo>
                <a:cubicBezTo>
                  <a:pt x="691" y="274"/>
                  <a:pt x="688" y="273"/>
                  <a:pt x="687" y="273"/>
                </a:cubicBezTo>
                <a:cubicBezTo>
                  <a:pt x="679" y="273"/>
                  <a:pt x="673" y="277"/>
                  <a:pt x="667" y="282"/>
                </a:cubicBezTo>
                <a:cubicBezTo>
                  <a:pt x="667" y="283"/>
                  <a:pt x="667" y="285"/>
                  <a:pt x="668" y="286"/>
                </a:cubicBezTo>
                <a:cubicBezTo>
                  <a:pt x="670" y="287"/>
                  <a:pt x="672" y="288"/>
                  <a:pt x="674" y="289"/>
                </a:cubicBezTo>
                <a:close/>
                <a:moveTo>
                  <a:pt x="165" y="305"/>
                </a:moveTo>
                <a:cubicBezTo>
                  <a:pt x="164" y="303"/>
                  <a:pt x="163" y="299"/>
                  <a:pt x="160" y="295"/>
                </a:cubicBezTo>
                <a:cubicBezTo>
                  <a:pt x="158" y="291"/>
                  <a:pt x="152" y="291"/>
                  <a:pt x="148" y="294"/>
                </a:cubicBezTo>
                <a:cubicBezTo>
                  <a:pt x="144" y="296"/>
                  <a:pt x="144" y="302"/>
                  <a:pt x="148" y="305"/>
                </a:cubicBezTo>
                <a:cubicBezTo>
                  <a:pt x="151" y="309"/>
                  <a:pt x="155" y="311"/>
                  <a:pt x="160" y="312"/>
                </a:cubicBezTo>
                <a:cubicBezTo>
                  <a:pt x="162" y="312"/>
                  <a:pt x="165" y="310"/>
                  <a:pt x="165" y="305"/>
                </a:cubicBezTo>
                <a:close/>
                <a:moveTo>
                  <a:pt x="96" y="562"/>
                </a:moveTo>
                <a:cubicBezTo>
                  <a:pt x="97" y="561"/>
                  <a:pt x="100" y="561"/>
                  <a:pt x="101" y="559"/>
                </a:cubicBezTo>
                <a:cubicBezTo>
                  <a:pt x="102" y="557"/>
                  <a:pt x="101" y="554"/>
                  <a:pt x="99" y="552"/>
                </a:cubicBezTo>
                <a:cubicBezTo>
                  <a:pt x="96" y="547"/>
                  <a:pt x="91" y="546"/>
                  <a:pt x="85" y="546"/>
                </a:cubicBezTo>
                <a:cubicBezTo>
                  <a:pt x="82" y="546"/>
                  <a:pt x="79" y="550"/>
                  <a:pt x="81" y="554"/>
                </a:cubicBezTo>
                <a:cubicBezTo>
                  <a:pt x="83" y="560"/>
                  <a:pt x="87" y="562"/>
                  <a:pt x="96" y="562"/>
                </a:cubicBezTo>
                <a:close/>
                <a:moveTo>
                  <a:pt x="539" y="412"/>
                </a:moveTo>
                <a:cubicBezTo>
                  <a:pt x="546" y="411"/>
                  <a:pt x="549" y="407"/>
                  <a:pt x="551" y="402"/>
                </a:cubicBezTo>
                <a:cubicBezTo>
                  <a:pt x="553" y="398"/>
                  <a:pt x="548" y="397"/>
                  <a:pt x="545" y="394"/>
                </a:cubicBezTo>
                <a:cubicBezTo>
                  <a:pt x="544" y="393"/>
                  <a:pt x="543" y="392"/>
                  <a:pt x="542" y="392"/>
                </a:cubicBezTo>
                <a:cubicBezTo>
                  <a:pt x="540" y="392"/>
                  <a:pt x="538" y="393"/>
                  <a:pt x="538" y="393"/>
                </a:cubicBezTo>
                <a:cubicBezTo>
                  <a:pt x="534" y="397"/>
                  <a:pt x="533" y="401"/>
                  <a:pt x="534" y="406"/>
                </a:cubicBezTo>
                <a:cubicBezTo>
                  <a:pt x="535" y="408"/>
                  <a:pt x="537" y="410"/>
                  <a:pt x="539" y="412"/>
                </a:cubicBezTo>
                <a:close/>
                <a:moveTo>
                  <a:pt x="462" y="282"/>
                </a:moveTo>
                <a:cubicBezTo>
                  <a:pt x="456" y="282"/>
                  <a:pt x="454" y="285"/>
                  <a:pt x="455" y="289"/>
                </a:cubicBezTo>
                <a:cubicBezTo>
                  <a:pt x="456" y="291"/>
                  <a:pt x="457" y="294"/>
                  <a:pt x="458" y="297"/>
                </a:cubicBezTo>
                <a:cubicBezTo>
                  <a:pt x="460" y="300"/>
                  <a:pt x="464" y="300"/>
                  <a:pt x="466" y="298"/>
                </a:cubicBezTo>
                <a:cubicBezTo>
                  <a:pt x="468" y="294"/>
                  <a:pt x="470" y="291"/>
                  <a:pt x="471" y="287"/>
                </a:cubicBezTo>
                <a:cubicBezTo>
                  <a:pt x="471" y="286"/>
                  <a:pt x="470" y="284"/>
                  <a:pt x="469" y="284"/>
                </a:cubicBezTo>
                <a:cubicBezTo>
                  <a:pt x="466" y="283"/>
                  <a:pt x="463" y="282"/>
                  <a:pt x="462" y="282"/>
                </a:cubicBezTo>
                <a:close/>
                <a:moveTo>
                  <a:pt x="669" y="237"/>
                </a:moveTo>
                <a:cubicBezTo>
                  <a:pt x="667" y="236"/>
                  <a:pt x="667" y="234"/>
                  <a:pt x="665" y="234"/>
                </a:cubicBezTo>
                <a:cubicBezTo>
                  <a:pt x="662" y="233"/>
                  <a:pt x="659" y="234"/>
                  <a:pt x="657" y="236"/>
                </a:cubicBezTo>
                <a:cubicBezTo>
                  <a:pt x="656" y="239"/>
                  <a:pt x="654" y="243"/>
                  <a:pt x="653" y="246"/>
                </a:cubicBezTo>
                <a:cubicBezTo>
                  <a:pt x="652" y="249"/>
                  <a:pt x="651" y="253"/>
                  <a:pt x="654" y="254"/>
                </a:cubicBezTo>
                <a:cubicBezTo>
                  <a:pt x="656" y="255"/>
                  <a:pt x="659" y="253"/>
                  <a:pt x="661" y="251"/>
                </a:cubicBezTo>
                <a:cubicBezTo>
                  <a:pt x="663" y="248"/>
                  <a:pt x="665" y="245"/>
                  <a:pt x="668" y="241"/>
                </a:cubicBezTo>
                <a:cubicBezTo>
                  <a:pt x="668" y="240"/>
                  <a:pt x="668" y="238"/>
                  <a:pt x="669" y="237"/>
                </a:cubicBezTo>
                <a:close/>
                <a:moveTo>
                  <a:pt x="476" y="98"/>
                </a:moveTo>
                <a:cubicBezTo>
                  <a:pt x="476" y="94"/>
                  <a:pt x="473" y="91"/>
                  <a:pt x="470" y="92"/>
                </a:cubicBezTo>
                <a:cubicBezTo>
                  <a:pt x="464" y="92"/>
                  <a:pt x="461" y="96"/>
                  <a:pt x="462" y="101"/>
                </a:cubicBezTo>
                <a:cubicBezTo>
                  <a:pt x="462" y="104"/>
                  <a:pt x="464" y="107"/>
                  <a:pt x="466" y="108"/>
                </a:cubicBezTo>
                <a:cubicBezTo>
                  <a:pt x="469" y="110"/>
                  <a:pt x="471" y="107"/>
                  <a:pt x="473" y="105"/>
                </a:cubicBezTo>
                <a:cubicBezTo>
                  <a:pt x="474" y="103"/>
                  <a:pt x="475" y="100"/>
                  <a:pt x="476" y="98"/>
                </a:cubicBezTo>
                <a:close/>
                <a:moveTo>
                  <a:pt x="736" y="563"/>
                </a:moveTo>
                <a:cubicBezTo>
                  <a:pt x="737" y="563"/>
                  <a:pt x="738" y="565"/>
                  <a:pt x="739" y="565"/>
                </a:cubicBezTo>
                <a:cubicBezTo>
                  <a:pt x="746" y="563"/>
                  <a:pt x="751" y="558"/>
                  <a:pt x="754" y="551"/>
                </a:cubicBezTo>
                <a:cubicBezTo>
                  <a:pt x="754" y="551"/>
                  <a:pt x="754" y="549"/>
                  <a:pt x="753" y="549"/>
                </a:cubicBezTo>
                <a:cubicBezTo>
                  <a:pt x="753" y="548"/>
                  <a:pt x="752" y="547"/>
                  <a:pt x="751" y="547"/>
                </a:cubicBezTo>
                <a:cubicBezTo>
                  <a:pt x="742" y="549"/>
                  <a:pt x="738" y="553"/>
                  <a:pt x="736" y="563"/>
                </a:cubicBezTo>
                <a:close/>
                <a:moveTo>
                  <a:pt x="496" y="115"/>
                </a:moveTo>
                <a:cubicBezTo>
                  <a:pt x="497" y="115"/>
                  <a:pt x="498" y="115"/>
                  <a:pt x="498" y="115"/>
                </a:cubicBezTo>
                <a:cubicBezTo>
                  <a:pt x="504" y="114"/>
                  <a:pt x="508" y="110"/>
                  <a:pt x="511" y="106"/>
                </a:cubicBezTo>
                <a:cubicBezTo>
                  <a:pt x="512" y="105"/>
                  <a:pt x="511" y="102"/>
                  <a:pt x="511" y="102"/>
                </a:cubicBezTo>
                <a:cubicBezTo>
                  <a:pt x="510" y="101"/>
                  <a:pt x="508" y="100"/>
                  <a:pt x="507" y="101"/>
                </a:cubicBezTo>
                <a:cubicBezTo>
                  <a:pt x="501" y="102"/>
                  <a:pt x="498" y="106"/>
                  <a:pt x="495" y="111"/>
                </a:cubicBezTo>
                <a:cubicBezTo>
                  <a:pt x="495" y="112"/>
                  <a:pt x="496" y="114"/>
                  <a:pt x="496" y="115"/>
                </a:cubicBezTo>
                <a:close/>
                <a:moveTo>
                  <a:pt x="210" y="290"/>
                </a:moveTo>
                <a:cubicBezTo>
                  <a:pt x="212" y="287"/>
                  <a:pt x="214" y="284"/>
                  <a:pt x="216" y="282"/>
                </a:cubicBezTo>
                <a:cubicBezTo>
                  <a:pt x="217" y="279"/>
                  <a:pt x="216" y="275"/>
                  <a:pt x="214" y="273"/>
                </a:cubicBezTo>
                <a:cubicBezTo>
                  <a:pt x="213" y="273"/>
                  <a:pt x="210" y="273"/>
                  <a:pt x="208" y="274"/>
                </a:cubicBezTo>
                <a:cubicBezTo>
                  <a:pt x="204" y="277"/>
                  <a:pt x="203" y="282"/>
                  <a:pt x="206" y="287"/>
                </a:cubicBezTo>
                <a:cubicBezTo>
                  <a:pt x="206" y="288"/>
                  <a:pt x="208" y="289"/>
                  <a:pt x="210" y="290"/>
                </a:cubicBezTo>
                <a:close/>
                <a:moveTo>
                  <a:pt x="91" y="599"/>
                </a:moveTo>
                <a:cubicBezTo>
                  <a:pt x="94" y="599"/>
                  <a:pt x="96" y="595"/>
                  <a:pt x="98" y="592"/>
                </a:cubicBezTo>
                <a:cubicBezTo>
                  <a:pt x="98" y="591"/>
                  <a:pt x="98" y="589"/>
                  <a:pt x="98" y="588"/>
                </a:cubicBezTo>
                <a:cubicBezTo>
                  <a:pt x="97" y="587"/>
                  <a:pt x="95" y="586"/>
                  <a:pt x="94" y="586"/>
                </a:cubicBezTo>
                <a:cubicBezTo>
                  <a:pt x="90" y="587"/>
                  <a:pt x="87" y="589"/>
                  <a:pt x="86" y="592"/>
                </a:cubicBezTo>
                <a:cubicBezTo>
                  <a:pt x="85" y="595"/>
                  <a:pt x="87" y="599"/>
                  <a:pt x="91" y="599"/>
                </a:cubicBezTo>
                <a:close/>
                <a:moveTo>
                  <a:pt x="147" y="516"/>
                </a:moveTo>
                <a:cubicBezTo>
                  <a:pt x="145" y="515"/>
                  <a:pt x="144" y="512"/>
                  <a:pt x="143" y="512"/>
                </a:cubicBezTo>
                <a:cubicBezTo>
                  <a:pt x="141" y="512"/>
                  <a:pt x="138" y="513"/>
                  <a:pt x="138" y="514"/>
                </a:cubicBezTo>
                <a:cubicBezTo>
                  <a:pt x="137" y="517"/>
                  <a:pt x="136" y="520"/>
                  <a:pt x="136" y="523"/>
                </a:cubicBezTo>
                <a:cubicBezTo>
                  <a:pt x="137" y="524"/>
                  <a:pt x="139" y="527"/>
                  <a:pt x="140" y="527"/>
                </a:cubicBezTo>
                <a:cubicBezTo>
                  <a:pt x="141" y="527"/>
                  <a:pt x="144" y="525"/>
                  <a:pt x="144" y="524"/>
                </a:cubicBezTo>
                <a:cubicBezTo>
                  <a:pt x="146" y="522"/>
                  <a:pt x="146" y="519"/>
                  <a:pt x="147" y="516"/>
                </a:cubicBezTo>
                <a:close/>
                <a:moveTo>
                  <a:pt x="296" y="413"/>
                </a:moveTo>
                <a:cubicBezTo>
                  <a:pt x="293" y="417"/>
                  <a:pt x="290" y="420"/>
                  <a:pt x="289" y="423"/>
                </a:cubicBezTo>
                <a:cubicBezTo>
                  <a:pt x="288" y="424"/>
                  <a:pt x="289" y="427"/>
                  <a:pt x="290" y="428"/>
                </a:cubicBezTo>
                <a:cubicBezTo>
                  <a:pt x="290" y="429"/>
                  <a:pt x="292" y="430"/>
                  <a:pt x="293" y="429"/>
                </a:cubicBezTo>
                <a:cubicBezTo>
                  <a:pt x="295" y="428"/>
                  <a:pt x="297" y="427"/>
                  <a:pt x="297" y="425"/>
                </a:cubicBezTo>
                <a:cubicBezTo>
                  <a:pt x="297" y="422"/>
                  <a:pt x="297" y="419"/>
                  <a:pt x="296" y="413"/>
                </a:cubicBezTo>
                <a:close/>
                <a:moveTo>
                  <a:pt x="755" y="595"/>
                </a:moveTo>
                <a:cubicBezTo>
                  <a:pt x="753" y="595"/>
                  <a:pt x="752" y="595"/>
                  <a:pt x="751" y="595"/>
                </a:cubicBezTo>
                <a:cubicBezTo>
                  <a:pt x="746" y="595"/>
                  <a:pt x="742" y="598"/>
                  <a:pt x="743" y="600"/>
                </a:cubicBezTo>
                <a:cubicBezTo>
                  <a:pt x="745" y="603"/>
                  <a:pt x="748" y="604"/>
                  <a:pt x="752" y="604"/>
                </a:cubicBezTo>
                <a:cubicBezTo>
                  <a:pt x="753" y="604"/>
                  <a:pt x="754" y="604"/>
                  <a:pt x="754" y="603"/>
                </a:cubicBezTo>
                <a:cubicBezTo>
                  <a:pt x="756" y="601"/>
                  <a:pt x="757" y="599"/>
                  <a:pt x="758" y="597"/>
                </a:cubicBezTo>
                <a:cubicBezTo>
                  <a:pt x="758" y="597"/>
                  <a:pt x="755" y="595"/>
                  <a:pt x="755" y="595"/>
                </a:cubicBezTo>
                <a:close/>
                <a:moveTo>
                  <a:pt x="337" y="738"/>
                </a:moveTo>
                <a:cubicBezTo>
                  <a:pt x="338" y="738"/>
                  <a:pt x="338" y="738"/>
                  <a:pt x="339" y="738"/>
                </a:cubicBezTo>
                <a:cubicBezTo>
                  <a:pt x="342" y="737"/>
                  <a:pt x="343" y="734"/>
                  <a:pt x="342" y="731"/>
                </a:cubicBezTo>
                <a:cubicBezTo>
                  <a:pt x="342" y="727"/>
                  <a:pt x="339" y="724"/>
                  <a:pt x="337" y="725"/>
                </a:cubicBezTo>
                <a:cubicBezTo>
                  <a:pt x="335" y="725"/>
                  <a:pt x="334" y="727"/>
                  <a:pt x="334" y="728"/>
                </a:cubicBezTo>
                <a:cubicBezTo>
                  <a:pt x="334" y="731"/>
                  <a:pt x="334" y="734"/>
                  <a:pt x="335" y="736"/>
                </a:cubicBezTo>
                <a:cubicBezTo>
                  <a:pt x="335" y="737"/>
                  <a:pt x="336" y="737"/>
                  <a:pt x="337" y="738"/>
                </a:cubicBezTo>
                <a:close/>
                <a:moveTo>
                  <a:pt x="414" y="110"/>
                </a:moveTo>
                <a:cubicBezTo>
                  <a:pt x="414" y="113"/>
                  <a:pt x="418" y="116"/>
                  <a:pt x="422" y="115"/>
                </a:cubicBezTo>
                <a:cubicBezTo>
                  <a:pt x="423" y="115"/>
                  <a:pt x="425" y="113"/>
                  <a:pt x="425" y="111"/>
                </a:cubicBezTo>
                <a:cubicBezTo>
                  <a:pt x="425" y="107"/>
                  <a:pt x="423" y="103"/>
                  <a:pt x="420" y="103"/>
                </a:cubicBezTo>
                <a:cubicBezTo>
                  <a:pt x="417" y="103"/>
                  <a:pt x="414" y="107"/>
                  <a:pt x="414" y="110"/>
                </a:cubicBezTo>
                <a:close/>
                <a:moveTo>
                  <a:pt x="594" y="713"/>
                </a:moveTo>
                <a:cubicBezTo>
                  <a:pt x="592" y="713"/>
                  <a:pt x="590" y="713"/>
                  <a:pt x="588" y="714"/>
                </a:cubicBezTo>
                <a:cubicBezTo>
                  <a:pt x="587" y="714"/>
                  <a:pt x="586" y="715"/>
                  <a:pt x="586" y="715"/>
                </a:cubicBezTo>
                <a:cubicBezTo>
                  <a:pt x="586" y="717"/>
                  <a:pt x="587" y="718"/>
                  <a:pt x="587" y="719"/>
                </a:cubicBezTo>
                <a:cubicBezTo>
                  <a:pt x="589" y="720"/>
                  <a:pt x="591" y="721"/>
                  <a:pt x="593" y="721"/>
                </a:cubicBezTo>
                <a:cubicBezTo>
                  <a:pt x="595" y="722"/>
                  <a:pt x="599" y="718"/>
                  <a:pt x="598" y="716"/>
                </a:cubicBezTo>
                <a:cubicBezTo>
                  <a:pt x="597" y="714"/>
                  <a:pt x="595" y="714"/>
                  <a:pt x="594" y="713"/>
                </a:cubicBezTo>
                <a:close/>
                <a:moveTo>
                  <a:pt x="347" y="722"/>
                </a:moveTo>
                <a:cubicBezTo>
                  <a:pt x="347" y="723"/>
                  <a:pt x="348" y="725"/>
                  <a:pt x="350" y="726"/>
                </a:cubicBezTo>
                <a:cubicBezTo>
                  <a:pt x="350" y="726"/>
                  <a:pt x="353" y="725"/>
                  <a:pt x="353" y="724"/>
                </a:cubicBezTo>
                <a:cubicBezTo>
                  <a:pt x="355" y="722"/>
                  <a:pt x="356" y="720"/>
                  <a:pt x="357" y="718"/>
                </a:cubicBezTo>
                <a:cubicBezTo>
                  <a:pt x="357" y="717"/>
                  <a:pt x="355" y="715"/>
                  <a:pt x="354" y="715"/>
                </a:cubicBezTo>
                <a:cubicBezTo>
                  <a:pt x="351" y="715"/>
                  <a:pt x="348" y="717"/>
                  <a:pt x="347" y="722"/>
                </a:cubicBezTo>
                <a:close/>
              </a:path>
            </a:pathLst>
          </a:custGeom>
          <a:solidFill>
            <a:srgbClr val="5B9BD5">
              <a:alpha val="30196"/>
            </a:srgbClr>
          </a:solidFill>
          <a:ln w="9525">
            <a:noFill/>
          </a:ln>
        </p:spPr>
        <p:txBody>
          <a:bodyPr/>
          <a:p>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noFill/>
        <a:effectLst/>
      </p:bgPr>
    </p:bg>
    <p:spTree>
      <p:nvGrpSpPr>
        <p:cNvPr id="1" name=""/>
        <p:cNvGrpSpPr/>
        <p:nvPr/>
      </p:nvGrpSpPr>
      <p:grpSpPr>
        <a:xfrm>
          <a:off x="0" y="0"/>
          <a:ext cx="0" cy="0"/>
          <a:chOff x="0" y="0"/>
          <a:chExt cx="0" cy="0"/>
        </a:xfrm>
      </p:grpSpPr>
      <p:pic>
        <p:nvPicPr>
          <p:cNvPr id="3075" name="图片 7" descr="ab18b60221875965cff152fdd8b663ba"/>
          <p:cNvPicPr>
            <a:picLocks noChangeAspect="1"/>
          </p:cNvPicPr>
          <p:nvPr userDrawn="1"/>
        </p:nvPicPr>
        <p:blipFill>
          <a:blip r:embed="rId2"/>
          <a:srcRect r="34639"/>
          <a:stretch>
            <a:fillRect/>
          </a:stretch>
        </p:blipFill>
        <p:spPr>
          <a:xfrm>
            <a:off x="-50800" y="0"/>
            <a:ext cx="12293600" cy="6858000"/>
          </a:xfrm>
          <a:prstGeom prst="rect">
            <a:avLst/>
          </a:prstGeom>
          <a:noFill/>
          <a:ln w="9525">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pPr fontAlgn="auto"/>
            <a:r>
              <a:rPr lang="zh-CN" altLang="en-US" strike="noStrike" noProof="1" dirty="0"/>
              <a:t>单击此处编辑母版标题样式</a:t>
            </a:r>
            <a:endParaRPr lang="zh-CN" altLang="en-US" strike="noStrike" noProof="1" dirty="0"/>
          </a:p>
        </p:txBody>
      </p:sp>
      <p:sp>
        <p:nvSpPr>
          <p:cNvPr id="3" name="文本占位符 2"/>
          <p:cNvSpPr>
            <a:spLocks noGrp="1"/>
          </p:cNvSpPr>
          <p:nvPr>
            <p:ph type="body" idx="1"/>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dirty="0"/>
              <a:t>单击此处编辑母版文本样式</a:t>
            </a:r>
            <a:endParaRPr lang="zh-CN" altLang="en-US" strike="noStrike" noProof="1" dirty="0"/>
          </a:p>
        </p:txBody>
      </p:sp>
      <p:sp>
        <p:nvSpPr>
          <p:cNvPr id="4" name="日期占位符 3"/>
          <p:cNvSpPr>
            <a:spLocks noGrp="1"/>
          </p:cNvSpPr>
          <p:nvPr>
            <p:ph type="dt" sz="half" idx="10"/>
            <p:custDataLst>
              <p:tags r:id="rId2"/>
            </p:custDataLst>
          </p:nvPr>
        </p:nvSpPr>
        <p:spPr>
          <a:xfrm>
            <a:off x="879475" y="6350000"/>
            <a:ext cx="2700338" cy="315913"/>
          </a:xfrm>
        </p:spPr>
        <p:txBody>
          <a:bodyPr/>
          <a:lstStyle/>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4116388" y="6350000"/>
            <a:ext cx="3959225" cy="315913"/>
          </a:xfrm>
        </p:spPr>
        <p:txBody>
          <a:bodyPr/>
          <a:lstStyle/>
          <a:p>
            <a:pPr fontAlgn="auto"/>
            <a:endParaRPr lang="zh-CN" altLang="en-US" strike="noStrike" noProof="1"/>
          </a:p>
        </p:txBody>
      </p:sp>
      <p:sp>
        <p:nvSpPr>
          <p:cNvPr id="6" name="灯片编号占位符 5"/>
          <p:cNvSpPr>
            <a:spLocks noGrp="1"/>
          </p:cNvSpPr>
          <p:nvPr>
            <p:ph type="sldNum" sz="quarter" idx="12"/>
            <p:custDataLst>
              <p:tags r:id="rId4"/>
            </p:custDataLst>
          </p:nvPr>
        </p:nvSpPr>
        <p:spPr>
          <a:xfrm>
            <a:off x="8610600" y="6350000"/>
            <a:ext cx="2700338" cy="315913"/>
          </a:xfrm>
        </p:spPr>
        <p:txBody>
          <a:bodyPr/>
          <a:lstStyle/>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sz="half" idx="1"/>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内容占位符 3"/>
          <p:cNvSpPr>
            <a:spLocks noGrp="1"/>
          </p:cNvSpPr>
          <p:nvPr>
            <p:ph sz="half" idx="2"/>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2"/>
            </p:custDataLst>
          </p:nvPr>
        </p:nvSpPr>
        <p:spPr>
          <a:xfrm>
            <a:off x="879475" y="6350000"/>
            <a:ext cx="2700338" cy="315913"/>
          </a:xfrm>
        </p:spPr>
        <p:txBody>
          <a:bodyPr/>
          <a:lstStyle/>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custDataLst>
              <p:tags r:id="rId3"/>
            </p:custDataLst>
          </p:nvPr>
        </p:nvSpPr>
        <p:spPr>
          <a:xfrm>
            <a:off x="4116388" y="6350000"/>
            <a:ext cx="3959225" cy="315913"/>
          </a:xfrm>
        </p:spPr>
        <p:txBody>
          <a:bodyPr/>
          <a:lstStyle/>
          <a:p>
            <a:pPr fontAlgn="auto"/>
            <a:endParaRPr lang="zh-CN" altLang="en-US" strike="noStrike" noProof="1"/>
          </a:p>
        </p:txBody>
      </p:sp>
      <p:sp>
        <p:nvSpPr>
          <p:cNvPr id="7" name="灯片编号占位符 6"/>
          <p:cNvSpPr>
            <a:spLocks noGrp="1"/>
          </p:cNvSpPr>
          <p:nvPr>
            <p:ph type="sldNum" sz="quarter" idx="12"/>
            <p:custDataLst>
              <p:tags r:id="rId4"/>
            </p:custDataLst>
          </p:nvPr>
        </p:nvSpPr>
        <p:spPr>
          <a:xfrm>
            <a:off x="8610600" y="6350000"/>
            <a:ext cx="2700338" cy="315913"/>
          </a:xfrm>
        </p:spPr>
        <p:txBody>
          <a:bodyPr/>
          <a:lstStyle/>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2"/>
            </p:custDataLst>
          </p:nvPr>
        </p:nvSpPr>
        <p:spPr>
          <a:xfrm>
            <a:off x="879475" y="6350000"/>
            <a:ext cx="2700338" cy="315913"/>
          </a:xfrm>
        </p:spPr>
        <p:txBody>
          <a:bodyPr/>
          <a:lstStyle/>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8" name="页脚占位符 7"/>
          <p:cNvSpPr>
            <a:spLocks noGrp="1"/>
          </p:cNvSpPr>
          <p:nvPr>
            <p:ph type="ftr" sz="quarter" idx="11"/>
            <p:custDataLst>
              <p:tags r:id="rId3"/>
            </p:custDataLst>
          </p:nvPr>
        </p:nvSpPr>
        <p:spPr>
          <a:xfrm>
            <a:off x="4116388" y="6350000"/>
            <a:ext cx="3959225" cy="315913"/>
          </a:xfrm>
        </p:spPr>
        <p:txBody>
          <a:bodyPr/>
          <a:lstStyle/>
          <a:p>
            <a:pPr fontAlgn="auto"/>
            <a:endParaRPr lang="zh-CN" altLang="en-US" strike="noStrike" noProof="1"/>
          </a:p>
        </p:txBody>
      </p:sp>
      <p:sp>
        <p:nvSpPr>
          <p:cNvPr id="9" name="灯片编号占位符 8"/>
          <p:cNvSpPr>
            <a:spLocks noGrp="1"/>
          </p:cNvSpPr>
          <p:nvPr>
            <p:ph type="sldNum" sz="quarter" idx="12"/>
            <p:custDataLst>
              <p:tags r:id="rId4"/>
            </p:custDataLst>
          </p:nvPr>
        </p:nvSpPr>
        <p:spPr>
          <a:xfrm>
            <a:off x="8610600" y="6350000"/>
            <a:ext cx="2700338" cy="315913"/>
          </a:xfrm>
        </p:spPr>
        <p:txBody>
          <a:bodyPr/>
          <a:lstStyle/>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2"/>
            </p:custDataLst>
          </p:nvPr>
        </p:nvSpPr>
        <p:spPr>
          <a:xfrm>
            <a:off x="879475" y="6350000"/>
            <a:ext cx="2700338" cy="315913"/>
          </a:xfrm>
        </p:spPr>
        <p:txBody>
          <a:bodyPr/>
          <a:lstStyle/>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4116388" y="6350000"/>
            <a:ext cx="3959225" cy="315913"/>
          </a:xfrm>
        </p:spPr>
        <p:txBody>
          <a:bodyPr/>
          <a:lstStyle/>
          <a:p>
            <a:pPr fontAlgn="auto"/>
            <a:endParaRPr lang="zh-CN" altLang="en-US" strike="noStrike" noProof="1"/>
          </a:p>
        </p:txBody>
      </p:sp>
      <p:sp>
        <p:nvSpPr>
          <p:cNvPr id="5" name="灯片编号占位符 4"/>
          <p:cNvSpPr>
            <a:spLocks noGrp="1"/>
          </p:cNvSpPr>
          <p:nvPr>
            <p:ph type="sldNum" sz="quarter" idx="12"/>
            <p:custDataLst>
              <p:tags r:id="rId4"/>
            </p:custDataLst>
          </p:nvPr>
        </p:nvSpPr>
        <p:spPr>
          <a:xfrm>
            <a:off x="8610600" y="6350000"/>
            <a:ext cx="2700338" cy="315913"/>
          </a:xfrm>
        </p:spPr>
        <p:txBody>
          <a:bodyPr/>
          <a:lstStyle/>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no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475" y="6350000"/>
            <a:ext cx="2700338" cy="315913"/>
          </a:xfrm>
        </p:spPr>
        <p:txBody>
          <a:bodyPr/>
          <a:lstStyle/>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custDataLst>
              <p:tags r:id="rId3"/>
            </p:custDataLst>
          </p:nvPr>
        </p:nvSpPr>
        <p:spPr>
          <a:xfrm>
            <a:off x="4116388" y="6350000"/>
            <a:ext cx="3959225" cy="315913"/>
          </a:xfrm>
        </p:spPr>
        <p:txBody>
          <a:bodyPr/>
          <a:lstStyle/>
          <a:p>
            <a:pPr fontAlgn="auto"/>
            <a:endParaRPr lang="zh-CN" altLang="en-US" strike="noStrike" noProof="1"/>
          </a:p>
        </p:txBody>
      </p:sp>
      <p:sp>
        <p:nvSpPr>
          <p:cNvPr id="4" name="灯片编号占位符 3"/>
          <p:cNvSpPr>
            <a:spLocks noGrp="1"/>
          </p:cNvSpPr>
          <p:nvPr>
            <p:ph type="sldNum" sz="quarter" idx="12"/>
            <p:custDataLst>
              <p:tags r:id="rId4"/>
            </p:custDataLst>
          </p:nvPr>
        </p:nvSpPr>
        <p:spPr>
          <a:xfrm>
            <a:off x="8610600" y="6350000"/>
            <a:ext cx="2700338" cy="315913"/>
          </a:xfrm>
        </p:spPr>
        <p:txBody>
          <a:bodyPr/>
          <a:lstStyle/>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noFill/>
        <a:effectLst/>
      </p:bgPr>
    </p:bg>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9" name="标题 8"/>
          <p:cNvSpPr>
            <a:spLocks noGrp="1"/>
          </p:cNvSpPr>
          <p:nvPr>
            <p:ph type="title"/>
          </p:nvPr>
        </p:nvSpPr>
        <p:spPr>
          <a:xfrm>
            <a:off x="669882" y="432000"/>
            <a:ext cx="10852237" cy="648000"/>
          </a:xfrm>
        </p:spPr>
        <p:txBody>
          <a:bodyPr/>
          <a:lstStyle/>
          <a:p>
            <a:pPr fontAlgn="auto"/>
            <a:r>
              <a:rPr lang="zh-CN" altLang="en-US" strike="noStrike" noProof="1"/>
              <a:t>单击此处编辑母版标题样式</a:t>
            </a:r>
            <a:endParaRPr lang="zh-CN" altLang="en-US" strike="noStrike" noProof="1"/>
          </a:p>
        </p:txBody>
      </p:sp>
      <p:sp>
        <p:nvSpPr>
          <p:cNvPr id="5" name="日期占位符 4"/>
          <p:cNvSpPr>
            <a:spLocks noGrp="1"/>
          </p:cNvSpPr>
          <p:nvPr>
            <p:ph type="dt" sz="half" idx="10"/>
            <p:custDataLst>
              <p:tags r:id="rId2"/>
            </p:custDataLst>
          </p:nvPr>
        </p:nvSpPr>
        <p:spPr>
          <a:xfrm>
            <a:off x="879475" y="6350000"/>
            <a:ext cx="2700338" cy="315913"/>
          </a:xfrm>
        </p:spPr>
        <p:txBody>
          <a:bodyPr/>
          <a:lstStyle/>
          <a:p>
            <a:pPr fontAlgn="auto"/>
            <a:fld id="{9EFD9D74-47D9-4702-A33C-335B63B48DBF}" type="datetimeFigureOut">
              <a:rPr lang="zh-CN" altLang="en-US" strike="noStrike" noProof="1" smtClean="0">
                <a:latin typeface="+mn-lt"/>
                <a:ea typeface="+mn-ea"/>
                <a:cs typeface="+mn-cs"/>
              </a:rPr>
            </a:fld>
            <a:endParaRPr lang="zh-CN" altLang="en-US" strike="noStrike" noProof="1" dirty="0"/>
          </a:p>
        </p:txBody>
      </p:sp>
      <p:sp>
        <p:nvSpPr>
          <p:cNvPr id="6" name="页脚占位符 5"/>
          <p:cNvSpPr>
            <a:spLocks noGrp="1"/>
          </p:cNvSpPr>
          <p:nvPr>
            <p:ph type="ftr" sz="quarter" idx="11"/>
            <p:custDataLst>
              <p:tags r:id="rId3"/>
            </p:custDataLst>
          </p:nvPr>
        </p:nvSpPr>
        <p:spPr>
          <a:xfrm>
            <a:off x="4116388" y="6350000"/>
            <a:ext cx="3959225" cy="315913"/>
          </a:xfrm>
        </p:spPr>
        <p:txBody>
          <a:bodyPr/>
          <a:lstStyle/>
          <a:p>
            <a:pPr fontAlgn="auto"/>
            <a:endParaRPr lang="zh-CN" altLang="en-US" strike="noStrike" noProof="1" dirty="0"/>
          </a:p>
        </p:txBody>
      </p:sp>
      <p:sp>
        <p:nvSpPr>
          <p:cNvPr id="7" name="灯片编号占位符 6"/>
          <p:cNvSpPr>
            <a:spLocks noGrp="1"/>
          </p:cNvSpPr>
          <p:nvPr>
            <p:ph type="sldNum" sz="quarter" idx="12"/>
            <p:custDataLst>
              <p:tags r:id="rId4"/>
            </p:custDataLst>
          </p:nvPr>
        </p:nvSpPr>
        <p:spPr>
          <a:xfrm>
            <a:off x="8610600" y="6350000"/>
            <a:ext cx="2700338" cy="315913"/>
          </a:xfrm>
        </p:spPr>
        <p:txBody>
          <a:bodyPr/>
          <a:lstStyle/>
          <a:p>
            <a:pPr fontAlgn="auto"/>
            <a:fld id="{FABC47A4-756D-490B-A52F-7D9E2C9FC05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no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2"/>
            </p:custDataLst>
          </p:nvPr>
        </p:nvSpPr>
        <p:spPr>
          <a:xfrm>
            <a:off x="879475" y="6350000"/>
            <a:ext cx="2700338" cy="315913"/>
          </a:xfrm>
        </p:spPr>
        <p:txBody>
          <a:bodyPr/>
          <a:lstStyle/>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4116388" y="6350000"/>
            <a:ext cx="3959225" cy="315913"/>
          </a:xfrm>
        </p:spPr>
        <p:txBody>
          <a:bodyPr/>
          <a:lstStyle/>
          <a:p>
            <a:pPr fontAlgn="auto"/>
            <a:endParaRPr lang="zh-CN" altLang="en-US" strike="noStrike" noProof="1"/>
          </a:p>
        </p:txBody>
      </p:sp>
      <p:sp>
        <p:nvSpPr>
          <p:cNvPr id="6" name="灯片编号占位符 5"/>
          <p:cNvSpPr>
            <a:spLocks noGrp="1"/>
          </p:cNvSpPr>
          <p:nvPr>
            <p:ph type="sldNum" sz="quarter" idx="12"/>
            <p:custDataLst>
              <p:tags r:id="rId4"/>
            </p:custDataLst>
          </p:nvPr>
        </p:nvSpPr>
        <p:spPr>
          <a:xfrm>
            <a:off x="8610600" y="6350000"/>
            <a:ext cx="2700338" cy="315913"/>
          </a:xfrm>
        </p:spPr>
        <p:txBody>
          <a:bodyPr/>
          <a:lstStyle/>
          <a:p>
            <a:pPr fontAlgn="auto"/>
            <a:fld id="{49AE70B2-8BF9-45C0-BB95-33D1B9D3A854}"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28.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7" name="KSO_TEMPLATE" hidden="1"/>
          <p:cNvSpPr/>
          <p:nvPr>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0.jpeg"/><Relationship Id="rId1" Type="http://schemas.openxmlformats.org/officeDocument/2006/relationships/image" Target="../media/image29.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tags" Target="../tags/tag37.xml"/><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image" Target="../media/image5.png"/><Relationship Id="rId7" Type="http://schemas.openxmlformats.org/officeDocument/2006/relationships/tags" Target="../tags/tag32.xml"/><Relationship Id="rId6" Type="http://schemas.openxmlformats.org/officeDocument/2006/relationships/image" Target="../media/image4.png"/><Relationship Id="rId5" Type="http://schemas.openxmlformats.org/officeDocument/2006/relationships/tags" Target="../tags/tag31.xml"/><Relationship Id="rId4" Type="http://schemas.openxmlformats.org/officeDocument/2006/relationships/image" Target="../media/image3.png"/><Relationship Id="rId3" Type="http://schemas.openxmlformats.org/officeDocument/2006/relationships/tags" Target="../tags/tag30.xml"/><Relationship Id="rId2" Type="http://schemas.openxmlformats.org/officeDocument/2006/relationships/image" Target="../media/image2.png"/><Relationship Id="rId16" Type="http://schemas.openxmlformats.org/officeDocument/2006/relationships/notesSlide" Target="../notesSlides/notesSlide2.xml"/><Relationship Id="rId15" Type="http://schemas.openxmlformats.org/officeDocument/2006/relationships/slideLayout" Target="../slideLayouts/slideLayout7.xml"/><Relationship Id="rId14" Type="http://schemas.openxmlformats.org/officeDocument/2006/relationships/tags" Target="../tags/tag35.xml"/><Relationship Id="rId13" Type="http://schemas.openxmlformats.org/officeDocument/2006/relationships/image" Target="../media/image6.png"/><Relationship Id="rId12" Type="http://schemas.openxmlformats.org/officeDocument/2006/relationships/tags" Target="../tags/tag34.xml"/><Relationship Id="rId11" Type="http://schemas.microsoft.com/office/2007/relationships/media" Target="../media/media1.mp4"/><Relationship Id="rId10" Type="http://schemas.openxmlformats.org/officeDocument/2006/relationships/video" Target="../media/media1.mp4"/><Relationship Id="rId1" Type="http://schemas.openxmlformats.org/officeDocument/2006/relationships/tags" Target="../tags/tag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hyperlink" Target="&#36208;&#36827;&#38738;&#26149;/&#38738;&#26149;&#26399;.MPG" TargetMode="Externa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9" Type="http://schemas.openxmlformats.org/officeDocument/2006/relationships/image" Target="../media/image12.png"/><Relationship Id="rId8" Type="http://schemas.microsoft.com/office/2007/relationships/media" Target="../media/audio1.wav"/><Relationship Id="rId7" Type="http://schemas.openxmlformats.org/officeDocument/2006/relationships/audio" Target="../media/audio1.wav"/><Relationship Id="rId6" Type="http://schemas.openxmlformats.org/officeDocument/2006/relationships/image" Target="../media/image11.png"/><Relationship Id="rId5" Type="http://schemas.microsoft.com/office/2007/relationships/media" Target="../media/media3.m4a"/><Relationship Id="rId4" Type="http://schemas.openxmlformats.org/officeDocument/2006/relationships/audio" Target="../media/media3.m4a"/><Relationship Id="rId3" Type="http://schemas.openxmlformats.org/officeDocument/2006/relationships/image" Target="../media/image10.png"/><Relationship Id="rId2" Type="http://schemas.microsoft.com/office/2007/relationships/media" Target="../media/media2.m4a"/><Relationship Id="rId13" Type="http://schemas.openxmlformats.org/officeDocument/2006/relationships/slideLayout" Target="../slideLayouts/slideLayout12.xml"/><Relationship Id="rId12" Type="http://schemas.openxmlformats.org/officeDocument/2006/relationships/image" Target="../media/image13.png"/><Relationship Id="rId11" Type="http://schemas.microsoft.com/office/2007/relationships/media" Target="../media/media4.m4a"/><Relationship Id="rId10" Type="http://schemas.openxmlformats.org/officeDocument/2006/relationships/audio" Target="../media/media4.m4a"/><Relationship Id="rId1" Type="http://schemas.openxmlformats.org/officeDocument/2006/relationships/audio" Target="../media/media2.m4a"/></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744538" y="2762250"/>
            <a:ext cx="5973763" cy="830263"/>
          </a:xfrm>
          <a:prstGeom prst="rect">
            <a:avLst/>
          </a:prstGeom>
          <a:solidFill>
            <a:schemeClr val="accent6">
              <a:lumMod val="40000"/>
              <a:lumOff val="60000"/>
              <a:alpha val="32000"/>
            </a:schemeClr>
          </a:solidFill>
        </p:spPr>
        <p:txBody>
          <a:bodyPr wrap="none">
            <a:spAutoFit/>
          </a:bodyPr>
          <a:lstStyle/>
          <a:p>
            <a:pPr algn="ctr" fontAlgn="auto"/>
            <a:r>
              <a:rPr lang="zh-CN" altLang="zh-CN" sz="4800" strike="noStrike" noProof="1" dirty="0">
                <a:solidFill>
                  <a:srgbClr val="28551B"/>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Century Gothic" panose="020B0502020202020204" pitchFamily="34" charset="0"/>
              </a:rPr>
              <a:t>第一框 悄悄变化的我</a:t>
            </a:r>
            <a:endParaRPr lang="zh-CN" altLang="zh-CN" sz="4800" strike="noStrike" noProof="1" dirty="0">
              <a:solidFill>
                <a:srgbClr val="28551B"/>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Century Gothic" panose="020B0502020202020204" pitchFamily="34" charset="0"/>
            </a:endParaRPr>
          </a:p>
        </p:txBody>
      </p:sp>
      <p:cxnSp>
        <p:nvCxnSpPr>
          <p:cNvPr id="17" name="直接连接符 16"/>
          <p:cNvCxnSpPr/>
          <p:nvPr/>
        </p:nvCxnSpPr>
        <p:spPr>
          <a:xfrm>
            <a:off x="941388" y="2454275"/>
            <a:ext cx="6259513" cy="0"/>
          </a:xfrm>
          <a:prstGeom prst="line">
            <a:avLst/>
          </a:prstGeom>
          <a:ln w="12700">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41388" y="1411288"/>
            <a:ext cx="5580063" cy="860425"/>
          </a:xfrm>
          <a:prstGeom prst="rect">
            <a:avLst/>
          </a:prstGeom>
          <a:solidFill>
            <a:srgbClr val="F0F0F0">
              <a:alpha val="57000"/>
            </a:srgbClr>
          </a:solidFill>
        </p:spPr>
        <p:txBody>
          <a:bodyPr wrap="none">
            <a:spAutoFit/>
          </a:bodyPr>
          <a:p>
            <a:pPr algn="ctr" fontAlgn="auto"/>
            <a:r>
              <a:rPr lang="zh-CN" altLang="en-US" sz="5000" strike="noStrike" noProof="1" dirty="0">
                <a:solidFill>
                  <a:schemeClr val="tx1"/>
                </a:solidFill>
                <a:effectLst>
                  <a:outerShdw blurRad="38100" dist="19050" dir="2700000" algn="tl" rotWithShape="0">
                    <a:schemeClr val="dk1">
                      <a:alpha val="40000"/>
                    </a:schemeClr>
                  </a:outerShdw>
                </a:effectLst>
                <a:latin typeface="文鼎中隶" charset="-122"/>
                <a:ea typeface="文鼎中隶" charset="-122"/>
                <a:cs typeface="文鼎中隶" charset="-122"/>
                <a:sym typeface="Century Gothic" panose="020B0502020202020204" pitchFamily="34" charset="0"/>
              </a:rPr>
              <a:t>第一课 青春的邀约</a:t>
            </a:r>
            <a:endParaRPr lang="zh-CN" altLang="en-US" sz="5000" strike="noStrike" noProof="1" dirty="0">
              <a:solidFill>
                <a:schemeClr val="tx1"/>
              </a:solidFill>
              <a:effectLst>
                <a:outerShdw blurRad="38100" dist="19050" dir="2700000" algn="tl" rotWithShape="0">
                  <a:schemeClr val="dk1">
                    <a:alpha val="40000"/>
                  </a:schemeClr>
                </a:outerShdw>
              </a:effectLst>
              <a:latin typeface="文鼎中隶" charset="-122"/>
              <a:ea typeface="文鼎中隶" charset="-122"/>
              <a:cs typeface="文鼎中隶" charset="-122"/>
              <a:sym typeface="Century Gothic" panose="020B0502020202020204" pitchFamily="34" charset="0"/>
            </a:endParaRPr>
          </a:p>
        </p:txBody>
      </p:sp>
      <p:sp>
        <p:nvSpPr>
          <p:cNvPr id="16388" name="文本框 2"/>
          <p:cNvSpPr txBox="1"/>
          <p:nvPr/>
        </p:nvSpPr>
        <p:spPr>
          <a:xfrm>
            <a:off x="1393825" y="4191000"/>
            <a:ext cx="4676775" cy="522288"/>
          </a:xfrm>
          <a:prstGeom prst="rect">
            <a:avLst/>
          </a:prstGeom>
          <a:noFill/>
          <a:ln w="9525">
            <a:noFill/>
          </a:ln>
        </p:spPr>
        <p:txBody>
          <a:bodyPr wrap="square" anchor="t">
            <a:spAutoFit/>
          </a:bodyPr>
          <a:p>
            <a:r>
              <a:rPr lang="zh-CN" altLang="zh-CN" sz="2800">
                <a:latin typeface="Arial" panose="020B0604020202020204" pitchFamily="34" charset="0"/>
                <a:ea typeface="微软雅黑" panose="020B0503020204020204" charset="-122"/>
              </a:rPr>
              <a:t>中天实验学校           孔嘉黎</a:t>
            </a:r>
            <a:endParaRPr lang="zh-CN" altLang="zh-CN" sz="2800">
              <a:latin typeface="Arial" panose="020B0604020202020204" pitchFamily="34" charset="0"/>
              <a:ea typeface="微软雅黑" panose="020B0503020204020204" charset="-122"/>
            </a:endParaRP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0" y="0"/>
            <a:ext cx="12192000" cy="881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7650" name="Freeform 9"/>
          <p:cNvSpPr>
            <a:spLocks noEditPoints="1"/>
          </p:cNvSpPr>
          <p:nvPr/>
        </p:nvSpPr>
        <p:spPr>
          <a:xfrm>
            <a:off x="330200" y="203200"/>
            <a:ext cx="844550" cy="425450"/>
          </a:xfrm>
          <a:custGeom>
            <a:avLst/>
            <a:gdLst/>
            <a:ahLst/>
            <a:cxnLst>
              <a:cxn ang="0">
                <a:pos x="245110" y="396466"/>
              </a:cxn>
              <a:cxn ang="0">
                <a:pos x="26808" y="353988"/>
              </a:cxn>
              <a:cxn ang="0">
                <a:pos x="40851" y="115850"/>
              </a:cxn>
              <a:cxn ang="0">
                <a:pos x="199152" y="78521"/>
              </a:cxn>
              <a:cxn ang="0">
                <a:pos x="451922" y="70797"/>
              </a:cxn>
              <a:cxn ang="0">
                <a:pos x="725118" y="81095"/>
              </a:cxn>
              <a:cxn ang="0">
                <a:pos x="837460" y="162191"/>
              </a:cxn>
              <a:cxn ang="0">
                <a:pos x="640861" y="357850"/>
              </a:cxn>
              <a:cxn ang="0">
                <a:pos x="454475" y="370722"/>
              </a:cxn>
              <a:cxn ang="0">
                <a:pos x="180003" y="166052"/>
              </a:cxn>
              <a:cxn ang="0">
                <a:pos x="431496" y="229126"/>
              </a:cxn>
              <a:cxn ang="0">
                <a:pos x="431496" y="229126"/>
              </a:cxn>
              <a:cxn ang="0">
                <a:pos x="474901" y="213680"/>
              </a:cxn>
              <a:cxn ang="0">
                <a:pos x="509370" y="220116"/>
              </a:cxn>
              <a:cxn ang="0">
                <a:pos x="506817" y="212393"/>
              </a:cxn>
              <a:cxn ang="0">
                <a:pos x="183832" y="225265"/>
              </a:cxn>
              <a:cxn ang="0">
                <a:pos x="187662" y="190510"/>
              </a:cxn>
              <a:cxn ang="0">
                <a:pos x="436603" y="133871"/>
              </a:cxn>
              <a:cxn ang="0">
                <a:pos x="437879" y="190510"/>
              </a:cxn>
              <a:cxn ang="0">
                <a:pos x="505540" y="185361"/>
              </a:cxn>
              <a:cxn ang="0">
                <a:pos x="506817" y="127435"/>
              </a:cxn>
              <a:cxn ang="0">
                <a:pos x="514476" y="131297"/>
              </a:cxn>
              <a:cxn ang="0">
                <a:pos x="478731" y="135159"/>
              </a:cxn>
              <a:cxn ang="0">
                <a:pos x="472348" y="190510"/>
              </a:cxn>
              <a:cxn ang="0">
                <a:pos x="462135" y="162191"/>
              </a:cxn>
              <a:cxn ang="0">
                <a:pos x="326814" y="218829"/>
              </a:cxn>
              <a:cxn ang="0">
                <a:pos x="326814" y="167339"/>
              </a:cxn>
              <a:cxn ang="0">
                <a:pos x="292345" y="190510"/>
              </a:cxn>
              <a:cxn ang="0">
                <a:pos x="310217" y="173776"/>
              </a:cxn>
              <a:cxn ang="0">
                <a:pos x="162130" y="305073"/>
              </a:cxn>
              <a:cxn ang="0">
                <a:pos x="321707" y="275467"/>
              </a:cxn>
              <a:cxn ang="0">
                <a:pos x="158300" y="315371"/>
              </a:cxn>
              <a:cxn ang="0">
                <a:pos x="351069" y="222690"/>
              </a:cxn>
              <a:cxn ang="0">
                <a:pos x="403411" y="185361"/>
              </a:cxn>
              <a:cxn ang="0">
                <a:pos x="393198" y="227839"/>
              </a:cxn>
              <a:cxn ang="0">
                <a:pos x="352346" y="199520"/>
              </a:cxn>
              <a:cxn ang="0">
                <a:pos x="264259" y="132584"/>
              </a:cxn>
              <a:cxn ang="0">
                <a:pos x="259153" y="207244"/>
              </a:cxn>
              <a:cxn ang="0">
                <a:pos x="251493" y="217541"/>
              </a:cxn>
              <a:cxn ang="0">
                <a:pos x="205535" y="199520"/>
              </a:cxn>
              <a:cxn ang="0">
                <a:pos x="254046" y="142882"/>
              </a:cxn>
              <a:cxn ang="0">
                <a:pos x="236174" y="184073"/>
              </a:cxn>
              <a:cxn ang="0">
                <a:pos x="248940" y="198233"/>
              </a:cxn>
              <a:cxn ang="0">
                <a:pos x="262983" y="267743"/>
              </a:cxn>
              <a:cxn ang="0">
                <a:pos x="125108" y="285765"/>
              </a:cxn>
              <a:cxn ang="0">
                <a:pos x="366389" y="248435"/>
              </a:cxn>
              <a:cxn ang="0">
                <a:pos x="231067" y="83669"/>
              </a:cxn>
              <a:cxn ang="0">
                <a:pos x="44681" y="126148"/>
              </a:cxn>
              <a:cxn ang="0">
                <a:pos x="111065" y="372009"/>
              </a:cxn>
              <a:cxn ang="0">
                <a:pos x="450645" y="298637"/>
              </a:cxn>
              <a:cxn ang="0">
                <a:pos x="463412" y="382307"/>
              </a:cxn>
              <a:cxn ang="0">
                <a:pos x="688096" y="279328"/>
              </a:cxn>
              <a:cxn ang="0">
                <a:pos x="823418" y="166052"/>
              </a:cxn>
              <a:cxn ang="0">
                <a:pos x="657457" y="63074"/>
              </a:cxn>
              <a:cxn ang="0">
                <a:pos x="460858" y="66935"/>
              </a:cxn>
              <a:cxn ang="0">
                <a:pos x="311494" y="83669"/>
              </a:cxn>
            </a:cxnLst>
            <a:pathLst>
              <a:path w="661" h="330">
                <a:moveTo>
                  <a:pt x="357" y="264"/>
                </a:moveTo>
                <a:cubicBezTo>
                  <a:pt x="343" y="268"/>
                  <a:pt x="330" y="272"/>
                  <a:pt x="317" y="275"/>
                </a:cubicBezTo>
                <a:cubicBezTo>
                  <a:pt x="295" y="281"/>
                  <a:pt x="273" y="287"/>
                  <a:pt x="251" y="293"/>
                </a:cubicBezTo>
                <a:cubicBezTo>
                  <a:pt x="231" y="298"/>
                  <a:pt x="212" y="304"/>
                  <a:pt x="192" y="308"/>
                </a:cubicBezTo>
                <a:cubicBezTo>
                  <a:pt x="164" y="313"/>
                  <a:pt x="136" y="319"/>
                  <a:pt x="107" y="319"/>
                </a:cubicBezTo>
                <a:cubicBezTo>
                  <a:pt x="99" y="319"/>
                  <a:pt x="90" y="318"/>
                  <a:pt x="82" y="317"/>
                </a:cubicBezTo>
                <a:cubicBezTo>
                  <a:pt x="69" y="316"/>
                  <a:pt x="58" y="310"/>
                  <a:pt x="48" y="301"/>
                </a:cubicBezTo>
                <a:cubicBezTo>
                  <a:pt x="39" y="292"/>
                  <a:pt x="29" y="285"/>
                  <a:pt x="21" y="275"/>
                </a:cubicBezTo>
                <a:cubicBezTo>
                  <a:pt x="8" y="261"/>
                  <a:pt x="3" y="244"/>
                  <a:pt x="1" y="226"/>
                </a:cubicBezTo>
                <a:cubicBezTo>
                  <a:pt x="0" y="215"/>
                  <a:pt x="1" y="203"/>
                  <a:pt x="1" y="191"/>
                </a:cubicBezTo>
                <a:cubicBezTo>
                  <a:pt x="1" y="164"/>
                  <a:pt x="7" y="137"/>
                  <a:pt x="19" y="112"/>
                </a:cubicBezTo>
                <a:cubicBezTo>
                  <a:pt x="23" y="105"/>
                  <a:pt x="27" y="97"/>
                  <a:pt x="32" y="90"/>
                </a:cubicBezTo>
                <a:cubicBezTo>
                  <a:pt x="36" y="84"/>
                  <a:pt x="43" y="81"/>
                  <a:pt x="49" y="78"/>
                </a:cubicBezTo>
                <a:cubicBezTo>
                  <a:pt x="63" y="71"/>
                  <a:pt x="79" y="68"/>
                  <a:pt x="95" y="67"/>
                </a:cubicBezTo>
                <a:cubicBezTo>
                  <a:pt x="103" y="66"/>
                  <a:pt x="112" y="64"/>
                  <a:pt x="120" y="64"/>
                </a:cubicBezTo>
                <a:cubicBezTo>
                  <a:pt x="132" y="62"/>
                  <a:pt x="144" y="61"/>
                  <a:pt x="156" y="61"/>
                </a:cubicBezTo>
                <a:cubicBezTo>
                  <a:pt x="202" y="59"/>
                  <a:pt x="247" y="59"/>
                  <a:pt x="292" y="61"/>
                </a:cubicBezTo>
                <a:cubicBezTo>
                  <a:pt x="306" y="61"/>
                  <a:pt x="320" y="62"/>
                  <a:pt x="334" y="63"/>
                </a:cubicBezTo>
                <a:cubicBezTo>
                  <a:pt x="338" y="63"/>
                  <a:pt x="341" y="63"/>
                  <a:pt x="345" y="63"/>
                </a:cubicBezTo>
                <a:cubicBezTo>
                  <a:pt x="351" y="62"/>
                  <a:pt x="353" y="61"/>
                  <a:pt x="354" y="55"/>
                </a:cubicBezTo>
                <a:cubicBezTo>
                  <a:pt x="356" y="46"/>
                  <a:pt x="358" y="37"/>
                  <a:pt x="362" y="29"/>
                </a:cubicBezTo>
                <a:cubicBezTo>
                  <a:pt x="372" y="8"/>
                  <a:pt x="391" y="0"/>
                  <a:pt x="412" y="5"/>
                </a:cubicBezTo>
                <a:cubicBezTo>
                  <a:pt x="426" y="8"/>
                  <a:pt x="439" y="13"/>
                  <a:pt x="452" y="17"/>
                </a:cubicBezTo>
                <a:cubicBezTo>
                  <a:pt x="491" y="30"/>
                  <a:pt x="529" y="47"/>
                  <a:pt x="568" y="63"/>
                </a:cubicBezTo>
                <a:cubicBezTo>
                  <a:pt x="582" y="68"/>
                  <a:pt x="596" y="76"/>
                  <a:pt x="610" y="84"/>
                </a:cubicBezTo>
                <a:cubicBezTo>
                  <a:pt x="620" y="89"/>
                  <a:pt x="630" y="95"/>
                  <a:pt x="640" y="100"/>
                </a:cubicBezTo>
                <a:cubicBezTo>
                  <a:pt x="650" y="105"/>
                  <a:pt x="655" y="113"/>
                  <a:pt x="655" y="123"/>
                </a:cubicBezTo>
                <a:cubicBezTo>
                  <a:pt x="655" y="124"/>
                  <a:pt x="655" y="125"/>
                  <a:pt x="656" y="126"/>
                </a:cubicBezTo>
                <a:cubicBezTo>
                  <a:pt x="661" y="147"/>
                  <a:pt x="653" y="162"/>
                  <a:pt x="639" y="175"/>
                </a:cubicBezTo>
                <a:cubicBezTo>
                  <a:pt x="626" y="186"/>
                  <a:pt x="614" y="198"/>
                  <a:pt x="600" y="207"/>
                </a:cubicBezTo>
                <a:cubicBezTo>
                  <a:pt x="598" y="208"/>
                  <a:pt x="596" y="210"/>
                  <a:pt x="594" y="211"/>
                </a:cubicBezTo>
                <a:cubicBezTo>
                  <a:pt x="566" y="237"/>
                  <a:pt x="533" y="257"/>
                  <a:pt x="502" y="278"/>
                </a:cubicBezTo>
                <a:cubicBezTo>
                  <a:pt x="496" y="282"/>
                  <a:pt x="490" y="286"/>
                  <a:pt x="484" y="290"/>
                </a:cubicBezTo>
                <a:cubicBezTo>
                  <a:pt x="462" y="304"/>
                  <a:pt x="439" y="315"/>
                  <a:pt x="415" y="325"/>
                </a:cubicBezTo>
                <a:cubicBezTo>
                  <a:pt x="402" y="330"/>
                  <a:pt x="389" y="329"/>
                  <a:pt x="377" y="323"/>
                </a:cubicBezTo>
                <a:cubicBezTo>
                  <a:pt x="362" y="317"/>
                  <a:pt x="355" y="304"/>
                  <a:pt x="356" y="288"/>
                </a:cubicBezTo>
                <a:cubicBezTo>
                  <a:pt x="357" y="283"/>
                  <a:pt x="357" y="277"/>
                  <a:pt x="358" y="271"/>
                </a:cubicBezTo>
                <a:cubicBezTo>
                  <a:pt x="358" y="269"/>
                  <a:pt x="357" y="267"/>
                  <a:pt x="357" y="264"/>
                </a:cubicBezTo>
                <a:close/>
                <a:moveTo>
                  <a:pt x="144" y="136"/>
                </a:moveTo>
                <a:cubicBezTo>
                  <a:pt x="142" y="132"/>
                  <a:pt x="141" y="131"/>
                  <a:pt x="141" y="129"/>
                </a:cubicBezTo>
                <a:cubicBezTo>
                  <a:pt x="141" y="127"/>
                  <a:pt x="141" y="125"/>
                  <a:pt x="144" y="125"/>
                </a:cubicBezTo>
                <a:cubicBezTo>
                  <a:pt x="147" y="125"/>
                  <a:pt x="147" y="127"/>
                  <a:pt x="147" y="129"/>
                </a:cubicBezTo>
                <a:cubicBezTo>
                  <a:pt x="147" y="131"/>
                  <a:pt x="146" y="132"/>
                  <a:pt x="144" y="136"/>
                </a:cubicBezTo>
                <a:close/>
                <a:moveTo>
                  <a:pt x="338" y="178"/>
                </a:moveTo>
                <a:cubicBezTo>
                  <a:pt x="336" y="175"/>
                  <a:pt x="334" y="174"/>
                  <a:pt x="333" y="172"/>
                </a:cubicBezTo>
                <a:cubicBezTo>
                  <a:pt x="332" y="169"/>
                  <a:pt x="334" y="167"/>
                  <a:pt x="337" y="167"/>
                </a:cubicBezTo>
                <a:cubicBezTo>
                  <a:pt x="340" y="166"/>
                  <a:pt x="344" y="168"/>
                  <a:pt x="343" y="170"/>
                </a:cubicBezTo>
                <a:cubicBezTo>
                  <a:pt x="342" y="173"/>
                  <a:pt x="340" y="175"/>
                  <a:pt x="338" y="178"/>
                </a:cubicBezTo>
                <a:close/>
                <a:moveTo>
                  <a:pt x="361" y="175"/>
                </a:moveTo>
                <a:cubicBezTo>
                  <a:pt x="361" y="173"/>
                  <a:pt x="360" y="172"/>
                  <a:pt x="361" y="171"/>
                </a:cubicBezTo>
                <a:cubicBezTo>
                  <a:pt x="363" y="169"/>
                  <a:pt x="366" y="167"/>
                  <a:pt x="369" y="164"/>
                </a:cubicBezTo>
                <a:cubicBezTo>
                  <a:pt x="369" y="164"/>
                  <a:pt x="372" y="165"/>
                  <a:pt x="372" y="166"/>
                </a:cubicBezTo>
                <a:cubicBezTo>
                  <a:pt x="373" y="171"/>
                  <a:pt x="369" y="176"/>
                  <a:pt x="364" y="177"/>
                </a:cubicBezTo>
                <a:cubicBezTo>
                  <a:pt x="363" y="177"/>
                  <a:pt x="362" y="175"/>
                  <a:pt x="361" y="175"/>
                </a:cubicBezTo>
                <a:close/>
                <a:moveTo>
                  <a:pt x="400" y="168"/>
                </a:moveTo>
                <a:cubicBezTo>
                  <a:pt x="399" y="169"/>
                  <a:pt x="399" y="170"/>
                  <a:pt x="399" y="171"/>
                </a:cubicBezTo>
                <a:cubicBezTo>
                  <a:pt x="397" y="174"/>
                  <a:pt x="397" y="178"/>
                  <a:pt x="392" y="178"/>
                </a:cubicBezTo>
                <a:cubicBezTo>
                  <a:pt x="391" y="178"/>
                  <a:pt x="390" y="177"/>
                  <a:pt x="390" y="176"/>
                </a:cubicBezTo>
                <a:cubicBezTo>
                  <a:pt x="388" y="172"/>
                  <a:pt x="389" y="167"/>
                  <a:pt x="393" y="165"/>
                </a:cubicBezTo>
                <a:cubicBezTo>
                  <a:pt x="394" y="164"/>
                  <a:pt x="396" y="164"/>
                  <a:pt x="397" y="165"/>
                </a:cubicBezTo>
                <a:cubicBezTo>
                  <a:pt x="398" y="165"/>
                  <a:pt x="399" y="167"/>
                  <a:pt x="400" y="168"/>
                </a:cubicBezTo>
                <a:close/>
                <a:moveTo>
                  <a:pt x="149" y="150"/>
                </a:moveTo>
                <a:cubicBezTo>
                  <a:pt x="148" y="152"/>
                  <a:pt x="148" y="154"/>
                  <a:pt x="147" y="156"/>
                </a:cubicBezTo>
                <a:cubicBezTo>
                  <a:pt x="146" y="162"/>
                  <a:pt x="143" y="168"/>
                  <a:pt x="144" y="175"/>
                </a:cubicBezTo>
                <a:cubicBezTo>
                  <a:pt x="144" y="178"/>
                  <a:pt x="142" y="180"/>
                  <a:pt x="139" y="179"/>
                </a:cubicBezTo>
                <a:cubicBezTo>
                  <a:pt x="136" y="178"/>
                  <a:pt x="135" y="176"/>
                  <a:pt x="136" y="173"/>
                </a:cubicBezTo>
                <a:cubicBezTo>
                  <a:pt x="139" y="165"/>
                  <a:pt x="142" y="157"/>
                  <a:pt x="145" y="149"/>
                </a:cubicBezTo>
                <a:cubicBezTo>
                  <a:pt x="145" y="149"/>
                  <a:pt x="146" y="148"/>
                  <a:pt x="147" y="148"/>
                </a:cubicBezTo>
                <a:cubicBezTo>
                  <a:pt x="148" y="148"/>
                  <a:pt x="148" y="149"/>
                  <a:pt x="149" y="150"/>
                </a:cubicBezTo>
                <a:close/>
                <a:moveTo>
                  <a:pt x="337" y="125"/>
                </a:moveTo>
                <a:cubicBezTo>
                  <a:pt x="338" y="119"/>
                  <a:pt x="339" y="112"/>
                  <a:pt x="340" y="106"/>
                </a:cubicBezTo>
                <a:cubicBezTo>
                  <a:pt x="340" y="105"/>
                  <a:pt x="341" y="104"/>
                  <a:pt x="342" y="104"/>
                </a:cubicBezTo>
                <a:cubicBezTo>
                  <a:pt x="343" y="105"/>
                  <a:pt x="345" y="105"/>
                  <a:pt x="345" y="106"/>
                </a:cubicBezTo>
                <a:cubicBezTo>
                  <a:pt x="346" y="109"/>
                  <a:pt x="346" y="112"/>
                  <a:pt x="346" y="115"/>
                </a:cubicBezTo>
                <a:cubicBezTo>
                  <a:pt x="344" y="124"/>
                  <a:pt x="344" y="134"/>
                  <a:pt x="345" y="143"/>
                </a:cubicBezTo>
                <a:cubicBezTo>
                  <a:pt x="345" y="145"/>
                  <a:pt x="346" y="148"/>
                  <a:pt x="343" y="148"/>
                </a:cubicBezTo>
                <a:cubicBezTo>
                  <a:pt x="341" y="147"/>
                  <a:pt x="339" y="145"/>
                  <a:pt x="339" y="143"/>
                </a:cubicBezTo>
                <a:cubicBezTo>
                  <a:pt x="338" y="137"/>
                  <a:pt x="338" y="131"/>
                  <a:pt x="337" y="125"/>
                </a:cubicBezTo>
                <a:close/>
                <a:moveTo>
                  <a:pt x="403" y="102"/>
                </a:moveTo>
                <a:cubicBezTo>
                  <a:pt x="401" y="116"/>
                  <a:pt x="398" y="130"/>
                  <a:pt x="396" y="144"/>
                </a:cubicBezTo>
                <a:cubicBezTo>
                  <a:pt x="396" y="144"/>
                  <a:pt x="395" y="145"/>
                  <a:pt x="394" y="145"/>
                </a:cubicBezTo>
                <a:cubicBezTo>
                  <a:pt x="393" y="145"/>
                  <a:pt x="392" y="144"/>
                  <a:pt x="392" y="143"/>
                </a:cubicBezTo>
                <a:cubicBezTo>
                  <a:pt x="391" y="143"/>
                  <a:pt x="391" y="141"/>
                  <a:pt x="391" y="140"/>
                </a:cubicBezTo>
                <a:cubicBezTo>
                  <a:pt x="393" y="127"/>
                  <a:pt x="395" y="113"/>
                  <a:pt x="397" y="99"/>
                </a:cubicBezTo>
                <a:cubicBezTo>
                  <a:pt x="397" y="98"/>
                  <a:pt x="398" y="97"/>
                  <a:pt x="399" y="96"/>
                </a:cubicBezTo>
                <a:cubicBezTo>
                  <a:pt x="399" y="96"/>
                  <a:pt x="401" y="95"/>
                  <a:pt x="401" y="95"/>
                </a:cubicBezTo>
                <a:cubicBezTo>
                  <a:pt x="402" y="96"/>
                  <a:pt x="403" y="97"/>
                  <a:pt x="403" y="97"/>
                </a:cubicBezTo>
                <a:cubicBezTo>
                  <a:pt x="403" y="99"/>
                  <a:pt x="403" y="100"/>
                  <a:pt x="403" y="102"/>
                </a:cubicBezTo>
                <a:close/>
                <a:moveTo>
                  <a:pt x="362" y="126"/>
                </a:moveTo>
                <a:cubicBezTo>
                  <a:pt x="364" y="118"/>
                  <a:pt x="366" y="110"/>
                  <a:pt x="368" y="102"/>
                </a:cubicBezTo>
                <a:cubicBezTo>
                  <a:pt x="369" y="100"/>
                  <a:pt x="371" y="97"/>
                  <a:pt x="373" y="98"/>
                </a:cubicBezTo>
                <a:cubicBezTo>
                  <a:pt x="375" y="99"/>
                  <a:pt x="374" y="103"/>
                  <a:pt x="375" y="105"/>
                </a:cubicBezTo>
                <a:cubicBezTo>
                  <a:pt x="375" y="106"/>
                  <a:pt x="374" y="107"/>
                  <a:pt x="374" y="108"/>
                </a:cubicBezTo>
                <a:cubicBezTo>
                  <a:pt x="369" y="119"/>
                  <a:pt x="369" y="130"/>
                  <a:pt x="372" y="141"/>
                </a:cubicBezTo>
                <a:cubicBezTo>
                  <a:pt x="372" y="142"/>
                  <a:pt x="372" y="143"/>
                  <a:pt x="372" y="144"/>
                </a:cubicBezTo>
                <a:cubicBezTo>
                  <a:pt x="372" y="146"/>
                  <a:pt x="373" y="148"/>
                  <a:pt x="370" y="148"/>
                </a:cubicBezTo>
                <a:cubicBezTo>
                  <a:pt x="369" y="148"/>
                  <a:pt x="367" y="147"/>
                  <a:pt x="367" y="145"/>
                </a:cubicBezTo>
                <a:cubicBezTo>
                  <a:pt x="365" y="140"/>
                  <a:pt x="364" y="135"/>
                  <a:pt x="363" y="129"/>
                </a:cubicBezTo>
                <a:cubicBezTo>
                  <a:pt x="363" y="128"/>
                  <a:pt x="363" y="127"/>
                  <a:pt x="363" y="126"/>
                </a:cubicBezTo>
                <a:cubicBezTo>
                  <a:pt x="363" y="126"/>
                  <a:pt x="363" y="126"/>
                  <a:pt x="362" y="126"/>
                </a:cubicBezTo>
                <a:close/>
                <a:moveTo>
                  <a:pt x="229" y="159"/>
                </a:moveTo>
                <a:cubicBezTo>
                  <a:pt x="229" y="163"/>
                  <a:pt x="232" y="165"/>
                  <a:pt x="235" y="166"/>
                </a:cubicBezTo>
                <a:cubicBezTo>
                  <a:pt x="240" y="168"/>
                  <a:pt x="245" y="168"/>
                  <a:pt x="250" y="169"/>
                </a:cubicBezTo>
                <a:cubicBezTo>
                  <a:pt x="252" y="169"/>
                  <a:pt x="256" y="166"/>
                  <a:pt x="256" y="170"/>
                </a:cubicBezTo>
                <a:cubicBezTo>
                  <a:pt x="256" y="171"/>
                  <a:pt x="252" y="173"/>
                  <a:pt x="250" y="174"/>
                </a:cubicBezTo>
                <a:cubicBezTo>
                  <a:pt x="244" y="174"/>
                  <a:pt x="239" y="175"/>
                  <a:pt x="233" y="173"/>
                </a:cubicBezTo>
                <a:cubicBezTo>
                  <a:pt x="221" y="170"/>
                  <a:pt x="216" y="158"/>
                  <a:pt x="222" y="147"/>
                </a:cubicBezTo>
                <a:cubicBezTo>
                  <a:pt x="229" y="132"/>
                  <a:pt x="242" y="126"/>
                  <a:pt x="256" y="130"/>
                </a:cubicBezTo>
                <a:cubicBezTo>
                  <a:pt x="261" y="131"/>
                  <a:pt x="263" y="135"/>
                  <a:pt x="261" y="139"/>
                </a:cubicBezTo>
                <a:cubicBezTo>
                  <a:pt x="260" y="142"/>
                  <a:pt x="257" y="145"/>
                  <a:pt x="255" y="147"/>
                </a:cubicBezTo>
                <a:cubicBezTo>
                  <a:pt x="249" y="153"/>
                  <a:pt x="240" y="156"/>
                  <a:pt x="229" y="159"/>
                </a:cubicBezTo>
                <a:close/>
                <a:moveTo>
                  <a:pt x="229" y="148"/>
                </a:moveTo>
                <a:cubicBezTo>
                  <a:pt x="230" y="149"/>
                  <a:pt x="231" y="150"/>
                  <a:pt x="232" y="150"/>
                </a:cubicBezTo>
                <a:cubicBezTo>
                  <a:pt x="238" y="151"/>
                  <a:pt x="243" y="148"/>
                  <a:pt x="247" y="145"/>
                </a:cubicBezTo>
                <a:cubicBezTo>
                  <a:pt x="250" y="143"/>
                  <a:pt x="253" y="142"/>
                  <a:pt x="253" y="138"/>
                </a:cubicBezTo>
                <a:cubicBezTo>
                  <a:pt x="252" y="136"/>
                  <a:pt x="247" y="134"/>
                  <a:pt x="243" y="135"/>
                </a:cubicBezTo>
                <a:cubicBezTo>
                  <a:pt x="237" y="137"/>
                  <a:pt x="233" y="140"/>
                  <a:pt x="230" y="146"/>
                </a:cubicBezTo>
                <a:cubicBezTo>
                  <a:pt x="229" y="146"/>
                  <a:pt x="229" y="147"/>
                  <a:pt x="229" y="148"/>
                </a:cubicBezTo>
                <a:close/>
                <a:moveTo>
                  <a:pt x="111" y="246"/>
                </a:moveTo>
                <a:cubicBezTo>
                  <a:pt x="117" y="240"/>
                  <a:pt x="123" y="239"/>
                  <a:pt x="127" y="237"/>
                </a:cubicBezTo>
                <a:cubicBezTo>
                  <a:pt x="144" y="233"/>
                  <a:pt x="161" y="229"/>
                  <a:pt x="177" y="225"/>
                </a:cubicBezTo>
                <a:cubicBezTo>
                  <a:pt x="200" y="221"/>
                  <a:pt x="222" y="217"/>
                  <a:pt x="245" y="213"/>
                </a:cubicBezTo>
                <a:cubicBezTo>
                  <a:pt x="247" y="212"/>
                  <a:pt x="249" y="212"/>
                  <a:pt x="251" y="213"/>
                </a:cubicBezTo>
                <a:cubicBezTo>
                  <a:pt x="251" y="213"/>
                  <a:pt x="252" y="214"/>
                  <a:pt x="252" y="214"/>
                </a:cubicBezTo>
                <a:cubicBezTo>
                  <a:pt x="252" y="215"/>
                  <a:pt x="252" y="217"/>
                  <a:pt x="251" y="217"/>
                </a:cubicBezTo>
                <a:cubicBezTo>
                  <a:pt x="248" y="218"/>
                  <a:pt x="244" y="219"/>
                  <a:pt x="241" y="220"/>
                </a:cubicBezTo>
                <a:cubicBezTo>
                  <a:pt x="228" y="222"/>
                  <a:pt x="215" y="224"/>
                  <a:pt x="202" y="227"/>
                </a:cubicBezTo>
                <a:cubicBezTo>
                  <a:pt x="176" y="232"/>
                  <a:pt x="150" y="239"/>
                  <a:pt x="124" y="245"/>
                </a:cubicBezTo>
                <a:cubicBezTo>
                  <a:pt x="121" y="245"/>
                  <a:pt x="118" y="245"/>
                  <a:pt x="111" y="246"/>
                </a:cubicBezTo>
                <a:close/>
                <a:moveTo>
                  <a:pt x="299" y="167"/>
                </a:moveTo>
                <a:cubicBezTo>
                  <a:pt x="295" y="169"/>
                  <a:pt x="291" y="171"/>
                  <a:pt x="287" y="173"/>
                </a:cubicBezTo>
                <a:cubicBezTo>
                  <a:pt x="283" y="174"/>
                  <a:pt x="278" y="174"/>
                  <a:pt x="275" y="173"/>
                </a:cubicBezTo>
                <a:cubicBezTo>
                  <a:pt x="268" y="171"/>
                  <a:pt x="265" y="164"/>
                  <a:pt x="268" y="157"/>
                </a:cubicBezTo>
                <a:cubicBezTo>
                  <a:pt x="277" y="144"/>
                  <a:pt x="289" y="137"/>
                  <a:pt x="304" y="134"/>
                </a:cubicBezTo>
                <a:cubicBezTo>
                  <a:pt x="306" y="133"/>
                  <a:pt x="309" y="133"/>
                  <a:pt x="311" y="134"/>
                </a:cubicBezTo>
                <a:cubicBezTo>
                  <a:pt x="316" y="135"/>
                  <a:pt x="318" y="140"/>
                  <a:pt x="316" y="144"/>
                </a:cubicBezTo>
                <a:cubicBezTo>
                  <a:pt x="316" y="146"/>
                  <a:pt x="315" y="147"/>
                  <a:pt x="314" y="149"/>
                </a:cubicBezTo>
                <a:cubicBezTo>
                  <a:pt x="310" y="157"/>
                  <a:pt x="306" y="165"/>
                  <a:pt x="313" y="174"/>
                </a:cubicBezTo>
                <a:cubicBezTo>
                  <a:pt x="313" y="174"/>
                  <a:pt x="313" y="176"/>
                  <a:pt x="312" y="176"/>
                </a:cubicBezTo>
                <a:cubicBezTo>
                  <a:pt x="311" y="177"/>
                  <a:pt x="309" y="178"/>
                  <a:pt x="308" y="177"/>
                </a:cubicBezTo>
                <a:cubicBezTo>
                  <a:pt x="305" y="174"/>
                  <a:pt x="303" y="170"/>
                  <a:pt x="299" y="167"/>
                </a:cubicBezTo>
                <a:close/>
                <a:moveTo>
                  <a:pt x="303" y="143"/>
                </a:moveTo>
                <a:cubicBezTo>
                  <a:pt x="303" y="141"/>
                  <a:pt x="301" y="139"/>
                  <a:pt x="298" y="140"/>
                </a:cubicBezTo>
                <a:cubicBezTo>
                  <a:pt x="289" y="143"/>
                  <a:pt x="282" y="148"/>
                  <a:pt x="276" y="155"/>
                </a:cubicBezTo>
                <a:cubicBezTo>
                  <a:pt x="274" y="158"/>
                  <a:pt x="273" y="161"/>
                  <a:pt x="275" y="164"/>
                </a:cubicBezTo>
                <a:cubicBezTo>
                  <a:pt x="276" y="167"/>
                  <a:pt x="279" y="167"/>
                  <a:pt x="282" y="167"/>
                </a:cubicBezTo>
                <a:cubicBezTo>
                  <a:pt x="294" y="166"/>
                  <a:pt x="303" y="155"/>
                  <a:pt x="303" y="143"/>
                </a:cubicBezTo>
                <a:close/>
                <a:moveTo>
                  <a:pt x="207" y="103"/>
                </a:moveTo>
                <a:cubicBezTo>
                  <a:pt x="202" y="113"/>
                  <a:pt x="203" y="123"/>
                  <a:pt x="203" y="133"/>
                </a:cubicBezTo>
                <a:cubicBezTo>
                  <a:pt x="203" y="134"/>
                  <a:pt x="202" y="135"/>
                  <a:pt x="203" y="136"/>
                </a:cubicBezTo>
                <a:cubicBezTo>
                  <a:pt x="204" y="140"/>
                  <a:pt x="207" y="144"/>
                  <a:pt x="207" y="148"/>
                </a:cubicBezTo>
                <a:cubicBezTo>
                  <a:pt x="207" y="152"/>
                  <a:pt x="204" y="157"/>
                  <a:pt x="203" y="161"/>
                </a:cubicBezTo>
                <a:cubicBezTo>
                  <a:pt x="203" y="163"/>
                  <a:pt x="205" y="165"/>
                  <a:pt x="206" y="168"/>
                </a:cubicBezTo>
                <a:cubicBezTo>
                  <a:pt x="207" y="169"/>
                  <a:pt x="208" y="172"/>
                  <a:pt x="206" y="173"/>
                </a:cubicBezTo>
                <a:cubicBezTo>
                  <a:pt x="204" y="173"/>
                  <a:pt x="202" y="173"/>
                  <a:pt x="200" y="172"/>
                </a:cubicBezTo>
                <a:cubicBezTo>
                  <a:pt x="199" y="172"/>
                  <a:pt x="198" y="170"/>
                  <a:pt x="197" y="169"/>
                </a:cubicBezTo>
                <a:cubicBezTo>
                  <a:pt x="195" y="167"/>
                  <a:pt x="193" y="167"/>
                  <a:pt x="190" y="168"/>
                </a:cubicBezTo>
                <a:cubicBezTo>
                  <a:pt x="186" y="170"/>
                  <a:pt x="181" y="172"/>
                  <a:pt x="176" y="174"/>
                </a:cubicBezTo>
                <a:cubicBezTo>
                  <a:pt x="171" y="175"/>
                  <a:pt x="166" y="174"/>
                  <a:pt x="163" y="170"/>
                </a:cubicBezTo>
                <a:cubicBezTo>
                  <a:pt x="159" y="165"/>
                  <a:pt x="159" y="160"/>
                  <a:pt x="161" y="155"/>
                </a:cubicBezTo>
                <a:cubicBezTo>
                  <a:pt x="163" y="150"/>
                  <a:pt x="167" y="146"/>
                  <a:pt x="172" y="143"/>
                </a:cubicBezTo>
                <a:cubicBezTo>
                  <a:pt x="177" y="140"/>
                  <a:pt x="183" y="138"/>
                  <a:pt x="189" y="135"/>
                </a:cubicBezTo>
                <a:cubicBezTo>
                  <a:pt x="195" y="133"/>
                  <a:pt x="195" y="133"/>
                  <a:pt x="196" y="127"/>
                </a:cubicBezTo>
                <a:cubicBezTo>
                  <a:pt x="197" y="121"/>
                  <a:pt x="197" y="116"/>
                  <a:pt x="199" y="111"/>
                </a:cubicBezTo>
                <a:cubicBezTo>
                  <a:pt x="200" y="107"/>
                  <a:pt x="202" y="105"/>
                  <a:pt x="204" y="102"/>
                </a:cubicBezTo>
                <a:cubicBezTo>
                  <a:pt x="205" y="102"/>
                  <a:pt x="206" y="103"/>
                  <a:pt x="207" y="103"/>
                </a:cubicBezTo>
                <a:close/>
                <a:moveTo>
                  <a:pt x="195" y="154"/>
                </a:moveTo>
                <a:cubicBezTo>
                  <a:pt x="195" y="148"/>
                  <a:pt x="189" y="142"/>
                  <a:pt x="185" y="143"/>
                </a:cubicBezTo>
                <a:cubicBezTo>
                  <a:pt x="177" y="145"/>
                  <a:pt x="171" y="149"/>
                  <a:pt x="167" y="157"/>
                </a:cubicBezTo>
                <a:cubicBezTo>
                  <a:pt x="165" y="162"/>
                  <a:pt x="169" y="168"/>
                  <a:pt x="174" y="167"/>
                </a:cubicBezTo>
                <a:cubicBezTo>
                  <a:pt x="181" y="167"/>
                  <a:pt x="187" y="164"/>
                  <a:pt x="191" y="159"/>
                </a:cubicBezTo>
                <a:cubicBezTo>
                  <a:pt x="193" y="158"/>
                  <a:pt x="194" y="155"/>
                  <a:pt x="195" y="154"/>
                </a:cubicBezTo>
                <a:close/>
                <a:moveTo>
                  <a:pt x="289" y="195"/>
                </a:moveTo>
                <a:cubicBezTo>
                  <a:pt x="289" y="196"/>
                  <a:pt x="288" y="197"/>
                  <a:pt x="288" y="197"/>
                </a:cubicBezTo>
                <a:cubicBezTo>
                  <a:pt x="286" y="198"/>
                  <a:pt x="284" y="199"/>
                  <a:pt x="282" y="199"/>
                </a:cubicBezTo>
                <a:cubicBezTo>
                  <a:pt x="257" y="202"/>
                  <a:pt x="231" y="206"/>
                  <a:pt x="206" y="208"/>
                </a:cubicBezTo>
                <a:cubicBezTo>
                  <a:pt x="171" y="211"/>
                  <a:pt x="137" y="216"/>
                  <a:pt x="104" y="225"/>
                </a:cubicBezTo>
                <a:cubicBezTo>
                  <a:pt x="102" y="225"/>
                  <a:pt x="100" y="225"/>
                  <a:pt x="98" y="224"/>
                </a:cubicBezTo>
                <a:cubicBezTo>
                  <a:pt x="98" y="224"/>
                  <a:pt x="98" y="224"/>
                  <a:pt x="98" y="223"/>
                </a:cubicBezTo>
                <a:cubicBezTo>
                  <a:pt x="97" y="223"/>
                  <a:pt x="97" y="222"/>
                  <a:pt x="98" y="222"/>
                </a:cubicBezTo>
                <a:cubicBezTo>
                  <a:pt x="99" y="221"/>
                  <a:pt x="101" y="219"/>
                  <a:pt x="103" y="219"/>
                </a:cubicBezTo>
                <a:cubicBezTo>
                  <a:pt x="123" y="215"/>
                  <a:pt x="143" y="209"/>
                  <a:pt x="164" y="206"/>
                </a:cubicBezTo>
                <a:cubicBezTo>
                  <a:pt x="202" y="201"/>
                  <a:pt x="241" y="197"/>
                  <a:pt x="279" y="193"/>
                </a:cubicBezTo>
                <a:cubicBezTo>
                  <a:pt x="282" y="193"/>
                  <a:pt x="285" y="193"/>
                  <a:pt x="287" y="193"/>
                </a:cubicBezTo>
                <a:cubicBezTo>
                  <a:pt x="288" y="193"/>
                  <a:pt x="288" y="194"/>
                  <a:pt x="289" y="195"/>
                </a:cubicBezTo>
                <a:close/>
                <a:moveTo>
                  <a:pt x="244" y="65"/>
                </a:moveTo>
                <a:cubicBezTo>
                  <a:pt x="244" y="65"/>
                  <a:pt x="244" y="65"/>
                  <a:pt x="244" y="65"/>
                </a:cubicBezTo>
                <a:cubicBezTo>
                  <a:pt x="223" y="65"/>
                  <a:pt x="202" y="65"/>
                  <a:pt x="181" y="65"/>
                </a:cubicBezTo>
                <a:cubicBezTo>
                  <a:pt x="165" y="66"/>
                  <a:pt x="148" y="66"/>
                  <a:pt x="131" y="67"/>
                </a:cubicBezTo>
                <a:cubicBezTo>
                  <a:pt x="117" y="68"/>
                  <a:pt x="103" y="70"/>
                  <a:pt x="89" y="73"/>
                </a:cubicBezTo>
                <a:cubicBezTo>
                  <a:pt x="79" y="74"/>
                  <a:pt x="68" y="77"/>
                  <a:pt x="58" y="80"/>
                </a:cubicBezTo>
                <a:cubicBezTo>
                  <a:pt x="48" y="83"/>
                  <a:pt x="41" y="89"/>
                  <a:pt x="35" y="98"/>
                </a:cubicBezTo>
                <a:cubicBezTo>
                  <a:pt x="24" y="113"/>
                  <a:pt x="18" y="130"/>
                  <a:pt x="13" y="148"/>
                </a:cubicBezTo>
                <a:cubicBezTo>
                  <a:pt x="5" y="176"/>
                  <a:pt x="7" y="204"/>
                  <a:pt x="9" y="233"/>
                </a:cubicBezTo>
                <a:cubicBezTo>
                  <a:pt x="10" y="245"/>
                  <a:pt x="15" y="258"/>
                  <a:pt x="24" y="267"/>
                </a:cubicBezTo>
                <a:cubicBezTo>
                  <a:pt x="41" y="285"/>
                  <a:pt x="63" y="291"/>
                  <a:pt x="87" y="289"/>
                </a:cubicBezTo>
                <a:cubicBezTo>
                  <a:pt x="105" y="288"/>
                  <a:pt x="122" y="285"/>
                  <a:pt x="139" y="283"/>
                </a:cubicBezTo>
                <a:cubicBezTo>
                  <a:pt x="169" y="280"/>
                  <a:pt x="200" y="274"/>
                  <a:pt x="230" y="266"/>
                </a:cubicBezTo>
                <a:cubicBezTo>
                  <a:pt x="245" y="262"/>
                  <a:pt x="260" y="258"/>
                  <a:pt x="275" y="254"/>
                </a:cubicBezTo>
                <a:cubicBezTo>
                  <a:pt x="301" y="246"/>
                  <a:pt x="328" y="242"/>
                  <a:pt x="353" y="232"/>
                </a:cubicBezTo>
                <a:cubicBezTo>
                  <a:pt x="355" y="231"/>
                  <a:pt x="359" y="231"/>
                  <a:pt x="362" y="231"/>
                </a:cubicBezTo>
                <a:cubicBezTo>
                  <a:pt x="367" y="232"/>
                  <a:pt x="368" y="234"/>
                  <a:pt x="368" y="240"/>
                </a:cubicBezTo>
                <a:cubicBezTo>
                  <a:pt x="366" y="255"/>
                  <a:pt x="365" y="270"/>
                  <a:pt x="363" y="285"/>
                </a:cubicBezTo>
                <a:cubicBezTo>
                  <a:pt x="363" y="289"/>
                  <a:pt x="362" y="293"/>
                  <a:pt x="363" y="297"/>
                </a:cubicBezTo>
                <a:cubicBezTo>
                  <a:pt x="364" y="308"/>
                  <a:pt x="377" y="317"/>
                  <a:pt x="387" y="312"/>
                </a:cubicBezTo>
                <a:cubicBezTo>
                  <a:pt x="389" y="312"/>
                  <a:pt x="391" y="311"/>
                  <a:pt x="393" y="310"/>
                </a:cubicBezTo>
                <a:cubicBezTo>
                  <a:pt x="414" y="300"/>
                  <a:pt x="434" y="290"/>
                  <a:pt x="452" y="276"/>
                </a:cubicBezTo>
                <a:cubicBezTo>
                  <a:pt x="481" y="256"/>
                  <a:pt x="509" y="235"/>
                  <a:pt x="539" y="217"/>
                </a:cubicBezTo>
                <a:cubicBezTo>
                  <a:pt x="553" y="209"/>
                  <a:pt x="565" y="199"/>
                  <a:pt x="578" y="190"/>
                </a:cubicBezTo>
                <a:cubicBezTo>
                  <a:pt x="583" y="186"/>
                  <a:pt x="588" y="182"/>
                  <a:pt x="593" y="178"/>
                </a:cubicBezTo>
                <a:cubicBezTo>
                  <a:pt x="609" y="167"/>
                  <a:pt x="623" y="155"/>
                  <a:pt x="636" y="141"/>
                </a:cubicBezTo>
                <a:cubicBezTo>
                  <a:pt x="639" y="138"/>
                  <a:pt x="642" y="134"/>
                  <a:pt x="645" y="129"/>
                </a:cubicBezTo>
                <a:cubicBezTo>
                  <a:pt x="649" y="123"/>
                  <a:pt x="647" y="115"/>
                  <a:pt x="642" y="110"/>
                </a:cubicBezTo>
                <a:cubicBezTo>
                  <a:pt x="638" y="107"/>
                  <a:pt x="634" y="105"/>
                  <a:pt x="630" y="103"/>
                </a:cubicBezTo>
                <a:cubicBezTo>
                  <a:pt x="601" y="87"/>
                  <a:pt x="573" y="70"/>
                  <a:pt x="542" y="59"/>
                </a:cubicBezTo>
                <a:cubicBezTo>
                  <a:pt x="533" y="56"/>
                  <a:pt x="524" y="53"/>
                  <a:pt x="515" y="49"/>
                </a:cubicBezTo>
                <a:cubicBezTo>
                  <a:pt x="484" y="34"/>
                  <a:pt x="451" y="25"/>
                  <a:pt x="419" y="14"/>
                </a:cubicBezTo>
                <a:cubicBezTo>
                  <a:pt x="411" y="11"/>
                  <a:pt x="402" y="10"/>
                  <a:pt x="394" y="11"/>
                </a:cubicBezTo>
                <a:cubicBezTo>
                  <a:pt x="383" y="12"/>
                  <a:pt x="376" y="18"/>
                  <a:pt x="370" y="26"/>
                </a:cubicBezTo>
                <a:cubicBezTo>
                  <a:pt x="366" y="34"/>
                  <a:pt x="362" y="42"/>
                  <a:pt x="361" y="52"/>
                </a:cubicBezTo>
                <a:cubicBezTo>
                  <a:pt x="360" y="56"/>
                  <a:pt x="359" y="60"/>
                  <a:pt x="358" y="63"/>
                </a:cubicBezTo>
                <a:cubicBezTo>
                  <a:pt x="357" y="67"/>
                  <a:pt x="355" y="69"/>
                  <a:pt x="352" y="68"/>
                </a:cubicBezTo>
                <a:cubicBezTo>
                  <a:pt x="341" y="68"/>
                  <a:pt x="331" y="68"/>
                  <a:pt x="321" y="68"/>
                </a:cubicBezTo>
                <a:cubicBezTo>
                  <a:pt x="295" y="67"/>
                  <a:pt x="270" y="66"/>
                  <a:pt x="244" y="65"/>
                </a:cubicBezTo>
                <a:close/>
              </a:path>
            </a:pathLst>
          </a:custGeom>
          <a:solidFill>
            <a:schemeClr val="tx1"/>
          </a:solidFill>
          <a:ln w="9525">
            <a:noFill/>
          </a:ln>
        </p:spPr>
        <p:txBody>
          <a:bodyPr/>
          <a:p>
            <a:endParaRPr lang="zh-CN" altLang="en-US"/>
          </a:p>
        </p:txBody>
      </p:sp>
      <p:cxnSp>
        <p:nvCxnSpPr>
          <p:cNvPr id="13" name="直接连接符 12"/>
          <p:cNvCxnSpPr/>
          <p:nvPr/>
        </p:nvCxnSpPr>
        <p:spPr>
          <a:xfrm>
            <a:off x="0" y="827088"/>
            <a:ext cx="12192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9398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30200" y="5425440"/>
            <a:ext cx="5775960" cy="700404"/>
          </a:xfrm>
          <a:prstGeom prst="rect">
            <a:avLst/>
          </a:prstGeom>
          <a:noFill/>
          <a:ln w="9525">
            <a:noFill/>
          </a:ln>
        </p:spPr>
        <p:txBody>
          <a:bodyPr wrap="square">
            <a:spAutoFit/>
          </a:bodyPr>
          <a:lstStyle>
            <a:lvl1pPr marL="15875" indent="-15875" algn="l" rtl="0" eaLnBrk="0" fontAlgn="base" hangingPunct="0">
              <a:lnSpc>
                <a:spcPct val="120000"/>
              </a:lnSpc>
              <a:spcBef>
                <a:spcPct val="20000"/>
              </a:spcBef>
              <a:spcAft>
                <a:spcPct val="0"/>
              </a:spcAft>
              <a:buFont typeface="Arial" panose="020B0604020202020204" pitchFamily="34" charset="0"/>
              <a:buChar char="•"/>
              <a:defRPr sz="2400" kern="1200">
                <a:solidFill>
                  <a:schemeClr val="bg2"/>
                </a:solidFill>
                <a:latin typeface="+mn-ea"/>
                <a:ea typeface="+mn-ea"/>
                <a:cs typeface="+mn-cs"/>
                <a:sym typeface="Arial" panose="020B0604020202020204" pitchFamily="34" charset="0"/>
              </a:defRPr>
            </a:lvl1pPr>
            <a:lvl2pPr marL="742950" indent="-285750" algn="l" rtl="0" eaLnBrk="0" fontAlgn="base" hangingPunct="0">
              <a:lnSpc>
                <a:spcPct val="120000"/>
              </a:lnSpc>
              <a:spcBef>
                <a:spcPct val="20000"/>
              </a:spcBef>
              <a:spcAft>
                <a:spcPct val="0"/>
              </a:spcAft>
              <a:buFont typeface="Arial" panose="020B0604020202020204" pitchFamily="34" charset="0"/>
              <a:buChar char="•"/>
              <a:defRPr sz="2000" kern="1200">
                <a:solidFill>
                  <a:schemeClr val="bg2"/>
                </a:solidFill>
                <a:latin typeface="+mn-ea"/>
                <a:ea typeface="+mn-ea"/>
                <a:cs typeface="+mn-cs"/>
                <a:sym typeface="Arial" panose="020B0604020202020204" pitchFamily="34" charset="0"/>
              </a:defRPr>
            </a:lvl2pPr>
            <a:lvl3pPr marL="1143000" indent="-228600" algn="l" rtl="0" eaLnBrk="0" fontAlgn="base" hangingPunct="0">
              <a:lnSpc>
                <a:spcPct val="120000"/>
              </a:lnSpc>
              <a:spcBef>
                <a:spcPct val="20000"/>
              </a:spcBef>
              <a:spcAft>
                <a:spcPct val="0"/>
              </a:spcAft>
              <a:buFont typeface="Arial" panose="020B0604020202020204" pitchFamily="34" charset="0"/>
              <a:buChar char="•"/>
              <a:defRPr sz="2000" kern="1200">
                <a:solidFill>
                  <a:schemeClr val="bg2"/>
                </a:solidFill>
                <a:latin typeface="+mn-ea"/>
                <a:ea typeface="+mn-ea"/>
                <a:cs typeface="+mn-cs"/>
                <a:sym typeface="Arial" panose="020B0604020202020204" pitchFamily="34" charset="0"/>
              </a:defRPr>
            </a:lvl3pPr>
            <a:lvl4pPr marL="1600200" indent="-228600" algn="l" rtl="0" eaLnBrk="0" fontAlgn="base" hangingPunct="0">
              <a:lnSpc>
                <a:spcPct val="120000"/>
              </a:lnSpc>
              <a:spcBef>
                <a:spcPct val="20000"/>
              </a:spcBef>
              <a:spcAft>
                <a:spcPct val="0"/>
              </a:spcAft>
              <a:buFont typeface="Arial" panose="020B0604020202020204" pitchFamily="34" charset="0"/>
              <a:buChar char="•"/>
              <a:defRPr sz="2000" kern="1200">
                <a:solidFill>
                  <a:schemeClr val="bg2"/>
                </a:solidFill>
                <a:latin typeface="+mn-ea"/>
                <a:ea typeface="+mn-ea"/>
                <a:cs typeface="+mn-cs"/>
                <a:sym typeface="Arial" panose="020B0604020202020204" pitchFamily="34" charset="0"/>
              </a:defRPr>
            </a:lvl4pPr>
            <a:lvl5pPr marL="2057400" indent="-228600" algn="l" rtl="0" eaLnBrk="0" fontAlgn="base" hangingPunct="0">
              <a:lnSpc>
                <a:spcPct val="120000"/>
              </a:lnSpc>
              <a:spcBef>
                <a:spcPct val="20000"/>
              </a:spcBef>
              <a:spcAft>
                <a:spcPct val="0"/>
              </a:spcAft>
              <a:buFont typeface="Arial" panose="020B0604020202020204" pitchFamily="34" charset="0"/>
              <a:buChar char="•"/>
              <a:defRPr sz="2000" kern="1200">
                <a:solidFill>
                  <a:schemeClr val="bg2"/>
                </a:solidFill>
                <a:latin typeface="+mn-ea"/>
                <a:ea typeface="+mn-ea"/>
                <a:cs typeface="+mn-cs"/>
                <a:sym typeface="Arial" panose="020B0604020202020204" pitchFamily="34" charset="0"/>
              </a:defRPr>
            </a:lvl5pPr>
          </a:lstStyle>
          <a:p>
            <a:pPr marL="0" lvl="0" indent="0" eaLnBrk="1" fontAlgn="base" hangingPunct="1">
              <a:lnSpc>
                <a:spcPct val="110000"/>
              </a:lnSpc>
              <a:spcBef>
                <a:spcPct val="0"/>
              </a:spcBef>
              <a:buNone/>
            </a:pPr>
            <a:r>
              <a:rPr lang="zh-CN" sz="3600" b="1" strike="noStrike" noProof="1" dirty="0">
                <a:ln w="22225">
                  <a:solidFill>
                    <a:schemeClr val="accent2"/>
                  </a:solidFill>
                  <a:prstDash val="solid"/>
                </a:ln>
                <a:solidFill>
                  <a:schemeClr val="accent2">
                    <a:lumMod val="40000"/>
                    <a:lumOff val="60000"/>
                  </a:schemeClr>
                </a:solidFill>
                <a:effectLst/>
                <a:latin typeface="+mn-ea"/>
                <a:ea typeface="+mn-ea"/>
                <a:cs typeface="+mn-cs"/>
              </a:rPr>
              <a:t>（</a:t>
            </a:r>
            <a:r>
              <a:rPr lang="en-US" altLang="zh-CN" sz="3600" b="1" strike="noStrike" noProof="1" dirty="0">
                <a:ln w="22225">
                  <a:solidFill>
                    <a:schemeClr val="accent2"/>
                  </a:solidFill>
                  <a:prstDash val="solid"/>
                </a:ln>
                <a:solidFill>
                  <a:schemeClr val="accent2">
                    <a:lumMod val="40000"/>
                    <a:lumOff val="60000"/>
                  </a:schemeClr>
                </a:solidFill>
                <a:effectLst/>
                <a:latin typeface="+mn-ea"/>
                <a:ea typeface="+mn-ea"/>
                <a:cs typeface="+mn-cs"/>
              </a:rPr>
              <a:t>2</a:t>
            </a:r>
            <a:r>
              <a:rPr lang="zh-CN" sz="3600" b="1" strike="noStrike" noProof="1" dirty="0">
                <a:ln w="22225">
                  <a:solidFill>
                    <a:schemeClr val="accent2"/>
                  </a:solidFill>
                  <a:prstDash val="solid"/>
                </a:ln>
                <a:solidFill>
                  <a:schemeClr val="accent2">
                    <a:lumMod val="40000"/>
                    <a:lumOff val="60000"/>
                  </a:schemeClr>
                </a:solidFill>
                <a:effectLst/>
                <a:latin typeface="+mn-ea"/>
                <a:ea typeface="+mn-ea"/>
                <a:cs typeface="+mn-cs"/>
              </a:rPr>
              <a:t>）内部器官的不断完善</a:t>
            </a:r>
            <a:endParaRPr lang="zh-CN" sz="3600" b="1" strike="noStrike" noProof="1" dirty="0">
              <a:solidFill>
                <a:srgbClr val="009900"/>
              </a:solidFill>
            </a:endParaRPr>
          </a:p>
        </p:txBody>
      </p:sp>
      <p:pic>
        <p:nvPicPr>
          <p:cNvPr id="37891" name="图片 3"/>
          <p:cNvPicPr>
            <a:picLocks noChangeAspect="1"/>
          </p:cNvPicPr>
          <p:nvPr/>
        </p:nvPicPr>
        <p:blipFill>
          <a:blip r:embed="rId1">
            <a:clrChange>
              <a:clrFrom>
                <a:srgbClr val="FFFFFF"/>
              </a:clrFrom>
              <a:clrTo>
                <a:srgbClr val="FFFFFF">
                  <a:alpha val="0"/>
                </a:srgbClr>
              </a:clrTo>
            </a:clrChange>
          </a:blip>
          <a:srcRect l="11276" t="4321" r="15211" b="5212"/>
          <a:stretch>
            <a:fillRect/>
          </a:stretch>
        </p:blipFill>
        <p:spPr>
          <a:xfrm>
            <a:off x="6213475" y="1751013"/>
            <a:ext cx="5641975" cy="4799012"/>
          </a:xfrm>
          <a:prstGeom prst="rect">
            <a:avLst/>
          </a:prstGeom>
          <a:noFill/>
          <a:ln w="9525">
            <a:noFill/>
          </a:ln>
        </p:spPr>
      </p:pic>
      <p:sp>
        <p:nvSpPr>
          <p:cNvPr id="3" name="文本框 2"/>
          <p:cNvSpPr txBox="1"/>
          <p:nvPr/>
        </p:nvSpPr>
        <p:spPr>
          <a:xfrm>
            <a:off x="544513" y="1584325"/>
            <a:ext cx="5561012" cy="3136900"/>
          </a:xfrm>
          <a:prstGeom prst="rect">
            <a:avLst/>
          </a:prstGeom>
          <a:noFill/>
          <a:ln w="9525">
            <a:noFill/>
          </a:ln>
        </p:spPr>
        <p:txBody>
          <a:bodyPr wrap="square" anchor="t">
            <a:spAutoFit/>
          </a:bodyPr>
          <a:p>
            <a:pPr>
              <a:lnSpc>
                <a:spcPct val="110000"/>
              </a:lnSpc>
            </a:pPr>
            <a:r>
              <a:rPr lang="zh-CN" altLang="en-US" sz="3600" b="1" dirty="0">
                <a:solidFill>
                  <a:srgbClr val="990033"/>
                </a:solidFill>
                <a:latin typeface="微软雅黑" panose="020B0503020204020204" charset="-122"/>
                <a:ea typeface="微软雅黑" panose="020B0503020204020204" charset="-122"/>
                <a:sym typeface="Arial" panose="020B0604020202020204" pitchFamily="34" charset="0"/>
              </a:rPr>
              <a:t>谈谈我</a:t>
            </a:r>
            <a:r>
              <a:rPr lang="zh-CN" altLang="en-US" sz="3600" b="1" dirty="0">
                <a:solidFill>
                  <a:srgbClr val="006600"/>
                </a:solidFill>
                <a:latin typeface="微软雅黑" panose="020B0503020204020204" charset="-122"/>
                <a:ea typeface="微软雅黑" panose="020B0503020204020204" charset="-122"/>
                <a:sym typeface="Arial" panose="020B0604020202020204" pitchFamily="34" charset="0"/>
              </a:rPr>
              <a:t>变化：</a:t>
            </a:r>
            <a:endParaRPr lang="zh-CN" altLang="en-US" sz="3600" b="1" dirty="0">
              <a:solidFill>
                <a:srgbClr val="006600"/>
              </a:solidFill>
              <a:latin typeface="微软雅黑" panose="020B0503020204020204" charset="-122"/>
              <a:ea typeface="微软雅黑" panose="020B0503020204020204" charset="-122"/>
              <a:sym typeface="Arial" panose="020B0604020202020204" pitchFamily="34" charset="0"/>
            </a:endParaRPr>
          </a:p>
          <a:p>
            <a:pPr>
              <a:lnSpc>
                <a:spcPct val="110000"/>
              </a:lnSpc>
            </a:pPr>
            <a:r>
              <a:rPr lang="zh-CN" altLang="en-US" sz="3600" b="1" dirty="0">
                <a:solidFill>
                  <a:srgbClr val="009900"/>
                </a:solidFill>
                <a:latin typeface="微软雅黑" panose="020B0503020204020204" charset="-122"/>
                <a:ea typeface="微软雅黑" panose="020B0503020204020204" charset="-122"/>
                <a:sym typeface="Arial" panose="020B0604020202020204" pitchFamily="34" charset="0"/>
              </a:rPr>
              <a:t>    </a:t>
            </a:r>
            <a:endParaRPr lang="zh-CN" altLang="en-US" sz="3600" b="1" dirty="0">
              <a:solidFill>
                <a:srgbClr val="009900"/>
              </a:solidFill>
              <a:latin typeface="微软雅黑" panose="020B0503020204020204" charset="-122"/>
              <a:ea typeface="微软雅黑" panose="020B0503020204020204" charset="-122"/>
              <a:sym typeface="Arial" panose="020B0604020202020204" pitchFamily="34" charset="0"/>
            </a:endParaRPr>
          </a:p>
          <a:p>
            <a:pPr>
              <a:lnSpc>
                <a:spcPct val="110000"/>
              </a:lnSpc>
            </a:pPr>
            <a:r>
              <a:rPr lang="zh-CN" altLang="en-US" sz="3600" b="1" dirty="0">
                <a:solidFill>
                  <a:srgbClr val="009900"/>
                </a:solidFill>
                <a:latin typeface="微软雅黑" panose="020B0503020204020204" charset="-122"/>
                <a:ea typeface="微软雅黑" panose="020B0503020204020204" charset="-122"/>
                <a:sym typeface="Arial" panose="020B0604020202020204" pitchFamily="34" charset="0"/>
              </a:rPr>
              <a:t>   运动系统日益强大</a:t>
            </a:r>
            <a:r>
              <a:rPr lang="en-US" altLang="zh-CN" sz="3600" b="1" dirty="0">
                <a:solidFill>
                  <a:srgbClr val="009900"/>
                </a:solidFill>
                <a:latin typeface="微软雅黑" panose="020B0503020204020204" charset="-122"/>
                <a:ea typeface="微软雅黑" panose="020B0503020204020204" charset="-122"/>
                <a:sym typeface="Arial" panose="020B0604020202020204" pitchFamily="34" charset="0"/>
              </a:rPr>
              <a:t>——</a:t>
            </a:r>
            <a:endParaRPr lang="en-US" altLang="zh-CN" sz="3600" b="1" dirty="0">
              <a:solidFill>
                <a:srgbClr val="009900"/>
              </a:solidFill>
              <a:latin typeface="微软雅黑" panose="020B0503020204020204" charset="-122"/>
              <a:ea typeface="微软雅黑" panose="020B0503020204020204" charset="-122"/>
              <a:sym typeface="Arial" panose="020B0604020202020204" pitchFamily="34" charset="0"/>
            </a:endParaRPr>
          </a:p>
          <a:p>
            <a:pPr>
              <a:lnSpc>
                <a:spcPct val="110000"/>
              </a:lnSpc>
            </a:pPr>
            <a:r>
              <a:rPr lang="en-US" altLang="zh-CN" sz="3600" b="1" dirty="0">
                <a:solidFill>
                  <a:srgbClr val="009900"/>
                </a:solidFill>
                <a:latin typeface="微软雅黑" panose="020B0503020204020204" charset="-122"/>
                <a:ea typeface="微软雅黑" panose="020B0503020204020204" charset="-122"/>
                <a:sym typeface="Arial" panose="020B0604020202020204" pitchFamily="34" charset="0"/>
              </a:rPr>
              <a:t>   </a:t>
            </a:r>
            <a:r>
              <a:rPr lang="zh-CN" altLang="en-US" sz="3600" b="1" dirty="0">
                <a:solidFill>
                  <a:srgbClr val="009900"/>
                </a:solidFill>
                <a:latin typeface="微软雅黑" panose="020B0503020204020204" charset="-122"/>
                <a:ea typeface="微软雅黑" panose="020B0503020204020204" charset="-122"/>
                <a:sym typeface="Arial" panose="020B0604020202020204" pitchFamily="34" charset="0"/>
              </a:rPr>
              <a:t>消化系统逐渐</a:t>
            </a:r>
            <a:r>
              <a:rPr lang="zh-CN" altLang="en-US" sz="3600" b="1" dirty="0">
                <a:solidFill>
                  <a:srgbClr val="009900"/>
                </a:solidFill>
                <a:latin typeface="微软雅黑" panose="020B0503020204020204" charset="-122"/>
                <a:ea typeface="微软雅黑" panose="020B0503020204020204" charset="-122"/>
              </a:rPr>
              <a:t>完善</a:t>
            </a:r>
            <a:r>
              <a:rPr lang="en-US" altLang="zh-CN" sz="3600" b="1" dirty="0">
                <a:solidFill>
                  <a:srgbClr val="009900"/>
                </a:solidFill>
                <a:latin typeface="微软雅黑" panose="020B0503020204020204" charset="-122"/>
                <a:ea typeface="微软雅黑" panose="020B0503020204020204" charset="-122"/>
              </a:rPr>
              <a:t>——</a:t>
            </a:r>
            <a:endParaRPr lang="zh-CN" altLang="en-US" sz="3600" b="1" dirty="0">
              <a:solidFill>
                <a:srgbClr val="009900"/>
              </a:solidFill>
              <a:latin typeface="微软雅黑" panose="020B0503020204020204" charset="-122"/>
              <a:ea typeface="微软雅黑" panose="020B0503020204020204" charset="-122"/>
            </a:endParaRPr>
          </a:p>
          <a:p>
            <a:pPr>
              <a:lnSpc>
                <a:spcPct val="110000"/>
              </a:lnSpc>
            </a:pPr>
            <a:r>
              <a:rPr lang="zh-CN" altLang="en-US" sz="3600" b="1" dirty="0">
                <a:solidFill>
                  <a:srgbClr val="009900"/>
                </a:solidFill>
                <a:latin typeface="微软雅黑" panose="020B0503020204020204" charset="-122"/>
                <a:ea typeface="微软雅黑" panose="020B0503020204020204" charset="-122"/>
                <a:sym typeface="Arial" panose="020B0604020202020204" pitchFamily="34" charset="0"/>
              </a:rPr>
              <a:t>   神经系统不断成熟</a:t>
            </a:r>
            <a:r>
              <a:rPr lang="en-US" altLang="zh-CN" sz="3600" b="1" dirty="0">
                <a:solidFill>
                  <a:srgbClr val="009900"/>
                </a:solidFill>
                <a:latin typeface="微软雅黑" panose="020B0503020204020204" charset="-122"/>
                <a:ea typeface="微软雅黑" panose="020B0503020204020204" charset="-122"/>
                <a:sym typeface="Arial" panose="020B0604020202020204" pitchFamily="34" charset="0"/>
              </a:rPr>
              <a:t>——</a:t>
            </a:r>
            <a:endParaRPr lang="en-US" altLang="zh-CN" sz="3600" b="1" dirty="0">
              <a:solidFill>
                <a:srgbClr val="009900"/>
              </a:solidFill>
              <a:latin typeface="微软雅黑" panose="020B0503020204020204" charset="-122"/>
              <a:ea typeface="微软雅黑" panose="020B0503020204020204" charset="-122"/>
              <a:sym typeface="Arial" panose="020B0604020202020204" pitchFamily="34" charset="0"/>
            </a:endParaRPr>
          </a:p>
        </p:txBody>
      </p:sp>
      <p:sp>
        <p:nvSpPr>
          <p:cNvPr id="15" name="文本框 14"/>
          <p:cNvSpPr txBox="1"/>
          <p:nvPr/>
        </p:nvSpPr>
        <p:spPr>
          <a:xfrm>
            <a:off x="1394460" y="-12700"/>
            <a:ext cx="8928100" cy="780415"/>
          </a:xfrm>
          <a:prstGeom prst="rect">
            <a:avLst/>
          </a:prstGeom>
          <a:noFill/>
        </p:spPr>
        <p:txBody>
          <a:bodyPr wrap="square" rtlCol="0">
            <a:spAutoFit/>
            <a:scene3d>
              <a:camera prst="orthographicFront"/>
              <a:lightRig rig="threePt" dir="t"/>
            </a:scene3d>
          </a:bodyPr>
          <a:p>
            <a:pPr fontAlgn="auto">
              <a:lnSpc>
                <a:spcPct val="140000"/>
              </a:lnSpc>
            </a:pPr>
            <a:r>
              <a:rPr lang="en-US" altLang="zh-CN" sz="3200" b="1" noProof="1" dirty="0">
                <a:solidFill>
                  <a:schemeClr val="tx2"/>
                </a:solidFill>
                <a:latin typeface="微软雅黑" panose="020B0503020204020204" charset="-122"/>
                <a:ea typeface="微软雅黑" panose="020B0503020204020204" charset="-122"/>
                <a:cs typeface="+mn-cs"/>
              </a:rPr>
              <a:t>1</a:t>
            </a:r>
            <a:r>
              <a:rPr lang="zh-CN" altLang="en-US" sz="3200" b="1" noProof="1" dirty="0">
                <a:solidFill>
                  <a:schemeClr val="tx2"/>
                </a:solidFill>
                <a:latin typeface="微软雅黑" panose="020B0503020204020204" charset="-122"/>
                <a:ea typeface="微软雅黑" panose="020B0503020204020204" charset="-122"/>
                <a:cs typeface="+mn-cs"/>
              </a:rPr>
              <a:t>.青春期生理变化的表现</a:t>
            </a:r>
            <a:endParaRPr lang="zh-CN" altLang="en-US" sz="3200" b="1" noProof="1" dirty="0">
              <a:solidFill>
                <a:schemeClr val="tx2"/>
              </a:solidFill>
              <a:latin typeface="微软雅黑" panose="020B0503020204020204" charset="-122"/>
              <a:ea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wheel(1)">
                                      <p:cBhvr>
                                        <p:cTn id="7" dur="2000"/>
                                        <p:tgtEl>
                                          <p:spTgt spid="37891"/>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charRg st="0" end="7"/>
                                            </p:txEl>
                                          </p:spTgt>
                                        </p:tgtEl>
                                        <p:attrNameLst>
                                          <p:attrName>style.visibility</p:attrName>
                                        </p:attrNameLst>
                                      </p:cBhvr>
                                      <p:to>
                                        <p:strVal val="visible"/>
                                      </p:to>
                                    </p:set>
                                    <p:animEffect transition="in" filter="blinds(horizontal)">
                                      <p:cBhvr>
                                        <p:cTn id="10" dur="500"/>
                                        <p:tgtEl>
                                          <p:spTgt spid="3">
                                            <p:txEl>
                                              <p:charRg st="0" end="7"/>
                                            </p:txEl>
                                          </p:spTgt>
                                        </p:tgtEl>
                                      </p:cBhvr>
                                    </p:animEffect>
                                  </p:childTnLst>
                                </p:cTn>
                              </p:par>
                              <p:par>
                                <p:cTn id="11" presetID="2" presetClass="entr" presetSubtype="4" fill="hold" nodeType="withEffect">
                                  <p:stCondLst>
                                    <p:cond delay="0"/>
                                  </p:stCondLst>
                                  <p:childTnLst>
                                    <p:set>
                                      <p:cBhvr>
                                        <p:cTn id="12" dur="1" fill="hold">
                                          <p:stCondLst>
                                            <p:cond delay="0"/>
                                          </p:stCondLst>
                                        </p:cTn>
                                        <p:tgtEl>
                                          <p:spTgt spid="3">
                                            <p:txEl>
                                              <p:charRg st="7" end="12"/>
                                            </p:txEl>
                                          </p:spTgt>
                                        </p:tgtEl>
                                        <p:attrNameLst>
                                          <p:attrName>style.visibility</p:attrName>
                                        </p:attrNameLst>
                                      </p:cBhvr>
                                      <p:to>
                                        <p:strVal val="visible"/>
                                      </p:to>
                                    </p:set>
                                    <p:anim calcmode="lin" valueType="num">
                                      <p:cBhvr>
                                        <p:cTn id="13" dur="500" fill="hold"/>
                                        <p:tgtEl>
                                          <p:spTgt spid="3">
                                            <p:txEl>
                                              <p:charRg st="7" end="12"/>
                                            </p:txEl>
                                          </p:spTgt>
                                        </p:tgtEl>
                                        <p:attrNameLst>
                                          <p:attrName>ppt_x</p:attrName>
                                        </p:attrNameLst>
                                      </p:cBhvr>
                                      <p:tavLst>
                                        <p:tav tm="0">
                                          <p:val>
                                            <p:strVal val="#ppt_x"/>
                                          </p:val>
                                        </p:tav>
                                        <p:tav tm="100000">
                                          <p:val>
                                            <p:strVal val="#ppt_x"/>
                                          </p:val>
                                        </p:tav>
                                      </p:tavLst>
                                    </p:anim>
                                    <p:anim calcmode="lin" valueType="num">
                                      <p:cBhvr>
                                        <p:cTn id="14" dur="500" fill="hold"/>
                                        <p:tgtEl>
                                          <p:spTgt spid="3">
                                            <p:txEl>
                                              <p:charRg st="7" end="1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charRg st="12" end="26"/>
                                            </p:txEl>
                                          </p:spTgt>
                                        </p:tgtEl>
                                        <p:attrNameLst>
                                          <p:attrName>style.visibility</p:attrName>
                                        </p:attrNameLst>
                                      </p:cBhvr>
                                      <p:to>
                                        <p:strVal val="visible"/>
                                      </p:to>
                                    </p:set>
                                    <p:anim calcmode="lin" valueType="num">
                                      <p:cBhvr>
                                        <p:cTn id="17" dur="500" fill="hold"/>
                                        <p:tgtEl>
                                          <p:spTgt spid="3">
                                            <p:txEl>
                                              <p:charRg st="12" end="26"/>
                                            </p:txEl>
                                          </p:spTgt>
                                        </p:tgtEl>
                                        <p:attrNameLst>
                                          <p:attrName>ppt_x</p:attrName>
                                        </p:attrNameLst>
                                      </p:cBhvr>
                                      <p:tavLst>
                                        <p:tav tm="0">
                                          <p:val>
                                            <p:strVal val="#ppt_x"/>
                                          </p:val>
                                        </p:tav>
                                        <p:tav tm="100000">
                                          <p:val>
                                            <p:strVal val="#ppt_x"/>
                                          </p:val>
                                        </p:tav>
                                      </p:tavLst>
                                    </p:anim>
                                    <p:anim calcmode="lin" valueType="num">
                                      <p:cBhvr>
                                        <p:cTn id="18" dur="500" fill="hold"/>
                                        <p:tgtEl>
                                          <p:spTgt spid="3">
                                            <p:txEl>
                                              <p:charRg st="12" end="2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charRg st="26" end="40"/>
                                            </p:txEl>
                                          </p:spTgt>
                                        </p:tgtEl>
                                        <p:attrNameLst>
                                          <p:attrName>style.visibility</p:attrName>
                                        </p:attrNameLst>
                                      </p:cBhvr>
                                      <p:to>
                                        <p:strVal val="visible"/>
                                      </p:to>
                                    </p:set>
                                    <p:anim calcmode="lin" valueType="num">
                                      <p:cBhvr>
                                        <p:cTn id="21" dur="500" fill="hold"/>
                                        <p:tgtEl>
                                          <p:spTgt spid="3">
                                            <p:txEl>
                                              <p:charRg st="26" end="40"/>
                                            </p:txEl>
                                          </p:spTgt>
                                        </p:tgtEl>
                                        <p:attrNameLst>
                                          <p:attrName>ppt_x</p:attrName>
                                        </p:attrNameLst>
                                      </p:cBhvr>
                                      <p:tavLst>
                                        <p:tav tm="0">
                                          <p:val>
                                            <p:strVal val="#ppt_x"/>
                                          </p:val>
                                        </p:tav>
                                        <p:tav tm="100000">
                                          <p:val>
                                            <p:strVal val="#ppt_x"/>
                                          </p:val>
                                        </p:tav>
                                      </p:tavLst>
                                    </p:anim>
                                    <p:anim calcmode="lin" valueType="num">
                                      <p:cBhvr>
                                        <p:cTn id="22" dur="500" fill="hold"/>
                                        <p:tgtEl>
                                          <p:spTgt spid="3">
                                            <p:txEl>
                                              <p:charRg st="26" end="4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charRg st="40" end="54"/>
                                            </p:txEl>
                                          </p:spTgt>
                                        </p:tgtEl>
                                        <p:attrNameLst>
                                          <p:attrName>style.visibility</p:attrName>
                                        </p:attrNameLst>
                                      </p:cBhvr>
                                      <p:to>
                                        <p:strVal val="visible"/>
                                      </p:to>
                                    </p:set>
                                    <p:anim calcmode="lin" valueType="num">
                                      <p:cBhvr>
                                        <p:cTn id="25" dur="500" fill="hold"/>
                                        <p:tgtEl>
                                          <p:spTgt spid="3">
                                            <p:txEl>
                                              <p:charRg st="40" end="54"/>
                                            </p:txEl>
                                          </p:spTgt>
                                        </p:tgtEl>
                                        <p:attrNameLst>
                                          <p:attrName>ppt_x</p:attrName>
                                        </p:attrNameLst>
                                      </p:cBhvr>
                                      <p:tavLst>
                                        <p:tav tm="0">
                                          <p:val>
                                            <p:strVal val="#ppt_x"/>
                                          </p:val>
                                        </p:tav>
                                        <p:tav tm="100000">
                                          <p:val>
                                            <p:strVal val="#ppt_x"/>
                                          </p:val>
                                        </p:tav>
                                      </p:tavLst>
                                    </p:anim>
                                    <p:anim calcmode="lin" valueType="num">
                                      <p:cBhvr>
                                        <p:cTn id="26" dur="500" fill="hold"/>
                                        <p:tgtEl>
                                          <p:spTgt spid="3">
                                            <p:txEl>
                                              <p:charRg st="40" end="54"/>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0" y="0"/>
            <a:ext cx="12192000" cy="881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8674" name="Freeform 9"/>
          <p:cNvSpPr>
            <a:spLocks noEditPoints="1"/>
          </p:cNvSpPr>
          <p:nvPr/>
        </p:nvSpPr>
        <p:spPr>
          <a:xfrm>
            <a:off x="330200" y="203200"/>
            <a:ext cx="844550" cy="425450"/>
          </a:xfrm>
          <a:custGeom>
            <a:avLst/>
            <a:gdLst/>
            <a:ahLst/>
            <a:cxnLst>
              <a:cxn ang="0">
                <a:pos x="245110" y="396466"/>
              </a:cxn>
              <a:cxn ang="0">
                <a:pos x="26808" y="353988"/>
              </a:cxn>
              <a:cxn ang="0">
                <a:pos x="40851" y="115850"/>
              </a:cxn>
              <a:cxn ang="0">
                <a:pos x="199152" y="78521"/>
              </a:cxn>
              <a:cxn ang="0">
                <a:pos x="451922" y="70797"/>
              </a:cxn>
              <a:cxn ang="0">
                <a:pos x="725118" y="81095"/>
              </a:cxn>
              <a:cxn ang="0">
                <a:pos x="837460" y="162191"/>
              </a:cxn>
              <a:cxn ang="0">
                <a:pos x="640861" y="357850"/>
              </a:cxn>
              <a:cxn ang="0">
                <a:pos x="454475" y="370722"/>
              </a:cxn>
              <a:cxn ang="0">
                <a:pos x="180003" y="166052"/>
              </a:cxn>
              <a:cxn ang="0">
                <a:pos x="431496" y="229126"/>
              </a:cxn>
              <a:cxn ang="0">
                <a:pos x="431496" y="229126"/>
              </a:cxn>
              <a:cxn ang="0">
                <a:pos x="474901" y="213680"/>
              </a:cxn>
              <a:cxn ang="0">
                <a:pos x="509370" y="220116"/>
              </a:cxn>
              <a:cxn ang="0">
                <a:pos x="506817" y="212393"/>
              </a:cxn>
              <a:cxn ang="0">
                <a:pos x="183832" y="225265"/>
              </a:cxn>
              <a:cxn ang="0">
                <a:pos x="187662" y="190510"/>
              </a:cxn>
              <a:cxn ang="0">
                <a:pos x="436603" y="133871"/>
              </a:cxn>
              <a:cxn ang="0">
                <a:pos x="437879" y="190510"/>
              </a:cxn>
              <a:cxn ang="0">
                <a:pos x="505540" y="185361"/>
              </a:cxn>
              <a:cxn ang="0">
                <a:pos x="506817" y="127435"/>
              </a:cxn>
              <a:cxn ang="0">
                <a:pos x="514476" y="131297"/>
              </a:cxn>
              <a:cxn ang="0">
                <a:pos x="478731" y="135159"/>
              </a:cxn>
              <a:cxn ang="0">
                <a:pos x="472348" y="190510"/>
              </a:cxn>
              <a:cxn ang="0">
                <a:pos x="462135" y="162191"/>
              </a:cxn>
              <a:cxn ang="0">
                <a:pos x="326814" y="218829"/>
              </a:cxn>
              <a:cxn ang="0">
                <a:pos x="326814" y="167339"/>
              </a:cxn>
              <a:cxn ang="0">
                <a:pos x="292345" y="190510"/>
              </a:cxn>
              <a:cxn ang="0">
                <a:pos x="310217" y="173776"/>
              </a:cxn>
              <a:cxn ang="0">
                <a:pos x="162130" y="305073"/>
              </a:cxn>
              <a:cxn ang="0">
                <a:pos x="321707" y="275467"/>
              </a:cxn>
              <a:cxn ang="0">
                <a:pos x="158300" y="315371"/>
              </a:cxn>
              <a:cxn ang="0">
                <a:pos x="351069" y="222690"/>
              </a:cxn>
              <a:cxn ang="0">
                <a:pos x="403411" y="185361"/>
              </a:cxn>
              <a:cxn ang="0">
                <a:pos x="393198" y="227839"/>
              </a:cxn>
              <a:cxn ang="0">
                <a:pos x="352346" y="199520"/>
              </a:cxn>
              <a:cxn ang="0">
                <a:pos x="264259" y="132584"/>
              </a:cxn>
              <a:cxn ang="0">
                <a:pos x="259153" y="207244"/>
              </a:cxn>
              <a:cxn ang="0">
                <a:pos x="251493" y="217541"/>
              </a:cxn>
              <a:cxn ang="0">
                <a:pos x="205535" y="199520"/>
              </a:cxn>
              <a:cxn ang="0">
                <a:pos x="254046" y="142882"/>
              </a:cxn>
              <a:cxn ang="0">
                <a:pos x="236174" y="184073"/>
              </a:cxn>
              <a:cxn ang="0">
                <a:pos x="248940" y="198233"/>
              </a:cxn>
              <a:cxn ang="0">
                <a:pos x="262983" y="267743"/>
              </a:cxn>
              <a:cxn ang="0">
                <a:pos x="125108" y="285765"/>
              </a:cxn>
              <a:cxn ang="0">
                <a:pos x="366389" y="248435"/>
              </a:cxn>
              <a:cxn ang="0">
                <a:pos x="231067" y="83669"/>
              </a:cxn>
              <a:cxn ang="0">
                <a:pos x="44681" y="126148"/>
              </a:cxn>
              <a:cxn ang="0">
                <a:pos x="111065" y="372009"/>
              </a:cxn>
              <a:cxn ang="0">
                <a:pos x="450645" y="298637"/>
              </a:cxn>
              <a:cxn ang="0">
                <a:pos x="463412" y="382307"/>
              </a:cxn>
              <a:cxn ang="0">
                <a:pos x="688096" y="279328"/>
              </a:cxn>
              <a:cxn ang="0">
                <a:pos x="823418" y="166052"/>
              </a:cxn>
              <a:cxn ang="0">
                <a:pos x="657457" y="63074"/>
              </a:cxn>
              <a:cxn ang="0">
                <a:pos x="460858" y="66935"/>
              </a:cxn>
              <a:cxn ang="0">
                <a:pos x="311494" y="83669"/>
              </a:cxn>
            </a:cxnLst>
            <a:pathLst>
              <a:path w="661" h="330">
                <a:moveTo>
                  <a:pt x="357" y="264"/>
                </a:moveTo>
                <a:cubicBezTo>
                  <a:pt x="343" y="268"/>
                  <a:pt x="330" y="272"/>
                  <a:pt x="317" y="275"/>
                </a:cubicBezTo>
                <a:cubicBezTo>
                  <a:pt x="295" y="281"/>
                  <a:pt x="273" y="287"/>
                  <a:pt x="251" y="293"/>
                </a:cubicBezTo>
                <a:cubicBezTo>
                  <a:pt x="231" y="298"/>
                  <a:pt x="212" y="304"/>
                  <a:pt x="192" y="308"/>
                </a:cubicBezTo>
                <a:cubicBezTo>
                  <a:pt x="164" y="313"/>
                  <a:pt x="136" y="319"/>
                  <a:pt x="107" y="319"/>
                </a:cubicBezTo>
                <a:cubicBezTo>
                  <a:pt x="99" y="319"/>
                  <a:pt x="90" y="318"/>
                  <a:pt x="82" y="317"/>
                </a:cubicBezTo>
                <a:cubicBezTo>
                  <a:pt x="69" y="316"/>
                  <a:pt x="58" y="310"/>
                  <a:pt x="48" y="301"/>
                </a:cubicBezTo>
                <a:cubicBezTo>
                  <a:pt x="39" y="292"/>
                  <a:pt x="29" y="285"/>
                  <a:pt x="21" y="275"/>
                </a:cubicBezTo>
                <a:cubicBezTo>
                  <a:pt x="8" y="261"/>
                  <a:pt x="3" y="244"/>
                  <a:pt x="1" y="226"/>
                </a:cubicBezTo>
                <a:cubicBezTo>
                  <a:pt x="0" y="215"/>
                  <a:pt x="1" y="203"/>
                  <a:pt x="1" y="191"/>
                </a:cubicBezTo>
                <a:cubicBezTo>
                  <a:pt x="1" y="164"/>
                  <a:pt x="7" y="137"/>
                  <a:pt x="19" y="112"/>
                </a:cubicBezTo>
                <a:cubicBezTo>
                  <a:pt x="23" y="105"/>
                  <a:pt x="27" y="97"/>
                  <a:pt x="32" y="90"/>
                </a:cubicBezTo>
                <a:cubicBezTo>
                  <a:pt x="36" y="84"/>
                  <a:pt x="43" y="81"/>
                  <a:pt x="49" y="78"/>
                </a:cubicBezTo>
                <a:cubicBezTo>
                  <a:pt x="63" y="71"/>
                  <a:pt x="79" y="68"/>
                  <a:pt x="95" y="67"/>
                </a:cubicBezTo>
                <a:cubicBezTo>
                  <a:pt x="103" y="66"/>
                  <a:pt x="112" y="64"/>
                  <a:pt x="120" y="64"/>
                </a:cubicBezTo>
                <a:cubicBezTo>
                  <a:pt x="132" y="62"/>
                  <a:pt x="144" y="61"/>
                  <a:pt x="156" y="61"/>
                </a:cubicBezTo>
                <a:cubicBezTo>
                  <a:pt x="202" y="59"/>
                  <a:pt x="247" y="59"/>
                  <a:pt x="292" y="61"/>
                </a:cubicBezTo>
                <a:cubicBezTo>
                  <a:pt x="306" y="61"/>
                  <a:pt x="320" y="62"/>
                  <a:pt x="334" y="63"/>
                </a:cubicBezTo>
                <a:cubicBezTo>
                  <a:pt x="338" y="63"/>
                  <a:pt x="341" y="63"/>
                  <a:pt x="345" y="63"/>
                </a:cubicBezTo>
                <a:cubicBezTo>
                  <a:pt x="351" y="62"/>
                  <a:pt x="353" y="61"/>
                  <a:pt x="354" y="55"/>
                </a:cubicBezTo>
                <a:cubicBezTo>
                  <a:pt x="356" y="46"/>
                  <a:pt x="358" y="37"/>
                  <a:pt x="362" y="29"/>
                </a:cubicBezTo>
                <a:cubicBezTo>
                  <a:pt x="372" y="8"/>
                  <a:pt x="391" y="0"/>
                  <a:pt x="412" y="5"/>
                </a:cubicBezTo>
                <a:cubicBezTo>
                  <a:pt x="426" y="8"/>
                  <a:pt x="439" y="13"/>
                  <a:pt x="452" y="17"/>
                </a:cubicBezTo>
                <a:cubicBezTo>
                  <a:pt x="491" y="30"/>
                  <a:pt x="529" y="47"/>
                  <a:pt x="568" y="63"/>
                </a:cubicBezTo>
                <a:cubicBezTo>
                  <a:pt x="582" y="68"/>
                  <a:pt x="596" y="76"/>
                  <a:pt x="610" y="84"/>
                </a:cubicBezTo>
                <a:cubicBezTo>
                  <a:pt x="620" y="89"/>
                  <a:pt x="630" y="95"/>
                  <a:pt x="640" y="100"/>
                </a:cubicBezTo>
                <a:cubicBezTo>
                  <a:pt x="650" y="105"/>
                  <a:pt x="655" y="113"/>
                  <a:pt x="655" y="123"/>
                </a:cubicBezTo>
                <a:cubicBezTo>
                  <a:pt x="655" y="124"/>
                  <a:pt x="655" y="125"/>
                  <a:pt x="656" y="126"/>
                </a:cubicBezTo>
                <a:cubicBezTo>
                  <a:pt x="661" y="147"/>
                  <a:pt x="653" y="162"/>
                  <a:pt x="639" y="175"/>
                </a:cubicBezTo>
                <a:cubicBezTo>
                  <a:pt x="626" y="186"/>
                  <a:pt x="614" y="198"/>
                  <a:pt x="600" y="207"/>
                </a:cubicBezTo>
                <a:cubicBezTo>
                  <a:pt x="598" y="208"/>
                  <a:pt x="596" y="210"/>
                  <a:pt x="594" y="211"/>
                </a:cubicBezTo>
                <a:cubicBezTo>
                  <a:pt x="566" y="237"/>
                  <a:pt x="533" y="257"/>
                  <a:pt x="502" y="278"/>
                </a:cubicBezTo>
                <a:cubicBezTo>
                  <a:pt x="496" y="282"/>
                  <a:pt x="490" y="286"/>
                  <a:pt x="484" y="290"/>
                </a:cubicBezTo>
                <a:cubicBezTo>
                  <a:pt x="462" y="304"/>
                  <a:pt x="439" y="315"/>
                  <a:pt x="415" y="325"/>
                </a:cubicBezTo>
                <a:cubicBezTo>
                  <a:pt x="402" y="330"/>
                  <a:pt x="389" y="329"/>
                  <a:pt x="377" y="323"/>
                </a:cubicBezTo>
                <a:cubicBezTo>
                  <a:pt x="362" y="317"/>
                  <a:pt x="355" y="304"/>
                  <a:pt x="356" y="288"/>
                </a:cubicBezTo>
                <a:cubicBezTo>
                  <a:pt x="357" y="283"/>
                  <a:pt x="357" y="277"/>
                  <a:pt x="358" y="271"/>
                </a:cubicBezTo>
                <a:cubicBezTo>
                  <a:pt x="358" y="269"/>
                  <a:pt x="357" y="267"/>
                  <a:pt x="357" y="264"/>
                </a:cubicBezTo>
                <a:close/>
                <a:moveTo>
                  <a:pt x="144" y="136"/>
                </a:moveTo>
                <a:cubicBezTo>
                  <a:pt x="142" y="132"/>
                  <a:pt x="141" y="131"/>
                  <a:pt x="141" y="129"/>
                </a:cubicBezTo>
                <a:cubicBezTo>
                  <a:pt x="141" y="127"/>
                  <a:pt x="141" y="125"/>
                  <a:pt x="144" y="125"/>
                </a:cubicBezTo>
                <a:cubicBezTo>
                  <a:pt x="147" y="125"/>
                  <a:pt x="147" y="127"/>
                  <a:pt x="147" y="129"/>
                </a:cubicBezTo>
                <a:cubicBezTo>
                  <a:pt x="147" y="131"/>
                  <a:pt x="146" y="132"/>
                  <a:pt x="144" y="136"/>
                </a:cubicBezTo>
                <a:close/>
                <a:moveTo>
                  <a:pt x="338" y="178"/>
                </a:moveTo>
                <a:cubicBezTo>
                  <a:pt x="336" y="175"/>
                  <a:pt x="334" y="174"/>
                  <a:pt x="333" y="172"/>
                </a:cubicBezTo>
                <a:cubicBezTo>
                  <a:pt x="332" y="169"/>
                  <a:pt x="334" y="167"/>
                  <a:pt x="337" y="167"/>
                </a:cubicBezTo>
                <a:cubicBezTo>
                  <a:pt x="340" y="166"/>
                  <a:pt x="344" y="168"/>
                  <a:pt x="343" y="170"/>
                </a:cubicBezTo>
                <a:cubicBezTo>
                  <a:pt x="342" y="173"/>
                  <a:pt x="340" y="175"/>
                  <a:pt x="338" y="178"/>
                </a:cubicBezTo>
                <a:close/>
                <a:moveTo>
                  <a:pt x="361" y="175"/>
                </a:moveTo>
                <a:cubicBezTo>
                  <a:pt x="361" y="173"/>
                  <a:pt x="360" y="172"/>
                  <a:pt x="361" y="171"/>
                </a:cubicBezTo>
                <a:cubicBezTo>
                  <a:pt x="363" y="169"/>
                  <a:pt x="366" y="167"/>
                  <a:pt x="369" y="164"/>
                </a:cubicBezTo>
                <a:cubicBezTo>
                  <a:pt x="369" y="164"/>
                  <a:pt x="372" y="165"/>
                  <a:pt x="372" y="166"/>
                </a:cubicBezTo>
                <a:cubicBezTo>
                  <a:pt x="373" y="171"/>
                  <a:pt x="369" y="176"/>
                  <a:pt x="364" y="177"/>
                </a:cubicBezTo>
                <a:cubicBezTo>
                  <a:pt x="363" y="177"/>
                  <a:pt x="362" y="175"/>
                  <a:pt x="361" y="175"/>
                </a:cubicBezTo>
                <a:close/>
                <a:moveTo>
                  <a:pt x="400" y="168"/>
                </a:moveTo>
                <a:cubicBezTo>
                  <a:pt x="399" y="169"/>
                  <a:pt x="399" y="170"/>
                  <a:pt x="399" y="171"/>
                </a:cubicBezTo>
                <a:cubicBezTo>
                  <a:pt x="397" y="174"/>
                  <a:pt x="397" y="178"/>
                  <a:pt x="392" y="178"/>
                </a:cubicBezTo>
                <a:cubicBezTo>
                  <a:pt x="391" y="178"/>
                  <a:pt x="390" y="177"/>
                  <a:pt x="390" y="176"/>
                </a:cubicBezTo>
                <a:cubicBezTo>
                  <a:pt x="388" y="172"/>
                  <a:pt x="389" y="167"/>
                  <a:pt x="393" y="165"/>
                </a:cubicBezTo>
                <a:cubicBezTo>
                  <a:pt x="394" y="164"/>
                  <a:pt x="396" y="164"/>
                  <a:pt x="397" y="165"/>
                </a:cubicBezTo>
                <a:cubicBezTo>
                  <a:pt x="398" y="165"/>
                  <a:pt x="399" y="167"/>
                  <a:pt x="400" y="168"/>
                </a:cubicBezTo>
                <a:close/>
                <a:moveTo>
                  <a:pt x="149" y="150"/>
                </a:moveTo>
                <a:cubicBezTo>
                  <a:pt x="148" y="152"/>
                  <a:pt x="148" y="154"/>
                  <a:pt x="147" y="156"/>
                </a:cubicBezTo>
                <a:cubicBezTo>
                  <a:pt x="146" y="162"/>
                  <a:pt x="143" y="168"/>
                  <a:pt x="144" y="175"/>
                </a:cubicBezTo>
                <a:cubicBezTo>
                  <a:pt x="144" y="178"/>
                  <a:pt x="142" y="180"/>
                  <a:pt x="139" y="179"/>
                </a:cubicBezTo>
                <a:cubicBezTo>
                  <a:pt x="136" y="178"/>
                  <a:pt x="135" y="176"/>
                  <a:pt x="136" y="173"/>
                </a:cubicBezTo>
                <a:cubicBezTo>
                  <a:pt x="139" y="165"/>
                  <a:pt x="142" y="157"/>
                  <a:pt x="145" y="149"/>
                </a:cubicBezTo>
                <a:cubicBezTo>
                  <a:pt x="145" y="149"/>
                  <a:pt x="146" y="148"/>
                  <a:pt x="147" y="148"/>
                </a:cubicBezTo>
                <a:cubicBezTo>
                  <a:pt x="148" y="148"/>
                  <a:pt x="148" y="149"/>
                  <a:pt x="149" y="150"/>
                </a:cubicBezTo>
                <a:close/>
                <a:moveTo>
                  <a:pt x="337" y="125"/>
                </a:moveTo>
                <a:cubicBezTo>
                  <a:pt x="338" y="119"/>
                  <a:pt x="339" y="112"/>
                  <a:pt x="340" y="106"/>
                </a:cubicBezTo>
                <a:cubicBezTo>
                  <a:pt x="340" y="105"/>
                  <a:pt x="341" y="104"/>
                  <a:pt x="342" y="104"/>
                </a:cubicBezTo>
                <a:cubicBezTo>
                  <a:pt x="343" y="105"/>
                  <a:pt x="345" y="105"/>
                  <a:pt x="345" y="106"/>
                </a:cubicBezTo>
                <a:cubicBezTo>
                  <a:pt x="346" y="109"/>
                  <a:pt x="346" y="112"/>
                  <a:pt x="346" y="115"/>
                </a:cubicBezTo>
                <a:cubicBezTo>
                  <a:pt x="344" y="124"/>
                  <a:pt x="344" y="134"/>
                  <a:pt x="345" y="143"/>
                </a:cubicBezTo>
                <a:cubicBezTo>
                  <a:pt x="345" y="145"/>
                  <a:pt x="346" y="148"/>
                  <a:pt x="343" y="148"/>
                </a:cubicBezTo>
                <a:cubicBezTo>
                  <a:pt x="341" y="147"/>
                  <a:pt x="339" y="145"/>
                  <a:pt x="339" y="143"/>
                </a:cubicBezTo>
                <a:cubicBezTo>
                  <a:pt x="338" y="137"/>
                  <a:pt x="338" y="131"/>
                  <a:pt x="337" y="125"/>
                </a:cubicBezTo>
                <a:close/>
                <a:moveTo>
                  <a:pt x="403" y="102"/>
                </a:moveTo>
                <a:cubicBezTo>
                  <a:pt x="401" y="116"/>
                  <a:pt x="398" y="130"/>
                  <a:pt x="396" y="144"/>
                </a:cubicBezTo>
                <a:cubicBezTo>
                  <a:pt x="396" y="144"/>
                  <a:pt x="395" y="145"/>
                  <a:pt x="394" y="145"/>
                </a:cubicBezTo>
                <a:cubicBezTo>
                  <a:pt x="393" y="145"/>
                  <a:pt x="392" y="144"/>
                  <a:pt x="392" y="143"/>
                </a:cubicBezTo>
                <a:cubicBezTo>
                  <a:pt x="391" y="143"/>
                  <a:pt x="391" y="141"/>
                  <a:pt x="391" y="140"/>
                </a:cubicBezTo>
                <a:cubicBezTo>
                  <a:pt x="393" y="127"/>
                  <a:pt x="395" y="113"/>
                  <a:pt x="397" y="99"/>
                </a:cubicBezTo>
                <a:cubicBezTo>
                  <a:pt x="397" y="98"/>
                  <a:pt x="398" y="97"/>
                  <a:pt x="399" y="96"/>
                </a:cubicBezTo>
                <a:cubicBezTo>
                  <a:pt x="399" y="96"/>
                  <a:pt x="401" y="95"/>
                  <a:pt x="401" y="95"/>
                </a:cubicBezTo>
                <a:cubicBezTo>
                  <a:pt x="402" y="96"/>
                  <a:pt x="403" y="97"/>
                  <a:pt x="403" y="97"/>
                </a:cubicBezTo>
                <a:cubicBezTo>
                  <a:pt x="403" y="99"/>
                  <a:pt x="403" y="100"/>
                  <a:pt x="403" y="102"/>
                </a:cubicBezTo>
                <a:close/>
                <a:moveTo>
                  <a:pt x="362" y="126"/>
                </a:moveTo>
                <a:cubicBezTo>
                  <a:pt x="364" y="118"/>
                  <a:pt x="366" y="110"/>
                  <a:pt x="368" y="102"/>
                </a:cubicBezTo>
                <a:cubicBezTo>
                  <a:pt x="369" y="100"/>
                  <a:pt x="371" y="97"/>
                  <a:pt x="373" y="98"/>
                </a:cubicBezTo>
                <a:cubicBezTo>
                  <a:pt x="375" y="99"/>
                  <a:pt x="374" y="103"/>
                  <a:pt x="375" y="105"/>
                </a:cubicBezTo>
                <a:cubicBezTo>
                  <a:pt x="375" y="106"/>
                  <a:pt x="374" y="107"/>
                  <a:pt x="374" y="108"/>
                </a:cubicBezTo>
                <a:cubicBezTo>
                  <a:pt x="369" y="119"/>
                  <a:pt x="369" y="130"/>
                  <a:pt x="372" y="141"/>
                </a:cubicBezTo>
                <a:cubicBezTo>
                  <a:pt x="372" y="142"/>
                  <a:pt x="372" y="143"/>
                  <a:pt x="372" y="144"/>
                </a:cubicBezTo>
                <a:cubicBezTo>
                  <a:pt x="372" y="146"/>
                  <a:pt x="373" y="148"/>
                  <a:pt x="370" y="148"/>
                </a:cubicBezTo>
                <a:cubicBezTo>
                  <a:pt x="369" y="148"/>
                  <a:pt x="367" y="147"/>
                  <a:pt x="367" y="145"/>
                </a:cubicBezTo>
                <a:cubicBezTo>
                  <a:pt x="365" y="140"/>
                  <a:pt x="364" y="135"/>
                  <a:pt x="363" y="129"/>
                </a:cubicBezTo>
                <a:cubicBezTo>
                  <a:pt x="363" y="128"/>
                  <a:pt x="363" y="127"/>
                  <a:pt x="363" y="126"/>
                </a:cubicBezTo>
                <a:cubicBezTo>
                  <a:pt x="363" y="126"/>
                  <a:pt x="363" y="126"/>
                  <a:pt x="362" y="126"/>
                </a:cubicBezTo>
                <a:close/>
                <a:moveTo>
                  <a:pt x="229" y="159"/>
                </a:moveTo>
                <a:cubicBezTo>
                  <a:pt x="229" y="163"/>
                  <a:pt x="232" y="165"/>
                  <a:pt x="235" y="166"/>
                </a:cubicBezTo>
                <a:cubicBezTo>
                  <a:pt x="240" y="168"/>
                  <a:pt x="245" y="168"/>
                  <a:pt x="250" y="169"/>
                </a:cubicBezTo>
                <a:cubicBezTo>
                  <a:pt x="252" y="169"/>
                  <a:pt x="256" y="166"/>
                  <a:pt x="256" y="170"/>
                </a:cubicBezTo>
                <a:cubicBezTo>
                  <a:pt x="256" y="171"/>
                  <a:pt x="252" y="173"/>
                  <a:pt x="250" y="174"/>
                </a:cubicBezTo>
                <a:cubicBezTo>
                  <a:pt x="244" y="174"/>
                  <a:pt x="239" y="175"/>
                  <a:pt x="233" y="173"/>
                </a:cubicBezTo>
                <a:cubicBezTo>
                  <a:pt x="221" y="170"/>
                  <a:pt x="216" y="158"/>
                  <a:pt x="222" y="147"/>
                </a:cubicBezTo>
                <a:cubicBezTo>
                  <a:pt x="229" y="132"/>
                  <a:pt x="242" y="126"/>
                  <a:pt x="256" y="130"/>
                </a:cubicBezTo>
                <a:cubicBezTo>
                  <a:pt x="261" y="131"/>
                  <a:pt x="263" y="135"/>
                  <a:pt x="261" y="139"/>
                </a:cubicBezTo>
                <a:cubicBezTo>
                  <a:pt x="260" y="142"/>
                  <a:pt x="257" y="145"/>
                  <a:pt x="255" y="147"/>
                </a:cubicBezTo>
                <a:cubicBezTo>
                  <a:pt x="249" y="153"/>
                  <a:pt x="240" y="156"/>
                  <a:pt x="229" y="159"/>
                </a:cubicBezTo>
                <a:close/>
                <a:moveTo>
                  <a:pt x="229" y="148"/>
                </a:moveTo>
                <a:cubicBezTo>
                  <a:pt x="230" y="149"/>
                  <a:pt x="231" y="150"/>
                  <a:pt x="232" y="150"/>
                </a:cubicBezTo>
                <a:cubicBezTo>
                  <a:pt x="238" y="151"/>
                  <a:pt x="243" y="148"/>
                  <a:pt x="247" y="145"/>
                </a:cubicBezTo>
                <a:cubicBezTo>
                  <a:pt x="250" y="143"/>
                  <a:pt x="253" y="142"/>
                  <a:pt x="253" y="138"/>
                </a:cubicBezTo>
                <a:cubicBezTo>
                  <a:pt x="252" y="136"/>
                  <a:pt x="247" y="134"/>
                  <a:pt x="243" y="135"/>
                </a:cubicBezTo>
                <a:cubicBezTo>
                  <a:pt x="237" y="137"/>
                  <a:pt x="233" y="140"/>
                  <a:pt x="230" y="146"/>
                </a:cubicBezTo>
                <a:cubicBezTo>
                  <a:pt x="229" y="146"/>
                  <a:pt x="229" y="147"/>
                  <a:pt x="229" y="148"/>
                </a:cubicBezTo>
                <a:close/>
                <a:moveTo>
                  <a:pt x="111" y="246"/>
                </a:moveTo>
                <a:cubicBezTo>
                  <a:pt x="117" y="240"/>
                  <a:pt x="123" y="239"/>
                  <a:pt x="127" y="237"/>
                </a:cubicBezTo>
                <a:cubicBezTo>
                  <a:pt x="144" y="233"/>
                  <a:pt x="161" y="229"/>
                  <a:pt x="177" y="225"/>
                </a:cubicBezTo>
                <a:cubicBezTo>
                  <a:pt x="200" y="221"/>
                  <a:pt x="222" y="217"/>
                  <a:pt x="245" y="213"/>
                </a:cubicBezTo>
                <a:cubicBezTo>
                  <a:pt x="247" y="212"/>
                  <a:pt x="249" y="212"/>
                  <a:pt x="251" y="213"/>
                </a:cubicBezTo>
                <a:cubicBezTo>
                  <a:pt x="251" y="213"/>
                  <a:pt x="252" y="214"/>
                  <a:pt x="252" y="214"/>
                </a:cubicBezTo>
                <a:cubicBezTo>
                  <a:pt x="252" y="215"/>
                  <a:pt x="252" y="217"/>
                  <a:pt x="251" y="217"/>
                </a:cubicBezTo>
                <a:cubicBezTo>
                  <a:pt x="248" y="218"/>
                  <a:pt x="244" y="219"/>
                  <a:pt x="241" y="220"/>
                </a:cubicBezTo>
                <a:cubicBezTo>
                  <a:pt x="228" y="222"/>
                  <a:pt x="215" y="224"/>
                  <a:pt x="202" y="227"/>
                </a:cubicBezTo>
                <a:cubicBezTo>
                  <a:pt x="176" y="232"/>
                  <a:pt x="150" y="239"/>
                  <a:pt x="124" y="245"/>
                </a:cubicBezTo>
                <a:cubicBezTo>
                  <a:pt x="121" y="245"/>
                  <a:pt x="118" y="245"/>
                  <a:pt x="111" y="246"/>
                </a:cubicBezTo>
                <a:close/>
                <a:moveTo>
                  <a:pt x="299" y="167"/>
                </a:moveTo>
                <a:cubicBezTo>
                  <a:pt x="295" y="169"/>
                  <a:pt x="291" y="171"/>
                  <a:pt x="287" y="173"/>
                </a:cubicBezTo>
                <a:cubicBezTo>
                  <a:pt x="283" y="174"/>
                  <a:pt x="278" y="174"/>
                  <a:pt x="275" y="173"/>
                </a:cubicBezTo>
                <a:cubicBezTo>
                  <a:pt x="268" y="171"/>
                  <a:pt x="265" y="164"/>
                  <a:pt x="268" y="157"/>
                </a:cubicBezTo>
                <a:cubicBezTo>
                  <a:pt x="277" y="144"/>
                  <a:pt x="289" y="137"/>
                  <a:pt x="304" y="134"/>
                </a:cubicBezTo>
                <a:cubicBezTo>
                  <a:pt x="306" y="133"/>
                  <a:pt x="309" y="133"/>
                  <a:pt x="311" y="134"/>
                </a:cubicBezTo>
                <a:cubicBezTo>
                  <a:pt x="316" y="135"/>
                  <a:pt x="318" y="140"/>
                  <a:pt x="316" y="144"/>
                </a:cubicBezTo>
                <a:cubicBezTo>
                  <a:pt x="316" y="146"/>
                  <a:pt x="315" y="147"/>
                  <a:pt x="314" y="149"/>
                </a:cubicBezTo>
                <a:cubicBezTo>
                  <a:pt x="310" y="157"/>
                  <a:pt x="306" y="165"/>
                  <a:pt x="313" y="174"/>
                </a:cubicBezTo>
                <a:cubicBezTo>
                  <a:pt x="313" y="174"/>
                  <a:pt x="313" y="176"/>
                  <a:pt x="312" y="176"/>
                </a:cubicBezTo>
                <a:cubicBezTo>
                  <a:pt x="311" y="177"/>
                  <a:pt x="309" y="178"/>
                  <a:pt x="308" y="177"/>
                </a:cubicBezTo>
                <a:cubicBezTo>
                  <a:pt x="305" y="174"/>
                  <a:pt x="303" y="170"/>
                  <a:pt x="299" y="167"/>
                </a:cubicBezTo>
                <a:close/>
                <a:moveTo>
                  <a:pt x="303" y="143"/>
                </a:moveTo>
                <a:cubicBezTo>
                  <a:pt x="303" y="141"/>
                  <a:pt x="301" y="139"/>
                  <a:pt x="298" y="140"/>
                </a:cubicBezTo>
                <a:cubicBezTo>
                  <a:pt x="289" y="143"/>
                  <a:pt x="282" y="148"/>
                  <a:pt x="276" y="155"/>
                </a:cubicBezTo>
                <a:cubicBezTo>
                  <a:pt x="274" y="158"/>
                  <a:pt x="273" y="161"/>
                  <a:pt x="275" y="164"/>
                </a:cubicBezTo>
                <a:cubicBezTo>
                  <a:pt x="276" y="167"/>
                  <a:pt x="279" y="167"/>
                  <a:pt x="282" y="167"/>
                </a:cubicBezTo>
                <a:cubicBezTo>
                  <a:pt x="294" y="166"/>
                  <a:pt x="303" y="155"/>
                  <a:pt x="303" y="143"/>
                </a:cubicBezTo>
                <a:close/>
                <a:moveTo>
                  <a:pt x="207" y="103"/>
                </a:moveTo>
                <a:cubicBezTo>
                  <a:pt x="202" y="113"/>
                  <a:pt x="203" y="123"/>
                  <a:pt x="203" y="133"/>
                </a:cubicBezTo>
                <a:cubicBezTo>
                  <a:pt x="203" y="134"/>
                  <a:pt x="202" y="135"/>
                  <a:pt x="203" y="136"/>
                </a:cubicBezTo>
                <a:cubicBezTo>
                  <a:pt x="204" y="140"/>
                  <a:pt x="207" y="144"/>
                  <a:pt x="207" y="148"/>
                </a:cubicBezTo>
                <a:cubicBezTo>
                  <a:pt x="207" y="152"/>
                  <a:pt x="204" y="157"/>
                  <a:pt x="203" y="161"/>
                </a:cubicBezTo>
                <a:cubicBezTo>
                  <a:pt x="203" y="163"/>
                  <a:pt x="205" y="165"/>
                  <a:pt x="206" y="168"/>
                </a:cubicBezTo>
                <a:cubicBezTo>
                  <a:pt x="207" y="169"/>
                  <a:pt x="208" y="172"/>
                  <a:pt x="206" y="173"/>
                </a:cubicBezTo>
                <a:cubicBezTo>
                  <a:pt x="204" y="173"/>
                  <a:pt x="202" y="173"/>
                  <a:pt x="200" y="172"/>
                </a:cubicBezTo>
                <a:cubicBezTo>
                  <a:pt x="199" y="172"/>
                  <a:pt x="198" y="170"/>
                  <a:pt x="197" y="169"/>
                </a:cubicBezTo>
                <a:cubicBezTo>
                  <a:pt x="195" y="167"/>
                  <a:pt x="193" y="167"/>
                  <a:pt x="190" y="168"/>
                </a:cubicBezTo>
                <a:cubicBezTo>
                  <a:pt x="186" y="170"/>
                  <a:pt x="181" y="172"/>
                  <a:pt x="176" y="174"/>
                </a:cubicBezTo>
                <a:cubicBezTo>
                  <a:pt x="171" y="175"/>
                  <a:pt x="166" y="174"/>
                  <a:pt x="163" y="170"/>
                </a:cubicBezTo>
                <a:cubicBezTo>
                  <a:pt x="159" y="165"/>
                  <a:pt x="159" y="160"/>
                  <a:pt x="161" y="155"/>
                </a:cubicBezTo>
                <a:cubicBezTo>
                  <a:pt x="163" y="150"/>
                  <a:pt x="167" y="146"/>
                  <a:pt x="172" y="143"/>
                </a:cubicBezTo>
                <a:cubicBezTo>
                  <a:pt x="177" y="140"/>
                  <a:pt x="183" y="138"/>
                  <a:pt x="189" y="135"/>
                </a:cubicBezTo>
                <a:cubicBezTo>
                  <a:pt x="195" y="133"/>
                  <a:pt x="195" y="133"/>
                  <a:pt x="196" y="127"/>
                </a:cubicBezTo>
                <a:cubicBezTo>
                  <a:pt x="197" y="121"/>
                  <a:pt x="197" y="116"/>
                  <a:pt x="199" y="111"/>
                </a:cubicBezTo>
                <a:cubicBezTo>
                  <a:pt x="200" y="107"/>
                  <a:pt x="202" y="105"/>
                  <a:pt x="204" y="102"/>
                </a:cubicBezTo>
                <a:cubicBezTo>
                  <a:pt x="205" y="102"/>
                  <a:pt x="206" y="103"/>
                  <a:pt x="207" y="103"/>
                </a:cubicBezTo>
                <a:close/>
                <a:moveTo>
                  <a:pt x="195" y="154"/>
                </a:moveTo>
                <a:cubicBezTo>
                  <a:pt x="195" y="148"/>
                  <a:pt x="189" y="142"/>
                  <a:pt x="185" y="143"/>
                </a:cubicBezTo>
                <a:cubicBezTo>
                  <a:pt x="177" y="145"/>
                  <a:pt x="171" y="149"/>
                  <a:pt x="167" y="157"/>
                </a:cubicBezTo>
                <a:cubicBezTo>
                  <a:pt x="165" y="162"/>
                  <a:pt x="169" y="168"/>
                  <a:pt x="174" y="167"/>
                </a:cubicBezTo>
                <a:cubicBezTo>
                  <a:pt x="181" y="167"/>
                  <a:pt x="187" y="164"/>
                  <a:pt x="191" y="159"/>
                </a:cubicBezTo>
                <a:cubicBezTo>
                  <a:pt x="193" y="158"/>
                  <a:pt x="194" y="155"/>
                  <a:pt x="195" y="154"/>
                </a:cubicBezTo>
                <a:close/>
                <a:moveTo>
                  <a:pt x="289" y="195"/>
                </a:moveTo>
                <a:cubicBezTo>
                  <a:pt x="289" y="196"/>
                  <a:pt x="288" y="197"/>
                  <a:pt x="288" y="197"/>
                </a:cubicBezTo>
                <a:cubicBezTo>
                  <a:pt x="286" y="198"/>
                  <a:pt x="284" y="199"/>
                  <a:pt x="282" y="199"/>
                </a:cubicBezTo>
                <a:cubicBezTo>
                  <a:pt x="257" y="202"/>
                  <a:pt x="231" y="206"/>
                  <a:pt x="206" y="208"/>
                </a:cubicBezTo>
                <a:cubicBezTo>
                  <a:pt x="171" y="211"/>
                  <a:pt x="137" y="216"/>
                  <a:pt x="104" y="225"/>
                </a:cubicBezTo>
                <a:cubicBezTo>
                  <a:pt x="102" y="225"/>
                  <a:pt x="100" y="225"/>
                  <a:pt x="98" y="224"/>
                </a:cubicBezTo>
                <a:cubicBezTo>
                  <a:pt x="98" y="224"/>
                  <a:pt x="98" y="224"/>
                  <a:pt x="98" y="223"/>
                </a:cubicBezTo>
                <a:cubicBezTo>
                  <a:pt x="97" y="223"/>
                  <a:pt x="97" y="222"/>
                  <a:pt x="98" y="222"/>
                </a:cubicBezTo>
                <a:cubicBezTo>
                  <a:pt x="99" y="221"/>
                  <a:pt x="101" y="219"/>
                  <a:pt x="103" y="219"/>
                </a:cubicBezTo>
                <a:cubicBezTo>
                  <a:pt x="123" y="215"/>
                  <a:pt x="143" y="209"/>
                  <a:pt x="164" y="206"/>
                </a:cubicBezTo>
                <a:cubicBezTo>
                  <a:pt x="202" y="201"/>
                  <a:pt x="241" y="197"/>
                  <a:pt x="279" y="193"/>
                </a:cubicBezTo>
                <a:cubicBezTo>
                  <a:pt x="282" y="193"/>
                  <a:pt x="285" y="193"/>
                  <a:pt x="287" y="193"/>
                </a:cubicBezTo>
                <a:cubicBezTo>
                  <a:pt x="288" y="193"/>
                  <a:pt x="288" y="194"/>
                  <a:pt x="289" y="195"/>
                </a:cubicBezTo>
                <a:close/>
                <a:moveTo>
                  <a:pt x="244" y="65"/>
                </a:moveTo>
                <a:cubicBezTo>
                  <a:pt x="244" y="65"/>
                  <a:pt x="244" y="65"/>
                  <a:pt x="244" y="65"/>
                </a:cubicBezTo>
                <a:cubicBezTo>
                  <a:pt x="223" y="65"/>
                  <a:pt x="202" y="65"/>
                  <a:pt x="181" y="65"/>
                </a:cubicBezTo>
                <a:cubicBezTo>
                  <a:pt x="165" y="66"/>
                  <a:pt x="148" y="66"/>
                  <a:pt x="131" y="67"/>
                </a:cubicBezTo>
                <a:cubicBezTo>
                  <a:pt x="117" y="68"/>
                  <a:pt x="103" y="70"/>
                  <a:pt x="89" y="73"/>
                </a:cubicBezTo>
                <a:cubicBezTo>
                  <a:pt x="79" y="74"/>
                  <a:pt x="68" y="77"/>
                  <a:pt x="58" y="80"/>
                </a:cubicBezTo>
                <a:cubicBezTo>
                  <a:pt x="48" y="83"/>
                  <a:pt x="41" y="89"/>
                  <a:pt x="35" y="98"/>
                </a:cubicBezTo>
                <a:cubicBezTo>
                  <a:pt x="24" y="113"/>
                  <a:pt x="18" y="130"/>
                  <a:pt x="13" y="148"/>
                </a:cubicBezTo>
                <a:cubicBezTo>
                  <a:pt x="5" y="176"/>
                  <a:pt x="7" y="204"/>
                  <a:pt x="9" y="233"/>
                </a:cubicBezTo>
                <a:cubicBezTo>
                  <a:pt x="10" y="245"/>
                  <a:pt x="15" y="258"/>
                  <a:pt x="24" y="267"/>
                </a:cubicBezTo>
                <a:cubicBezTo>
                  <a:pt x="41" y="285"/>
                  <a:pt x="63" y="291"/>
                  <a:pt x="87" y="289"/>
                </a:cubicBezTo>
                <a:cubicBezTo>
                  <a:pt x="105" y="288"/>
                  <a:pt x="122" y="285"/>
                  <a:pt x="139" y="283"/>
                </a:cubicBezTo>
                <a:cubicBezTo>
                  <a:pt x="169" y="280"/>
                  <a:pt x="200" y="274"/>
                  <a:pt x="230" y="266"/>
                </a:cubicBezTo>
                <a:cubicBezTo>
                  <a:pt x="245" y="262"/>
                  <a:pt x="260" y="258"/>
                  <a:pt x="275" y="254"/>
                </a:cubicBezTo>
                <a:cubicBezTo>
                  <a:pt x="301" y="246"/>
                  <a:pt x="328" y="242"/>
                  <a:pt x="353" y="232"/>
                </a:cubicBezTo>
                <a:cubicBezTo>
                  <a:pt x="355" y="231"/>
                  <a:pt x="359" y="231"/>
                  <a:pt x="362" y="231"/>
                </a:cubicBezTo>
                <a:cubicBezTo>
                  <a:pt x="367" y="232"/>
                  <a:pt x="368" y="234"/>
                  <a:pt x="368" y="240"/>
                </a:cubicBezTo>
                <a:cubicBezTo>
                  <a:pt x="366" y="255"/>
                  <a:pt x="365" y="270"/>
                  <a:pt x="363" y="285"/>
                </a:cubicBezTo>
                <a:cubicBezTo>
                  <a:pt x="363" y="289"/>
                  <a:pt x="362" y="293"/>
                  <a:pt x="363" y="297"/>
                </a:cubicBezTo>
                <a:cubicBezTo>
                  <a:pt x="364" y="308"/>
                  <a:pt x="377" y="317"/>
                  <a:pt x="387" y="312"/>
                </a:cubicBezTo>
                <a:cubicBezTo>
                  <a:pt x="389" y="312"/>
                  <a:pt x="391" y="311"/>
                  <a:pt x="393" y="310"/>
                </a:cubicBezTo>
                <a:cubicBezTo>
                  <a:pt x="414" y="300"/>
                  <a:pt x="434" y="290"/>
                  <a:pt x="452" y="276"/>
                </a:cubicBezTo>
                <a:cubicBezTo>
                  <a:pt x="481" y="256"/>
                  <a:pt x="509" y="235"/>
                  <a:pt x="539" y="217"/>
                </a:cubicBezTo>
                <a:cubicBezTo>
                  <a:pt x="553" y="209"/>
                  <a:pt x="565" y="199"/>
                  <a:pt x="578" y="190"/>
                </a:cubicBezTo>
                <a:cubicBezTo>
                  <a:pt x="583" y="186"/>
                  <a:pt x="588" y="182"/>
                  <a:pt x="593" y="178"/>
                </a:cubicBezTo>
                <a:cubicBezTo>
                  <a:pt x="609" y="167"/>
                  <a:pt x="623" y="155"/>
                  <a:pt x="636" y="141"/>
                </a:cubicBezTo>
                <a:cubicBezTo>
                  <a:pt x="639" y="138"/>
                  <a:pt x="642" y="134"/>
                  <a:pt x="645" y="129"/>
                </a:cubicBezTo>
                <a:cubicBezTo>
                  <a:pt x="649" y="123"/>
                  <a:pt x="647" y="115"/>
                  <a:pt x="642" y="110"/>
                </a:cubicBezTo>
                <a:cubicBezTo>
                  <a:pt x="638" y="107"/>
                  <a:pt x="634" y="105"/>
                  <a:pt x="630" y="103"/>
                </a:cubicBezTo>
                <a:cubicBezTo>
                  <a:pt x="601" y="87"/>
                  <a:pt x="573" y="70"/>
                  <a:pt x="542" y="59"/>
                </a:cubicBezTo>
                <a:cubicBezTo>
                  <a:pt x="533" y="56"/>
                  <a:pt x="524" y="53"/>
                  <a:pt x="515" y="49"/>
                </a:cubicBezTo>
                <a:cubicBezTo>
                  <a:pt x="484" y="34"/>
                  <a:pt x="451" y="25"/>
                  <a:pt x="419" y="14"/>
                </a:cubicBezTo>
                <a:cubicBezTo>
                  <a:pt x="411" y="11"/>
                  <a:pt x="402" y="10"/>
                  <a:pt x="394" y="11"/>
                </a:cubicBezTo>
                <a:cubicBezTo>
                  <a:pt x="383" y="12"/>
                  <a:pt x="376" y="18"/>
                  <a:pt x="370" y="26"/>
                </a:cubicBezTo>
                <a:cubicBezTo>
                  <a:pt x="366" y="34"/>
                  <a:pt x="362" y="42"/>
                  <a:pt x="361" y="52"/>
                </a:cubicBezTo>
                <a:cubicBezTo>
                  <a:pt x="360" y="56"/>
                  <a:pt x="359" y="60"/>
                  <a:pt x="358" y="63"/>
                </a:cubicBezTo>
                <a:cubicBezTo>
                  <a:pt x="357" y="67"/>
                  <a:pt x="355" y="69"/>
                  <a:pt x="352" y="68"/>
                </a:cubicBezTo>
                <a:cubicBezTo>
                  <a:pt x="341" y="68"/>
                  <a:pt x="331" y="68"/>
                  <a:pt x="321" y="68"/>
                </a:cubicBezTo>
                <a:cubicBezTo>
                  <a:pt x="295" y="67"/>
                  <a:pt x="270" y="66"/>
                  <a:pt x="244" y="65"/>
                </a:cubicBezTo>
                <a:close/>
              </a:path>
            </a:pathLst>
          </a:custGeom>
          <a:solidFill>
            <a:schemeClr val="tx1"/>
          </a:solidFill>
          <a:ln w="9525">
            <a:noFill/>
          </a:ln>
        </p:spPr>
        <p:txBody>
          <a:bodyPr/>
          <a:p>
            <a:endParaRPr lang="zh-CN" altLang="en-US"/>
          </a:p>
        </p:txBody>
      </p:sp>
      <p:cxnSp>
        <p:nvCxnSpPr>
          <p:cNvPr id="13" name="直接连接符 12"/>
          <p:cNvCxnSpPr/>
          <p:nvPr/>
        </p:nvCxnSpPr>
        <p:spPr>
          <a:xfrm>
            <a:off x="0" y="827088"/>
            <a:ext cx="12192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9398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549275" y="5597525"/>
            <a:ext cx="5282565" cy="755650"/>
          </a:xfrm>
          <a:prstGeom prst="rect">
            <a:avLst/>
          </a:prstGeom>
          <a:noFill/>
          <a:ln w="9525">
            <a:noFill/>
          </a:ln>
        </p:spPr>
        <p:txBody>
          <a:bodyPr wrap="square">
            <a:spAutoFit/>
          </a:bodyPr>
          <a:lstStyle>
            <a:lvl1pPr marL="15875" indent="-15875" algn="l" rtl="0" eaLnBrk="0" fontAlgn="base" hangingPunct="0">
              <a:lnSpc>
                <a:spcPct val="120000"/>
              </a:lnSpc>
              <a:spcBef>
                <a:spcPct val="20000"/>
              </a:spcBef>
              <a:spcAft>
                <a:spcPct val="0"/>
              </a:spcAft>
              <a:buFont typeface="Arial" panose="020B0604020202020204" pitchFamily="34" charset="0"/>
              <a:buChar char="•"/>
              <a:defRPr sz="2400" kern="1200">
                <a:solidFill>
                  <a:schemeClr val="bg2"/>
                </a:solidFill>
                <a:latin typeface="+mn-ea"/>
                <a:ea typeface="+mn-ea"/>
                <a:cs typeface="+mn-cs"/>
                <a:sym typeface="Arial" panose="020B0604020202020204" pitchFamily="34" charset="0"/>
              </a:defRPr>
            </a:lvl1pPr>
            <a:lvl2pPr marL="742950" indent="-285750" algn="l" rtl="0" eaLnBrk="0" fontAlgn="base" hangingPunct="0">
              <a:lnSpc>
                <a:spcPct val="120000"/>
              </a:lnSpc>
              <a:spcBef>
                <a:spcPct val="20000"/>
              </a:spcBef>
              <a:spcAft>
                <a:spcPct val="0"/>
              </a:spcAft>
              <a:buFont typeface="Arial" panose="020B0604020202020204" pitchFamily="34" charset="0"/>
              <a:buChar char="•"/>
              <a:defRPr sz="2000" kern="1200">
                <a:solidFill>
                  <a:schemeClr val="bg2"/>
                </a:solidFill>
                <a:latin typeface="+mn-ea"/>
                <a:ea typeface="+mn-ea"/>
                <a:cs typeface="+mn-cs"/>
                <a:sym typeface="Arial" panose="020B0604020202020204" pitchFamily="34" charset="0"/>
              </a:defRPr>
            </a:lvl2pPr>
            <a:lvl3pPr marL="1143000" indent="-228600" algn="l" rtl="0" eaLnBrk="0" fontAlgn="base" hangingPunct="0">
              <a:lnSpc>
                <a:spcPct val="120000"/>
              </a:lnSpc>
              <a:spcBef>
                <a:spcPct val="20000"/>
              </a:spcBef>
              <a:spcAft>
                <a:spcPct val="0"/>
              </a:spcAft>
              <a:buFont typeface="Arial" panose="020B0604020202020204" pitchFamily="34" charset="0"/>
              <a:buChar char="•"/>
              <a:defRPr sz="2000" kern="1200">
                <a:solidFill>
                  <a:schemeClr val="bg2"/>
                </a:solidFill>
                <a:latin typeface="+mn-ea"/>
                <a:ea typeface="+mn-ea"/>
                <a:cs typeface="+mn-cs"/>
                <a:sym typeface="Arial" panose="020B0604020202020204" pitchFamily="34" charset="0"/>
              </a:defRPr>
            </a:lvl3pPr>
            <a:lvl4pPr marL="1600200" indent="-228600" algn="l" rtl="0" eaLnBrk="0" fontAlgn="base" hangingPunct="0">
              <a:lnSpc>
                <a:spcPct val="120000"/>
              </a:lnSpc>
              <a:spcBef>
                <a:spcPct val="20000"/>
              </a:spcBef>
              <a:spcAft>
                <a:spcPct val="0"/>
              </a:spcAft>
              <a:buFont typeface="Arial" panose="020B0604020202020204" pitchFamily="34" charset="0"/>
              <a:buChar char="•"/>
              <a:defRPr sz="2000" kern="1200">
                <a:solidFill>
                  <a:schemeClr val="bg2"/>
                </a:solidFill>
                <a:latin typeface="+mn-ea"/>
                <a:ea typeface="+mn-ea"/>
                <a:cs typeface="+mn-cs"/>
                <a:sym typeface="Arial" panose="020B0604020202020204" pitchFamily="34" charset="0"/>
              </a:defRPr>
            </a:lvl4pPr>
            <a:lvl5pPr marL="2057400" indent="-228600" algn="l" rtl="0" eaLnBrk="0" fontAlgn="base" hangingPunct="0">
              <a:lnSpc>
                <a:spcPct val="120000"/>
              </a:lnSpc>
              <a:spcBef>
                <a:spcPct val="20000"/>
              </a:spcBef>
              <a:spcAft>
                <a:spcPct val="0"/>
              </a:spcAft>
              <a:buFont typeface="Arial" panose="020B0604020202020204" pitchFamily="34" charset="0"/>
              <a:buChar char="•"/>
              <a:defRPr sz="2000" kern="1200">
                <a:solidFill>
                  <a:schemeClr val="bg2"/>
                </a:solidFill>
                <a:latin typeface="+mn-ea"/>
                <a:ea typeface="+mn-ea"/>
                <a:cs typeface="+mn-cs"/>
                <a:sym typeface="Arial" panose="020B0604020202020204" pitchFamily="34" charset="0"/>
              </a:defRPr>
            </a:lvl5pPr>
          </a:lstStyle>
          <a:p>
            <a:pPr marL="0" lvl="0" indent="0" eaLnBrk="1" fontAlgn="base" hangingPunct="1">
              <a:lnSpc>
                <a:spcPct val="120000"/>
              </a:lnSpc>
              <a:spcBef>
                <a:spcPct val="0"/>
              </a:spcBef>
              <a:buNone/>
            </a:pPr>
            <a:r>
              <a:rPr lang="zh-CN" altLang="en-US" sz="3600" b="1" strike="noStrike" noProof="1" dirty="0">
                <a:ln w="22225">
                  <a:solidFill>
                    <a:schemeClr val="accent2"/>
                  </a:solidFill>
                  <a:prstDash val="solid"/>
                </a:ln>
                <a:solidFill>
                  <a:schemeClr val="accent2">
                    <a:lumMod val="40000"/>
                    <a:lumOff val="60000"/>
                  </a:schemeClr>
                </a:solidFill>
                <a:effectLst/>
                <a:latin typeface="+mn-ea"/>
                <a:ea typeface="+mn-ea"/>
                <a:cs typeface="+mn-cs"/>
              </a:rPr>
              <a:t>（</a:t>
            </a:r>
            <a:r>
              <a:rPr lang="en-US" altLang="zh-CN" sz="3600" b="1" strike="noStrike" noProof="1" dirty="0">
                <a:ln w="22225">
                  <a:solidFill>
                    <a:schemeClr val="accent2"/>
                  </a:solidFill>
                  <a:prstDash val="solid"/>
                </a:ln>
                <a:solidFill>
                  <a:schemeClr val="accent2">
                    <a:lumMod val="40000"/>
                    <a:lumOff val="60000"/>
                  </a:schemeClr>
                </a:solidFill>
                <a:effectLst/>
                <a:latin typeface="+mn-ea"/>
                <a:ea typeface="+mn-ea"/>
                <a:cs typeface="+mn-cs"/>
              </a:rPr>
              <a:t>3</a:t>
            </a:r>
            <a:r>
              <a:rPr lang="zh-CN" altLang="en-US" sz="3600" b="1" strike="noStrike" noProof="1" dirty="0">
                <a:ln w="22225">
                  <a:solidFill>
                    <a:schemeClr val="accent2"/>
                  </a:solidFill>
                  <a:prstDash val="solid"/>
                </a:ln>
                <a:solidFill>
                  <a:schemeClr val="accent2">
                    <a:lumMod val="40000"/>
                    <a:lumOff val="60000"/>
                  </a:schemeClr>
                </a:solidFill>
                <a:effectLst/>
                <a:latin typeface="+mn-ea"/>
                <a:ea typeface="+mn-ea"/>
                <a:cs typeface="+mn-cs"/>
              </a:rPr>
              <a:t>）性机能的成熟</a:t>
            </a:r>
            <a:endParaRPr lang="zh-CN" altLang="en-US" sz="3200" b="1" strike="noStrike" noProof="1" dirty="0">
              <a:ln>
                <a:noFill/>
              </a:ln>
              <a:solidFill>
                <a:srgbClr val="FF0066"/>
              </a:solidFill>
              <a:effectLst/>
              <a:uLnTx/>
              <a:uFillTx/>
              <a:sym typeface="+mn-ea"/>
            </a:endParaRPr>
          </a:p>
        </p:txBody>
      </p:sp>
      <p:pic>
        <p:nvPicPr>
          <p:cNvPr id="38915" name="图片 3"/>
          <p:cNvPicPr>
            <a:picLocks noChangeAspect="1"/>
          </p:cNvPicPr>
          <p:nvPr/>
        </p:nvPicPr>
        <p:blipFill>
          <a:blip r:embed="rId1"/>
          <a:stretch>
            <a:fillRect/>
          </a:stretch>
        </p:blipFill>
        <p:spPr>
          <a:xfrm>
            <a:off x="6111875" y="1697038"/>
            <a:ext cx="5946775" cy="4554537"/>
          </a:xfrm>
          <a:prstGeom prst="rect">
            <a:avLst/>
          </a:prstGeom>
          <a:noFill/>
          <a:ln w="9525">
            <a:noFill/>
          </a:ln>
        </p:spPr>
      </p:pic>
      <p:sp>
        <p:nvSpPr>
          <p:cNvPr id="5" name="文本框 4"/>
          <p:cNvSpPr txBox="1"/>
          <p:nvPr/>
        </p:nvSpPr>
        <p:spPr>
          <a:xfrm>
            <a:off x="549275" y="1501775"/>
            <a:ext cx="5562600" cy="3856038"/>
          </a:xfrm>
          <a:prstGeom prst="rect">
            <a:avLst/>
          </a:prstGeom>
          <a:noFill/>
          <a:ln w="9525">
            <a:noFill/>
          </a:ln>
        </p:spPr>
        <p:txBody>
          <a:bodyPr wrap="square">
            <a:spAutoFit/>
          </a:bodyPr>
          <a:lstStyle>
            <a:lvl1pPr marL="15875" indent="-15875" algn="l" rtl="0" eaLnBrk="0" fontAlgn="base" hangingPunct="0">
              <a:lnSpc>
                <a:spcPct val="120000"/>
              </a:lnSpc>
              <a:spcBef>
                <a:spcPct val="20000"/>
              </a:spcBef>
              <a:spcAft>
                <a:spcPct val="0"/>
              </a:spcAft>
              <a:buFont typeface="Arial" panose="020B0604020202020204" pitchFamily="34" charset="0"/>
              <a:buChar char="•"/>
              <a:defRPr sz="2400" kern="1200">
                <a:solidFill>
                  <a:schemeClr val="bg2"/>
                </a:solidFill>
                <a:latin typeface="+mn-ea"/>
                <a:ea typeface="+mn-ea"/>
                <a:cs typeface="+mn-cs"/>
                <a:sym typeface="Arial" panose="020B0604020202020204" pitchFamily="34" charset="0"/>
              </a:defRPr>
            </a:lvl1pPr>
            <a:lvl2pPr marL="742950" indent="-285750" algn="l" rtl="0" eaLnBrk="0" fontAlgn="base" hangingPunct="0">
              <a:lnSpc>
                <a:spcPct val="120000"/>
              </a:lnSpc>
              <a:spcBef>
                <a:spcPct val="20000"/>
              </a:spcBef>
              <a:spcAft>
                <a:spcPct val="0"/>
              </a:spcAft>
              <a:buFont typeface="Arial" panose="020B0604020202020204" pitchFamily="34" charset="0"/>
              <a:buChar char="•"/>
              <a:defRPr sz="2000" kern="1200">
                <a:solidFill>
                  <a:schemeClr val="bg2"/>
                </a:solidFill>
                <a:latin typeface="+mn-ea"/>
                <a:ea typeface="+mn-ea"/>
                <a:cs typeface="+mn-cs"/>
                <a:sym typeface="Arial" panose="020B0604020202020204" pitchFamily="34" charset="0"/>
              </a:defRPr>
            </a:lvl2pPr>
            <a:lvl3pPr marL="1143000" indent="-228600" algn="l" rtl="0" eaLnBrk="0" fontAlgn="base" hangingPunct="0">
              <a:lnSpc>
                <a:spcPct val="120000"/>
              </a:lnSpc>
              <a:spcBef>
                <a:spcPct val="20000"/>
              </a:spcBef>
              <a:spcAft>
                <a:spcPct val="0"/>
              </a:spcAft>
              <a:buFont typeface="Arial" panose="020B0604020202020204" pitchFamily="34" charset="0"/>
              <a:buChar char="•"/>
              <a:defRPr sz="2000" kern="1200">
                <a:solidFill>
                  <a:schemeClr val="bg2"/>
                </a:solidFill>
                <a:latin typeface="+mn-ea"/>
                <a:ea typeface="+mn-ea"/>
                <a:cs typeface="+mn-cs"/>
                <a:sym typeface="Arial" panose="020B0604020202020204" pitchFamily="34" charset="0"/>
              </a:defRPr>
            </a:lvl3pPr>
            <a:lvl4pPr marL="1600200" indent="-228600" algn="l" rtl="0" eaLnBrk="0" fontAlgn="base" hangingPunct="0">
              <a:lnSpc>
                <a:spcPct val="120000"/>
              </a:lnSpc>
              <a:spcBef>
                <a:spcPct val="20000"/>
              </a:spcBef>
              <a:spcAft>
                <a:spcPct val="0"/>
              </a:spcAft>
              <a:buFont typeface="Arial" panose="020B0604020202020204" pitchFamily="34" charset="0"/>
              <a:buChar char="•"/>
              <a:defRPr sz="2000" kern="1200">
                <a:solidFill>
                  <a:schemeClr val="bg2"/>
                </a:solidFill>
                <a:latin typeface="+mn-ea"/>
                <a:ea typeface="+mn-ea"/>
                <a:cs typeface="+mn-cs"/>
                <a:sym typeface="Arial" panose="020B0604020202020204" pitchFamily="34" charset="0"/>
              </a:defRPr>
            </a:lvl4pPr>
            <a:lvl5pPr marL="2057400" indent="-228600" algn="l" rtl="0" eaLnBrk="0" fontAlgn="base" hangingPunct="0">
              <a:lnSpc>
                <a:spcPct val="120000"/>
              </a:lnSpc>
              <a:spcBef>
                <a:spcPct val="20000"/>
              </a:spcBef>
              <a:spcAft>
                <a:spcPct val="0"/>
              </a:spcAft>
              <a:buFont typeface="Arial" panose="020B0604020202020204" pitchFamily="34" charset="0"/>
              <a:buChar char="•"/>
              <a:defRPr sz="2000" kern="1200">
                <a:solidFill>
                  <a:schemeClr val="bg2"/>
                </a:solidFill>
                <a:latin typeface="+mn-ea"/>
                <a:ea typeface="+mn-ea"/>
                <a:cs typeface="+mn-cs"/>
                <a:sym typeface="Arial" panose="020B0604020202020204" pitchFamily="34" charset="0"/>
              </a:defRPr>
            </a:lvl5pPr>
          </a:lstStyle>
          <a:p>
            <a:pPr marL="0" lvl="0" indent="0" eaLnBrk="1" fontAlgn="base" hangingPunct="1">
              <a:lnSpc>
                <a:spcPct val="110000"/>
              </a:lnSpc>
              <a:spcBef>
                <a:spcPct val="0"/>
              </a:spcBef>
              <a:buNone/>
            </a:pPr>
            <a:r>
              <a:rPr lang="zh-CN" altLang="en-US" sz="3600" b="1" strike="noStrike" noProof="1" dirty="0">
                <a:solidFill>
                  <a:srgbClr val="990033"/>
                </a:solidFill>
                <a:latin typeface="+mn-ea"/>
                <a:ea typeface="+mn-ea"/>
                <a:cs typeface="+mn-cs"/>
              </a:rPr>
              <a:t>谈谈我</a:t>
            </a:r>
            <a:r>
              <a:rPr lang="zh-CN" altLang="en-US" sz="3600" b="1" strike="noStrike" noProof="1" dirty="0">
                <a:solidFill>
                  <a:srgbClr val="006600"/>
                </a:solidFill>
                <a:latin typeface="+mn-ea"/>
                <a:ea typeface="+mn-ea"/>
                <a:cs typeface="+mn-cs"/>
              </a:rPr>
              <a:t>变化：</a:t>
            </a:r>
            <a:endParaRPr lang="zh-CN" altLang="en-US" sz="3600" b="1" strike="noStrike" noProof="1" dirty="0">
              <a:solidFill>
                <a:srgbClr val="006600"/>
              </a:solidFill>
            </a:endParaRPr>
          </a:p>
          <a:p>
            <a:pPr marL="0" lvl="0" indent="0" eaLnBrk="1" fontAlgn="base" hangingPunct="1">
              <a:lnSpc>
                <a:spcPct val="110000"/>
              </a:lnSpc>
              <a:spcBef>
                <a:spcPct val="0"/>
              </a:spcBef>
              <a:buNone/>
            </a:pPr>
            <a:r>
              <a:rPr lang="zh-CN" altLang="en-US" sz="3600" b="1" strike="noStrike" noProof="1" dirty="0">
                <a:solidFill>
                  <a:srgbClr val="009900"/>
                </a:solidFill>
                <a:latin typeface="+mn-ea"/>
                <a:ea typeface="+mn-ea"/>
                <a:cs typeface="+mn-cs"/>
              </a:rPr>
              <a:t>   </a:t>
            </a:r>
            <a:r>
              <a:rPr lang="zh-CN" altLang="en-US" sz="3600" b="1" strike="noStrike" noProof="1" dirty="0">
                <a:solidFill>
                  <a:srgbClr val="009900"/>
                </a:solidFill>
                <a:latin typeface="+mn-ea"/>
                <a:ea typeface="+mn-ea"/>
                <a:cs typeface="+mn-cs"/>
                <a:sym typeface="+mn-ea"/>
              </a:rPr>
              <a:t>男生：声音变粗，长出喉结、胡须，出现第一次遗精；</a:t>
            </a:r>
            <a:endParaRPr lang="zh-CN" altLang="en-US" sz="3600" b="1" strike="noStrike" noProof="1" dirty="0">
              <a:solidFill>
                <a:srgbClr val="009900"/>
              </a:solidFill>
              <a:sym typeface="+mn-ea"/>
            </a:endParaRPr>
          </a:p>
          <a:p>
            <a:pPr marL="0" lvl="0" algn="l" eaLnBrk="1" fontAlgn="base" hangingPunct="1">
              <a:lnSpc>
                <a:spcPct val="110000"/>
              </a:lnSpc>
              <a:buClrTx/>
              <a:buSzTx/>
              <a:buNone/>
            </a:pPr>
            <a:r>
              <a:rPr lang="zh-CN" altLang="en-US" sz="3600" b="1" strike="noStrike" noProof="1" dirty="0">
                <a:solidFill>
                  <a:srgbClr val="009900"/>
                </a:solidFill>
                <a:latin typeface="+mn-ea"/>
                <a:ea typeface="+mn-ea"/>
                <a:cs typeface="+mn-cs"/>
              </a:rPr>
              <a:t> </a:t>
            </a:r>
            <a:r>
              <a:rPr lang="zh-CN" altLang="en-US" sz="3600" b="1" strike="noStrike" noProof="1">
                <a:ln>
                  <a:noFill/>
                </a:ln>
                <a:solidFill>
                  <a:srgbClr val="FF0066"/>
                </a:solidFill>
                <a:effectLst/>
                <a:uLnTx/>
                <a:uFillTx/>
                <a:latin typeface="+mn-ea"/>
                <a:ea typeface="+mn-ea"/>
                <a:cs typeface="+mn-cs"/>
                <a:sym typeface="+mn-ea"/>
              </a:rPr>
              <a:t> </a:t>
            </a:r>
            <a:r>
              <a:rPr lang="zh-CN" altLang="en-US" sz="3600" b="1" strike="noStrike" noProof="1" dirty="0">
                <a:solidFill>
                  <a:srgbClr val="009900"/>
                </a:solidFill>
                <a:latin typeface="+mn-ea"/>
                <a:ea typeface="+mn-ea"/>
                <a:cs typeface="+mn-cs"/>
                <a:sym typeface="+mn-ea"/>
              </a:rPr>
              <a:t>女生：声调变高，月经来潮等。</a:t>
            </a:r>
            <a:endParaRPr lang="zh-CN" altLang="en-US" sz="3600" b="1" strike="noStrike" noProof="1" dirty="0">
              <a:solidFill>
                <a:srgbClr val="009900"/>
              </a:solidFill>
              <a:sym typeface="+mn-ea"/>
            </a:endParaRPr>
          </a:p>
        </p:txBody>
      </p:sp>
      <p:sp>
        <p:nvSpPr>
          <p:cNvPr id="15" name="文本框 14"/>
          <p:cNvSpPr txBox="1"/>
          <p:nvPr/>
        </p:nvSpPr>
        <p:spPr>
          <a:xfrm>
            <a:off x="1394460" y="-12700"/>
            <a:ext cx="8928100" cy="780415"/>
          </a:xfrm>
          <a:prstGeom prst="rect">
            <a:avLst/>
          </a:prstGeom>
          <a:noFill/>
        </p:spPr>
        <p:txBody>
          <a:bodyPr wrap="square" rtlCol="0">
            <a:spAutoFit/>
            <a:scene3d>
              <a:camera prst="orthographicFront"/>
              <a:lightRig rig="threePt" dir="t"/>
            </a:scene3d>
          </a:bodyPr>
          <a:p>
            <a:pPr fontAlgn="auto">
              <a:lnSpc>
                <a:spcPct val="140000"/>
              </a:lnSpc>
            </a:pPr>
            <a:r>
              <a:rPr lang="en-US" altLang="zh-CN" sz="3200" b="1" noProof="1" dirty="0">
                <a:solidFill>
                  <a:schemeClr val="tx2"/>
                </a:solidFill>
                <a:latin typeface="微软雅黑" panose="020B0503020204020204" charset="-122"/>
                <a:ea typeface="微软雅黑" panose="020B0503020204020204" charset="-122"/>
                <a:cs typeface="+mn-cs"/>
              </a:rPr>
              <a:t>1</a:t>
            </a:r>
            <a:r>
              <a:rPr lang="zh-CN" altLang="en-US" sz="3200" b="1" noProof="1" dirty="0">
                <a:solidFill>
                  <a:schemeClr val="tx2"/>
                </a:solidFill>
                <a:latin typeface="微软雅黑" panose="020B0503020204020204" charset="-122"/>
                <a:ea typeface="微软雅黑" panose="020B0503020204020204" charset="-122"/>
                <a:cs typeface="+mn-cs"/>
              </a:rPr>
              <a:t>.青春期生理变化的表现</a:t>
            </a:r>
            <a:endParaRPr lang="zh-CN" altLang="en-US" sz="3200" b="1" noProof="1" dirty="0">
              <a:solidFill>
                <a:schemeClr val="tx2"/>
              </a:solidFill>
              <a:latin typeface="微软雅黑" panose="020B0503020204020204" charset="-122"/>
              <a:ea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charRg st="0" end="7"/>
                                            </p:txEl>
                                          </p:spTgt>
                                        </p:tgtEl>
                                        <p:attrNameLst>
                                          <p:attrName>style.visibility</p:attrName>
                                        </p:attrNameLst>
                                      </p:cBhvr>
                                      <p:to>
                                        <p:strVal val="visible"/>
                                      </p:to>
                                    </p:set>
                                    <p:animEffect transition="in" filter="blinds(horizontal)">
                                      <p:cBhvr>
                                        <p:cTn id="7" dur="500"/>
                                        <p:tgtEl>
                                          <p:spTgt spid="5">
                                            <p:txEl>
                                              <p:charRg st="0" end="7"/>
                                            </p:txEl>
                                          </p:spTgt>
                                        </p:tgtEl>
                                      </p:cBhvr>
                                    </p:animEffect>
                                  </p:childTnLst>
                                </p:cTn>
                              </p:par>
                              <p:par>
                                <p:cTn id="8" presetID="8" presetClass="entr" presetSubtype="16" fill="hold" nodeType="withEffect">
                                  <p:stCondLst>
                                    <p:cond delay="0"/>
                                  </p:stCondLst>
                                  <p:childTnLst>
                                    <p:set>
                                      <p:cBhvr>
                                        <p:cTn id="9" dur="2000" fill="hold">
                                          <p:stCondLst>
                                            <p:cond delay="0"/>
                                          </p:stCondLst>
                                        </p:cTn>
                                        <p:tgtEl>
                                          <p:spTgt spid="38915"/>
                                        </p:tgtEl>
                                        <p:attrNameLst>
                                          <p:attrName>style.visibility</p:attrName>
                                        </p:attrNameLst>
                                      </p:cBhvr>
                                      <p:to>
                                        <p:strVal val="visible"/>
                                      </p:to>
                                    </p:set>
                                    <p:animEffect transition="in" filter="diamond(in)">
                                      <p:cBhvr>
                                        <p:cTn id="10" dur="2000"/>
                                        <p:tgtEl>
                                          <p:spTgt spid="38915"/>
                                        </p:tgtEl>
                                      </p:cBhvr>
                                    </p:animEffect>
                                  </p:childTnLst>
                                </p:cTn>
                              </p:par>
                              <p:par>
                                <p:cTn id="11" presetID="2" presetClass="entr" presetSubtype="4" fill="hold" nodeType="withEffect">
                                  <p:stCondLst>
                                    <p:cond delay="0"/>
                                  </p:stCondLst>
                                  <p:childTnLst>
                                    <p:set>
                                      <p:cBhvr>
                                        <p:cTn id="12" dur="1" fill="hold">
                                          <p:stCondLst>
                                            <p:cond delay="0"/>
                                          </p:stCondLst>
                                        </p:cTn>
                                        <p:tgtEl>
                                          <p:spTgt spid="5">
                                            <p:txEl>
                                              <p:charRg st="7" end="35"/>
                                            </p:txEl>
                                          </p:spTgt>
                                        </p:tgtEl>
                                        <p:attrNameLst>
                                          <p:attrName>style.visibility</p:attrName>
                                        </p:attrNameLst>
                                      </p:cBhvr>
                                      <p:to>
                                        <p:strVal val="visible"/>
                                      </p:to>
                                    </p:set>
                                    <p:anim calcmode="lin" valueType="num">
                                      <p:cBhvr>
                                        <p:cTn id="13" dur="500" fill="hold"/>
                                        <p:tgtEl>
                                          <p:spTgt spid="5">
                                            <p:txEl>
                                              <p:charRg st="7" end="35"/>
                                            </p:txEl>
                                          </p:spTgt>
                                        </p:tgtEl>
                                        <p:attrNameLst>
                                          <p:attrName>ppt_x</p:attrName>
                                        </p:attrNameLst>
                                      </p:cBhvr>
                                      <p:tavLst>
                                        <p:tav tm="0">
                                          <p:val>
                                            <p:strVal val="#ppt_x"/>
                                          </p:val>
                                        </p:tav>
                                        <p:tav tm="100000">
                                          <p:val>
                                            <p:strVal val="#ppt_x"/>
                                          </p:val>
                                        </p:tav>
                                      </p:tavLst>
                                    </p:anim>
                                    <p:anim calcmode="lin" valueType="num">
                                      <p:cBhvr>
                                        <p:cTn id="14" dur="500" fill="hold"/>
                                        <p:tgtEl>
                                          <p:spTgt spid="5">
                                            <p:txEl>
                                              <p:charRg st="7" end="35"/>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charRg st="35" end="52"/>
                                            </p:txEl>
                                          </p:spTgt>
                                        </p:tgtEl>
                                        <p:attrNameLst>
                                          <p:attrName>style.visibility</p:attrName>
                                        </p:attrNameLst>
                                      </p:cBhvr>
                                      <p:to>
                                        <p:strVal val="visible"/>
                                      </p:to>
                                    </p:set>
                                    <p:anim calcmode="lin" valueType="num">
                                      <p:cBhvr additive="base">
                                        <p:cTn id="17" dur="500" fill="hold"/>
                                        <p:tgtEl>
                                          <p:spTgt spid="5">
                                            <p:txEl>
                                              <p:charRg st="35" end="5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charRg st="35" end="5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charRg st="7" end="35"/>
                                            </p:txEl>
                                          </p:spTgt>
                                        </p:tgtEl>
                                        <p:attrNameLst>
                                          <p:attrName>style.visibility</p:attrName>
                                        </p:attrNameLst>
                                      </p:cBhvr>
                                      <p:to>
                                        <p:strVal val="visible"/>
                                      </p:to>
                                    </p:set>
                                    <p:anim calcmode="lin" valueType="num">
                                      <p:cBhvr additive="base">
                                        <p:cTn id="21" dur="500" fill="hold"/>
                                        <p:tgtEl>
                                          <p:spTgt spid="5">
                                            <p:txEl>
                                              <p:charRg st="7" end="3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charRg st="7" end="3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charRg st="35" end="52"/>
                                            </p:txEl>
                                          </p:spTgt>
                                        </p:tgtEl>
                                        <p:attrNameLst>
                                          <p:attrName>style.visibility</p:attrName>
                                        </p:attrNameLst>
                                      </p:cBhvr>
                                      <p:to>
                                        <p:strVal val="visible"/>
                                      </p:to>
                                    </p:set>
                                    <p:anim calcmode="lin" valueType="num">
                                      <p:cBhvr additive="base">
                                        <p:cTn id="25" dur="500" fill="hold"/>
                                        <p:tgtEl>
                                          <p:spTgt spid="5">
                                            <p:txEl>
                                              <p:charRg st="35" end="5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charRg st="35" end="5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0" y="0"/>
            <a:ext cx="12192000" cy="881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9698" name="Freeform 9"/>
          <p:cNvSpPr>
            <a:spLocks noEditPoints="1"/>
          </p:cNvSpPr>
          <p:nvPr/>
        </p:nvSpPr>
        <p:spPr>
          <a:xfrm>
            <a:off x="330200" y="203200"/>
            <a:ext cx="844550" cy="425450"/>
          </a:xfrm>
          <a:custGeom>
            <a:avLst/>
            <a:gdLst/>
            <a:ahLst/>
            <a:cxnLst>
              <a:cxn ang="0">
                <a:pos x="245110" y="396466"/>
              </a:cxn>
              <a:cxn ang="0">
                <a:pos x="26808" y="353988"/>
              </a:cxn>
              <a:cxn ang="0">
                <a:pos x="40851" y="115850"/>
              </a:cxn>
              <a:cxn ang="0">
                <a:pos x="199152" y="78521"/>
              </a:cxn>
              <a:cxn ang="0">
                <a:pos x="451922" y="70797"/>
              </a:cxn>
              <a:cxn ang="0">
                <a:pos x="725118" y="81095"/>
              </a:cxn>
              <a:cxn ang="0">
                <a:pos x="837460" y="162191"/>
              </a:cxn>
              <a:cxn ang="0">
                <a:pos x="640861" y="357850"/>
              </a:cxn>
              <a:cxn ang="0">
                <a:pos x="454475" y="370722"/>
              </a:cxn>
              <a:cxn ang="0">
                <a:pos x="180003" y="166052"/>
              </a:cxn>
              <a:cxn ang="0">
                <a:pos x="431496" y="229126"/>
              </a:cxn>
              <a:cxn ang="0">
                <a:pos x="431496" y="229126"/>
              </a:cxn>
              <a:cxn ang="0">
                <a:pos x="474901" y="213680"/>
              </a:cxn>
              <a:cxn ang="0">
                <a:pos x="509370" y="220116"/>
              </a:cxn>
              <a:cxn ang="0">
                <a:pos x="506817" y="212393"/>
              </a:cxn>
              <a:cxn ang="0">
                <a:pos x="183832" y="225265"/>
              </a:cxn>
              <a:cxn ang="0">
                <a:pos x="187662" y="190510"/>
              </a:cxn>
              <a:cxn ang="0">
                <a:pos x="436603" y="133871"/>
              </a:cxn>
              <a:cxn ang="0">
                <a:pos x="437879" y="190510"/>
              </a:cxn>
              <a:cxn ang="0">
                <a:pos x="505540" y="185361"/>
              </a:cxn>
              <a:cxn ang="0">
                <a:pos x="506817" y="127435"/>
              </a:cxn>
              <a:cxn ang="0">
                <a:pos x="514476" y="131297"/>
              </a:cxn>
              <a:cxn ang="0">
                <a:pos x="478731" y="135159"/>
              </a:cxn>
              <a:cxn ang="0">
                <a:pos x="472348" y="190510"/>
              </a:cxn>
              <a:cxn ang="0">
                <a:pos x="462135" y="162191"/>
              </a:cxn>
              <a:cxn ang="0">
                <a:pos x="326814" y="218829"/>
              </a:cxn>
              <a:cxn ang="0">
                <a:pos x="326814" y="167339"/>
              </a:cxn>
              <a:cxn ang="0">
                <a:pos x="292345" y="190510"/>
              </a:cxn>
              <a:cxn ang="0">
                <a:pos x="310217" y="173776"/>
              </a:cxn>
              <a:cxn ang="0">
                <a:pos x="162130" y="305073"/>
              </a:cxn>
              <a:cxn ang="0">
                <a:pos x="321707" y="275467"/>
              </a:cxn>
              <a:cxn ang="0">
                <a:pos x="158300" y="315371"/>
              </a:cxn>
              <a:cxn ang="0">
                <a:pos x="351069" y="222690"/>
              </a:cxn>
              <a:cxn ang="0">
                <a:pos x="403411" y="185361"/>
              </a:cxn>
              <a:cxn ang="0">
                <a:pos x="393198" y="227839"/>
              </a:cxn>
              <a:cxn ang="0">
                <a:pos x="352346" y="199520"/>
              </a:cxn>
              <a:cxn ang="0">
                <a:pos x="264259" y="132584"/>
              </a:cxn>
              <a:cxn ang="0">
                <a:pos x="259153" y="207244"/>
              </a:cxn>
              <a:cxn ang="0">
                <a:pos x="251493" y="217541"/>
              </a:cxn>
              <a:cxn ang="0">
                <a:pos x="205535" y="199520"/>
              </a:cxn>
              <a:cxn ang="0">
                <a:pos x="254046" y="142882"/>
              </a:cxn>
              <a:cxn ang="0">
                <a:pos x="236174" y="184073"/>
              </a:cxn>
              <a:cxn ang="0">
                <a:pos x="248940" y="198233"/>
              </a:cxn>
              <a:cxn ang="0">
                <a:pos x="262983" y="267743"/>
              </a:cxn>
              <a:cxn ang="0">
                <a:pos x="125108" y="285765"/>
              </a:cxn>
              <a:cxn ang="0">
                <a:pos x="366389" y="248435"/>
              </a:cxn>
              <a:cxn ang="0">
                <a:pos x="231067" y="83669"/>
              </a:cxn>
              <a:cxn ang="0">
                <a:pos x="44681" y="126148"/>
              </a:cxn>
              <a:cxn ang="0">
                <a:pos x="111065" y="372009"/>
              </a:cxn>
              <a:cxn ang="0">
                <a:pos x="450645" y="298637"/>
              </a:cxn>
              <a:cxn ang="0">
                <a:pos x="463412" y="382307"/>
              </a:cxn>
              <a:cxn ang="0">
                <a:pos x="688096" y="279328"/>
              </a:cxn>
              <a:cxn ang="0">
                <a:pos x="823418" y="166052"/>
              </a:cxn>
              <a:cxn ang="0">
                <a:pos x="657457" y="63074"/>
              </a:cxn>
              <a:cxn ang="0">
                <a:pos x="460858" y="66935"/>
              </a:cxn>
              <a:cxn ang="0">
                <a:pos x="311494" y="83669"/>
              </a:cxn>
            </a:cxnLst>
            <a:pathLst>
              <a:path w="661" h="330">
                <a:moveTo>
                  <a:pt x="357" y="264"/>
                </a:moveTo>
                <a:cubicBezTo>
                  <a:pt x="343" y="268"/>
                  <a:pt x="330" y="272"/>
                  <a:pt x="317" y="275"/>
                </a:cubicBezTo>
                <a:cubicBezTo>
                  <a:pt x="295" y="281"/>
                  <a:pt x="273" y="287"/>
                  <a:pt x="251" y="293"/>
                </a:cubicBezTo>
                <a:cubicBezTo>
                  <a:pt x="231" y="298"/>
                  <a:pt x="212" y="304"/>
                  <a:pt x="192" y="308"/>
                </a:cubicBezTo>
                <a:cubicBezTo>
                  <a:pt x="164" y="313"/>
                  <a:pt x="136" y="319"/>
                  <a:pt x="107" y="319"/>
                </a:cubicBezTo>
                <a:cubicBezTo>
                  <a:pt x="99" y="319"/>
                  <a:pt x="90" y="318"/>
                  <a:pt x="82" y="317"/>
                </a:cubicBezTo>
                <a:cubicBezTo>
                  <a:pt x="69" y="316"/>
                  <a:pt x="58" y="310"/>
                  <a:pt x="48" y="301"/>
                </a:cubicBezTo>
                <a:cubicBezTo>
                  <a:pt x="39" y="292"/>
                  <a:pt x="29" y="285"/>
                  <a:pt x="21" y="275"/>
                </a:cubicBezTo>
                <a:cubicBezTo>
                  <a:pt x="8" y="261"/>
                  <a:pt x="3" y="244"/>
                  <a:pt x="1" y="226"/>
                </a:cubicBezTo>
                <a:cubicBezTo>
                  <a:pt x="0" y="215"/>
                  <a:pt x="1" y="203"/>
                  <a:pt x="1" y="191"/>
                </a:cubicBezTo>
                <a:cubicBezTo>
                  <a:pt x="1" y="164"/>
                  <a:pt x="7" y="137"/>
                  <a:pt x="19" y="112"/>
                </a:cubicBezTo>
                <a:cubicBezTo>
                  <a:pt x="23" y="105"/>
                  <a:pt x="27" y="97"/>
                  <a:pt x="32" y="90"/>
                </a:cubicBezTo>
                <a:cubicBezTo>
                  <a:pt x="36" y="84"/>
                  <a:pt x="43" y="81"/>
                  <a:pt x="49" y="78"/>
                </a:cubicBezTo>
                <a:cubicBezTo>
                  <a:pt x="63" y="71"/>
                  <a:pt x="79" y="68"/>
                  <a:pt x="95" y="67"/>
                </a:cubicBezTo>
                <a:cubicBezTo>
                  <a:pt x="103" y="66"/>
                  <a:pt x="112" y="64"/>
                  <a:pt x="120" y="64"/>
                </a:cubicBezTo>
                <a:cubicBezTo>
                  <a:pt x="132" y="62"/>
                  <a:pt x="144" y="61"/>
                  <a:pt x="156" y="61"/>
                </a:cubicBezTo>
                <a:cubicBezTo>
                  <a:pt x="202" y="59"/>
                  <a:pt x="247" y="59"/>
                  <a:pt x="292" y="61"/>
                </a:cubicBezTo>
                <a:cubicBezTo>
                  <a:pt x="306" y="61"/>
                  <a:pt x="320" y="62"/>
                  <a:pt x="334" y="63"/>
                </a:cubicBezTo>
                <a:cubicBezTo>
                  <a:pt x="338" y="63"/>
                  <a:pt x="341" y="63"/>
                  <a:pt x="345" y="63"/>
                </a:cubicBezTo>
                <a:cubicBezTo>
                  <a:pt x="351" y="62"/>
                  <a:pt x="353" y="61"/>
                  <a:pt x="354" y="55"/>
                </a:cubicBezTo>
                <a:cubicBezTo>
                  <a:pt x="356" y="46"/>
                  <a:pt x="358" y="37"/>
                  <a:pt x="362" y="29"/>
                </a:cubicBezTo>
                <a:cubicBezTo>
                  <a:pt x="372" y="8"/>
                  <a:pt x="391" y="0"/>
                  <a:pt x="412" y="5"/>
                </a:cubicBezTo>
                <a:cubicBezTo>
                  <a:pt x="426" y="8"/>
                  <a:pt x="439" y="13"/>
                  <a:pt x="452" y="17"/>
                </a:cubicBezTo>
                <a:cubicBezTo>
                  <a:pt x="491" y="30"/>
                  <a:pt x="529" y="47"/>
                  <a:pt x="568" y="63"/>
                </a:cubicBezTo>
                <a:cubicBezTo>
                  <a:pt x="582" y="68"/>
                  <a:pt x="596" y="76"/>
                  <a:pt x="610" y="84"/>
                </a:cubicBezTo>
                <a:cubicBezTo>
                  <a:pt x="620" y="89"/>
                  <a:pt x="630" y="95"/>
                  <a:pt x="640" y="100"/>
                </a:cubicBezTo>
                <a:cubicBezTo>
                  <a:pt x="650" y="105"/>
                  <a:pt x="655" y="113"/>
                  <a:pt x="655" y="123"/>
                </a:cubicBezTo>
                <a:cubicBezTo>
                  <a:pt x="655" y="124"/>
                  <a:pt x="655" y="125"/>
                  <a:pt x="656" y="126"/>
                </a:cubicBezTo>
                <a:cubicBezTo>
                  <a:pt x="661" y="147"/>
                  <a:pt x="653" y="162"/>
                  <a:pt x="639" y="175"/>
                </a:cubicBezTo>
                <a:cubicBezTo>
                  <a:pt x="626" y="186"/>
                  <a:pt x="614" y="198"/>
                  <a:pt x="600" y="207"/>
                </a:cubicBezTo>
                <a:cubicBezTo>
                  <a:pt x="598" y="208"/>
                  <a:pt x="596" y="210"/>
                  <a:pt x="594" y="211"/>
                </a:cubicBezTo>
                <a:cubicBezTo>
                  <a:pt x="566" y="237"/>
                  <a:pt x="533" y="257"/>
                  <a:pt x="502" y="278"/>
                </a:cubicBezTo>
                <a:cubicBezTo>
                  <a:pt x="496" y="282"/>
                  <a:pt x="490" y="286"/>
                  <a:pt x="484" y="290"/>
                </a:cubicBezTo>
                <a:cubicBezTo>
                  <a:pt x="462" y="304"/>
                  <a:pt x="439" y="315"/>
                  <a:pt x="415" y="325"/>
                </a:cubicBezTo>
                <a:cubicBezTo>
                  <a:pt x="402" y="330"/>
                  <a:pt x="389" y="329"/>
                  <a:pt x="377" y="323"/>
                </a:cubicBezTo>
                <a:cubicBezTo>
                  <a:pt x="362" y="317"/>
                  <a:pt x="355" y="304"/>
                  <a:pt x="356" y="288"/>
                </a:cubicBezTo>
                <a:cubicBezTo>
                  <a:pt x="357" y="283"/>
                  <a:pt x="357" y="277"/>
                  <a:pt x="358" y="271"/>
                </a:cubicBezTo>
                <a:cubicBezTo>
                  <a:pt x="358" y="269"/>
                  <a:pt x="357" y="267"/>
                  <a:pt x="357" y="264"/>
                </a:cubicBezTo>
                <a:close/>
                <a:moveTo>
                  <a:pt x="144" y="136"/>
                </a:moveTo>
                <a:cubicBezTo>
                  <a:pt x="142" y="132"/>
                  <a:pt x="141" y="131"/>
                  <a:pt x="141" y="129"/>
                </a:cubicBezTo>
                <a:cubicBezTo>
                  <a:pt x="141" y="127"/>
                  <a:pt x="141" y="125"/>
                  <a:pt x="144" y="125"/>
                </a:cubicBezTo>
                <a:cubicBezTo>
                  <a:pt x="147" y="125"/>
                  <a:pt x="147" y="127"/>
                  <a:pt x="147" y="129"/>
                </a:cubicBezTo>
                <a:cubicBezTo>
                  <a:pt x="147" y="131"/>
                  <a:pt x="146" y="132"/>
                  <a:pt x="144" y="136"/>
                </a:cubicBezTo>
                <a:close/>
                <a:moveTo>
                  <a:pt x="338" y="178"/>
                </a:moveTo>
                <a:cubicBezTo>
                  <a:pt x="336" y="175"/>
                  <a:pt x="334" y="174"/>
                  <a:pt x="333" y="172"/>
                </a:cubicBezTo>
                <a:cubicBezTo>
                  <a:pt x="332" y="169"/>
                  <a:pt x="334" y="167"/>
                  <a:pt x="337" y="167"/>
                </a:cubicBezTo>
                <a:cubicBezTo>
                  <a:pt x="340" y="166"/>
                  <a:pt x="344" y="168"/>
                  <a:pt x="343" y="170"/>
                </a:cubicBezTo>
                <a:cubicBezTo>
                  <a:pt x="342" y="173"/>
                  <a:pt x="340" y="175"/>
                  <a:pt x="338" y="178"/>
                </a:cubicBezTo>
                <a:close/>
                <a:moveTo>
                  <a:pt x="361" y="175"/>
                </a:moveTo>
                <a:cubicBezTo>
                  <a:pt x="361" y="173"/>
                  <a:pt x="360" y="172"/>
                  <a:pt x="361" y="171"/>
                </a:cubicBezTo>
                <a:cubicBezTo>
                  <a:pt x="363" y="169"/>
                  <a:pt x="366" y="167"/>
                  <a:pt x="369" y="164"/>
                </a:cubicBezTo>
                <a:cubicBezTo>
                  <a:pt x="369" y="164"/>
                  <a:pt x="372" y="165"/>
                  <a:pt x="372" y="166"/>
                </a:cubicBezTo>
                <a:cubicBezTo>
                  <a:pt x="373" y="171"/>
                  <a:pt x="369" y="176"/>
                  <a:pt x="364" y="177"/>
                </a:cubicBezTo>
                <a:cubicBezTo>
                  <a:pt x="363" y="177"/>
                  <a:pt x="362" y="175"/>
                  <a:pt x="361" y="175"/>
                </a:cubicBezTo>
                <a:close/>
                <a:moveTo>
                  <a:pt x="400" y="168"/>
                </a:moveTo>
                <a:cubicBezTo>
                  <a:pt x="399" y="169"/>
                  <a:pt x="399" y="170"/>
                  <a:pt x="399" y="171"/>
                </a:cubicBezTo>
                <a:cubicBezTo>
                  <a:pt x="397" y="174"/>
                  <a:pt x="397" y="178"/>
                  <a:pt x="392" y="178"/>
                </a:cubicBezTo>
                <a:cubicBezTo>
                  <a:pt x="391" y="178"/>
                  <a:pt x="390" y="177"/>
                  <a:pt x="390" y="176"/>
                </a:cubicBezTo>
                <a:cubicBezTo>
                  <a:pt x="388" y="172"/>
                  <a:pt x="389" y="167"/>
                  <a:pt x="393" y="165"/>
                </a:cubicBezTo>
                <a:cubicBezTo>
                  <a:pt x="394" y="164"/>
                  <a:pt x="396" y="164"/>
                  <a:pt x="397" y="165"/>
                </a:cubicBezTo>
                <a:cubicBezTo>
                  <a:pt x="398" y="165"/>
                  <a:pt x="399" y="167"/>
                  <a:pt x="400" y="168"/>
                </a:cubicBezTo>
                <a:close/>
                <a:moveTo>
                  <a:pt x="149" y="150"/>
                </a:moveTo>
                <a:cubicBezTo>
                  <a:pt x="148" y="152"/>
                  <a:pt x="148" y="154"/>
                  <a:pt x="147" y="156"/>
                </a:cubicBezTo>
                <a:cubicBezTo>
                  <a:pt x="146" y="162"/>
                  <a:pt x="143" y="168"/>
                  <a:pt x="144" y="175"/>
                </a:cubicBezTo>
                <a:cubicBezTo>
                  <a:pt x="144" y="178"/>
                  <a:pt x="142" y="180"/>
                  <a:pt x="139" y="179"/>
                </a:cubicBezTo>
                <a:cubicBezTo>
                  <a:pt x="136" y="178"/>
                  <a:pt x="135" y="176"/>
                  <a:pt x="136" y="173"/>
                </a:cubicBezTo>
                <a:cubicBezTo>
                  <a:pt x="139" y="165"/>
                  <a:pt x="142" y="157"/>
                  <a:pt x="145" y="149"/>
                </a:cubicBezTo>
                <a:cubicBezTo>
                  <a:pt x="145" y="149"/>
                  <a:pt x="146" y="148"/>
                  <a:pt x="147" y="148"/>
                </a:cubicBezTo>
                <a:cubicBezTo>
                  <a:pt x="148" y="148"/>
                  <a:pt x="148" y="149"/>
                  <a:pt x="149" y="150"/>
                </a:cubicBezTo>
                <a:close/>
                <a:moveTo>
                  <a:pt x="337" y="125"/>
                </a:moveTo>
                <a:cubicBezTo>
                  <a:pt x="338" y="119"/>
                  <a:pt x="339" y="112"/>
                  <a:pt x="340" y="106"/>
                </a:cubicBezTo>
                <a:cubicBezTo>
                  <a:pt x="340" y="105"/>
                  <a:pt x="341" y="104"/>
                  <a:pt x="342" y="104"/>
                </a:cubicBezTo>
                <a:cubicBezTo>
                  <a:pt x="343" y="105"/>
                  <a:pt x="345" y="105"/>
                  <a:pt x="345" y="106"/>
                </a:cubicBezTo>
                <a:cubicBezTo>
                  <a:pt x="346" y="109"/>
                  <a:pt x="346" y="112"/>
                  <a:pt x="346" y="115"/>
                </a:cubicBezTo>
                <a:cubicBezTo>
                  <a:pt x="344" y="124"/>
                  <a:pt x="344" y="134"/>
                  <a:pt x="345" y="143"/>
                </a:cubicBezTo>
                <a:cubicBezTo>
                  <a:pt x="345" y="145"/>
                  <a:pt x="346" y="148"/>
                  <a:pt x="343" y="148"/>
                </a:cubicBezTo>
                <a:cubicBezTo>
                  <a:pt x="341" y="147"/>
                  <a:pt x="339" y="145"/>
                  <a:pt x="339" y="143"/>
                </a:cubicBezTo>
                <a:cubicBezTo>
                  <a:pt x="338" y="137"/>
                  <a:pt x="338" y="131"/>
                  <a:pt x="337" y="125"/>
                </a:cubicBezTo>
                <a:close/>
                <a:moveTo>
                  <a:pt x="403" y="102"/>
                </a:moveTo>
                <a:cubicBezTo>
                  <a:pt x="401" y="116"/>
                  <a:pt x="398" y="130"/>
                  <a:pt x="396" y="144"/>
                </a:cubicBezTo>
                <a:cubicBezTo>
                  <a:pt x="396" y="144"/>
                  <a:pt x="395" y="145"/>
                  <a:pt x="394" y="145"/>
                </a:cubicBezTo>
                <a:cubicBezTo>
                  <a:pt x="393" y="145"/>
                  <a:pt x="392" y="144"/>
                  <a:pt x="392" y="143"/>
                </a:cubicBezTo>
                <a:cubicBezTo>
                  <a:pt x="391" y="143"/>
                  <a:pt x="391" y="141"/>
                  <a:pt x="391" y="140"/>
                </a:cubicBezTo>
                <a:cubicBezTo>
                  <a:pt x="393" y="127"/>
                  <a:pt x="395" y="113"/>
                  <a:pt x="397" y="99"/>
                </a:cubicBezTo>
                <a:cubicBezTo>
                  <a:pt x="397" y="98"/>
                  <a:pt x="398" y="97"/>
                  <a:pt x="399" y="96"/>
                </a:cubicBezTo>
                <a:cubicBezTo>
                  <a:pt x="399" y="96"/>
                  <a:pt x="401" y="95"/>
                  <a:pt x="401" y="95"/>
                </a:cubicBezTo>
                <a:cubicBezTo>
                  <a:pt x="402" y="96"/>
                  <a:pt x="403" y="97"/>
                  <a:pt x="403" y="97"/>
                </a:cubicBezTo>
                <a:cubicBezTo>
                  <a:pt x="403" y="99"/>
                  <a:pt x="403" y="100"/>
                  <a:pt x="403" y="102"/>
                </a:cubicBezTo>
                <a:close/>
                <a:moveTo>
                  <a:pt x="362" y="126"/>
                </a:moveTo>
                <a:cubicBezTo>
                  <a:pt x="364" y="118"/>
                  <a:pt x="366" y="110"/>
                  <a:pt x="368" y="102"/>
                </a:cubicBezTo>
                <a:cubicBezTo>
                  <a:pt x="369" y="100"/>
                  <a:pt x="371" y="97"/>
                  <a:pt x="373" y="98"/>
                </a:cubicBezTo>
                <a:cubicBezTo>
                  <a:pt x="375" y="99"/>
                  <a:pt x="374" y="103"/>
                  <a:pt x="375" y="105"/>
                </a:cubicBezTo>
                <a:cubicBezTo>
                  <a:pt x="375" y="106"/>
                  <a:pt x="374" y="107"/>
                  <a:pt x="374" y="108"/>
                </a:cubicBezTo>
                <a:cubicBezTo>
                  <a:pt x="369" y="119"/>
                  <a:pt x="369" y="130"/>
                  <a:pt x="372" y="141"/>
                </a:cubicBezTo>
                <a:cubicBezTo>
                  <a:pt x="372" y="142"/>
                  <a:pt x="372" y="143"/>
                  <a:pt x="372" y="144"/>
                </a:cubicBezTo>
                <a:cubicBezTo>
                  <a:pt x="372" y="146"/>
                  <a:pt x="373" y="148"/>
                  <a:pt x="370" y="148"/>
                </a:cubicBezTo>
                <a:cubicBezTo>
                  <a:pt x="369" y="148"/>
                  <a:pt x="367" y="147"/>
                  <a:pt x="367" y="145"/>
                </a:cubicBezTo>
                <a:cubicBezTo>
                  <a:pt x="365" y="140"/>
                  <a:pt x="364" y="135"/>
                  <a:pt x="363" y="129"/>
                </a:cubicBezTo>
                <a:cubicBezTo>
                  <a:pt x="363" y="128"/>
                  <a:pt x="363" y="127"/>
                  <a:pt x="363" y="126"/>
                </a:cubicBezTo>
                <a:cubicBezTo>
                  <a:pt x="363" y="126"/>
                  <a:pt x="363" y="126"/>
                  <a:pt x="362" y="126"/>
                </a:cubicBezTo>
                <a:close/>
                <a:moveTo>
                  <a:pt x="229" y="159"/>
                </a:moveTo>
                <a:cubicBezTo>
                  <a:pt x="229" y="163"/>
                  <a:pt x="232" y="165"/>
                  <a:pt x="235" y="166"/>
                </a:cubicBezTo>
                <a:cubicBezTo>
                  <a:pt x="240" y="168"/>
                  <a:pt x="245" y="168"/>
                  <a:pt x="250" y="169"/>
                </a:cubicBezTo>
                <a:cubicBezTo>
                  <a:pt x="252" y="169"/>
                  <a:pt x="256" y="166"/>
                  <a:pt x="256" y="170"/>
                </a:cubicBezTo>
                <a:cubicBezTo>
                  <a:pt x="256" y="171"/>
                  <a:pt x="252" y="173"/>
                  <a:pt x="250" y="174"/>
                </a:cubicBezTo>
                <a:cubicBezTo>
                  <a:pt x="244" y="174"/>
                  <a:pt x="239" y="175"/>
                  <a:pt x="233" y="173"/>
                </a:cubicBezTo>
                <a:cubicBezTo>
                  <a:pt x="221" y="170"/>
                  <a:pt x="216" y="158"/>
                  <a:pt x="222" y="147"/>
                </a:cubicBezTo>
                <a:cubicBezTo>
                  <a:pt x="229" y="132"/>
                  <a:pt x="242" y="126"/>
                  <a:pt x="256" y="130"/>
                </a:cubicBezTo>
                <a:cubicBezTo>
                  <a:pt x="261" y="131"/>
                  <a:pt x="263" y="135"/>
                  <a:pt x="261" y="139"/>
                </a:cubicBezTo>
                <a:cubicBezTo>
                  <a:pt x="260" y="142"/>
                  <a:pt x="257" y="145"/>
                  <a:pt x="255" y="147"/>
                </a:cubicBezTo>
                <a:cubicBezTo>
                  <a:pt x="249" y="153"/>
                  <a:pt x="240" y="156"/>
                  <a:pt x="229" y="159"/>
                </a:cubicBezTo>
                <a:close/>
                <a:moveTo>
                  <a:pt x="229" y="148"/>
                </a:moveTo>
                <a:cubicBezTo>
                  <a:pt x="230" y="149"/>
                  <a:pt x="231" y="150"/>
                  <a:pt x="232" y="150"/>
                </a:cubicBezTo>
                <a:cubicBezTo>
                  <a:pt x="238" y="151"/>
                  <a:pt x="243" y="148"/>
                  <a:pt x="247" y="145"/>
                </a:cubicBezTo>
                <a:cubicBezTo>
                  <a:pt x="250" y="143"/>
                  <a:pt x="253" y="142"/>
                  <a:pt x="253" y="138"/>
                </a:cubicBezTo>
                <a:cubicBezTo>
                  <a:pt x="252" y="136"/>
                  <a:pt x="247" y="134"/>
                  <a:pt x="243" y="135"/>
                </a:cubicBezTo>
                <a:cubicBezTo>
                  <a:pt x="237" y="137"/>
                  <a:pt x="233" y="140"/>
                  <a:pt x="230" y="146"/>
                </a:cubicBezTo>
                <a:cubicBezTo>
                  <a:pt x="229" y="146"/>
                  <a:pt x="229" y="147"/>
                  <a:pt x="229" y="148"/>
                </a:cubicBezTo>
                <a:close/>
                <a:moveTo>
                  <a:pt x="111" y="246"/>
                </a:moveTo>
                <a:cubicBezTo>
                  <a:pt x="117" y="240"/>
                  <a:pt x="123" y="239"/>
                  <a:pt x="127" y="237"/>
                </a:cubicBezTo>
                <a:cubicBezTo>
                  <a:pt x="144" y="233"/>
                  <a:pt x="161" y="229"/>
                  <a:pt x="177" y="225"/>
                </a:cubicBezTo>
                <a:cubicBezTo>
                  <a:pt x="200" y="221"/>
                  <a:pt x="222" y="217"/>
                  <a:pt x="245" y="213"/>
                </a:cubicBezTo>
                <a:cubicBezTo>
                  <a:pt x="247" y="212"/>
                  <a:pt x="249" y="212"/>
                  <a:pt x="251" y="213"/>
                </a:cubicBezTo>
                <a:cubicBezTo>
                  <a:pt x="251" y="213"/>
                  <a:pt x="252" y="214"/>
                  <a:pt x="252" y="214"/>
                </a:cubicBezTo>
                <a:cubicBezTo>
                  <a:pt x="252" y="215"/>
                  <a:pt x="252" y="217"/>
                  <a:pt x="251" y="217"/>
                </a:cubicBezTo>
                <a:cubicBezTo>
                  <a:pt x="248" y="218"/>
                  <a:pt x="244" y="219"/>
                  <a:pt x="241" y="220"/>
                </a:cubicBezTo>
                <a:cubicBezTo>
                  <a:pt x="228" y="222"/>
                  <a:pt x="215" y="224"/>
                  <a:pt x="202" y="227"/>
                </a:cubicBezTo>
                <a:cubicBezTo>
                  <a:pt x="176" y="232"/>
                  <a:pt x="150" y="239"/>
                  <a:pt x="124" y="245"/>
                </a:cubicBezTo>
                <a:cubicBezTo>
                  <a:pt x="121" y="245"/>
                  <a:pt x="118" y="245"/>
                  <a:pt x="111" y="246"/>
                </a:cubicBezTo>
                <a:close/>
                <a:moveTo>
                  <a:pt x="299" y="167"/>
                </a:moveTo>
                <a:cubicBezTo>
                  <a:pt x="295" y="169"/>
                  <a:pt x="291" y="171"/>
                  <a:pt x="287" y="173"/>
                </a:cubicBezTo>
                <a:cubicBezTo>
                  <a:pt x="283" y="174"/>
                  <a:pt x="278" y="174"/>
                  <a:pt x="275" y="173"/>
                </a:cubicBezTo>
                <a:cubicBezTo>
                  <a:pt x="268" y="171"/>
                  <a:pt x="265" y="164"/>
                  <a:pt x="268" y="157"/>
                </a:cubicBezTo>
                <a:cubicBezTo>
                  <a:pt x="277" y="144"/>
                  <a:pt x="289" y="137"/>
                  <a:pt x="304" y="134"/>
                </a:cubicBezTo>
                <a:cubicBezTo>
                  <a:pt x="306" y="133"/>
                  <a:pt x="309" y="133"/>
                  <a:pt x="311" y="134"/>
                </a:cubicBezTo>
                <a:cubicBezTo>
                  <a:pt x="316" y="135"/>
                  <a:pt x="318" y="140"/>
                  <a:pt x="316" y="144"/>
                </a:cubicBezTo>
                <a:cubicBezTo>
                  <a:pt x="316" y="146"/>
                  <a:pt x="315" y="147"/>
                  <a:pt x="314" y="149"/>
                </a:cubicBezTo>
                <a:cubicBezTo>
                  <a:pt x="310" y="157"/>
                  <a:pt x="306" y="165"/>
                  <a:pt x="313" y="174"/>
                </a:cubicBezTo>
                <a:cubicBezTo>
                  <a:pt x="313" y="174"/>
                  <a:pt x="313" y="176"/>
                  <a:pt x="312" y="176"/>
                </a:cubicBezTo>
                <a:cubicBezTo>
                  <a:pt x="311" y="177"/>
                  <a:pt x="309" y="178"/>
                  <a:pt x="308" y="177"/>
                </a:cubicBezTo>
                <a:cubicBezTo>
                  <a:pt x="305" y="174"/>
                  <a:pt x="303" y="170"/>
                  <a:pt x="299" y="167"/>
                </a:cubicBezTo>
                <a:close/>
                <a:moveTo>
                  <a:pt x="303" y="143"/>
                </a:moveTo>
                <a:cubicBezTo>
                  <a:pt x="303" y="141"/>
                  <a:pt x="301" y="139"/>
                  <a:pt x="298" y="140"/>
                </a:cubicBezTo>
                <a:cubicBezTo>
                  <a:pt x="289" y="143"/>
                  <a:pt x="282" y="148"/>
                  <a:pt x="276" y="155"/>
                </a:cubicBezTo>
                <a:cubicBezTo>
                  <a:pt x="274" y="158"/>
                  <a:pt x="273" y="161"/>
                  <a:pt x="275" y="164"/>
                </a:cubicBezTo>
                <a:cubicBezTo>
                  <a:pt x="276" y="167"/>
                  <a:pt x="279" y="167"/>
                  <a:pt x="282" y="167"/>
                </a:cubicBezTo>
                <a:cubicBezTo>
                  <a:pt x="294" y="166"/>
                  <a:pt x="303" y="155"/>
                  <a:pt x="303" y="143"/>
                </a:cubicBezTo>
                <a:close/>
                <a:moveTo>
                  <a:pt x="207" y="103"/>
                </a:moveTo>
                <a:cubicBezTo>
                  <a:pt x="202" y="113"/>
                  <a:pt x="203" y="123"/>
                  <a:pt x="203" y="133"/>
                </a:cubicBezTo>
                <a:cubicBezTo>
                  <a:pt x="203" y="134"/>
                  <a:pt x="202" y="135"/>
                  <a:pt x="203" y="136"/>
                </a:cubicBezTo>
                <a:cubicBezTo>
                  <a:pt x="204" y="140"/>
                  <a:pt x="207" y="144"/>
                  <a:pt x="207" y="148"/>
                </a:cubicBezTo>
                <a:cubicBezTo>
                  <a:pt x="207" y="152"/>
                  <a:pt x="204" y="157"/>
                  <a:pt x="203" y="161"/>
                </a:cubicBezTo>
                <a:cubicBezTo>
                  <a:pt x="203" y="163"/>
                  <a:pt x="205" y="165"/>
                  <a:pt x="206" y="168"/>
                </a:cubicBezTo>
                <a:cubicBezTo>
                  <a:pt x="207" y="169"/>
                  <a:pt x="208" y="172"/>
                  <a:pt x="206" y="173"/>
                </a:cubicBezTo>
                <a:cubicBezTo>
                  <a:pt x="204" y="173"/>
                  <a:pt x="202" y="173"/>
                  <a:pt x="200" y="172"/>
                </a:cubicBezTo>
                <a:cubicBezTo>
                  <a:pt x="199" y="172"/>
                  <a:pt x="198" y="170"/>
                  <a:pt x="197" y="169"/>
                </a:cubicBezTo>
                <a:cubicBezTo>
                  <a:pt x="195" y="167"/>
                  <a:pt x="193" y="167"/>
                  <a:pt x="190" y="168"/>
                </a:cubicBezTo>
                <a:cubicBezTo>
                  <a:pt x="186" y="170"/>
                  <a:pt x="181" y="172"/>
                  <a:pt x="176" y="174"/>
                </a:cubicBezTo>
                <a:cubicBezTo>
                  <a:pt x="171" y="175"/>
                  <a:pt x="166" y="174"/>
                  <a:pt x="163" y="170"/>
                </a:cubicBezTo>
                <a:cubicBezTo>
                  <a:pt x="159" y="165"/>
                  <a:pt x="159" y="160"/>
                  <a:pt x="161" y="155"/>
                </a:cubicBezTo>
                <a:cubicBezTo>
                  <a:pt x="163" y="150"/>
                  <a:pt x="167" y="146"/>
                  <a:pt x="172" y="143"/>
                </a:cubicBezTo>
                <a:cubicBezTo>
                  <a:pt x="177" y="140"/>
                  <a:pt x="183" y="138"/>
                  <a:pt x="189" y="135"/>
                </a:cubicBezTo>
                <a:cubicBezTo>
                  <a:pt x="195" y="133"/>
                  <a:pt x="195" y="133"/>
                  <a:pt x="196" y="127"/>
                </a:cubicBezTo>
                <a:cubicBezTo>
                  <a:pt x="197" y="121"/>
                  <a:pt x="197" y="116"/>
                  <a:pt x="199" y="111"/>
                </a:cubicBezTo>
                <a:cubicBezTo>
                  <a:pt x="200" y="107"/>
                  <a:pt x="202" y="105"/>
                  <a:pt x="204" y="102"/>
                </a:cubicBezTo>
                <a:cubicBezTo>
                  <a:pt x="205" y="102"/>
                  <a:pt x="206" y="103"/>
                  <a:pt x="207" y="103"/>
                </a:cubicBezTo>
                <a:close/>
                <a:moveTo>
                  <a:pt x="195" y="154"/>
                </a:moveTo>
                <a:cubicBezTo>
                  <a:pt x="195" y="148"/>
                  <a:pt x="189" y="142"/>
                  <a:pt x="185" y="143"/>
                </a:cubicBezTo>
                <a:cubicBezTo>
                  <a:pt x="177" y="145"/>
                  <a:pt x="171" y="149"/>
                  <a:pt x="167" y="157"/>
                </a:cubicBezTo>
                <a:cubicBezTo>
                  <a:pt x="165" y="162"/>
                  <a:pt x="169" y="168"/>
                  <a:pt x="174" y="167"/>
                </a:cubicBezTo>
                <a:cubicBezTo>
                  <a:pt x="181" y="167"/>
                  <a:pt x="187" y="164"/>
                  <a:pt x="191" y="159"/>
                </a:cubicBezTo>
                <a:cubicBezTo>
                  <a:pt x="193" y="158"/>
                  <a:pt x="194" y="155"/>
                  <a:pt x="195" y="154"/>
                </a:cubicBezTo>
                <a:close/>
                <a:moveTo>
                  <a:pt x="289" y="195"/>
                </a:moveTo>
                <a:cubicBezTo>
                  <a:pt x="289" y="196"/>
                  <a:pt x="288" y="197"/>
                  <a:pt x="288" y="197"/>
                </a:cubicBezTo>
                <a:cubicBezTo>
                  <a:pt x="286" y="198"/>
                  <a:pt x="284" y="199"/>
                  <a:pt x="282" y="199"/>
                </a:cubicBezTo>
                <a:cubicBezTo>
                  <a:pt x="257" y="202"/>
                  <a:pt x="231" y="206"/>
                  <a:pt x="206" y="208"/>
                </a:cubicBezTo>
                <a:cubicBezTo>
                  <a:pt x="171" y="211"/>
                  <a:pt x="137" y="216"/>
                  <a:pt x="104" y="225"/>
                </a:cubicBezTo>
                <a:cubicBezTo>
                  <a:pt x="102" y="225"/>
                  <a:pt x="100" y="225"/>
                  <a:pt x="98" y="224"/>
                </a:cubicBezTo>
                <a:cubicBezTo>
                  <a:pt x="98" y="224"/>
                  <a:pt x="98" y="224"/>
                  <a:pt x="98" y="223"/>
                </a:cubicBezTo>
                <a:cubicBezTo>
                  <a:pt x="97" y="223"/>
                  <a:pt x="97" y="222"/>
                  <a:pt x="98" y="222"/>
                </a:cubicBezTo>
                <a:cubicBezTo>
                  <a:pt x="99" y="221"/>
                  <a:pt x="101" y="219"/>
                  <a:pt x="103" y="219"/>
                </a:cubicBezTo>
                <a:cubicBezTo>
                  <a:pt x="123" y="215"/>
                  <a:pt x="143" y="209"/>
                  <a:pt x="164" y="206"/>
                </a:cubicBezTo>
                <a:cubicBezTo>
                  <a:pt x="202" y="201"/>
                  <a:pt x="241" y="197"/>
                  <a:pt x="279" y="193"/>
                </a:cubicBezTo>
                <a:cubicBezTo>
                  <a:pt x="282" y="193"/>
                  <a:pt x="285" y="193"/>
                  <a:pt x="287" y="193"/>
                </a:cubicBezTo>
                <a:cubicBezTo>
                  <a:pt x="288" y="193"/>
                  <a:pt x="288" y="194"/>
                  <a:pt x="289" y="195"/>
                </a:cubicBezTo>
                <a:close/>
                <a:moveTo>
                  <a:pt x="244" y="65"/>
                </a:moveTo>
                <a:cubicBezTo>
                  <a:pt x="244" y="65"/>
                  <a:pt x="244" y="65"/>
                  <a:pt x="244" y="65"/>
                </a:cubicBezTo>
                <a:cubicBezTo>
                  <a:pt x="223" y="65"/>
                  <a:pt x="202" y="65"/>
                  <a:pt x="181" y="65"/>
                </a:cubicBezTo>
                <a:cubicBezTo>
                  <a:pt x="165" y="66"/>
                  <a:pt x="148" y="66"/>
                  <a:pt x="131" y="67"/>
                </a:cubicBezTo>
                <a:cubicBezTo>
                  <a:pt x="117" y="68"/>
                  <a:pt x="103" y="70"/>
                  <a:pt x="89" y="73"/>
                </a:cubicBezTo>
                <a:cubicBezTo>
                  <a:pt x="79" y="74"/>
                  <a:pt x="68" y="77"/>
                  <a:pt x="58" y="80"/>
                </a:cubicBezTo>
                <a:cubicBezTo>
                  <a:pt x="48" y="83"/>
                  <a:pt x="41" y="89"/>
                  <a:pt x="35" y="98"/>
                </a:cubicBezTo>
                <a:cubicBezTo>
                  <a:pt x="24" y="113"/>
                  <a:pt x="18" y="130"/>
                  <a:pt x="13" y="148"/>
                </a:cubicBezTo>
                <a:cubicBezTo>
                  <a:pt x="5" y="176"/>
                  <a:pt x="7" y="204"/>
                  <a:pt x="9" y="233"/>
                </a:cubicBezTo>
                <a:cubicBezTo>
                  <a:pt x="10" y="245"/>
                  <a:pt x="15" y="258"/>
                  <a:pt x="24" y="267"/>
                </a:cubicBezTo>
                <a:cubicBezTo>
                  <a:pt x="41" y="285"/>
                  <a:pt x="63" y="291"/>
                  <a:pt x="87" y="289"/>
                </a:cubicBezTo>
                <a:cubicBezTo>
                  <a:pt x="105" y="288"/>
                  <a:pt x="122" y="285"/>
                  <a:pt x="139" y="283"/>
                </a:cubicBezTo>
                <a:cubicBezTo>
                  <a:pt x="169" y="280"/>
                  <a:pt x="200" y="274"/>
                  <a:pt x="230" y="266"/>
                </a:cubicBezTo>
                <a:cubicBezTo>
                  <a:pt x="245" y="262"/>
                  <a:pt x="260" y="258"/>
                  <a:pt x="275" y="254"/>
                </a:cubicBezTo>
                <a:cubicBezTo>
                  <a:pt x="301" y="246"/>
                  <a:pt x="328" y="242"/>
                  <a:pt x="353" y="232"/>
                </a:cubicBezTo>
                <a:cubicBezTo>
                  <a:pt x="355" y="231"/>
                  <a:pt x="359" y="231"/>
                  <a:pt x="362" y="231"/>
                </a:cubicBezTo>
                <a:cubicBezTo>
                  <a:pt x="367" y="232"/>
                  <a:pt x="368" y="234"/>
                  <a:pt x="368" y="240"/>
                </a:cubicBezTo>
                <a:cubicBezTo>
                  <a:pt x="366" y="255"/>
                  <a:pt x="365" y="270"/>
                  <a:pt x="363" y="285"/>
                </a:cubicBezTo>
                <a:cubicBezTo>
                  <a:pt x="363" y="289"/>
                  <a:pt x="362" y="293"/>
                  <a:pt x="363" y="297"/>
                </a:cubicBezTo>
                <a:cubicBezTo>
                  <a:pt x="364" y="308"/>
                  <a:pt x="377" y="317"/>
                  <a:pt x="387" y="312"/>
                </a:cubicBezTo>
                <a:cubicBezTo>
                  <a:pt x="389" y="312"/>
                  <a:pt x="391" y="311"/>
                  <a:pt x="393" y="310"/>
                </a:cubicBezTo>
                <a:cubicBezTo>
                  <a:pt x="414" y="300"/>
                  <a:pt x="434" y="290"/>
                  <a:pt x="452" y="276"/>
                </a:cubicBezTo>
                <a:cubicBezTo>
                  <a:pt x="481" y="256"/>
                  <a:pt x="509" y="235"/>
                  <a:pt x="539" y="217"/>
                </a:cubicBezTo>
                <a:cubicBezTo>
                  <a:pt x="553" y="209"/>
                  <a:pt x="565" y="199"/>
                  <a:pt x="578" y="190"/>
                </a:cubicBezTo>
                <a:cubicBezTo>
                  <a:pt x="583" y="186"/>
                  <a:pt x="588" y="182"/>
                  <a:pt x="593" y="178"/>
                </a:cubicBezTo>
                <a:cubicBezTo>
                  <a:pt x="609" y="167"/>
                  <a:pt x="623" y="155"/>
                  <a:pt x="636" y="141"/>
                </a:cubicBezTo>
                <a:cubicBezTo>
                  <a:pt x="639" y="138"/>
                  <a:pt x="642" y="134"/>
                  <a:pt x="645" y="129"/>
                </a:cubicBezTo>
                <a:cubicBezTo>
                  <a:pt x="649" y="123"/>
                  <a:pt x="647" y="115"/>
                  <a:pt x="642" y="110"/>
                </a:cubicBezTo>
                <a:cubicBezTo>
                  <a:pt x="638" y="107"/>
                  <a:pt x="634" y="105"/>
                  <a:pt x="630" y="103"/>
                </a:cubicBezTo>
                <a:cubicBezTo>
                  <a:pt x="601" y="87"/>
                  <a:pt x="573" y="70"/>
                  <a:pt x="542" y="59"/>
                </a:cubicBezTo>
                <a:cubicBezTo>
                  <a:pt x="533" y="56"/>
                  <a:pt x="524" y="53"/>
                  <a:pt x="515" y="49"/>
                </a:cubicBezTo>
                <a:cubicBezTo>
                  <a:pt x="484" y="34"/>
                  <a:pt x="451" y="25"/>
                  <a:pt x="419" y="14"/>
                </a:cubicBezTo>
                <a:cubicBezTo>
                  <a:pt x="411" y="11"/>
                  <a:pt x="402" y="10"/>
                  <a:pt x="394" y="11"/>
                </a:cubicBezTo>
                <a:cubicBezTo>
                  <a:pt x="383" y="12"/>
                  <a:pt x="376" y="18"/>
                  <a:pt x="370" y="26"/>
                </a:cubicBezTo>
                <a:cubicBezTo>
                  <a:pt x="366" y="34"/>
                  <a:pt x="362" y="42"/>
                  <a:pt x="361" y="52"/>
                </a:cubicBezTo>
                <a:cubicBezTo>
                  <a:pt x="360" y="56"/>
                  <a:pt x="359" y="60"/>
                  <a:pt x="358" y="63"/>
                </a:cubicBezTo>
                <a:cubicBezTo>
                  <a:pt x="357" y="67"/>
                  <a:pt x="355" y="69"/>
                  <a:pt x="352" y="68"/>
                </a:cubicBezTo>
                <a:cubicBezTo>
                  <a:pt x="341" y="68"/>
                  <a:pt x="331" y="68"/>
                  <a:pt x="321" y="68"/>
                </a:cubicBezTo>
                <a:cubicBezTo>
                  <a:pt x="295" y="67"/>
                  <a:pt x="270" y="66"/>
                  <a:pt x="244" y="65"/>
                </a:cubicBezTo>
                <a:close/>
              </a:path>
            </a:pathLst>
          </a:custGeom>
          <a:solidFill>
            <a:schemeClr val="tx1"/>
          </a:solidFill>
          <a:ln w="9525">
            <a:noFill/>
          </a:ln>
        </p:spPr>
        <p:txBody>
          <a:bodyPr/>
          <a:p>
            <a:endParaRPr lang="zh-CN" altLang="en-US"/>
          </a:p>
        </p:txBody>
      </p:sp>
      <p:cxnSp>
        <p:nvCxnSpPr>
          <p:cNvPr id="13" name="直接连接符 12"/>
          <p:cNvCxnSpPr/>
          <p:nvPr/>
        </p:nvCxnSpPr>
        <p:spPr>
          <a:xfrm>
            <a:off x="0" y="827088"/>
            <a:ext cx="12192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9398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701" name="文本框 6"/>
          <p:cNvSpPr txBox="1"/>
          <p:nvPr/>
        </p:nvSpPr>
        <p:spPr>
          <a:xfrm>
            <a:off x="1566863" y="123825"/>
            <a:ext cx="5020310" cy="583565"/>
          </a:xfrm>
          <a:prstGeom prst="rect">
            <a:avLst/>
          </a:prstGeom>
          <a:noFill/>
          <a:ln w="9525">
            <a:noFill/>
          </a:ln>
        </p:spPr>
        <p:txBody>
          <a:bodyPr wrap="none" anchor="t">
            <a:spAutoFit/>
          </a:bodyPr>
          <a:p>
            <a:r>
              <a:rPr lang="en-US" altLang="zh-CN" sz="3200" b="1" dirty="0">
                <a:solidFill>
                  <a:schemeClr val="tx2"/>
                </a:solidFill>
                <a:latin typeface="微软雅黑" panose="020B0503020204020204" charset="-122"/>
                <a:ea typeface="微软雅黑" panose="020B0503020204020204" charset="-122"/>
              </a:rPr>
              <a:t>2</a:t>
            </a:r>
            <a:r>
              <a:rPr lang="zh-CN" altLang="en-US" sz="3200" b="1" dirty="0">
                <a:solidFill>
                  <a:schemeClr val="tx2"/>
                </a:solidFill>
                <a:latin typeface="微软雅黑" panose="020B0503020204020204" charset="-122"/>
                <a:ea typeface="微软雅黑" panose="020B0503020204020204" charset="-122"/>
              </a:rPr>
              <a:t>.青春期的生理变化的影响</a:t>
            </a:r>
            <a:endParaRPr lang="zh-CN" altLang="en-US" sz="3200" b="1" dirty="0">
              <a:solidFill>
                <a:schemeClr val="tx2"/>
              </a:solidFill>
              <a:latin typeface="微软雅黑" panose="020B0503020204020204" charset="-122"/>
              <a:ea typeface="微软雅黑" panose="020B0503020204020204" charset="-122"/>
            </a:endParaRPr>
          </a:p>
        </p:txBody>
      </p:sp>
      <p:grpSp>
        <p:nvGrpSpPr>
          <p:cNvPr id="29702" name="组合 15"/>
          <p:cNvGrpSpPr/>
          <p:nvPr/>
        </p:nvGrpSpPr>
        <p:grpSpPr>
          <a:xfrm>
            <a:off x="2095500" y="1055688"/>
            <a:ext cx="8212138" cy="4022725"/>
            <a:chOff x="1293" y="2611"/>
            <a:chExt cx="10077" cy="7160"/>
          </a:xfrm>
        </p:grpSpPr>
        <p:pic>
          <p:nvPicPr>
            <p:cNvPr id="29703" name="图片 1"/>
            <p:cNvPicPr preferRelativeResize="0"/>
            <p:nvPr/>
          </p:nvPicPr>
          <p:blipFill>
            <a:blip r:embed="rId1"/>
            <a:stretch>
              <a:fillRect/>
            </a:stretch>
          </p:blipFill>
          <p:spPr>
            <a:xfrm>
              <a:off x="1294" y="2611"/>
              <a:ext cx="4535" cy="3401"/>
            </a:xfrm>
            <a:prstGeom prst="rect">
              <a:avLst/>
            </a:prstGeom>
            <a:noFill/>
            <a:ln w="9525">
              <a:noFill/>
            </a:ln>
          </p:spPr>
        </p:pic>
        <p:pic>
          <p:nvPicPr>
            <p:cNvPr id="29704" name="图片 5"/>
            <p:cNvPicPr preferRelativeResize="0"/>
            <p:nvPr/>
          </p:nvPicPr>
          <p:blipFill>
            <a:blip r:embed="rId2"/>
            <a:srcRect l="9067" t="24626" r="143" b="1459"/>
            <a:stretch>
              <a:fillRect/>
            </a:stretch>
          </p:blipFill>
          <p:spPr>
            <a:xfrm>
              <a:off x="1293" y="6369"/>
              <a:ext cx="4535" cy="3401"/>
            </a:xfrm>
            <a:prstGeom prst="rect">
              <a:avLst/>
            </a:prstGeom>
            <a:noFill/>
            <a:ln w="9525">
              <a:noFill/>
            </a:ln>
          </p:spPr>
        </p:pic>
        <p:pic>
          <p:nvPicPr>
            <p:cNvPr id="29705" name="图片 9" descr="7"/>
            <p:cNvPicPr preferRelativeResize="0"/>
            <p:nvPr/>
          </p:nvPicPr>
          <p:blipFill>
            <a:blip r:embed="rId3"/>
            <a:stretch>
              <a:fillRect/>
            </a:stretch>
          </p:blipFill>
          <p:spPr>
            <a:xfrm>
              <a:off x="6835" y="6370"/>
              <a:ext cx="4535" cy="3401"/>
            </a:xfrm>
            <a:prstGeom prst="rect">
              <a:avLst/>
            </a:prstGeom>
            <a:noFill/>
            <a:ln w="9525">
              <a:noFill/>
            </a:ln>
          </p:spPr>
        </p:pic>
        <p:pic>
          <p:nvPicPr>
            <p:cNvPr id="29706" name="图片 14" descr="8"/>
            <p:cNvPicPr preferRelativeResize="0"/>
            <p:nvPr/>
          </p:nvPicPr>
          <p:blipFill>
            <a:blip r:embed="rId4"/>
            <a:stretch>
              <a:fillRect/>
            </a:stretch>
          </p:blipFill>
          <p:spPr>
            <a:xfrm>
              <a:off x="6835" y="2612"/>
              <a:ext cx="4535" cy="3401"/>
            </a:xfrm>
            <a:prstGeom prst="rect">
              <a:avLst/>
            </a:prstGeom>
            <a:noFill/>
            <a:ln w="9525">
              <a:noFill/>
            </a:ln>
          </p:spPr>
        </p:pic>
      </p:grpSp>
      <p:grpSp>
        <p:nvGrpSpPr>
          <p:cNvPr id="18" name="组合 17"/>
          <p:cNvGrpSpPr/>
          <p:nvPr/>
        </p:nvGrpSpPr>
        <p:grpSpPr>
          <a:xfrm>
            <a:off x="0" y="4897438"/>
            <a:ext cx="3268663" cy="1916112"/>
            <a:chOff x="7878" y="2687"/>
            <a:chExt cx="4884" cy="3406"/>
          </a:xfrm>
        </p:grpSpPr>
        <p:grpSp>
          <p:nvGrpSpPr>
            <p:cNvPr id="29708" name="组合 162"/>
            <p:cNvGrpSpPr/>
            <p:nvPr/>
          </p:nvGrpSpPr>
          <p:grpSpPr>
            <a:xfrm rot="1235725" flipH="1">
              <a:off x="10750" y="3333"/>
              <a:ext cx="2012" cy="2760"/>
              <a:chOff x="741362" y="1219200"/>
              <a:chExt cx="3592514" cy="4927601"/>
            </a:xfrm>
          </p:grpSpPr>
          <p:grpSp>
            <p:nvGrpSpPr>
              <p:cNvPr id="29709" name="组合 163"/>
              <p:cNvGrpSpPr/>
              <p:nvPr/>
            </p:nvGrpSpPr>
            <p:grpSpPr>
              <a:xfrm>
                <a:off x="741362" y="3465513"/>
                <a:ext cx="2352676" cy="1246188"/>
                <a:chOff x="473075" y="3522663"/>
                <a:chExt cx="2352676" cy="1246188"/>
              </a:xfrm>
            </p:grpSpPr>
            <p:sp>
              <p:nvSpPr>
                <p:cNvPr id="29710" name="Freeform 5"/>
                <p:cNvSpPr/>
                <p:nvPr/>
              </p:nvSpPr>
              <p:spPr>
                <a:xfrm>
                  <a:off x="473075" y="4198938"/>
                  <a:ext cx="760413" cy="449263"/>
                </a:xfrm>
                <a:custGeom>
                  <a:avLst/>
                  <a:gdLst/>
                  <a:ahLst/>
                  <a:cxnLst>
                    <a:cxn ang="0">
                      <a:pos x="535105" y="449263"/>
                    </a:cxn>
                    <a:cxn ang="0">
                      <a:pos x="0" y="434224"/>
                    </a:cxn>
                    <a:cxn ang="0">
                      <a:pos x="0" y="390990"/>
                    </a:cxn>
                    <a:cxn ang="0">
                      <a:pos x="497554" y="172938"/>
                    </a:cxn>
                    <a:cxn ang="0">
                      <a:pos x="726616" y="0"/>
                    </a:cxn>
                    <a:cxn ang="0">
                      <a:pos x="741637" y="37595"/>
                    </a:cxn>
                    <a:cxn ang="0">
                      <a:pos x="615840" y="156020"/>
                    </a:cxn>
                    <a:cxn ang="0">
                      <a:pos x="435594" y="308280"/>
                    </a:cxn>
                    <a:cxn ang="0">
                      <a:pos x="390533" y="321439"/>
                    </a:cxn>
                    <a:cxn ang="0">
                      <a:pos x="251593" y="345876"/>
                    </a:cxn>
                    <a:cxn ang="0">
                      <a:pos x="488166" y="389110"/>
                    </a:cxn>
                    <a:cxn ang="0">
                      <a:pos x="538860" y="409788"/>
                    </a:cxn>
                    <a:cxn ang="0">
                      <a:pos x="535105" y="449263"/>
                    </a:cxn>
                  </a:cxnLst>
                  <a:pathLst>
                    <a:path w="405" h="239">
                      <a:moveTo>
                        <a:pt x="285" y="239"/>
                      </a:moveTo>
                      <a:cubicBezTo>
                        <a:pt x="190" y="225"/>
                        <a:pt x="95" y="232"/>
                        <a:pt x="0" y="231"/>
                      </a:cubicBezTo>
                      <a:cubicBezTo>
                        <a:pt x="0" y="223"/>
                        <a:pt x="0" y="216"/>
                        <a:pt x="0" y="208"/>
                      </a:cubicBezTo>
                      <a:cubicBezTo>
                        <a:pt x="96" y="188"/>
                        <a:pt x="181" y="140"/>
                        <a:pt x="265" y="92"/>
                      </a:cubicBezTo>
                      <a:cubicBezTo>
                        <a:pt x="310" y="67"/>
                        <a:pt x="351" y="37"/>
                        <a:pt x="387" y="0"/>
                      </a:cubicBezTo>
                      <a:cubicBezTo>
                        <a:pt x="404" y="6"/>
                        <a:pt x="405" y="7"/>
                        <a:pt x="395" y="20"/>
                      </a:cubicBezTo>
                      <a:cubicBezTo>
                        <a:pt x="377" y="45"/>
                        <a:pt x="352" y="64"/>
                        <a:pt x="328" y="83"/>
                      </a:cubicBezTo>
                      <a:cubicBezTo>
                        <a:pt x="297" y="111"/>
                        <a:pt x="254" y="125"/>
                        <a:pt x="232" y="164"/>
                      </a:cubicBezTo>
                      <a:cubicBezTo>
                        <a:pt x="228" y="173"/>
                        <a:pt x="218" y="175"/>
                        <a:pt x="208" y="171"/>
                      </a:cubicBezTo>
                      <a:cubicBezTo>
                        <a:pt x="183" y="162"/>
                        <a:pt x="162" y="177"/>
                        <a:pt x="134" y="184"/>
                      </a:cubicBezTo>
                      <a:cubicBezTo>
                        <a:pt x="176" y="218"/>
                        <a:pt x="220" y="199"/>
                        <a:pt x="260" y="207"/>
                      </a:cubicBezTo>
                      <a:cubicBezTo>
                        <a:pt x="270" y="209"/>
                        <a:pt x="280" y="211"/>
                        <a:pt x="287" y="218"/>
                      </a:cubicBezTo>
                      <a:cubicBezTo>
                        <a:pt x="294" y="224"/>
                        <a:pt x="306" y="233"/>
                        <a:pt x="285" y="239"/>
                      </a:cubicBezTo>
                      <a:close/>
                    </a:path>
                  </a:pathLst>
                </a:custGeom>
                <a:solidFill>
                  <a:srgbClr val="42626A"/>
                </a:solidFill>
                <a:ln w="9525">
                  <a:noFill/>
                </a:ln>
              </p:spPr>
              <p:txBody>
                <a:bodyPr/>
                <a:p>
                  <a:endParaRPr lang="zh-CN" altLang="en-US"/>
                </a:p>
              </p:txBody>
            </p:sp>
            <p:sp>
              <p:nvSpPr>
                <p:cNvPr id="29711" name="Freeform 10"/>
                <p:cNvSpPr/>
                <p:nvPr/>
              </p:nvSpPr>
              <p:spPr>
                <a:xfrm>
                  <a:off x="1498600" y="3525838"/>
                  <a:ext cx="893763" cy="566738"/>
                </a:xfrm>
                <a:custGeom>
                  <a:avLst/>
                  <a:gdLst/>
                  <a:ahLst/>
                  <a:cxnLst>
                    <a:cxn ang="0">
                      <a:pos x="0" y="306904"/>
                    </a:cxn>
                    <a:cxn ang="0">
                      <a:pos x="526849" y="7531"/>
                    </a:cxn>
                    <a:cxn ang="0">
                      <a:pos x="641627" y="3765"/>
                    </a:cxn>
                    <a:cxn ang="0">
                      <a:pos x="647272" y="45188"/>
                    </a:cxn>
                    <a:cxn ang="0">
                      <a:pos x="737589" y="171339"/>
                    </a:cxn>
                    <a:cxn ang="0">
                      <a:pos x="865538" y="261716"/>
                    </a:cxn>
                    <a:cxn ang="0">
                      <a:pos x="874946" y="327615"/>
                    </a:cxn>
                    <a:cxn ang="0">
                      <a:pos x="812853" y="321967"/>
                    </a:cxn>
                    <a:cxn ang="0">
                      <a:pos x="526849" y="235356"/>
                    </a:cxn>
                    <a:cxn ang="0">
                      <a:pos x="491099" y="233473"/>
                    </a:cxn>
                    <a:cxn ang="0">
                      <a:pos x="323636" y="316318"/>
                    </a:cxn>
                    <a:cxn ang="0">
                      <a:pos x="141120" y="350210"/>
                    </a:cxn>
                    <a:cxn ang="0">
                      <a:pos x="252135" y="350210"/>
                    </a:cxn>
                    <a:cxn ang="0">
                      <a:pos x="233319" y="395398"/>
                    </a:cxn>
                    <a:cxn ang="0">
                      <a:pos x="150528" y="515901"/>
                    </a:cxn>
                    <a:cxn ang="0">
                      <a:pos x="129830" y="551675"/>
                    </a:cxn>
                    <a:cxn ang="0">
                      <a:pos x="30105" y="472595"/>
                    </a:cxn>
                    <a:cxn ang="0">
                      <a:pos x="0" y="306904"/>
                    </a:cxn>
                  </a:cxnLst>
                  <a:pathLst>
                    <a:path w="475" h="301">
                      <a:moveTo>
                        <a:pt x="0" y="163"/>
                      </a:moveTo>
                      <a:cubicBezTo>
                        <a:pt x="64" y="59"/>
                        <a:pt x="167" y="22"/>
                        <a:pt x="280" y="4"/>
                      </a:cubicBezTo>
                      <a:cubicBezTo>
                        <a:pt x="300" y="0"/>
                        <a:pt x="321" y="2"/>
                        <a:pt x="341" y="2"/>
                      </a:cubicBezTo>
                      <a:cubicBezTo>
                        <a:pt x="348" y="9"/>
                        <a:pt x="345" y="16"/>
                        <a:pt x="344" y="24"/>
                      </a:cubicBezTo>
                      <a:cubicBezTo>
                        <a:pt x="343" y="75"/>
                        <a:pt x="344" y="75"/>
                        <a:pt x="392" y="91"/>
                      </a:cubicBezTo>
                      <a:cubicBezTo>
                        <a:pt x="419" y="100"/>
                        <a:pt x="440" y="119"/>
                        <a:pt x="460" y="139"/>
                      </a:cubicBezTo>
                      <a:cubicBezTo>
                        <a:pt x="468" y="149"/>
                        <a:pt x="475" y="162"/>
                        <a:pt x="465" y="174"/>
                      </a:cubicBezTo>
                      <a:cubicBezTo>
                        <a:pt x="453" y="189"/>
                        <a:pt x="441" y="180"/>
                        <a:pt x="432" y="171"/>
                      </a:cubicBezTo>
                      <a:cubicBezTo>
                        <a:pt x="388" y="132"/>
                        <a:pt x="339" y="112"/>
                        <a:pt x="280" y="125"/>
                      </a:cubicBezTo>
                      <a:cubicBezTo>
                        <a:pt x="273" y="127"/>
                        <a:pt x="267" y="125"/>
                        <a:pt x="261" y="124"/>
                      </a:cubicBezTo>
                      <a:cubicBezTo>
                        <a:pt x="212" y="115"/>
                        <a:pt x="192" y="124"/>
                        <a:pt x="172" y="168"/>
                      </a:cubicBezTo>
                      <a:cubicBezTo>
                        <a:pt x="144" y="193"/>
                        <a:pt x="106" y="171"/>
                        <a:pt x="75" y="186"/>
                      </a:cubicBezTo>
                      <a:cubicBezTo>
                        <a:pt x="95" y="190"/>
                        <a:pt x="114" y="172"/>
                        <a:pt x="134" y="186"/>
                      </a:cubicBezTo>
                      <a:cubicBezTo>
                        <a:pt x="140" y="198"/>
                        <a:pt x="135" y="206"/>
                        <a:pt x="124" y="210"/>
                      </a:cubicBezTo>
                      <a:cubicBezTo>
                        <a:pt x="94" y="221"/>
                        <a:pt x="80" y="242"/>
                        <a:pt x="80" y="274"/>
                      </a:cubicBezTo>
                      <a:cubicBezTo>
                        <a:pt x="80" y="281"/>
                        <a:pt x="76" y="288"/>
                        <a:pt x="69" y="293"/>
                      </a:cubicBezTo>
                      <a:cubicBezTo>
                        <a:pt x="26" y="301"/>
                        <a:pt x="12" y="291"/>
                        <a:pt x="16" y="251"/>
                      </a:cubicBezTo>
                      <a:cubicBezTo>
                        <a:pt x="19" y="219"/>
                        <a:pt x="12" y="191"/>
                        <a:pt x="0" y="163"/>
                      </a:cubicBezTo>
                      <a:close/>
                    </a:path>
                  </a:pathLst>
                </a:custGeom>
                <a:solidFill>
                  <a:srgbClr val="81B667"/>
                </a:solidFill>
                <a:ln w="9525">
                  <a:noFill/>
                </a:ln>
              </p:spPr>
              <p:txBody>
                <a:bodyPr/>
                <a:p>
                  <a:endParaRPr lang="zh-CN" altLang="en-US"/>
                </a:p>
              </p:txBody>
            </p:sp>
            <p:sp>
              <p:nvSpPr>
                <p:cNvPr id="29712" name="Freeform 13"/>
                <p:cNvSpPr/>
                <p:nvPr/>
              </p:nvSpPr>
              <p:spPr>
                <a:xfrm>
                  <a:off x="1816100" y="3527425"/>
                  <a:ext cx="712788" cy="433388"/>
                </a:xfrm>
                <a:custGeom>
                  <a:avLst/>
                  <a:gdLst/>
                  <a:ahLst/>
                  <a:cxnLst>
                    <a:cxn ang="0">
                      <a:pos x="5642" y="307140"/>
                    </a:cxn>
                    <a:cxn ang="0">
                      <a:pos x="142933" y="199735"/>
                    </a:cxn>
                    <a:cxn ang="0">
                      <a:pos x="246372" y="211041"/>
                    </a:cxn>
                    <a:cxn ang="0">
                      <a:pos x="500268" y="301487"/>
                    </a:cxn>
                    <a:cxn ang="0">
                      <a:pos x="545405" y="322214"/>
                    </a:cxn>
                    <a:cxn ang="0">
                      <a:pos x="532240" y="265685"/>
                    </a:cxn>
                    <a:cxn ang="0">
                      <a:pos x="393067" y="179008"/>
                    </a:cxn>
                    <a:cxn ang="0">
                      <a:pos x="315958" y="30148"/>
                    </a:cxn>
                    <a:cxn ang="0">
                      <a:pos x="323481" y="1884"/>
                    </a:cxn>
                    <a:cxn ang="0">
                      <a:pos x="338527" y="1884"/>
                    </a:cxn>
                    <a:cxn ang="0">
                      <a:pos x="496506" y="33917"/>
                    </a:cxn>
                    <a:cxn ang="0">
                      <a:pos x="656366" y="192198"/>
                    </a:cxn>
                    <a:cxn ang="0">
                      <a:pos x="677054" y="358016"/>
                    </a:cxn>
                    <a:cxn ang="0">
                      <a:pos x="451369" y="423966"/>
                    </a:cxn>
                    <a:cxn ang="0">
                      <a:pos x="376141" y="420197"/>
                    </a:cxn>
                    <a:cxn ang="0">
                      <a:pos x="88393" y="341057"/>
                    </a:cxn>
                    <a:cxn ang="0">
                      <a:pos x="5642" y="307140"/>
                    </a:cxn>
                  </a:cxnLst>
                  <a:pathLst>
                    <a:path w="379" h="230">
                      <a:moveTo>
                        <a:pt x="3" y="163"/>
                      </a:moveTo>
                      <a:cubicBezTo>
                        <a:pt x="0" y="134"/>
                        <a:pt x="50" y="92"/>
                        <a:pt x="76" y="106"/>
                      </a:cubicBezTo>
                      <a:cubicBezTo>
                        <a:pt x="96" y="117"/>
                        <a:pt x="112" y="116"/>
                        <a:pt x="131" y="112"/>
                      </a:cubicBezTo>
                      <a:cubicBezTo>
                        <a:pt x="185" y="102"/>
                        <a:pt x="226" y="128"/>
                        <a:pt x="266" y="160"/>
                      </a:cubicBezTo>
                      <a:cubicBezTo>
                        <a:pt x="272" y="166"/>
                        <a:pt x="278" y="182"/>
                        <a:pt x="290" y="171"/>
                      </a:cubicBezTo>
                      <a:cubicBezTo>
                        <a:pt x="301" y="161"/>
                        <a:pt x="291" y="147"/>
                        <a:pt x="283" y="141"/>
                      </a:cubicBezTo>
                      <a:cubicBezTo>
                        <a:pt x="260" y="124"/>
                        <a:pt x="241" y="101"/>
                        <a:pt x="209" y="95"/>
                      </a:cubicBezTo>
                      <a:cubicBezTo>
                        <a:pt x="169" y="87"/>
                        <a:pt x="153" y="54"/>
                        <a:pt x="168" y="16"/>
                      </a:cubicBezTo>
                      <a:cubicBezTo>
                        <a:pt x="170" y="11"/>
                        <a:pt x="171" y="6"/>
                        <a:pt x="172" y="1"/>
                      </a:cubicBezTo>
                      <a:cubicBezTo>
                        <a:pt x="175" y="0"/>
                        <a:pt x="177" y="0"/>
                        <a:pt x="180" y="1"/>
                      </a:cubicBezTo>
                      <a:cubicBezTo>
                        <a:pt x="204" y="24"/>
                        <a:pt x="235" y="17"/>
                        <a:pt x="264" y="18"/>
                      </a:cubicBezTo>
                      <a:cubicBezTo>
                        <a:pt x="304" y="35"/>
                        <a:pt x="328" y="67"/>
                        <a:pt x="349" y="102"/>
                      </a:cubicBezTo>
                      <a:cubicBezTo>
                        <a:pt x="353" y="131"/>
                        <a:pt x="379" y="158"/>
                        <a:pt x="360" y="190"/>
                      </a:cubicBezTo>
                      <a:cubicBezTo>
                        <a:pt x="320" y="200"/>
                        <a:pt x="280" y="214"/>
                        <a:pt x="240" y="225"/>
                      </a:cubicBezTo>
                      <a:cubicBezTo>
                        <a:pt x="226" y="229"/>
                        <a:pt x="213" y="230"/>
                        <a:pt x="200" y="223"/>
                      </a:cubicBezTo>
                      <a:cubicBezTo>
                        <a:pt x="151" y="200"/>
                        <a:pt x="103" y="178"/>
                        <a:pt x="47" y="181"/>
                      </a:cubicBezTo>
                      <a:cubicBezTo>
                        <a:pt x="30" y="182"/>
                        <a:pt x="13" y="180"/>
                        <a:pt x="3" y="163"/>
                      </a:cubicBezTo>
                      <a:close/>
                    </a:path>
                  </a:pathLst>
                </a:custGeom>
                <a:solidFill>
                  <a:srgbClr val="95C975"/>
                </a:solidFill>
                <a:ln w="9525">
                  <a:noFill/>
                </a:ln>
              </p:spPr>
              <p:txBody>
                <a:bodyPr/>
                <a:p>
                  <a:endParaRPr lang="zh-CN" altLang="en-US"/>
                </a:p>
              </p:txBody>
            </p:sp>
            <p:sp>
              <p:nvSpPr>
                <p:cNvPr id="29713" name="Freeform 18"/>
                <p:cNvSpPr/>
                <p:nvPr/>
              </p:nvSpPr>
              <p:spPr>
                <a:xfrm>
                  <a:off x="1230313" y="3832225"/>
                  <a:ext cx="514350" cy="358775"/>
                </a:xfrm>
                <a:custGeom>
                  <a:avLst/>
                  <a:gdLst/>
                  <a:ahLst/>
                  <a:cxnLst>
                    <a:cxn ang="0">
                      <a:pos x="268438" y="0"/>
                    </a:cxn>
                    <a:cxn ang="0">
                      <a:pos x="319122" y="135245"/>
                    </a:cxn>
                    <a:cxn ang="0">
                      <a:pos x="401718" y="234800"/>
                    </a:cxn>
                    <a:cxn ang="0">
                      <a:pos x="514350" y="293030"/>
                    </a:cxn>
                    <a:cxn ang="0">
                      <a:pos x="503086" y="324963"/>
                    </a:cxn>
                    <a:cxn ang="0">
                      <a:pos x="249666" y="296787"/>
                    </a:cxn>
                    <a:cxn ang="0">
                      <a:pos x="122017" y="328720"/>
                    </a:cxn>
                    <a:cxn ang="0">
                      <a:pos x="60070" y="349382"/>
                    </a:cxn>
                    <a:cxn ang="0">
                      <a:pos x="30035" y="358775"/>
                    </a:cxn>
                    <a:cxn ang="0">
                      <a:pos x="7508" y="330598"/>
                    </a:cxn>
                    <a:cxn ang="0">
                      <a:pos x="268438" y="0"/>
                    </a:cxn>
                  </a:cxnLst>
                  <a:pathLst>
                    <a:path w="274" h="191">
                      <a:moveTo>
                        <a:pt x="143" y="0"/>
                      </a:moveTo>
                      <a:cubicBezTo>
                        <a:pt x="171" y="17"/>
                        <a:pt x="177" y="41"/>
                        <a:pt x="170" y="72"/>
                      </a:cubicBezTo>
                      <a:cubicBezTo>
                        <a:pt x="159" y="118"/>
                        <a:pt x="166" y="125"/>
                        <a:pt x="214" y="125"/>
                      </a:cubicBezTo>
                      <a:cubicBezTo>
                        <a:pt x="239" y="125"/>
                        <a:pt x="263" y="128"/>
                        <a:pt x="274" y="156"/>
                      </a:cubicBezTo>
                      <a:cubicBezTo>
                        <a:pt x="274" y="163"/>
                        <a:pt x="273" y="168"/>
                        <a:pt x="268" y="173"/>
                      </a:cubicBezTo>
                      <a:cubicBezTo>
                        <a:pt x="223" y="170"/>
                        <a:pt x="180" y="154"/>
                        <a:pt x="133" y="158"/>
                      </a:cubicBezTo>
                      <a:cubicBezTo>
                        <a:pt x="109" y="160"/>
                        <a:pt x="86" y="163"/>
                        <a:pt x="65" y="175"/>
                      </a:cubicBezTo>
                      <a:cubicBezTo>
                        <a:pt x="54" y="180"/>
                        <a:pt x="43" y="181"/>
                        <a:pt x="32" y="186"/>
                      </a:cubicBezTo>
                      <a:cubicBezTo>
                        <a:pt x="27" y="189"/>
                        <a:pt x="22" y="191"/>
                        <a:pt x="16" y="191"/>
                      </a:cubicBezTo>
                      <a:cubicBezTo>
                        <a:pt x="8" y="189"/>
                        <a:pt x="0" y="187"/>
                        <a:pt x="4" y="176"/>
                      </a:cubicBezTo>
                      <a:cubicBezTo>
                        <a:pt x="57" y="122"/>
                        <a:pt x="96" y="58"/>
                        <a:pt x="143" y="0"/>
                      </a:cubicBezTo>
                      <a:close/>
                    </a:path>
                  </a:pathLst>
                </a:custGeom>
                <a:solidFill>
                  <a:srgbClr val="6FA367"/>
                </a:solidFill>
                <a:ln w="9525">
                  <a:noFill/>
                </a:ln>
              </p:spPr>
              <p:txBody>
                <a:bodyPr/>
                <a:p>
                  <a:endParaRPr lang="zh-CN" altLang="en-US"/>
                </a:p>
              </p:txBody>
            </p:sp>
            <p:sp>
              <p:nvSpPr>
                <p:cNvPr id="29714" name="Freeform 22"/>
                <p:cNvSpPr/>
                <p:nvPr/>
              </p:nvSpPr>
              <p:spPr>
                <a:xfrm>
                  <a:off x="1063625" y="4164013"/>
                  <a:ext cx="339725" cy="260350"/>
                </a:xfrm>
                <a:custGeom>
                  <a:avLst/>
                  <a:gdLst/>
                  <a:ahLst/>
                  <a:cxnLst>
                    <a:cxn ang="0">
                      <a:pos x="174554" y="0"/>
                    </a:cxn>
                    <a:cxn ang="0">
                      <a:pos x="206462" y="20603"/>
                    </a:cxn>
                    <a:cxn ang="0">
                      <a:pos x="189570" y="93651"/>
                    </a:cxn>
                    <a:cxn ang="0">
                      <a:pos x="227108" y="176064"/>
                    </a:cxn>
                    <a:cxn ang="0">
                      <a:pos x="332217" y="200413"/>
                    </a:cxn>
                    <a:cxn ang="0">
                      <a:pos x="339725" y="219143"/>
                    </a:cxn>
                    <a:cxn ang="0">
                      <a:pos x="123877" y="258476"/>
                    </a:cxn>
                    <a:cxn ang="0">
                      <a:pos x="75077" y="252857"/>
                    </a:cxn>
                    <a:cxn ang="0">
                      <a:pos x="16892" y="177937"/>
                    </a:cxn>
                    <a:cxn ang="0">
                      <a:pos x="144523" y="61809"/>
                    </a:cxn>
                    <a:cxn ang="0">
                      <a:pos x="137016" y="35587"/>
                    </a:cxn>
                    <a:cxn ang="0">
                      <a:pos x="174554" y="0"/>
                    </a:cxn>
                  </a:cxnLst>
                  <a:pathLst>
                    <a:path w="181" h="139">
                      <a:moveTo>
                        <a:pt x="93" y="0"/>
                      </a:moveTo>
                      <a:cubicBezTo>
                        <a:pt x="96" y="8"/>
                        <a:pt x="102" y="11"/>
                        <a:pt x="110" y="11"/>
                      </a:cubicBezTo>
                      <a:cubicBezTo>
                        <a:pt x="117" y="26"/>
                        <a:pt x="108" y="38"/>
                        <a:pt x="101" y="50"/>
                      </a:cubicBezTo>
                      <a:cubicBezTo>
                        <a:pt x="82" y="78"/>
                        <a:pt x="87" y="88"/>
                        <a:pt x="121" y="94"/>
                      </a:cubicBezTo>
                      <a:cubicBezTo>
                        <a:pt x="140" y="98"/>
                        <a:pt x="159" y="99"/>
                        <a:pt x="177" y="107"/>
                      </a:cubicBezTo>
                      <a:cubicBezTo>
                        <a:pt x="180" y="110"/>
                        <a:pt x="181" y="113"/>
                        <a:pt x="181" y="117"/>
                      </a:cubicBezTo>
                      <a:cubicBezTo>
                        <a:pt x="145" y="137"/>
                        <a:pt x="106" y="139"/>
                        <a:pt x="66" y="138"/>
                      </a:cubicBezTo>
                      <a:cubicBezTo>
                        <a:pt x="58" y="138"/>
                        <a:pt x="49" y="135"/>
                        <a:pt x="40" y="135"/>
                      </a:cubicBezTo>
                      <a:cubicBezTo>
                        <a:pt x="1" y="137"/>
                        <a:pt x="0" y="135"/>
                        <a:pt x="9" y="95"/>
                      </a:cubicBezTo>
                      <a:cubicBezTo>
                        <a:pt x="32" y="75"/>
                        <a:pt x="54" y="54"/>
                        <a:pt x="77" y="33"/>
                      </a:cubicBezTo>
                      <a:cubicBezTo>
                        <a:pt x="84" y="27"/>
                        <a:pt x="86" y="20"/>
                        <a:pt x="73" y="19"/>
                      </a:cubicBezTo>
                      <a:cubicBezTo>
                        <a:pt x="80" y="13"/>
                        <a:pt x="87" y="6"/>
                        <a:pt x="93" y="0"/>
                      </a:cubicBezTo>
                      <a:close/>
                    </a:path>
                  </a:pathLst>
                </a:custGeom>
                <a:solidFill>
                  <a:srgbClr val="589D8C"/>
                </a:solidFill>
                <a:ln w="9525">
                  <a:noFill/>
                </a:ln>
              </p:spPr>
              <p:txBody>
                <a:bodyPr/>
                <a:p>
                  <a:endParaRPr lang="zh-CN" altLang="en-US"/>
                </a:p>
              </p:txBody>
            </p:sp>
            <p:sp>
              <p:nvSpPr>
                <p:cNvPr id="29715" name="Freeform 27"/>
                <p:cNvSpPr/>
                <p:nvPr/>
              </p:nvSpPr>
              <p:spPr>
                <a:xfrm>
                  <a:off x="2671763" y="3806825"/>
                  <a:ext cx="153988" cy="158750"/>
                </a:xfrm>
                <a:custGeom>
                  <a:avLst/>
                  <a:gdLst/>
                  <a:ahLst/>
                  <a:cxnLst>
                    <a:cxn ang="0">
                      <a:pos x="153988" y="16808"/>
                    </a:cxn>
                    <a:cxn ang="0">
                      <a:pos x="78871" y="145676"/>
                    </a:cxn>
                    <a:cxn ang="0">
                      <a:pos x="33802" y="143808"/>
                    </a:cxn>
                    <a:cxn ang="0">
                      <a:pos x="35680" y="145676"/>
                    </a:cxn>
                    <a:cxn ang="0">
                      <a:pos x="78871" y="0"/>
                    </a:cxn>
                    <a:cxn ang="0">
                      <a:pos x="153988" y="16808"/>
                    </a:cxn>
                  </a:cxnLst>
                  <a:pathLst>
                    <a:path w="82" h="85">
                      <a:moveTo>
                        <a:pt x="82" y="9"/>
                      </a:moveTo>
                      <a:cubicBezTo>
                        <a:pt x="76" y="36"/>
                        <a:pt x="64" y="60"/>
                        <a:pt x="42" y="78"/>
                      </a:cubicBezTo>
                      <a:cubicBezTo>
                        <a:pt x="34" y="85"/>
                        <a:pt x="26" y="82"/>
                        <a:pt x="18" y="77"/>
                      </a:cubicBezTo>
                      <a:cubicBezTo>
                        <a:pt x="19" y="78"/>
                        <a:pt x="19" y="78"/>
                        <a:pt x="19" y="78"/>
                      </a:cubicBezTo>
                      <a:cubicBezTo>
                        <a:pt x="0" y="44"/>
                        <a:pt x="33" y="26"/>
                        <a:pt x="42" y="0"/>
                      </a:cubicBezTo>
                      <a:cubicBezTo>
                        <a:pt x="54" y="8"/>
                        <a:pt x="68" y="8"/>
                        <a:pt x="82" y="9"/>
                      </a:cubicBezTo>
                      <a:close/>
                    </a:path>
                  </a:pathLst>
                </a:custGeom>
                <a:solidFill>
                  <a:srgbClr val="ECEDEB"/>
                </a:solidFill>
                <a:ln w="9525">
                  <a:noFill/>
                </a:ln>
              </p:spPr>
              <p:txBody>
                <a:bodyPr/>
                <a:p>
                  <a:endParaRPr lang="zh-CN" altLang="en-US"/>
                </a:p>
              </p:txBody>
            </p:sp>
            <p:sp>
              <p:nvSpPr>
                <p:cNvPr id="29716" name="Freeform 31"/>
                <p:cNvSpPr/>
                <p:nvPr/>
              </p:nvSpPr>
              <p:spPr>
                <a:xfrm>
                  <a:off x="2155825" y="3522663"/>
                  <a:ext cx="157163" cy="87313"/>
                </a:xfrm>
                <a:custGeom>
                  <a:avLst/>
                  <a:gdLst/>
                  <a:ahLst/>
                  <a:cxnLst>
                    <a:cxn ang="0">
                      <a:pos x="157163" y="39012"/>
                    </a:cxn>
                    <a:cxn ang="0">
                      <a:pos x="0" y="7430"/>
                    </a:cxn>
                    <a:cxn ang="0">
                      <a:pos x="157163" y="39012"/>
                    </a:cxn>
                  </a:cxnLst>
                  <a:pathLst>
                    <a:path w="84" h="47">
                      <a:moveTo>
                        <a:pt x="84" y="21"/>
                      </a:moveTo>
                      <a:cubicBezTo>
                        <a:pt x="52" y="33"/>
                        <a:pt x="20" y="47"/>
                        <a:pt x="0" y="4"/>
                      </a:cubicBezTo>
                      <a:cubicBezTo>
                        <a:pt x="30" y="0"/>
                        <a:pt x="59" y="2"/>
                        <a:pt x="84" y="21"/>
                      </a:cubicBezTo>
                      <a:close/>
                    </a:path>
                  </a:pathLst>
                </a:custGeom>
                <a:solidFill>
                  <a:srgbClr val="81B667"/>
                </a:solidFill>
                <a:ln w="9525">
                  <a:noFill/>
                </a:ln>
              </p:spPr>
              <p:txBody>
                <a:bodyPr/>
                <a:p>
                  <a:endParaRPr lang="zh-CN" altLang="en-US"/>
                </a:p>
              </p:txBody>
            </p:sp>
            <p:sp>
              <p:nvSpPr>
                <p:cNvPr id="29717" name="Freeform 35"/>
                <p:cNvSpPr/>
                <p:nvPr/>
              </p:nvSpPr>
              <p:spPr>
                <a:xfrm>
                  <a:off x="925513" y="4283075"/>
                  <a:ext cx="801688" cy="425450"/>
                </a:xfrm>
                <a:custGeom>
                  <a:avLst/>
                  <a:gdLst/>
                  <a:ahLst/>
                  <a:cxnLst>
                    <a:cxn ang="0">
                      <a:pos x="82803" y="365209"/>
                    </a:cxn>
                    <a:cxn ang="0">
                      <a:pos x="24464" y="321911"/>
                    </a:cxn>
                    <a:cxn ang="0">
                      <a:pos x="60220" y="252257"/>
                    </a:cxn>
                    <a:cxn ang="0">
                      <a:pos x="223945" y="195782"/>
                    </a:cxn>
                    <a:cxn ang="0">
                      <a:pos x="481765" y="114833"/>
                    </a:cxn>
                    <a:cxn ang="0">
                      <a:pos x="553277" y="79065"/>
                    </a:cxn>
                    <a:cxn ang="0">
                      <a:pos x="643608" y="33885"/>
                    </a:cxn>
                    <a:cxn ang="0">
                      <a:pos x="765931" y="39532"/>
                    </a:cxn>
                    <a:cxn ang="0">
                      <a:pos x="733939" y="146836"/>
                    </a:cxn>
                    <a:cxn ang="0">
                      <a:pos x="470474" y="393447"/>
                    </a:cxn>
                    <a:cxn ang="0">
                      <a:pos x="359442" y="421684"/>
                    </a:cxn>
                    <a:cxn ang="0">
                      <a:pos x="82803" y="365209"/>
                    </a:cxn>
                  </a:cxnLst>
                  <a:pathLst>
                    <a:path w="426" h="226">
                      <a:moveTo>
                        <a:pt x="44" y="194"/>
                      </a:moveTo>
                      <a:cubicBezTo>
                        <a:pt x="48" y="168"/>
                        <a:pt x="25" y="177"/>
                        <a:pt x="13" y="171"/>
                      </a:cubicBezTo>
                      <a:cubicBezTo>
                        <a:pt x="0" y="148"/>
                        <a:pt x="17" y="141"/>
                        <a:pt x="32" y="134"/>
                      </a:cubicBezTo>
                      <a:cubicBezTo>
                        <a:pt x="60" y="122"/>
                        <a:pt x="89" y="111"/>
                        <a:pt x="119" y="104"/>
                      </a:cubicBezTo>
                      <a:cubicBezTo>
                        <a:pt x="166" y="92"/>
                        <a:pt x="209" y="70"/>
                        <a:pt x="256" y="61"/>
                      </a:cubicBezTo>
                      <a:cubicBezTo>
                        <a:pt x="271" y="58"/>
                        <a:pt x="282" y="49"/>
                        <a:pt x="294" y="42"/>
                      </a:cubicBezTo>
                      <a:cubicBezTo>
                        <a:pt x="309" y="33"/>
                        <a:pt x="325" y="23"/>
                        <a:pt x="342" y="18"/>
                      </a:cubicBezTo>
                      <a:cubicBezTo>
                        <a:pt x="364" y="11"/>
                        <a:pt x="389" y="0"/>
                        <a:pt x="407" y="21"/>
                      </a:cubicBezTo>
                      <a:cubicBezTo>
                        <a:pt x="426" y="44"/>
                        <a:pt x="401" y="61"/>
                        <a:pt x="390" y="78"/>
                      </a:cubicBezTo>
                      <a:cubicBezTo>
                        <a:pt x="352" y="132"/>
                        <a:pt x="304" y="173"/>
                        <a:pt x="250" y="209"/>
                      </a:cubicBezTo>
                      <a:cubicBezTo>
                        <a:pt x="231" y="221"/>
                        <a:pt x="210" y="218"/>
                        <a:pt x="191" y="224"/>
                      </a:cubicBezTo>
                      <a:cubicBezTo>
                        <a:pt x="140" y="226"/>
                        <a:pt x="93" y="206"/>
                        <a:pt x="44" y="194"/>
                      </a:cubicBezTo>
                      <a:close/>
                    </a:path>
                  </a:pathLst>
                </a:custGeom>
                <a:solidFill>
                  <a:srgbClr val="609DA0"/>
                </a:solidFill>
                <a:ln w="9525">
                  <a:noFill/>
                </a:ln>
              </p:spPr>
              <p:txBody>
                <a:bodyPr/>
                <a:p>
                  <a:endParaRPr lang="zh-CN" altLang="en-US"/>
                </a:p>
              </p:txBody>
            </p:sp>
            <p:sp>
              <p:nvSpPr>
                <p:cNvPr id="29718" name="Freeform 39"/>
                <p:cNvSpPr/>
                <p:nvPr/>
              </p:nvSpPr>
              <p:spPr>
                <a:xfrm>
                  <a:off x="2433638" y="3956050"/>
                  <a:ext cx="260350" cy="468313"/>
                </a:xfrm>
                <a:custGeom>
                  <a:avLst/>
                  <a:gdLst/>
                  <a:ahLst/>
                  <a:cxnLst>
                    <a:cxn ang="0">
                      <a:pos x="170444" y="39496"/>
                    </a:cxn>
                    <a:cxn ang="0">
                      <a:pos x="200413" y="41377"/>
                    </a:cxn>
                    <a:cxn ang="0">
                      <a:pos x="230381" y="95919"/>
                    </a:cxn>
                    <a:cxn ang="0">
                      <a:pos x="247238" y="274593"/>
                    </a:cxn>
                    <a:cxn ang="0">
                      <a:pos x="134857" y="327254"/>
                    </a:cxn>
                    <a:cxn ang="0">
                      <a:pos x="93651" y="436339"/>
                    </a:cxn>
                    <a:cxn ang="0">
                      <a:pos x="28095" y="426935"/>
                    </a:cxn>
                    <a:cxn ang="0">
                      <a:pos x="16857" y="63946"/>
                    </a:cxn>
                    <a:cxn ang="0">
                      <a:pos x="52444" y="11284"/>
                    </a:cxn>
                    <a:cxn ang="0">
                      <a:pos x="170444" y="39496"/>
                    </a:cxn>
                  </a:cxnLst>
                  <a:pathLst>
                    <a:path w="139" h="249">
                      <a:moveTo>
                        <a:pt x="91" y="21"/>
                      </a:moveTo>
                      <a:cubicBezTo>
                        <a:pt x="96" y="21"/>
                        <a:pt x="101" y="21"/>
                        <a:pt x="107" y="22"/>
                      </a:cubicBezTo>
                      <a:cubicBezTo>
                        <a:pt x="112" y="32"/>
                        <a:pt x="118" y="41"/>
                        <a:pt x="123" y="51"/>
                      </a:cubicBezTo>
                      <a:cubicBezTo>
                        <a:pt x="137" y="82"/>
                        <a:pt x="120" y="114"/>
                        <a:pt x="132" y="146"/>
                      </a:cubicBezTo>
                      <a:cubicBezTo>
                        <a:pt x="139" y="165"/>
                        <a:pt x="106" y="180"/>
                        <a:pt x="72" y="174"/>
                      </a:cubicBezTo>
                      <a:cubicBezTo>
                        <a:pt x="79" y="199"/>
                        <a:pt x="75" y="221"/>
                        <a:pt x="50" y="232"/>
                      </a:cubicBezTo>
                      <a:cubicBezTo>
                        <a:pt x="38" y="237"/>
                        <a:pt x="24" y="249"/>
                        <a:pt x="15" y="227"/>
                      </a:cubicBezTo>
                      <a:cubicBezTo>
                        <a:pt x="24" y="162"/>
                        <a:pt x="12" y="98"/>
                        <a:pt x="9" y="34"/>
                      </a:cubicBezTo>
                      <a:cubicBezTo>
                        <a:pt x="8" y="21"/>
                        <a:pt x="0" y="0"/>
                        <a:pt x="28" y="6"/>
                      </a:cubicBezTo>
                      <a:cubicBezTo>
                        <a:pt x="46" y="25"/>
                        <a:pt x="64" y="40"/>
                        <a:pt x="91" y="21"/>
                      </a:cubicBezTo>
                      <a:close/>
                    </a:path>
                  </a:pathLst>
                </a:custGeom>
                <a:solidFill>
                  <a:srgbClr val="A5D078"/>
                </a:solidFill>
                <a:ln w="9525">
                  <a:noFill/>
                </a:ln>
              </p:spPr>
              <p:txBody>
                <a:bodyPr/>
                <a:p>
                  <a:endParaRPr lang="zh-CN" altLang="en-US"/>
                </a:p>
              </p:txBody>
            </p:sp>
            <p:sp>
              <p:nvSpPr>
                <p:cNvPr id="29719" name="Freeform 41"/>
                <p:cNvSpPr/>
                <p:nvPr/>
              </p:nvSpPr>
              <p:spPr>
                <a:xfrm>
                  <a:off x="1284288" y="4181475"/>
                  <a:ext cx="531813" cy="527050"/>
                </a:xfrm>
                <a:custGeom>
                  <a:avLst/>
                  <a:gdLst/>
                  <a:ahLst/>
                  <a:cxnLst>
                    <a:cxn ang="0">
                      <a:pos x="0" y="523285"/>
                    </a:cxn>
                    <a:cxn ang="0">
                      <a:pos x="394631" y="193879"/>
                    </a:cxn>
                    <a:cxn ang="0">
                      <a:pos x="400269" y="154350"/>
                    </a:cxn>
                    <a:cxn ang="0">
                      <a:pos x="358926" y="139291"/>
                    </a:cxn>
                    <a:cxn ang="0">
                      <a:pos x="206711" y="193879"/>
                    </a:cxn>
                    <a:cxn ang="0">
                      <a:pos x="129664" y="233407"/>
                    </a:cxn>
                    <a:cxn ang="0">
                      <a:pos x="116510" y="190114"/>
                    </a:cxn>
                    <a:cxn ang="0">
                      <a:pos x="114631" y="190114"/>
                    </a:cxn>
                    <a:cxn ang="0">
                      <a:pos x="150335" y="146821"/>
                    </a:cxn>
                    <a:cxn ang="0">
                      <a:pos x="315705" y="52705"/>
                    </a:cxn>
                    <a:cxn ang="0">
                      <a:pos x="358926" y="47058"/>
                    </a:cxn>
                    <a:cxn ang="0">
                      <a:pos x="430336" y="26352"/>
                    </a:cxn>
                    <a:cxn ang="0">
                      <a:pos x="526175" y="45175"/>
                    </a:cxn>
                    <a:cxn ang="0">
                      <a:pos x="488591" y="150585"/>
                    </a:cxn>
                    <a:cxn ang="0">
                      <a:pos x="466041" y="188232"/>
                    </a:cxn>
                    <a:cxn ang="0">
                      <a:pos x="225503" y="463051"/>
                    </a:cxn>
                    <a:cxn ang="0">
                      <a:pos x="116510" y="527050"/>
                    </a:cxn>
                    <a:cxn ang="0">
                      <a:pos x="0" y="523285"/>
                    </a:cxn>
                  </a:cxnLst>
                  <a:pathLst>
                    <a:path w="283" h="280">
                      <a:moveTo>
                        <a:pt x="0" y="278"/>
                      </a:moveTo>
                      <a:cubicBezTo>
                        <a:pt x="92" y="245"/>
                        <a:pt x="154" y="178"/>
                        <a:pt x="210" y="103"/>
                      </a:cubicBezTo>
                      <a:cubicBezTo>
                        <a:pt x="215" y="96"/>
                        <a:pt x="217" y="90"/>
                        <a:pt x="213" y="82"/>
                      </a:cubicBezTo>
                      <a:cubicBezTo>
                        <a:pt x="208" y="72"/>
                        <a:pt x="200" y="75"/>
                        <a:pt x="191" y="74"/>
                      </a:cubicBezTo>
                      <a:cubicBezTo>
                        <a:pt x="159" y="72"/>
                        <a:pt x="135" y="90"/>
                        <a:pt x="110" y="103"/>
                      </a:cubicBezTo>
                      <a:cubicBezTo>
                        <a:pt x="96" y="110"/>
                        <a:pt x="86" y="123"/>
                        <a:pt x="69" y="124"/>
                      </a:cubicBezTo>
                      <a:cubicBezTo>
                        <a:pt x="64" y="118"/>
                        <a:pt x="68" y="108"/>
                        <a:pt x="62" y="101"/>
                      </a:cubicBezTo>
                      <a:cubicBezTo>
                        <a:pt x="61" y="101"/>
                        <a:pt x="61" y="101"/>
                        <a:pt x="61" y="101"/>
                      </a:cubicBezTo>
                      <a:cubicBezTo>
                        <a:pt x="58" y="86"/>
                        <a:pt x="70" y="81"/>
                        <a:pt x="80" y="78"/>
                      </a:cubicBezTo>
                      <a:cubicBezTo>
                        <a:pt x="114" y="68"/>
                        <a:pt x="142" y="49"/>
                        <a:pt x="168" y="28"/>
                      </a:cubicBezTo>
                      <a:cubicBezTo>
                        <a:pt x="175" y="25"/>
                        <a:pt x="183" y="24"/>
                        <a:pt x="191" y="25"/>
                      </a:cubicBezTo>
                      <a:cubicBezTo>
                        <a:pt x="206" y="30"/>
                        <a:pt x="218" y="23"/>
                        <a:pt x="229" y="14"/>
                      </a:cubicBezTo>
                      <a:cubicBezTo>
                        <a:pt x="250" y="0"/>
                        <a:pt x="267" y="2"/>
                        <a:pt x="280" y="24"/>
                      </a:cubicBezTo>
                      <a:cubicBezTo>
                        <a:pt x="283" y="46"/>
                        <a:pt x="273" y="64"/>
                        <a:pt x="260" y="80"/>
                      </a:cubicBezTo>
                      <a:cubicBezTo>
                        <a:pt x="255" y="86"/>
                        <a:pt x="250" y="92"/>
                        <a:pt x="248" y="100"/>
                      </a:cubicBezTo>
                      <a:cubicBezTo>
                        <a:pt x="228" y="168"/>
                        <a:pt x="179" y="211"/>
                        <a:pt x="120" y="246"/>
                      </a:cubicBezTo>
                      <a:cubicBezTo>
                        <a:pt x="100" y="256"/>
                        <a:pt x="83" y="271"/>
                        <a:pt x="62" y="280"/>
                      </a:cubicBezTo>
                      <a:cubicBezTo>
                        <a:pt x="41" y="279"/>
                        <a:pt x="21" y="279"/>
                        <a:pt x="0" y="278"/>
                      </a:cubicBezTo>
                      <a:close/>
                    </a:path>
                  </a:pathLst>
                </a:custGeom>
                <a:solidFill>
                  <a:srgbClr val="5B8B86"/>
                </a:solidFill>
                <a:ln w="9525">
                  <a:noFill/>
                </a:ln>
              </p:spPr>
              <p:txBody>
                <a:bodyPr/>
                <a:p>
                  <a:endParaRPr lang="zh-CN" altLang="en-US"/>
                </a:p>
              </p:txBody>
            </p:sp>
            <p:sp>
              <p:nvSpPr>
                <p:cNvPr id="29720" name="Freeform 43"/>
                <p:cNvSpPr/>
                <p:nvPr/>
              </p:nvSpPr>
              <p:spPr>
                <a:xfrm>
                  <a:off x="2444750" y="4052888"/>
                  <a:ext cx="293688" cy="447675"/>
                </a:xfrm>
                <a:custGeom>
                  <a:avLst/>
                  <a:gdLst/>
                  <a:ahLst/>
                  <a:cxnLst>
                    <a:cxn ang="0">
                      <a:pos x="30121" y="349863"/>
                    </a:cxn>
                    <a:cxn ang="0">
                      <a:pos x="97896" y="225718"/>
                    </a:cxn>
                    <a:cxn ang="0">
                      <a:pos x="116722" y="199384"/>
                    </a:cxn>
                    <a:cxn ang="0">
                      <a:pos x="144961" y="208789"/>
                    </a:cxn>
                    <a:cxn ang="0">
                      <a:pos x="212735" y="199384"/>
                    </a:cxn>
                    <a:cxn ang="0">
                      <a:pos x="203322" y="144836"/>
                    </a:cxn>
                    <a:cxn ang="0">
                      <a:pos x="186378" y="120383"/>
                    </a:cxn>
                    <a:cxn ang="0">
                      <a:pos x="220266" y="0"/>
                    </a:cxn>
                    <a:cxn ang="0">
                      <a:pos x="193909" y="364911"/>
                    </a:cxn>
                    <a:cxn ang="0">
                      <a:pos x="56478" y="438270"/>
                    </a:cxn>
                    <a:cxn ang="0">
                      <a:pos x="5647" y="423222"/>
                    </a:cxn>
                    <a:cxn ang="0">
                      <a:pos x="30121" y="349863"/>
                    </a:cxn>
                  </a:cxnLst>
                  <a:pathLst>
                    <a:path w="156" h="238">
                      <a:moveTo>
                        <a:pt x="16" y="186"/>
                      </a:moveTo>
                      <a:cubicBezTo>
                        <a:pt x="41" y="171"/>
                        <a:pt x="81" y="165"/>
                        <a:pt x="52" y="120"/>
                      </a:cubicBezTo>
                      <a:cubicBezTo>
                        <a:pt x="50" y="119"/>
                        <a:pt x="58" y="110"/>
                        <a:pt x="62" y="106"/>
                      </a:cubicBezTo>
                      <a:cubicBezTo>
                        <a:pt x="68" y="101"/>
                        <a:pt x="73" y="104"/>
                        <a:pt x="77" y="111"/>
                      </a:cubicBezTo>
                      <a:cubicBezTo>
                        <a:pt x="92" y="136"/>
                        <a:pt x="103" y="113"/>
                        <a:pt x="113" y="106"/>
                      </a:cubicBezTo>
                      <a:cubicBezTo>
                        <a:pt x="128" y="96"/>
                        <a:pt x="122" y="85"/>
                        <a:pt x="108" y="77"/>
                      </a:cubicBezTo>
                      <a:cubicBezTo>
                        <a:pt x="102" y="74"/>
                        <a:pt x="93" y="67"/>
                        <a:pt x="99" y="64"/>
                      </a:cubicBezTo>
                      <a:cubicBezTo>
                        <a:pt x="128" y="48"/>
                        <a:pt x="106" y="20"/>
                        <a:pt x="117" y="0"/>
                      </a:cubicBezTo>
                      <a:cubicBezTo>
                        <a:pt x="156" y="69"/>
                        <a:pt x="155" y="144"/>
                        <a:pt x="103" y="194"/>
                      </a:cubicBezTo>
                      <a:cubicBezTo>
                        <a:pt x="83" y="214"/>
                        <a:pt x="59" y="228"/>
                        <a:pt x="30" y="233"/>
                      </a:cubicBezTo>
                      <a:cubicBezTo>
                        <a:pt x="20" y="235"/>
                        <a:pt x="9" y="238"/>
                        <a:pt x="3" y="225"/>
                      </a:cubicBezTo>
                      <a:cubicBezTo>
                        <a:pt x="0" y="210"/>
                        <a:pt x="4" y="196"/>
                        <a:pt x="16" y="186"/>
                      </a:cubicBezTo>
                      <a:close/>
                    </a:path>
                  </a:pathLst>
                </a:custGeom>
                <a:solidFill>
                  <a:srgbClr val="B5D78F"/>
                </a:solidFill>
                <a:ln w="9525">
                  <a:noFill/>
                </a:ln>
              </p:spPr>
              <p:txBody>
                <a:bodyPr/>
                <a:p>
                  <a:endParaRPr lang="zh-CN" altLang="en-US"/>
                </a:p>
              </p:txBody>
            </p:sp>
            <p:sp>
              <p:nvSpPr>
                <p:cNvPr id="29721" name="Freeform 44"/>
                <p:cNvSpPr/>
                <p:nvPr/>
              </p:nvSpPr>
              <p:spPr>
                <a:xfrm>
                  <a:off x="1503363" y="4525963"/>
                  <a:ext cx="942975" cy="219075"/>
                </a:xfrm>
                <a:custGeom>
                  <a:avLst/>
                  <a:gdLst/>
                  <a:ahLst/>
                  <a:cxnLst>
                    <a:cxn ang="0">
                      <a:pos x="942975" y="20774"/>
                    </a:cxn>
                    <a:cxn ang="0">
                      <a:pos x="659331" y="118980"/>
                    </a:cxn>
                    <a:cxn ang="0">
                      <a:pos x="231047" y="209632"/>
                    </a:cxn>
                    <a:cxn ang="0">
                      <a:pos x="63866" y="198300"/>
                    </a:cxn>
                    <a:cxn ang="0">
                      <a:pos x="9392" y="124646"/>
                    </a:cxn>
                    <a:cxn ang="0">
                      <a:pos x="69502" y="115203"/>
                    </a:cxn>
                    <a:cxn ang="0">
                      <a:pos x="392593" y="118980"/>
                    </a:cxn>
                    <a:cxn ang="0">
                      <a:pos x="589828" y="79320"/>
                    </a:cxn>
                    <a:cxn ang="0">
                      <a:pos x="865959" y="1888"/>
                    </a:cxn>
                    <a:cxn ang="0">
                      <a:pos x="933582" y="13220"/>
                    </a:cxn>
                    <a:cxn ang="0">
                      <a:pos x="942975" y="20774"/>
                    </a:cxn>
                  </a:cxnLst>
                  <a:pathLst>
                    <a:path w="502" h="116">
                      <a:moveTo>
                        <a:pt x="502" y="11"/>
                      </a:moveTo>
                      <a:cubicBezTo>
                        <a:pt x="455" y="39"/>
                        <a:pt x="402" y="51"/>
                        <a:pt x="351" y="63"/>
                      </a:cubicBezTo>
                      <a:cubicBezTo>
                        <a:pt x="276" y="82"/>
                        <a:pt x="201" y="103"/>
                        <a:pt x="123" y="111"/>
                      </a:cubicBezTo>
                      <a:cubicBezTo>
                        <a:pt x="93" y="116"/>
                        <a:pt x="64" y="109"/>
                        <a:pt x="34" y="105"/>
                      </a:cubicBezTo>
                      <a:cubicBezTo>
                        <a:pt x="14" y="103"/>
                        <a:pt x="0" y="89"/>
                        <a:pt x="5" y="66"/>
                      </a:cubicBezTo>
                      <a:cubicBezTo>
                        <a:pt x="14" y="56"/>
                        <a:pt x="25" y="56"/>
                        <a:pt x="37" y="61"/>
                      </a:cubicBezTo>
                      <a:cubicBezTo>
                        <a:pt x="94" y="83"/>
                        <a:pt x="151" y="79"/>
                        <a:pt x="209" y="63"/>
                      </a:cubicBezTo>
                      <a:cubicBezTo>
                        <a:pt x="244" y="54"/>
                        <a:pt x="279" y="49"/>
                        <a:pt x="314" y="42"/>
                      </a:cubicBezTo>
                      <a:cubicBezTo>
                        <a:pt x="364" y="33"/>
                        <a:pt x="411" y="12"/>
                        <a:pt x="461" y="1"/>
                      </a:cubicBezTo>
                      <a:cubicBezTo>
                        <a:pt x="473" y="1"/>
                        <a:pt x="486" y="0"/>
                        <a:pt x="497" y="7"/>
                      </a:cubicBezTo>
                      <a:cubicBezTo>
                        <a:pt x="499" y="8"/>
                        <a:pt x="500" y="10"/>
                        <a:pt x="502" y="11"/>
                      </a:cubicBezTo>
                      <a:close/>
                    </a:path>
                  </a:pathLst>
                </a:custGeom>
                <a:solidFill>
                  <a:srgbClr val="65949B"/>
                </a:solidFill>
                <a:ln w="9525">
                  <a:noFill/>
                </a:ln>
              </p:spPr>
              <p:txBody>
                <a:bodyPr/>
                <a:p>
                  <a:endParaRPr lang="zh-CN" altLang="en-US"/>
                </a:p>
              </p:txBody>
            </p:sp>
            <p:sp>
              <p:nvSpPr>
                <p:cNvPr id="29722" name="Freeform 46"/>
                <p:cNvSpPr/>
                <p:nvPr/>
              </p:nvSpPr>
              <p:spPr>
                <a:xfrm>
                  <a:off x="1401763" y="4627563"/>
                  <a:ext cx="331788" cy="141288"/>
                </a:xfrm>
                <a:custGeom>
                  <a:avLst/>
                  <a:gdLst/>
                  <a:ahLst/>
                  <a:cxnLst>
                    <a:cxn ang="0">
                      <a:pos x="114345" y="20722"/>
                    </a:cxn>
                    <a:cxn ang="0">
                      <a:pos x="213693" y="92308"/>
                    </a:cxn>
                    <a:cxn ang="0">
                      <a:pos x="331788" y="107378"/>
                    </a:cxn>
                    <a:cxn ang="0">
                      <a:pos x="93725" y="101727"/>
                    </a:cxn>
                    <a:cxn ang="0">
                      <a:pos x="0" y="81005"/>
                    </a:cxn>
                    <a:cxn ang="0">
                      <a:pos x="101223" y="5651"/>
                    </a:cxn>
                    <a:cxn ang="0">
                      <a:pos x="114345" y="20722"/>
                    </a:cxn>
                  </a:cxnLst>
                  <a:pathLst>
                    <a:path w="177" h="75">
                      <a:moveTo>
                        <a:pt x="61" y="11"/>
                      </a:moveTo>
                      <a:cubicBezTo>
                        <a:pt x="68" y="38"/>
                        <a:pt x="86" y="51"/>
                        <a:pt x="114" y="49"/>
                      </a:cubicBezTo>
                      <a:cubicBezTo>
                        <a:pt x="135" y="48"/>
                        <a:pt x="157" y="50"/>
                        <a:pt x="177" y="57"/>
                      </a:cubicBezTo>
                      <a:cubicBezTo>
                        <a:pt x="135" y="75"/>
                        <a:pt x="93" y="56"/>
                        <a:pt x="50" y="54"/>
                      </a:cubicBezTo>
                      <a:cubicBezTo>
                        <a:pt x="34" y="53"/>
                        <a:pt x="15" y="55"/>
                        <a:pt x="0" y="43"/>
                      </a:cubicBezTo>
                      <a:cubicBezTo>
                        <a:pt x="10" y="19"/>
                        <a:pt x="35" y="15"/>
                        <a:pt x="54" y="3"/>
                      </a:cubicBezTo>
                      <a:cubicBezTo>
                        <a:pt x="62" y="0"/>
                        <a:pt x="63" y="4"/>
                        <a:pt x="61" y="11"/>
                      </a:cubicBezTo>
                      <a:close/>
                    </a:path>
                  </a:pathLst>
                </a:custGeom>
                <a:solidFill>
                  <a:srgbClr val="7BA8B5"/>
                </a:solidFill>
                <a:ln w="9525">
                  <a:noFill/>
                </a:ln>
              </p:spPr>
              <p:txBody>
                <a:bodyPr/>
                <a:p>
                  <a:endParaRPr lang="zh-CN" altLang="en-US"/>
                </a:p>
              </p:txBody>
            </p:sp>
            <p:sp>
              <p:nvSpPr>
                <p:cNvPr id="29723" name="Freeform 48"/>
                <p:cNvSpPr/>
                <p:nvPr/>
              </p:nvSpPr>
              <p:spPr>
                <a:xfrm>
                  <a:off x="2414588" y="4418013"/>
                  <a:ext cx="223838" cy="128588"/>
                </a:xfrm>
                <a:custGeom>
                  <a:avLst/>
                  <a:gdLst/>
                  <a:ahLst/>
                  <a:cxnLst>
                    <a:cxn ang="0">
                      <a:pos x="45143" y="55907"/>
                    </a:cxn>
                    <a:cxn ang="0">
                      <a:pos x="223838" y="0"/>
                    </a:cxn>
                    <a:cxn ang="0">
                      <a:pos x="31976" y="128588"/>
                    </a:cxn>
                    <a:cxn ang="0">
                      <a:pos x="26333" y="126724"/>
                    </a:cxn>
                    <a:cxn ang="0">
                      <a:pos x="45143" y="55907"/>
                    </a:cxn>
                  </a:cxnLst>
                  <a:pathLst>
                    <a:path w="119" h="69">
                      <a:moveTo>
                        <a:pt x="24" y="30"/>
                      </a:moveTo>
                      <a:cubicBezTo>
                        <a:pt x="60" y="34"/>
                        <a:pt x="88" y="13"/>
                        <a:pt x="119" y="0"/>
                      </a:cubicBezTo>
                      <a:cubicBezTo>
                        <a:pt x="97" y="40"/>
                        <a:pt x="57" y="55"/>
                        <a:pt x="17" y="69"/>
                      </a:cubicBezTo>
                      <a:cubicBezTo>
                        <a:pt x="14" y="68"/>
                        <a:pt x="14" y="68"/>
                        <a:pt x="14" y="68"/>
                      </a:cubicBezTo>
                      <a:cubicBezTo>
                        <a:pt x="7" y="53"/>
                        <a:pt x="0" y="37"/>
                        <a:pt x="24" y="30"/>
                      </a:cubicBezTo>
                      <a:close/>
                    </a:path>
                  </a:pathLst>
                </a:custGeom>
                <a:solidFill>
                  <a:srgbClr val="93BD8E"/>
                </a:solidFill>
                <a:ln w="9525">
                  <a:noFill/>
                </a:ln>
              </p:spPr>
              <p:txBody>
                <a:bodyPr/>
                <a:p>
                  <a:endParaRPr lang="zh-CN" altLang="en-US"/>
                </a:p>
              </p:txBody>
            </p:sp>
            <p:sp>
              <p:nvSpPr>
                <p:cNvPr id="29724" name="Freeform 50"/>
                <p:cNvSpPr/>
                <p:nvPr/>
              </p:nvSpPr>
              <p:spPr>
                <a:xfrm>
                  <a:off x="696913" y="4341813"/>
                  <a:ext cx="742950" cy="265113"/>
                </a:xfrm>
                <a:custGeom>
                  <a:avLst/>
                  <a:gdLst/>
                  <a:ahLst/>
                  <a:cxnLst>
                    <a:cxn ang="0">
                      <a:pos x="705332" y="30083"/>
                    </a:cxn>
                    <a:cxn ang="0">
                      <a:pos x="718498" y="73329"/>
                    </a:cxn>
                    <a:cxn ang="0">
                      <a:pos x="541695" y="139137"/>
                    </a:cxn>
                    <a:cxn ang="0">
                      <a:pos x="347963" y="193664"/>
                    </a:cxn>
                    <a:cxn ang="0">
                      <a:pos x="253919" y="263232"/>
                    </a:cxn>
                    <a:cxn ang="0">
                      <a:pos x="90282" y="263232"/>
                    </a:cxn>
                    <a:cxn ang="0">
                      <a:pos x="0" y="206825"/>
                    </a:cxn>
                    <a:cxn ang="0">
                      <a:pos x="174922" y="167340"/>
                    </a:cxn>
                    <a:cxn ang="0">
                      <a:pos x="199373" y="161700"/>
                    </a:cxn>
                    <a:cxn ang="0">
                      <a:pos x="383700" y="0"/>
                    </a:cxn>
                    <a:cxn ang="0">
                      <a:pos x="389343" y="62047"/>
                    </a:cxn>
                    <a:cxn ang="0">
                      <a:pos x="705332" y="30083"/>
                    </a:cxn>
                  </a:cxnLst>
                  <a:pathLst>
                    <a:path w="395" h="141">
                      <a:moveTo>
                        <a:pt x="375" y="16"/>
                      </a:moveTo>
                      <a:cubicBezTo>
                        <a:pt x="395" y="18"/>
                        <a:pt x="387" y="29"/>
                        <a:pt x="382" y="39"/>
                      </a:cubicBezTo>
                      <a:cubicBezTo>
                        <a:pt x="352" y="55"/>
                        <a:pt x="317" y="65"/>
                        <a:pt x="288" y="74"/>
                      </a:cubicBezTo>
                      <a:cubicBezTo>
                        <a:pt x="256" y="85"/>
                        <a:pt x="219" y="94"/>
                        <a:pt x="185" y="103"/>
                      </a:cubicBezTo>
                      <a:cubicBezTo>
                        <a:pt x="166" y="108"/>
                        <a:pt x="136" y="106"/>
                        <a:pt x="135" y="140"/>
                      </a:cubicBezTo>
                      <a:cubicBezTo>
                        <a:pt x="106" y="140"/>
                        <a:pt x="77" y="139"/>
                        <a:pt x="48" y="140"/>
                      </a:cubicBezTo>
                      <a:cubicBezTo>
                        <a:pt x="25" y="141"/>
                        <a:pt x="21" y="114"/>
                        <a:pt x="0" y="110"/>
                      </a:cubicBezTo>
                      <a:cubicBezTo>
                        <a:pt x="31" y="98"/>
                        <a:pt x="56" y="70"/>
                        <a:pt x="93" y="89"/>
                      </a:cubicBezTo>
                      <a:cubicBezTo>
                        <a:pt x="98" y="91"/>
                        <a:pt x="104" y="91"/>
                        <a:pt x="106" y="86"/>
                      </a:cubicBezTo>
                      <a:cubicBezTo>
                        <a:pt x="123" y="39"/>
                        <a:pt x="172" y="29"/>
                        <a:pt x="204" y="0"/>
                      </a:cubicBezTo>
                      <a:cubicBezTo>
                        <a:pt x="213" y="11"/>
                        <a:pt x="203" y="23"/>
                        <a:pt x="207" y="33"/>
                      </a:cubicBezTo>
                      <a:cubicBezTo>
                        <a:pt x="263" y="28"/>
                        <a:pt x="321" y="41"/>
                        <a:pt x="375" y="16"/>
                      </a:cubicBezTo>
                      <a:close/>
                    </a:path>
                  </a:pathLst>
                </a:custGeom>
                <a:solidFill>
                  <a:srgbClr val="448184"/>
                </a:solidFill>
                <a:ln w="9525">
                  <a:noFill/>
                </a:ln>
              </p:spPr>
              <p:txBody>
                <a:bodyPr/>
                <a:p>
                  <a:endParaRPr lang="zh-CN" altLang="en-US"/>
                </a:p>
              </p:txBody>
            </p:sp>
            <p:sp>
              <p:nvSpPr>
                <p:cNvPr id="29725" name="Freeform 71"/>
                <p:cNvSpPr/>
                <p:nvPr/>
              </p:nvSpPr>
              <p:spPr>
                <a:xfrm>
                  <a:off x="1606550" y="3840163"/>
                  <a:ext cx="571500" cy="309563"/>
                </a:xfrm>
                <a:custGeom>
                  <a:avLst/>
                  <a:gdLst/>
                  <a:ahLst/>
                  <a:cxnLst>
                    <a:cxn ang="0">
                      <a:pos x="127835" y="285173"/>
                    </a:cxn>
                    <a:cxn ang="0">
                      <a:pos x="26319" y="227012"/>
                    </a:cxn>
                    <a:cxn ang="0">
                      <a:pos x="142875" y="39398"/>
                    </a:cxn>
                    <a:cxn ang="0">
                      <a:pos x="479383" y="60036"/>
                    </a:cxn>
                    <a:cxn ang="0">
                      <a:pos x="571500" y="116320"/>
                    </a:cxn>
                    <a:cxn ang="0">
                      <a:pos x="522621" y="172604"/>
                    </a:cxn>
                    <a:cxn ang="0">
                      <a:pos x="216192" y="296430"/>
                    </a:cxn>
                    <a:cxn ang="0">
                      <a:pos x="127835" y="285173"/>
                    </a:cxn>
                  </a:cxnLst>
                  <a:pathLst>
                    <a:path w="304" h="165">
                      <a:moveTo>
                        <a:pt x="68" y="152"/>
                      </a:moveTo>
                      <a:cubicBezTo>
                        <a:pt x="58" y="129"/>
                        <a:pt x="28" y="138"/>
                        <a:pt x="14" y="121"/>
                      </a:cubicBezTo>
                      <a:cubicBezTo>
                        <a:pt x="0" y="66"/>
                        <a:pt x="40" y="45"/>
                        <a:pt x="76" y="21"/>
                      </a:cubicBezTo>
                      <a:cubicBezTo>
                        <a:pt x="137" y="0"/>
                        <a:pt x="196" y="16"/>
                        <a:pt x="255" y="32"/>
                      </a:cubicBezTo>
                      <a:cubicBezTo>
                        <a:pt x="272" y="37"/>
                        <a:pt x="298" y="35"/>
                        <a:pt x="304" y="62"/>
                      </a:cubicBezTo>
                      <a:cubicBezTo>
                        <a:pt x="302" y="77"/>
                        <a:pt x="291" y="86"/>
                        <a:pt x="278" y="92"/>
                      </a:cubicBezTo>
                      <a:cubicBezTo>
                        <a:pt x="225" y="118"/>
                        <a:pt x="172" y="143"/>
                        <a:pt x="115" y="158"/>
                      </a:cubicBezTo>
                      <a:cubicBezTo>
                        <a:pt x="99" y="162"/>
                        <a:pt x="83" y="165"/>
                        <a:pt x="68" y="152"/>
                      </a:cubicBezTo>
                      <a:close/>
                    </a:path>
                  </a:pathLst>
                </a:custGeom>
                <a:solidFill>
                  <a:srgbClr val="89C270"/>
                </a:solidFill>
                <a:ln w="9525">
                  <a:noFill/>
                </a:ln>
              </p:spPr>
              <p:txBody>
                <a:bodyPr/>
                <a:p>
                  <a:endParaRPr lang="zh-CN" altLang="en-US"/>
                </a:p>
              </p:txBody>
            </p:sp>
            <p:sp>
              <p:nvSpPr>
                <p:cNvPr id="29726" name="Freeform 72"/>
                <p:cNvSpPr/>
                <p:nvPr/>
              </p:nvSpPr>
              <p:spPr>
                <a:xfrm>
                  <a:off x="1593850" y="3833813"/>
                  <a:ext cx="606425" cy="138113"/>
                </a:xfrm>
                <a:custGeom>
                  <a:avLst/>
                  <a:gdLst/>
                  <a:ahLst/>
                  <a:cxnLst>
                    <a:cxn ang="0">
                      <a:pos x="574507" y="132437"/>
                    </a:cxn>
                    <a:cxn ang="0">
                      <a:pos x="405534" y="62434"/>
                    </a:cxn>
                    <a:cxn ang="0">
                      <a:pos x="155830" y="45407"/>
                    </a:cxn>
                    <a:cxn ang="0">
                      <a:pos x="45059" y="62434"/>
                    </a:cxn>
                    <a:cxn ang="0">
                      <a:pos x="0" y="39731"/>
                    </a:cxn>
                    <a:cxn ang="0">
                      <a:pos x="45059" y="15135"/>
                    </a:cxn>
                    <a:cxn ang="0">
                      <a:pos x="229052" y="0"/>
                    </a:cxn>
                    <a:cxn ang="0">
                      <a:pos x="354843" y="17027"/>
                    </a:cxn>
                    <a:cxn ang="0">
                      <a:pos x="606425" y="100273"/>
                    </a:cxn>
                    <a:cxn ang="0">
                      <a:pos x="574507" y="132437"/>
                    </a:cxn>
                  </a:cxnLst>
                  <a:pathLst>
                    <a:path w="323" h="73">
                      <a:moveTo>
                        <a:pt x="306" y="70"/>
                      </a:moveTo>
                      <a:cubicBezTo>
                        <a:pt x="286" y="34"/>
                        <a:pt x="247" y="40"/>
                        <a:pt x="216" y="33"/>
                      </a:cubicBezTo>
                      <a:cubicBezTo>
                        <a:pt x="173" y="24"/>
                        <a:pt x="128" y="20"/>
                        <a:pt x="83" y="24"/>
                      </a:cubicBezTo>
                      <a:cubicBezTo>
                        <a:pt x="62" y="18"/>
                        <a:pt x="45" y="39"/>
                        <a:pt x="24" y="33"/>
                      </a:cubicBezTo>
                      <a:cubicBezTo>
                        <a:pt x="16" y="31"/>
                        <a:pt x="1" y="36"/>
                        <a:pt x="0" y="21"/>
                      </a:cubicBezTo>
                      <a:cubicBezTo>
                        <a:pt x="0" y="5"/>
                        <a:pt x="14" y="9"/>
                        <a:pt x="24" y="8"/>
                      </a:cubicBezTo>
                      <a:cubicBezTo>
                        <a:pt x="56" y="7"/>
                        <a:pt x="90" y="12"/>
                        <a:pt x="122" y="0"/>
                      </a:cubicBezTo>
                      <a:cubicBezTo>
                        <a:pt x="144" y="8"/>
                        <a:pt x="166" y="8"/>
                        <a:pt x="189" y="9"/>
                      </a:cubicBezTo>
                      <a:cubicBezTo>
                        <a:pt x="239" y="9"/>
                        <a:pt x="281" y="29"/>
                        <a:pt x="323" y="53"/>
                      </a:cubicBezTo>
                      <a:cubicBezTo>
                        <a:pt x="321" y="62"/>
                        <a:pt x="321" y="73"/>
                        <a:pt x="306" y="70"/>
                      </a:cubicBezTo>
                      <a:close/>
                    </a:path>
                  </a:pathLst>
                </a:custGeom>
                <a:solidFill>
                  <a:srgbClr val="6FA367"/>
                </a:solidFill>
                <a:ln w="9525">
                  <a:noFill/>
                </a:ln>
              </p:spPr>
              <p:txBody>
                <a:bodyPr/>
                <a:p>
                  <a:endParaRPr lang="zh-CN" altLang="en-US"/>
                </a:p>
              </p:txBody>
            </p:sp>
            <p:sp>
              <p:nvSpPr>
                <p:cNvPr id="29727" name="Freeform 74"/>
                <p:cNvSpPr/>
                <p:nvPr/>
              </p:nvSpPr>
              <p:spPr>
                <a:xfrm>
                  <a:off x="1646238" y="3873500"/>
                  <a:ext cx="841375" cy="401638"/>
                </a:xfrm>
                <a:custGeom>
                  <a:avLst/>
                  <a:gdLst/>
                  <a:ahLst/>
                  <a:cxnLst>
                    <a:cxn ang="0">
                      <a:pos x="522103" y="92395"/>
                    </a:cxn>
                    <a:cxn ang="0">
                      <a:pos x="554030" y="60339"/>
                    </a:cxn>
                    <a:cxn ang="0">
                      <a:pos x="723056" y="26398"/>
                    </a:cxn>
                    <a:cxn ang="0">
                      <a:pos x="841375" y="5656"/>
                    </a:cxn>
                    <a:cxn ang="0">
                      <a:pos x="841375" y="79196"/>
                    </a:cxn>
                    <a:cxn ang="0">
                      <a:pos x="766252" y="86738"/>
                    </a:cxn>
                    <a:cxn ang="0">
                      <a:pos x="582201" y="133879"/>
                    </a:cxn>
                    <a:cxn ang="0">
                      <a:pos x="493932" y="167820"/>
                    </a:cxn>
                    <a:cxn ang="0">
                      <a:pos x="345564" y="239474"/>
                    </a:cxn>
                    <a:cxn ang="0">
                      <a:pos x="157757" y="352611"/>
                    </a:cxn>
                    <a:cxn ang="0">
                      <a:pos x="65732" y="358268"/>
                    </a:cxn>
                    <a:cxn ang="0">
                      <a:pos x="0" y="365811"/>
                    </a:cxn>
                    <a:cxn ang="0">
                      <a:pos x="86391" y="282843"/>
                    </a:cxn>
                    <a:cxn ang="0">
                      <a:pos x="88269" y="252673"/>
                    </a:cxn>
                    <a:cxn ang="0">
                      <a:pos x="522103" y="92395"/>
                    </a:cxn>
                  </a:cxnLst>
                  <a:pathLst>
                    <a:path w="448" h="213">
                      <a:moveTo>
                        <a:pt x="278" y="49"/>
                      </a:moveTo>
                      <a:cubicBezTo>
                        <a:pt x="284" y="43"/>
                        <a:pt x="289" y="38"/>
                        <a:pt x="295" y="32"/>
                      </a:cubicBezTo>
                      <a:cubicBezTo>
                        <a:pt x="328" y="42"/>
                        <a:pt x="357" y="25"/>
                        <a:pt x="385" y="14"/>
                      </a:cubicBezTo>
                      <a:cubicBezTo>
                        <a:pt x="406" y="5"/>
                        <a:pt x="426" y="0"/>
                        <a:pt x="448" y="3"/>
                      </a:cubicBezTo>
                      <a:cubicBezTo>
                        <a:pt x="448" y="16"/>
                        <a:pt x="448" y="29"/>
                        <a:pt x="448" y="42"/>
                      </a:cubicBezTo>
                      <a:cubicBezTo>
                        <a:pt x="434" y="40"/>
                        <a:pt x="421" y="42"/>
                        <a:pt x="408" y="46"/>
                      </a:cubicBezTo>
                      <a:cubicBezTo>
                        <a:pt x="372" y="41"/>
                        <a:pt x="341" y="57"/>
                        <a:pt x="310" y="71"/>
                      </a:cubicBezTo>
                      <a:cubicBezTo>
                        <a:pt x="297" y="85"/>
                        <a:pt x="278" y="80"/>
                        <a:pt x="263" y="89"/>
                      </a:cubicBezTo>
                      <a:cubicBezTo>
                        <a:pt x="238" y="104"/>
                        <a:pt x="211" y="115"/>
                        <a:pt x="184" y="127"/>
                      </a:cubicBezTo>
                      <a:cubicBezTo>
                        <a:pt x="148" y="142"/>
                        <a:pt x="112" y="157"/>
                        <a:pt x="84" y="187"/>
                      </a:cubicBezTo>
                      <a:cubicBezTo>
                        <a:pt x="67" y="171"/>
                        <a:pt x="52" y="178"/>
                        <a:pt x="35" y="190"/>
                      </a:cubicBezTo>
                      <a:cubicBezTo>
                        <a:pt x="25" y="197"/>
                        <a:pt x="14" y="213"/>
                        <a:pt x="0" y="194"/>
                      </a:cubicBezTo>
                      <a:cubicBezTo>
                        <a:pt x="8" y="171"/>
                        <a:pt x="38" y="171"/>
                        <a:pt x="46" y="150"/>
                      </a:cubicBezTo>
                      <a:cubicBezTo>
                        <a:pt x="47" y="144"/>
                        <a:pt x="47" y="139"/>
                        <a:pt x="47" y="134"/>
                      </a:cubicBezTo>
                      <a:cubicBezTo>
                        <a:pt x="134" y="130"/>
                        <a:pt x="206" y="90"/>
                        <a:pt x="278" y="49"/>
                      </a:cubicBezTo>
                      <a:close/>
                    </a:path>
                  </a:pathLst>
                </a:custGeom>
                <a:solidFill>
                  <a:srgbClr val="617E4D"/>
                </a:solidFill>
                <a:ln w="9525">
                  <a:noFill/>
                </a:ln>
              </p:spPr>
              <p:txBody>
                <a:bodyPr/>
                <a:p>
                  <a:endParaRPr lang="zh-CN" altLang="en-US"/>
                </a:p>
              </p:txBody>
            </p:sp>
            <p:sp>
              <p:nvSpPr>
                <p:cNvPr id="29728" name="Freeform 80"/>
                <p:cNvSpPr/>
                <p:nvPr/>
              </p:nvSpPr>
              <p:spPr>
                <a:xfrm>
                  <a:off x="1195388" y="4152900"/>
                  <a:ext cx="409575" cy="219075"/>
                </a:xfrm>
                <a:custGeom>
                  <a:avLst/>
                  <a:gdLst/>
                  <a:ahLst/>
                  <a:cxnLst>
                    <a:cxn ang="0">
                      <a:pos x="409575" y="89876"/>
                    </a:cxn>
                    <a:cxn ang="0">
                      <a:pos x="257393" y="189116"/>
                    </a:cxn>
                    <a:cxn ang="0">
                      <a:pos x="204787" y="219075"/>
                    </a:cxn>
                    <a:cxn ang="0">
                      <a:pos x="58242" y="204095"/>
                    </a:cxn>
                    <a:cxn ang="0">
                      <a:pos x="11272" y="146050"/>
                    </a:cxn>
                    <a:cxn ang="0">
                      <a:pos x="33818" y="102983"/>
                    </a:cxn>
                    <a:cxn ang="0">
                      <a:pos x="75151" y="31831"/>
                    </a:cxn>
                    <a:cxn ang="0">
                      <a:pos x="90181" y="16851"/>
                    </a:cxn>
                    <a:cxn ang="0">
                      <a:pos x="154060" y="24341"/>
                    </a:cxn>
                    <a:cxn ang="0">
                      <a:pos x="208545" y="24341"/>
                    </a:cxn>
                    <a:cxn ang="0">
                      <a:pos x="360726" y="54300"/>
                    </a:cxn>
                    <a:cxn ang="0">
                      <a:pos x="409575" y="89876"/>
                    </a:cxn>
                  </a:cxnLst>
                  <a:pathLst>
                    <a:path w="218" h="117">
                      <a:moveTo>
                        <a:pt x="218" y="48"/>
                      </a:moveTo>
                      <a:cubicBezTo>
                        <a:pt x="199" y="79"/>
                        <a:pt x="168" y="90"/>
                        <a:pt x="137" y="101"/>
                      </a:cubicBezTo>
                      <a:cubicBezTo>
                        <a:pt x="126" y="105"/>
                        <a:pt x="115" y="105"/>
                        <a:pt x="109" y="117"/>
                      </a:cubicBezTo>
                      <a:cubicBezTo>
                        <a:pt x="83" y="114"/>
                        <a:pt x="57" y="112"/>
                        <a:pt x="31" y="109"/>
                      </a:cubicBezTo>
                      <a:cubicBezTo>
                        <a:pt x="14" y="107"/>
                        <a:pt x="12" y="90"/>
                        <a:pt x="6" y="78"/>
                      </a:cubicBezTo>
                      <a:cubicBezTo>
                        <a:pt x="0" y="66"/>
                        <a:pt x="9" y="59"/>
                        <a:pt x="18" y="55"/>
                      </a:cubicBezTo>
                      <a:cubicBezTo>
                        <a:pt x="35" y="47"/>
                        <a:pt x="32" y="29"/>
                        <a:pt x="40" y="17"/>
                      </a:cubicBezTo>
                      <a:cubicBezTo>
                        <a:pt x="43" y="14"/>
                        <a:pt x="45" y="12"/>
                        <a:pt x="48" y="9"/>
                      </a:cubicBezTo>
                      <a:cubicBezTo>
                        <a:pt x="60" y="0"/>
                        <a:pt x="69" y="29"/>
                        <a:pt x="82" y="13"/>
                      </a:cubicBezTo>
                      <a:cubicBezTo>
                        <a:pt x="92" y="8"/>
                        <a:pt x="101" y="12"/>
                        <a:pt x="111" y="13"/>
                      </a:cubicBezTo>
                      <a:cubicBezTo>
                        <a:pt x="138" y="18"/>
                        <a:pt x="163" y="33"/>
                        <a:pt x="192" y="29"/>
                      </a:cubicBezTo>
                      <a:cubicBezTo>
                        <a:pt x="203" y="28"/>
                        <a:pt x="214" y="35"/>
                        <a:pt x="218" y="48"/>
                      </a:cubicBezTo>
                      <a:close/>
                    </a:path>
                  </a:pathLst>
                </a:custGeom>
                <a:solidFill>
                  <a:srgbClr val="70B39D"/>
                </a:solidFill>
                <a:ln w="9525">
                  <a:noFill/>
                </a:ln>
              </p:spPr>
              <p:txBody>
                <a:bodyPr/>
                <a:p>
                  <a:endParaRPr lang="zh-CN" altLang="en-US"/>
                </a:p>
              </p:txBody>
            </p:sp>
            <p:sp>
              <p:nvSpPr>
                <p:cNvPr id="29729" name="Freeform 81"/>
                <p:cNvSpPr/>
                <p:nvPr/>
              </p:nvSpPr>
              <p:spPr>
                <a:xfrm>
                  <a:off x="1333500" y="4083050"/>
                  <a:ext cx="411163" cy="158750"/>
                </a:xfrm>
                <a:custGeom>
                  <a:avLst/>
                  <a:gdLst/>
                  <a:ahLst/>
                  <a:cxnLst>
                    <a:cxn ang="0">
                      <a:pos x="270353" y="158750"/>
                    </a:cxn>
                    <a:cxn ang="0">
                      <a:pos x="105137" y="123264"/>
                    </a:cxn>
                    <a:cxn ang="0">
                      <a:pos x="9387" y="100852"/>
                    </a:cxn>
                    <a:cxn ang="0">
                      <a:pos x="9387" y="70970"/>
                    </a:cxn>
                    <a:cxn ang="0">
                      <a:pos x="251579" y="31750"/>
                    </a:cxn>
                    <a:cxn ang="0">
                      <a:pos x="398020" y="72838"/>
                    </a:cxn>
                    <a:cxn ang="0">
                      <a:pos x="311657" y="156882"/>
                    </a:cxn>
                    <a:cxn ang="0">
                      <a:pos x="270353" y="158750"/>
                    </a:cxn>
                  </a:cxnLst>
                  <a:pathLst>
                    <a:path w="219" h="85">
                      <a:moveTo>
                        <a:pt x="144" y="85"/>
                      </a:moveTo>
                      <a:cubicBezTo>
                        <a:pt x="118" y="67"/>
                        <a:pt x="85" y="80"/>
                        <a:pt x="56" y="66"/>
                      </a:cubicBezTo>
                      <a:cubicBezTo>
                        <a:pt x="43" y="60"/>
                        <a:pt x="24" y="46"/>
                        <a:pt x="5" y="54"/>
                      </a:cubicBezTo>
                      <a:cubicBezTo>
                        <a:pt x="1" y="49"/>
                        <a:pt x="0" y="43"/>
                        <a:pt x="5" y="38"/>
                      </a:cubicBezTo>
                      <a:cubicBezTo>
                        <a:pt x="42" y="0"/>
                        <a:pt x="91" y="14"/>
                        <a:pt x="134" y="17"/>
                      </a:cubicBezTo>
                      <a:cubicBezTo>
                        <a:pt x="159" y="19"/>
                        <a:pt x="191" y="14"/>
                        <a:pt x="212" y="39"/>
                      </a:cubicBezTo>
                      <a:cubicBezTo>
                        <a:pt x="219" y="76"/>
                        <a:pt x="181" y="68"/>
                        <a:pt x="166" y="84"/>
                      </a:cubicBezTo>
                      <a:cubicBezTo>
                        <a:pt x="159" y="84"/>
                        <a:pt x="151" y="85"/>
                        <a:pt x="144" y="85"/>
                      </a:cubicBezTo>
                      <a:close/>
                    </a:path>
                  </a:pathLst>
                </a:custGeom>
                <a:solidFill>
                  <a:srgbClr val="74B27C"/>
                </a:solidFill>
                <a:ln w="9525">
                  <a:noFill/>
                </a:ln>
              </p:spPr>
              <p:txBody>
                <a:bodyPr/>
                <a:p>
                  <a:endParaRPr lang="zh-CN" altLang="en-US"/>
                </a:p>
              </p:txBody>
            </p:sp>
            <p:sp>
              <p:nvSpPr>
                <p:cNvPr id="29730" name="Freeform 82"/>
                <p:cNvSpPr/>
                <p:nvPr/>
              </p:nvSpPr>
              <p:spPr>
                <a:xfrm>
                  <a:off x="1284288" y="4148138"/>
                  <a:ext cx="69850" cy="80963"/>
                </a:xfrm>
                <a:custGeom>
                  <a:avLst/>
                  <a:gdLst/>
                  <a:ahLst/>
                  <a:cxnLst>
                    <a:cxn ang="0">
                      <a:pos x="58522" y="5648"/>
                    </a:cxn>
                    <a:cxn ang="0">
                      <a:pos x="58522" y="35774"/>
                    </a:cxn>
                    <a:cxn ang="0">
                      <a:pos x="64186" y="67782"/>
                    </a:cxn>
                    <a:cxn ang="0">
                      <a:pos x="35868" y="62134"/>
                    </a:cxn>
                    <a:cxn ang="0">
                      <a:pos x="0" y="20711"/>
                    </a:cxn>
                    <a:cxn ang="0">
                      <a:pos x="58522" y="5648"/>
                    </a:cxn>
                  </a:cxnLst>
                  <a:pathLst>
                    <a:path w="37" h="43">
                      <a:moveTo>
                        <a:pt x="31" y="3"/>
                      </a:moveTo>
                      <a:cubicBezTo>
                        <a:pt x="31" y="8"/>
                        <a:pt x="31" y="14"/>
                        <a:pt x="31" y="19"/>
                      </a:cubicBezTo>
                      <a:cubicBezTo>
                        <a:pt x="32" y="25"/>
                        <a:pt x="37" y="33"/>
                        <a:pt x="34" y="36"/>
                      </a:cubicBezTo>
                      <a:cubicBezTo>
                        <a:pt x="30" y="43"/>
                        <a:pt x="23" y="38"/>
                        <a:pt x="19" y="33"/>
                      </a:cubicBezTo>
                      <a:cubicBezTo>
                        <a:pt x="14" y="25"/>
                        <a:pt x="10" y="15"/>
                        <a:pt x="0" y="11"/>
                      </a:cubicBezTo>
                      <a:cubicBezTo>
                        <a:pt x="8" y="0"/>
                        <a:pt x="20" y="5"/>
                        <a:pt x="31" y="3"/>
                      </a:cubicBezTo>
                      <a:close/>
                    </a:path>
                  </a:pathLst>
                </a:custGeom>
                <a:solidFill>
                  <a:srgbClr val="589D8C"/>
                </a:solidFill>
                <a:ln w="9525">
                  <a:noFill/>
                </a:ln>
              </p:spPr>
              <p:txBody>
                <a:bodyPr/>
                <a:p>
                  <a:endParaRPr lang="zh-CN" altLang="en-US"/>
                </a:p>
              </p:txBody>
            </p:sp>
            <p:sp>
              <p:nvSpPr>
                <p:cNvPr id="29731" name="Freeform 83"/>
                <p:cNvSpPr/>
                <p:nvPr/>
              </p:nvSpPr>
              <p:spPr>
                <a:xfrm>
                  <a:off x="2371725" y="3905250"/>
                  <a:ext cx="133350" cy="639763"/>
                </a:xfrm>
                <a:custGeom>
                  <a:avLst/>
                  <a:gdLst/>
                  <a:ahLst/>
                  <a:cxnLst>
                    <a:cxn ang="0">
                      <a:pos x="43197" y="48923"/>
                    </a:cxn>
                    <a:cxn ang="0">
                      <a:pos x="116446" y="47041"/>
                    </a:cxn>
                    <a:cxn ang="0">
                      <a:pos x="114568" y="62094"/>
                    </a:cxn>
                    <a:cxn ang="0">
                      <a:pos x="93908" y="103491"/>
                    </a:cxn>
                    <a:cxn ang="0">
                      <a:pos x="103299" y="496757"/>
                    </a:cxn>
                    <a:cxn ang="0">
                      <a:pos x="88273" y="568260"/>
                    </a:cxn>
                    <a:cxn ang="0">
                      <a:pos x="69492" y="639763"/>
                    </a:cxn>
                    <a:cxn ang="0">
                      <a:pos x="0" y="637881"/>
                    </a:cxn>
                    <a:cxn ang="0">
                      <a:pos x="58223" y="368804"/>
                    </a:cxn>
                    <a:cxn ang="0">
                      <a:pos x="31928" y="116662"/>
                    </a:cxn>
                    <a:cxn ang="0">
                      <a:pos x="43197" y="48923"/>
                    </a:cxn>
                  </a:cxnLst>
                  <a:pathLst>
                    <a:path w="71" h="340">
                      <a:moveTo>
                        <a:pt x="23" y="26"/>
                      </a:moveTo>
                      <a:cubicBezTo>
                        <a:pt x="36" y="10"/>
                        <a:pt x="48" y="0"/>
                        <a:pt x="62" y="25"/>
                      </a:cubicBezTo>
                      <a:cubicBezTo>
                        <a:pt x="61" y="27"/>
                        <a:pt x="61" y="30"/>
                        <a:pt x="61" y="33"/>
                      </a:cubicBezTo>
                      <a:cubicBezTo>
                        <a:pt x="46" y="35"/>
                        <a:pt x="49" y="44"/>
                        <a:pt x="50" y="55"/>
                      </a:cubicBezTo>
                      <a:cubicBezTo>
                        <a:pt x="58" y="124"/>
                        <a:pt x="71" y="194"/>
                        <a:pt x="55" y="264"/>
                      </a:cubicBezTo>
                      <a:cubicBezTo>
                        <a:pt x="52" y="276"/>
                        <a:pt x="50" y="289"/>
                        <a:pt x="47" y="302"/>
                      </a:cubicBezTo>
                      <a:cubicBezTo>
                        <a:pt x="34" y="312"/>
                        <a:pt x="43" y="328"/>
                        <a:pt x="37" y="340"/>
                      </a:cubicBezTo>
                      <a:cubicBezTo>
                        <a:pt x="25" y="340"/>
                        <a:pt x="12" y="339"/>
                        <a:pt x="0" y="339"/>
                      </a:cubicBezTo>
                      <a:cubicBezTo>
                        <a:pt x="27" y="295"/>
                        <a:pt x="41" y="248"/>
                        <a:pt x="31" y="196"/>
                      </a:cubicBezTo>
                      <a:cubicBezTo>
                        <a:pt x="27" y="151"/>
                        <a:pt x="28" y="106"/>
                        <a:pt x="17" y="62"/>
                      </a:cubicBezTo>
                      <a:cubicBezTo>
                        <a:pt x="13" y="49"/>
                        <a:pt x="13" y="36"/>
                        <a:pt x="23" y="26"/>
                      </a:cubicBezTo>
                      <a:close/>
                    </a:path>
                  </a:pathLst>
                </a:custGeom>
                <a:solidFill>
                  <a:srgbClr val="86AD62"/>
                </a:solidFill>
                <a:ln w="9525">
                  <a:noFill/>
                </a:ln>
              </p:spPr>
              <p:txBody>
                <a:bodyPr/>
                <a:p>
                  <a:endParaRPr lang="zh-CN" altLang="en-US"/>
                </a:p>
              </p:txBody>
            </p:sp>
            <p:sp>
              <p:nvSpPr>
                <p:cNvPr id="29732" name="Freeform 84"/>
                <p:cNvSpPr/>
                <p:nvPr/>
              </p:nvSpPr>
              <p:spPr>
                <a:xfrm>
                  <a:off x="2536825" y="3852863"/>
                  <a:ext cx="142875" cy="128588"/>
                </a:xfrm>
                <a:custGeom>
                  <a:avLst/>
                  <a:gdLst/>
                  <a:ahLst/>
                  <a:cxnLst>
                    <a:cxn ang="0">
                      <a:pos x="67677" y="128588"/>
                    </a:cxn>
                    <a:cxn ang="0">
                      <a:pos x="0" y="73749"/>
                    </a:cxn>
                    <a:cxn ang="0">
                      <a:pos x="142875" y="41602"/>
                    </a:cxn>
                  </a:cxnLst>
                  <a:pathLst>
                    <a:path w="76" h="68">
                      <a:moveTo>
                        <a:pt x="36" y="68"/>
                      </a:moveTo>
                      <a:cubicBezTo>
                        <a:pt x="27" y="54"/>
                        <a:pt x="5" y="58"/>
                        <a:pt x="0" y="39"/>
                      </a:cubicBezTo>
                      <a:cubicBezTo>
                        <a:pt x="24" y="26"/>
                        <a:pt x="44" y="0"/>
                        <a:pt x="76" y="22"/>
                      </a:cubicBezTo>
                    </a:path>
                  </a:pathLst>
                </a:custGeom>
                <a:solidFill>
                  <a:srgbClr val="F9FBF9"/>
                </a:solidFill>
                <a:ln w="9525">
                  <a:noFill/>
                </a:ln>
              </p:spPr>
              <p:txBody>
                <a:bodyPr/>
                <a:p>
                  <a:endParaRPr lang="zh-CN" altLang="en-US"/>
                </a:p>
              </p:txBody>
            </p:sp>
            <p:sp>
              <p:nvSpPr>
                <p:cNvPr id="29733" name="Freeform 99"/>
                <p:cNvSpPr/>
                <p:nvPr/>
              </p:nvSpPr>
              <p:spPr>
                <a:xfrm>
                  <a:off x="1762125" y="4011613"/>
                  <a:ext cx="427038" cy="401638"/>
                </a:xfrm>
                <a:custGeom>
                  <a:avLst/>
                  <a:gdLst/>
                  <a:ahLst/>
                  <a:cxnLst>
                    <a:cxn ang="0">
                      <a:pos x="41386" y="213956"/>
                    </a:cxn>
                    <a:cxn ang="0">
                      <a:pos x="227628" y="82579"/>
                    </a:cxn>
                    <a:cxn ang="0">
                      <a:pos x="378126" y="13137"/>
                    </a:cxn>
                    <a:cxn ang="0">
                      <a:pos x="419513" y="61934"/>
                    </a:cxn>
                    <a:cxn ang="0">
                      <a:pos x="302877" y="334072"/>
                    </a:cxn>
                    <a:cxn ang="0">
                      <a:pos x="95942" y="334072"/>
                    </a:cxn>
                    <a:cxn ang="0">
                      <a:pos x="28218" y="326565"/>
                    </a:cxn>
                    <a:cxn ang="0">
                      <a:pos x="0" y="317181"/>
                    </a:cxn>
                    <a:cxn ang="0">
                      <a:pos x="41386" y="213956"/>
                    </a:cxn>
                  </a:cxnLst>
                  <a:pathLst>
                    <a:path w="227" h="214">
                      <a:moveTo>
                        <a:pt x="22" y="114"/>
                      </a:moveTo>
                      <a:cubicBezTo>
                        <a:pt x="36" y="65"/>
                        <a:pt x="86" y="64"/>
                        <a:pt x="121" y="44"/>
                      </a:cubicBezTo>
                      <a:cubicBezTo>
                        <a:pt x="146" y="29"/>
                        <a:pt x="174" y="19"/>
                        <a:pt x="201" y="7"/>
                      </a:cubicBezTo>
                      <a:cubicBezTo>
                        <a:pt x="227" y="0"/>
                        <a:pt x="226" y="19"/>
                        <a:pt x="223" y="33"/>
                      </a:cubicBezTo>
                      <a:cubicBezTo>
                        <a:pt x="209" y="84"/>
                        <a:pt x="193" y="134"/>
                        <a:pt x="161" y="178"/>
                      </a:cubicBezTo>
                      <a:cubicBezTo>
                        <a:pt x="125" y="214"/>
                        <a:pt x="88" y="189"/>
                        <a:pt x="51" y="178"/>
                      </a:cubicBezTo>
                      <a:cubicBezTo>
                        <a:pt x="39" y="175"/>
                        <a:pt x="28" y="168"/>
                        <a:pt x="15" y="174"/>
                      </a:cubicBezTo>
                      <a:cubicBezTo>
                        <a:pt x="9" y="174"/>
                        <a:pt x="4" y="173"/>
                        <a:pt x="0" y="169"/>
                      </a:cubicBezTo>
                      <a:cubicBezTo>
                        <a:pt x="7" y="151"/>
                        <a:pt x="15" y="133"/>
                        <a:pt x="22" y="114"/>
                      </a:cubicBezTo>
                      <a:close/>
                    </a:path>
                  </a:pathLst>
                </a:custGeom>
                <a:solidFill>
                  <a:srgbClr val="92C677"/>
                </a:solidFill>
                <a:ln w="9525">
                  <a:noFill/>
                </a:ln>
              </p:spPr>
              <p:txBody>
                <a:bodyPr/>
                <a:p>
                  <a:endParaRPr lang="zh-CN" altLang="en-US"/>
                </a:p>
              </p:txBody>
            </p:sp>
            <p:sp>
              <p:nvSpPr>
                <p:cNvPr id="29734" name="Freeform 100"/>
                <p:cNvSpPr/>
                <p:nvPr/>
              </p:nvSpPr>
              <p:spPr>
                <a:xfrm>
                  <a:off x="1503363" y="4329113"/>
                  <a:ext cx="593725" cy="377825"/>
                </a:xfrm>
                <a:custGeom>
                  <a:avLst/>
                  <a:gdLst/>
                  <a:ahLst/>
                  <a:cxnLst>
                    <a:cxn ang="0">
                      <a:pos x="259284" y="0"/>
                    </a:cxn>
                    <a:cxn ang="0">
                      <a:pos x="289346" y="1879"/>
                    </a:cxn>
                    <a:cxn ang="0">
                      <a:pos x="291225" y="103384"/>
                    </a:cxn>
                    <a:cxn ang="0">
                      <a:pos x="270558" y="137220"/>
                    </a:cxn>
                    <a:cxn ang="0">
                      <a:pos x="370138" y="253763"/>
                    </a:cxn>
                    <a:cxn ang="0">
                      <a:pos x="437778" y="255642"/>
                    </a:cxn>
                    <a:cxn ang="0">
                      <a:pos x="524206" y="251883"/>
                    </a:cxn>
                    <a:cxn ang="0">
                      <a:pos x="593725" y="291357"/>
                    </a:cxn>
                    <a:cxn ang="0">
                      <a:pos x="133400" y="357148"/>
                    </a:cxn>
                    <a:cxn ang="0">
                      <a:pos x="13152" y="319553"/>
                    </a:cxn>
                    <a:cxn ang="0">
                      <a:pos x="0" y="304515"/>
                    </a:cxn>
                    <a:cxn ang="0">
                      <a:pos x="157825" y="182333"/>
                    </a:cxn>
                    <a:cxn ang="0">
                      <a:pos x="216070" y="73309"/>
                    </a:cxn>
                    <a:cxn ang="0">
                      <a:pos x="259284" y="0"/>
                    </a:cxn>
                  </a:cxnLst>
                  <a:pathLst>
                    <a:path w="316" h="201">
                      <a:moveTo>
                        <a:pt x="138" y="0"/>
                      </a:moveTo>
                      <a:cubicBezTo>
                        <a:pt x="143" y="0"/>
                        <a:pt x="149" y="0"/>
                        <a:pt x="154" y="1"/>
                      </a:cubicBezTo>
                      <a:cubicBezTo>
                        <a:pt x="175" y="18"/>
                        <a:pt x="163" y="37"/>
                        <a:pt x="155" y="55"/>
                      </a:cubicBezTo>
                      <a:cubicBezTo>
                        <a:pt x="151" y="61"/>
                        <a:pt x="138" y="68"/>
                        <a:pt x="144" y="73"/>
                      </a:cubicBezTo>
                      <a:cubicBezTo>
                        <a:pt x="165" y="91"/>
                        <a:pt x="181" y="113"/>
                        <a:pt x="197" y="135"/>
                      </a:cubicBezTo>
                      <a:cubicBezTo>
                        <a:pt x="204" y="145"/>
                        <a:pt x="221" y="138"/>
                        <a:pt x="233" y="136"/>
                      </a:cubicBezTo>
                      <a:cubicBezTo>
                        <a:pt x="249" y="133"/>
                        <a:pt x="264" y="133"/>
                        <a:pt x="279" y="134"/>
                      </a:cubicBezTo>
                      <a:cubicBezTo>
                        <a:pt x="293" y="138"/>
                        <a:pt x="306" y="143"/>
                        <a:pt x="316" y="155"/>
                      </a:cubicBezTo>
                      <a:cubicBezTo>
                        <a:pt x="235" y="172"/>
                        <a:pt x="156" y="201"/>
                        <a:pt x="71" y="190"/>
                      </a:cubicBezTo>
                      <a:cubicBezTo>
                        <a:pt x="48" y="187"/>
                        <a:pt x="32" y="165"/>
                        <a:pt x="7" y="170"/>
                      </a:cubicBezTo>
                      <a:cubicBezTo>
                        <a:pt x="5" y="167"/>
                        <a:pt x="2" y="165"/>
                        <a:pt x="0" y="162"/>
                      </a:cubicBezTo>
                      <a:cubicBezTo>
                        <a:pt x="33" y="147"/>
                        <a:pt x="54" y="117"/>
                        <a:pt x="84" y="97"/>
                      </a:cubicBezTo>
                      <a:cubicBezTo>
                        <a:pt x="100" y="86"/>
                        <a:pt x="106" y="59"/>
                        <a:pt x="115" y="39"/>
                      </a:cubicBezTo>
                      <a:cubicBezTo>
                        <a:pt x="122" y="25"/>
                        <a:pt x="121" y="7"/>
                        <a:pt x="138" y="0"/>
                      </a:cubicBezTo>
                      <a:close/>
                    </a:path>
                  </a:pathLst>
                </a:custGeom>
                <a:solidFill>
                  <a:srgbClr val="76ABA3"/>
                </a:solidFill>
                <a:ln w="9525">
                  <a:noFill/>
                </a:ln>
              </p:spPr>
              <p:txBody>
                <a:bodyPr/>
                <a:p>
                  <a:endParaRPr lang="zh-CN" altLang="en-US"/>
                </a:p>
              </p:txBody>
            </p:sp>
            <p:sp>
              <p:nvSpPr>
                <p:cNvPr id="29735" name="Freeform 101"/>
                <p:cNvSpPr/>
                <p:nvPr/>
              </p:nvSpPr>
              <p:spPr>
                <a:xfrm>
                  <a:off x="1985963" y="4208463"/>
                  <a:ext cx="490538" cy="417513"/>
                </a:xfrm>
                <a:custGeom>
                  <a:avLst/>
                  <a:gdLst/>
                  <a:ahLst/>
                  <a:cxnLst>
                    <a:cxn ang="0">
                      <a:pos x="110887" y="411870"/>
                    </a:cxn>
                    <a:cxn ang="0">
                      <a:pos x="37589" y="381779"/>
                    </a:cxn>
                    <a:cxn ang="0">
                      <a:pos x="0" y="336643"/>
                    </a:cxn>
                    <a:cxn ang="0">
                      <a:pos x="167271" y="0"/>
                    </a:cxn>
                    <a:cxn ang="0">
                      <a:pos x="398444" y="22568"/>
                    </a:cxn>
                    <a:cxn ang="0">
                      <a:pos x="460466" y="77108"/>
                    </a:cxn>
                    <a:cxn ang="0">
                      <a:pos x="385288" y="334762"/>
                    </a:cxn>
                    <a:cxn ang="0">
                      <a:pos x="110887" y="411870"/>
                    </a:cxn>
                  </a:cxnLst>
                  <a:pathLst>
                    <a:path w="261" h="222">
                      <a:moveTo>
                        <a:pt x="59" y="219"/>
                      </a:moveTo>
                      <a:cubicBezTo>
                        <a:pt x="43" y="222"/>
                        <a:pt x="33" y="209"/>
                        <a:pt x="20" y="203"/>
                      </a:cubicBezTo>
                      <a:cubicBezTo>
                        <a:pt x="4" y="203"/>
                        <a:pt x="2" y="191"/>
                        <a:pt x="0" y="179"/>
                      </a:cubicBezTo>
                      <a:cubicBezTo>
                        <a:pt x="27" y="118"/>
                        <a:pt x="51" y="55"/>
                        <a:pt x="89" y="0"/>
                      </a:cubicBezTo>
                      <a:cubicBezTo>
                        <a:pt x="130" y="9"/>
                        <a:pt x="171" y="12"/>
                        <a:pt x="212" y="12"/>
                      </a:cubicBezTo>
                      <a:cubicBezTo>
                        <a:pt x="230" y="12"/>
                        <a:pt x="236" y="28"/>
                        <a:pt x="245" y="41"/>
                      </a:cubicBezTo>
                      <a:cubicBezTo>
                        <a:pt x="261" y="87"/>
                        <a:pt x="244" y="145"/>
                        <a:pt x="205" y="178"/>
                      </a:cubicBezTo>
                      <a:cubicBezTo>
                        <a:pt x="156" y="192"/>
                        <a:pt x="110" y="214"/>
                        <a:pt x="59" y="219"/>
                      </a:cubicBezTo>
                      <a:close/>
                    </a:path>
                  </a:pathLst>
                </a:custGeom>
                <a:solidFill>
                  <a:srgbClr val="ABD386"/>
                </a:solidFill>
                <a:ln w="9525">
                  <a:noFill/>
                </a:ln>
              </p:spPr>
              <p:txBody>
                <a:bodyPr/>
                <a:p>
                  <a:endParaRPr lang="zh-CN" altLang="en-US"/>
                </a:p>
              </p:txBody>
            </p:sp>
            <p:sp>
              <p:nvSpPr>
                <p:cNvPr id="29736" name="Freeform 117"/>
                <p:cNvSpPr/>
                <p:nvPr/>
              </p:nvSpPr>
              <p:spPr>
                <a:xfrm>
                  <a:off x="2143125" y="3930650"/>
                  <a:ext cx="312738" cy="355600"/>
                </a:xfrm>
                <a:custGeom>
                  <a:avLst/>
                  <a:gdLst/>
                  <a:ahLst/>
                  <a:cxnLst>
                    <a:cxn ang="0">
                      <a:pos x="303318" y="355600"/>
                    </a:cxn>
                    <a:cxn ang="0">
                      <a:pos x="148833" y="317970"/>
                    </a:cxn>
                    <a:cxn ang="0">
                      <a:pos x="13187" y="284103"/>
                    </a:cxn>
                    <a:cxn ang="0">
                      <a:pos x="69706" y="65851"/>
                    </a:cxn>
                    <a:cxn ang="0">
                      <a:pos x="199700" y="13170"/>
                    </a:cxn>
                    <a:cxn ang="0">
                      <a:pos x="271290" y="24459"/>
                    </a:cxn>
                    <a:cxn ang="0">
                      <a:pos x="303318" y="355600"/>
                    </a:cxn>
                  </a:cxnLst>
                  <a:pathLst>
                    <a:path w="166" h="189">
                      <a:moveTo>
                        <a:pt x="161" y="189"/>
                      </a:moveTo>
                      <a:cubicBezTo>
                        <a:pt x="140" y="158"/>
                        <a:pt x="104" y="166"/>
                        <a:pt x="79" y="169"/>
                      </a:cubicBezTo>
                      <a:cubicBezTo>
                        <a:pt x="50" y="172"/>
                        <a:pt x="30" y="161"/>
                        <a:pt x="7" y="151"/>
                      </a:cubicBezTo>
                      <a:cubicBezTo>
                        <a:pt x="0" y="108"/>
                        <a:pt x="23" y="72"/>
                        <a:pt x="37" y="35"/>
                      </a:cubicBezTo>
                      <a:cubicBezTo>
                        <a:pt x="60" y="25"/>
                        <a:pt x="83" y="17"/>
                        <a:pt x="106" y="7"/>
                      </a:cubicBezTo>
                      <a:cubicBezTo>
                        <a:pt x="121" y="0"/>
                        <a:pt x="133" y="2"/>
                        <a:pt x="144" y="13"/>
                      </a:cubicBezTo>
                      <a:cubicBezTo>
                        <a:pt x="152" y="71"/>
                        <a:pt x="166" y="129"/>
                        <a:pt x="161" y="189"/>
                      </a:cubicBezTo>
                      <a:close/>
                    </a:path>
                  </a:pathLst>
                </a:custGeom>
                <a:solidFill>
                  <a:srgbClr val="9ECD6E"/>
                </a:solidFill>
                <a:ln w="9525">
                  <a:noFill/>
                </a:ln>
              </p:spPr>
              <p:txBody>
                <a:bodyPr/>
                <a:p>
                  <a:endParaRPr lang="zh-CN" altLang="en-US"/>
                </a:p>
              </p:txBody>
            </p:sp>
            <p:sp>
              <p:nvSpPr>
                <p:cNvPr id="29737" name="Freeform 118"/>
                <p:cNvSpPr/>
                <p:nvPr/>
              </p:nvSpPr>
              <p:spPr>
                <a:xfrm>
                  <a:off x="1936750" y="3995738"/>
                  <a:ext cx="276225" cy="579438"/>
                </a:xfrm>
                <a:custGeom>
                  <a:avLst/>
                  <a:gdLst/>
                  <a:ahLst/>
                  <a:cxnLst>
                    <a:cxn ang="0">
                      <a:pos x="276225" y="0"/>
                    </a:cxn>
                    <a:cxn ang="0">
                      <a:pos x="219852" y="218229"/>
                    </a:cxn>
                    <a:cxn ang="0">
                      <a:pos x="58251" y="551218"/>
                    </a:cxn>
                    <a:cxn ang="0">
                      <a:pos x="18790" y="566268"/>
                    </a:cxn>
                    <a:cxn ang="0">
                      <a:pos x="15032" y="521117"/>
                    </a:cxn>
                    <a:cxn ang="0">
                      <a:pos x="116503" y="346157"/>
                    </a:cxn>
                    <a:cxn ang="0">
                      <a:pos x="229247" y="75251"/>
                    </a:cxn>
                    <a:cxn ang="0">
                      <a:pos x="202940" y="28219"/>
                    </a:cxn>
                    <a:cxn ang="0">
                      <a:pos x="276225" y="0"/>
                    </a:cxn>
                  </a:cxnLst>
                  <a:pathLst>
                    <a:path w="147" h="308">
                      <a:moveTo>
                        <a:pt x="147" y="0"/>
                      </a:moveTo>
                      <a:cubicBezTo>
                        <a:pt x="137" y="38"/>
                        <a:pt x="127" y="77"/>
                        <a:pt x="117" y="116"/>
                      </a:cubicBezTo>
                      <a:cubicBezTo>
                        <a:pt x="88" y="175"/>
                        <a:pt x="60" y="234"/>
                        <a:pt x="31" y="293"/>
                      </a:cubicBezTo>
                      <a:cubicBezTo>
                        <a:pt x="26" y="302"/>
                        <a:pt x="20" y="308"/>
                        <a:pt x="10" y="301"/>
                      </a:cubicBezTo>
                      <a:cubicBezTo>
                        <a:pt x="0" y="295"/>
                        <a:pt x="4" y="285"/>
                        <a:pt x="8" y="277"/>
                      </a:cubicBezTo>
                      <a:cubicBezTo>
                        <a:pt x="22" y="244"/>
                        <a:pt x="42" y="214"/>
                        <a:pt x="62" y="184"/>
                      </a:cubicBezTo>
                      <a:cubicBezTo>
                        <a:pt x="88" y="139"/>
                        <a:pt x="104" y="89"/>
                        <a:pt x="122" y="40"/>
                      </a:cubicBezTo>
                      <a:cubicBezTo>
                        <a:pt x="126" y="29"/>
                        <a:pt x="125" y="17"/>
                        <a:pt x="108" y="15"/>
                      </a:cubicBezTo>
                      <a:cubicBezTo>
                        <a:pt x="117" y="0"/>
                        <a:pt x="139" y="17"/>
                        <a:pt x="147" y="0"/>
                      </a:cubicBezTo>
                      <a:close/>
                    </a:path>
                  </a:pathLst>
                </a:custGeom>
                <a:solidFill>
                  <a:srgbClr val="769C5C"/>
                </a:solidFill>
                <a:ln w="9525">
                  <a:noFill/>
                </a:ln>
              </p:spPr>
              <p:txBody>
                <a:bodyPr/>
                <a:p>
                  <a:endParaRPr lang="zh-CN" altLang="en-US"/>
                </a:p>
              </p:txBody>
            </p:sp>
            <p:sp>
              <p:nvSpPr>
                <p:cNvPr id="29738" name="Freeform 124"/>
                <p:cNvSpPr/>
                <p:nvPr/>
              </p:nvSpPr>
              <p:spPr>
                <a:xfrm>
                  <a:off x="1727200" y="4291013"/>
                  <a:ext cx="327025" cy="328613"/>
                </a:xfrm>
                <a:custGeom>
                  <a:avLst/>
                  <a:gdLst/>
                  <a:ahLst/>
                  <a:cxnLst>
                    <a:cxn ang="0">
                      <a:pos x="327025" y="50700"/>
                    </a:cxn>
                    <a:cxn ang="0">
                      <a:pos x="240570" y="230967"/>
                    </a:cxn>
                    <a:cxn ang="0">
                      <a:pos x="234931" y="261012"/>
                    </a:cxn>
                    <a:cxn ang="0">
                      <a:pos x="268761" y="255379"/>
                    </a:cxn>
                    <a:cxn ang="0">
                      <a:pos x="296953" y="298568"/>
                    </a:cxn>
                    <a:cxn ang="0">
                      <a:pos x="167271" y="321101"/>
                    </a:cxn>
                    <a:cxn ang="0">
                      <a:pos x="107128" y="283546"/>
                    </a:cxn>
                    <a:cxn ang="0">
                      <a:pos x="33830" y="199045"/>
                    </a:cxn>
                    <a:cxn ang="0">
                      <a:pos x="28191" y="146467"/>
                    </a:cxn>
                    <a:cxn ang="0">
                      <a:pos x="65780" y="37555"/>
                    </a:cxn>
                    <a:cxn ang="0">
                      <a:pos x="109008" y="18777"/>
                    </a:cxn>
                    <a:cxn ang="0">
                      <a:pos x="229293" y="69478"/>
                    </a:cxn>
                    <a:cxn ang="0">
                      <a:pos x="327025" y="50700"/>
                    </a:cxn>
                  </a:cxnLst>
                  <a:pathLst>
                    <a:path w="174" h="175">
                      <a:moveTo>
                        <a:pt x="174" y="27"/>
                      </a:moveTo>
                      <a:cubicBezTo>
                        <a:pt x="173" y="66"/>
                        <a:pt x="139" y="89"/>
                        <a:pt x="128" y="123"/>
                      </a:cubicBezTo>
                      <a:cubicBezTo>
                        <a:pt x="126" y="129"/>
                        <a:pt x="118" y="135"/>
                        <a:pt x="125" y="139"/>
                      </a:cubicBezTo>
                      <a:cubicBezTo>
                        <a:pt x="129" y="142"/>
                        <a:pt x="137" y="137"/>
                        <a:pt x="143" y="136"/>
                      </a:cubicBezTo>
                      <a:cubicBezTo>
                        <a:pt x="148" y="143"/>
                        <a:pt x="153" y="151"/>
                        <a:pt x="158" y="159"/>
                      </a:cubicBezTo>
                      <a:cubicBezTo>
                        <a:pt x="135" y="163"/>
                        <a:pt x="112" y="166"/>
                        <a:pt x="89" y="171"/>
                      </a:cubicBezTo>
                      <a:cubicBezTo>
                        <a:pt x="71" y="175"/>
                        <a:pt x="57" y="160"/>
                        <a:pt x="57" y="151"/>
                      </a:cubicBezTo>
                      <a:cubicBezTo>
                        <a:pt x="58" y="121"/>
                        <a:pt x="36" y="115"/>
                        <a:pt x="18" y="106"/>
                      </a:cubicBezTo>
                      <a:cubicBezTo>
                        <a:pt x="0" y="97"/>
                        <a:pt x="1" y="85"/>
                        <a:pt x="15" y="78"/>
                      </a:cubicBezTo>
                      <a:cubicBezTo>
                        <a:pt x="44" y="65"/>
                        <a:pt x="37" y="43"/>
                        <a:pt x="35" y="20"/>
                      </a:cubicBezTo>
                      <a:cubicBezTo>
                        <a:pt x="40" y="10"/>
                        <a:pt x="49" y="0"/>
                        <a:pt x="58" y="10"/>
                      </a:cubicBezTo>
                      <a:cubicBezTo>
                        <a:pt x="76" y="31"/>
                        <a:pt x="103" y="22"/>
                        <a:pt x="122" y="37"/>
                      </a:cubicBezTo>
                      <a:cubicBezTo>
                        <a:pt x="143" y="54"/>
                        <a:pt x="155" y="22"/>
                        <a:pt x="174" y="27"/>
                      </a:cubicBezTo>
                      <a:close/>
                    </a:path>
                  </a:pathLst>
                </a:custGeom>
                <a:solidFill>
                  <a:srgbClr val="88C3A5"/>
                </a:solidFill>
                <a:ln w="9525">
                  <a:noFill/>
                </a:ln>
              </p:spPr>
              <p:txBody>
                <a:bodyPr/>
                <a:p>
                  <a:endParaRPr lang="zh-CN" altLang="en-US"/>
                </a:p>
              </p:txBody>
            </p:sp>
          </p:grpSp>
          <p:sp>
            <p:nvSpPr>
              <p:cNvPr id="29739" name="Freeform 6"/>
              <p:cNvSpPr/>
              <p:nvPr/>
            </p:nvSpPr>
            <p:spPr>
              <a:xfrm>
                <a:off x="1685925" y="2032000"/>
                <a:ext cx="901700" cy="1233488"/>
              </a:xfrm>
              <a:custGeom>
                <a:avLst/>
                <a:gdLst/>
                <a:ahLst/>
                <a:cxnLst>
                  <a:cxn ang="0">
                    <a:pos x="71384" y="473839"/>
                  </a:cxn>
                  <a:cxn ang="0">
                    <a:pos x="195368" y="391105"/>
                  </a:cxn>
                  <a:cxn ang="0">
                    <a:pos x="219789" y="361020"/>
                  </a:cxn>
                  <a:cxn ang="0">
                    <a:pos x="189732" y="345978"/>
                  </a:cxn>
                  <a:cxn ang="0">
                    <a:pos x="48842" y="317773"/>
                  </a:cxn>
                  <a:cxn ang="0">
                    <a:pos x="9392" y="314012"/>
                  </a:cxn>
                  <a:cxn ang="0">
                    <a:pos x="26299" y="270765"/>
                  </a:cxn>
                  <a:cxn ang="0">
                    <a:pos x="191611" y="157946"/>
                  </a:cxn>
                  <a:cxn ang="0">
                    <a:pos x="246088" y="125981"/>
                  </a:cxn>
                  <a:cxn ang="0">
                    <a:pos x="285538" y="109058"/>
                  </a:cxn>
                  <a:cxn ang="0">
                    <a:pos x="439578" y="7521"/>
                  </a:cxn>
                  <a:cxn ang="0">
                    <a:pos x="563562" y="5640"/>
                  </a:cxn>
                  <a:cxn ang="0">
                    <a:pos x="586105" y="99656"/>
                  </a:cxn>
                  <a:cxn ang="0">
                    <a:pos x="522234" y="127861"/>
                  </a:cxn>
                  <a:cxn ang="0">
                    <a:pos x="477149" y="150425"/>
                  </a:cxn>
                  <a:cxn ang="0">
                    <a:pos x="422671" y="169228"/>
                  </a:cxn>
                  <a:cxn ang="0">
                    <a:pos x="180340" y="248201"/>
                  </a:cxn>
                  <a:cxn ang="0">
                    <a:pos x="413279" y="203074"/>
                  </a:cxn>
                  <a:cxn ang="0">
                    <a:pos x="638704" y="210595"/>
                  </a:cxn>
                  <a:cxn ang="0">
                    <a:pos x="601133" y="302731"/>
                  </a:cxn>
                  <a:cxn ang="0">
                    <a:pos x="433943" y="355379"/>
                  </a:cxn>
                  <a:cxn ang="0">
                    <a:pos x="591740" y="312132"/>
                  </a:cxn>
                  <a:cxn ang="0">
                    <a:pos x="678153" y="374183"/>
                  </a:cxn>
                  <a:cxn ang="0">
                    <a:pos x="409522" y="552813"/>
                  </a:cxn>
                  <a:cxn ang="0">
                    <a:pos x="612404" y="471959"/>
                  </a:cxn>
                  <a:cxn ang="0">
                    <a:pos x="702574" y="517087"/>
                  </a:cxn>
                  <a:cxn ang="0">
                    <a:pos x="644339" y="582898"/>
                  </a:cxn>
                  <a:cxn ang="0">
                    <a:pos x="571076" y="597940"/>
                  </a:cxn>
                  <a:cxn ang="0">
                    <a:pos x="680032" y="577257"/>
                  </a:cxn>
                  <a:cxn ang="0">
                    <a:pos x="723238" y="722041"/>
                  </a:cxn>
                  <a:cxn ang="0">
                    <a:pos x="578590" y="917594"/>
                  </a:cxn>
                  <a:cxn ang="0">
                    <a:pos x="520356" y="1133831"/>
                  </a:cxn>
                  <a:cxn ang="0">
                    <a:pos x="768323" y="962722"/>
                  </a:cxn>
                  <a:cxn ang="0">
                    <a:pos x="871643" y="887509"/>
                  </a:cxn>
                  <a:cxn ang="0">
                    <a:pos x="890428" y="896911"/>
                  </a:cxn>
                  <a:cxn ang="0">
                    <a:pos x="815287" y="1069900"/>
                  </a:cxn>
                  <a:cxn ang="0">
                    <a:pos x="726995" y="1139472"/>
                  </a:cxn>
                  <a:cxn ang="0">
                    <a:pos x="497813" y="1220325"/>
                  </a:cxn>
                  <a:cxn ang="0">
                    <a:pos x="420793" y="1146993"/>
                  </a:cxn>
                  <a:cxn ang="0">
                    <a:pos x="469635" y="990927"/>
                  </a:cxn>
                  <a:cxn ang="0">
                    <a:pos x="309959" y="1021012"/>
                  </a:cxn>
                  <a:cxn ang="0">
                    <a:pos x="272388" y="974004"/>
                  </a:cxn>
                  <a:cxn ang="0">
                    <a:pos x="334380" y="930756"/>
                  </a:cxn>
                  <a:cxn ang="0">
                    <a:pos x="586105" y="733323"/>
                  </a:cxn>
                  <a:cxn ang="0">
                    <a:pos x="512841" y="761528"/>
                  </a:cxn>
                  <a:cxn ang="0">
                    <a:pos x="358801" y="821698"/>
                  </a:cxn>
                  <a:cxn ang="0">
                    <a:pos x="296809" y="864945"/>
                  </a:cxn>
                  <a:cxn ang="0">
                    <a:pos x="234817" y="913834"/>
                  </a:cxn>
                  <a:cxn ang="0">
                    <a:pos x="195368" y="883749"/>
                  </a:cxn>
                  <a:cxn ang="0">
                    <a:pos x="251724" y="795374"/>
                  </a:cxn>
                  <a:cxn ang="0">
                    <a:pos x="270510" y="761528"/>
                  </a:cxn>
                  <a:cxn ang="0">
                    <a:pos x="231060" y="752126"/>
                  </a:cxn>
                  <a:cxn ang="0">
                    <a:pos x="125862" y="772810"/>
                  </a:cxn>
                  <a:cxn ang="0">
                    <a:pos x="99562" y="737084"/>
                  </a:cxn>
                  <a:cxn ang="0">
                    <a:pos x="185975" y="581017"/>
                  </a:cxn>
                  <a:cxn ang="0">
                    <a:pos x="88291" y="577257"/>
                  </a:cxn>
                  <a:cxn ang="0">
                    <a:pos x="71384" y="473839"/>
                  </a:cxn>
                </a:cxnLst>
                <a:pathLst>
                  <a:path w="480" h="656">
                    <a:moveTo>
                      <a:pt x="38" y="252"/>
                    </a:moveTo>
                    <a:cubicBezTo>
                      <a:pt x="56" y="231"/>
                      <a:pt x="81" y="220"/>
                      <a:pt x="104" y="208"/>
                    </a:cubicBezTo>
                    <a:cubicBezTo>
                      <a:pt x="110" y="205"/>
                      <a:pt x="120" y="202"/>
                      <a:pt x="117" y="192"/>
                    </a:cubicBezTo>
                    <a:cubicBezTo>
                      <a:pt x="115" y="188"/>
                      <a:pt x="106" y="184"/>
                      <a:pt x="101" y="184"/>
                    </a:cubicBezTo>
                    <a:cubicBezTo>
                      <a:pt x="75" y="184"/>
                      <a:pt x="53" y="165"/>
                      <a:pt x="26" y="169"/>
                    </a:cubicBezTo>
                    <a:cubicBezTo>
                      <a:pt x="19" y="171"/>
                      <a:pt x="10" y="176"/>
                      <a:pt x="5" y="167"/>
                    </a:cubicBezTo>
                    <a:cubicBezTo>
                      <a:pt x="0" y="158"/>
                      <a:pt x="8" y="150"/>
                      <a:pt x="14" y="144"/>
                    </a:cubicBezTo>
                    <a:cubicBezTo>
                      <a:pt x="40" y="119"/>
                      <a:pt x="70" y="101"/>
                      <a:pt x="102" y="84"/>
                    </a:cubicBezTo>
                    <a:cubicBezTo>
                      <a:pt x="112" y="79"/>
                      <a:pt x="124" y="77"/>
                      <a:pt x="131" y="67"/>
                    </a:cubicBezTo>
                    <a:cubicBezTo>
                      <a:pt x="137" y="61"/>
                      <a:pt x="144" y="59"/>
                      <a:pt x="152" y="58"/>
                    </a:cubicBezTo>
                    <a:cubicBezTo>
                      <a:pt x="189" y="54"/>
                      <a:pt x="217" y="38"/>
                      <a:pt x="234" y="4"/>
                    </a:cubicBezTo>
                    <a:cubicBezTo>
                      <a:pt x="256" y="4"/>
                      <a:pt x="278" y="0"/>
                      <a:pt x="300" y="3"/>
                    </a:cubicBezTo>
                    <a:cubicBezTo>
                      <a:pt x="313" y="17"/>
                      <a:pt x="302" y="37"/>
                      <a:pt x="312" y="53"/>
                    </a:cubicBezTo>
                    <a:cubicBezTo>
                      <a:pt x="307" y="72"/>
                      <a:pt x="291" y="69"/>
                      <a:pt x="278" y="68"/>
                    </a:cubicBezTo>
                    <a:cubicBezTo>
                      <a:pt x="267" y="68"/>
                      <a:pt x="259" y="70"/>
                      <a:pt x="254" y="80"/>
                    </a:cubicBezTo>
                    <a:cubicBezTo>
                      <a:pt x="245" y="87"/>
                      <a:pt x="235" y="93"/>
                      <a:pt x="225" y="90"/>
                    </a:cubicBezTo>
                    <a:cubicBezTo>
                      <a:pt x="175" y="79"/>
                      <a:pt x="139" y="112"/>
                      <a:pt x="96" y="132"/>
                    </a:cubicBezTo>
                    <a:cubicBezTo>
                      <a:pt x="144" y="148"/>
                      <a:pt x="178" y="110"/>
                      <a:pt x="220" y="108"/>
                    </a:cubicBezTo>
                    <a:cubicBezTo>
                      <a:pt x="260" y="107"/>
                      <a:pt x="300" y="127"/>
                      <a:pt x="340" y="112"/>
                    </a:cubicBezTo>
                    <a:cubicBezTo>
                      <a:pt x="354" y="140"/>
                      <a:pt x="350" y="154"/>
                      <a:pt x="320" y="161"/>
                    </a:cubicBezTo>
                    <a:cubicBezTo>
                      <a:pt x="289" y="168"/>
                      <a:pt x="262" y="184"/>
                      <a:pt x="231" y="189"/>
                    </a:cubicBezTo>
                    <a:cubicBezTo>
                      <a:pt x="261" y="186"/>
                      <a:pt x="285" y="166"/>
                      <a:pt x="315" y="166"/>
                    </a:cubicBezTo>
                    <a:cubicBezTo>
                      <a:pt x="339" y="166"/>
                      <a:pt x="358" y="170"/>
                      <a:pt x="361" y="199"/>
                    </a:cubicBezTo>
                    <a:cubicBezTo>
                      <a:pt x="316" y="238"/>
                      <a:pt x="270" y="275"/>
                      <a:pt x="218" y="294"/>
                    </a:cubicBezTo>
                    <a:cubicBezTo>
                      <a:pt x="253" y="286"/>
                      <a:pt x="284" y="256"/>
                      <a:pt x="326" y="251"/>
                    </a:cubicBezTo>
                    <a:cubicBezTo>
                      <a:pt x="351" y="247"/>
                      <a:pt x="368" y="250"/>
                      <a:pt x="374" y="275"/>
                    </a:cubicBezTo>
                    <a:cubicBezTo>
                      <a:pt x="380" y="300"/>
                      <a:pt x="360" y="303"/>
                      <a:pt x="343" y="310"/>
                    </a:cubicBezTo>
                    <a:cubicBezTo>
                      <a:pt x="330" y="315"/>
                      <a:pt x="315" y="312"/>
                      <a:pt x="304" y="318"/>
                    </a:cubicBezTo>
                    <a:cubicBezTo>
                      <a:pt x="323" y="317"/>
                      <a:pt x="342" y="309"/>
                      <a:pt x="362" y="307"/>
                    </a:cubicBezTo>
                    <a:cubicBezTo>
                      <a:pt x="400" y="321"/>
                      <a:pt x="409" y="348"/>
                      <a:pt x="385" y="384"/>
                    </a:cubicBezTo>
                    <a:cubicBezTo>
                      <a:pt x="360" y="420"/>
                      <a:pt x="333" y="453"/>
                      <a:pt x="308" y="488"/>
                    </a:cubicBezTo>
                    <a:cubicBezTo>
                      <a:pt x="313" y="530"/>
                      <a:pt x="300" y="567"/>
                      <a:pt x="277" y="603"/>
                    </a:cubicBezTo>
                    <a:cubicBezTo>
                      <a:pt x="338" y="593"/>
                      <a:pt x="382" y="563"/>
                      <a:pt x="409" y="512"/>
                    </a:cubicBezTo>
                    <a:cubicBezTo>
                      <a:pt x="422" y="489"/>
                      <a:pt x="436" y="472"/>
                      <a:pt x="464" y="472"/>
                    </a:cubicBezTo>
                    <a:cubicBezTo>
                      <a:pt x="468" y="473"/>
                      <a:pt x="471" y="474"/>
                      <a:pt x="474" y="477"/>
                    </a:cubicBezTo>
                    <a:cubicBezTo>
                      <a:pt x="480" y="516"/>
                      <a:pt x="461" y="547"/>
                      <a:pt x="434" y="569"/>
                    </a:cubicBezTo>
                    <a:cubicBezTo>
                      <a:pt x="418" y="581"/>
                      <a:pt x="402" y="592"/>
                      <a:pt x="387" y="606"/>
                    </a:cubicBezTo>
                    <a:cubicBezTo>
                      <a:pt x="349" y="629"/>
                      <a:pt x="307" y="639"/>
                      <a:pt x="265" y="649"/>
                    </a:cubicBezTo>
                    <a:cubicBezTo>
                      <a:pt x="231" y="656"/>
                      <a:pt x="220" y="644"/>
                      <a:pt x="224" y="610"/>
                    </a:cubicBezTo>
                    <a:cubicBezTo>
                      <a:pt x="228" y="582"/>
                      <a:pt x="245" y="558"/>
                      <a:pt x="250" y="527"/>
                    </a:cubicBezTo>
                    <a:cubicBezTo>
                      <a:pt x="220" y="528"/>
                      <a:pt x="194" y="548"/>
                      <a:pt x="165" y="543"/>
                    </a:cubicBezTo>
                    <a:cubicBezTo>
                      <a:pt x="153" y="539"/>
                      <a:pt x="146" y="531"/>
                      <a:pt x="145" y="518"/>
                    </a:cubicBezTo>
                    <a:cubicBezTo>
                      <a:pt x="150" y="501"/>
                      <a:pt x="165" y="500"/>
                      <a:pt x="178" y="495"/>
                    </a:cubicBezTo>
                    <a:cubicBezTo>
                      <a:pt x="232" y="475"/>
                      <a:pt x="275" y="440"/>
                      <a:pt x="312" y="390"/>
                    </a:cubicBezTo>
                    <a:cubicBezTo>
                      <a:pt x="294" y="389"/>
                      <a:pt x="284" y="398"/>
                      <a:pt x="273" y="405"/>
                    </a:cubicBezTo>
                    <a:cubicBezTo>
                      <a:pt x="247" y="420"/>
                      <a:pt x="228" y="446"/>
                      <a:pt x="191" y="437"/>
                    </a:cubicBezTo>
                    <a:cubicBezTo>
                      <a:pt x="179" y="433"/>
                      <a:pt x="168" y="451"/>
                      <a:pt x="158" y="460"/>
                    </a:cubicBezTo>
                    <a:cubicBezTo>
                      <a:pt x="148" y="469"/>
                      <a:pt x="139" y="481"/>
                      <a:pt x="125" y="486"/>
                    </a:cubicBezTo>
                    <a:cubicBezTo>
                      <a:pt x="114" y="486"/>
                      <a:pt x="101" y="489"/>
                      <a:pt x="104" y="470"/>
                    </a:cubicBezTo>
                    <a:cubicBezTo>
                      <a:pt x="109" y="451"/>
                      <a:pt x="121" y="437"/>
                      <a:pt x="134" y="423"/>
                    </a:cubicBezTo>
                    <a:cubicBezTo>
                      <a:pt x="139" y="418"/>
                      <a:pt x="149" y="414"/>
                      <a:pt x="144" y="405"/>
                    </a:cubicBezTo>
                    <a:cubicBezTo>
                      <a:pt x="140" y="397"/>
                      <a:pt x="130" y="399"/>
                      <a:pt x="123" y="400"/>
                    </a:cubicBezTo>
                    <a:cubicBezTo>
                      <a:pt x="104" y="403"/>
                      <a:pt x="86" y="407"/>
                      <a:pt x="67" y="411"/>
                    </a:cubicBezTo>
                    <a:cubicBezTo>
                      <a:pt x="48" y="416"/>
                      <a:pt x="43" y="410"/>
                      <a:pt x="53" y="392"/>
                    </a:cubicBezTo>
                    <a:cubicBezTo>
                      <a:pt x="66" y="365"/>
                      <a:pt x="78" y="337"/>
                      <a:pt x="99" y="309"/>
                    </a:cubicBezTo>
                    <a:cubicBezTo>
                      <a:pt x="79" y="308"/>
                      <a:pt x="63" y="308"/>
                      <a:pt x="47" y="307"/>
                    </a:cubicBezTo>
                    <a:cubicBezTo>
                      <a:pt x="25" y="292"/>
                      <a:pt x="43" y="270"/>
                      <a:pt x="38" y="252"/>
                    </a:cubicBezTo>
                    <a:close/>
                  </a:path>
                </a:pathLst>
              </a:custGeom>
              <a:solidFill>
                <a:srgbClr val="F2B849"/>
              </a:solidFill>
              <a:ln w="9525">
                <a:noFill/>
              </a:ln>
            </p:spPr>
            <p:txBody>
              <a:bodyPr/>
              <a:p>
                <a:endParaRPr lang="zh-CN" altLang="en-US"/>
              </a:p>
            </p:txBody>
          </p:sp>
          <p:sp>
            <p:nvSpPr>
              <p:cNvPr id="29740" name="Freeform 7"/>
              <p:cNvSpPr/>
              <p:nvPr/>
            </p:nvSpPr>
            <p:spPr>
              <a:xfrm>
                <a:off x="3254375" y="2187575"/>
                <a:ext cx="820738" cy="981075"/>
              </a:xfrm>
              <a:custGeom>
                <a:avLst/>
                <a:gdLst/>
                <a:ahLst/>
                <a:cxnLst>
                  <a:cxn ang="0">
                    <a:pos x="766272" y="189824"/>
                  </a:cxn>
                  <a:cxn ang="0">
                    <a:pos x="518360" y="293194"/>
                  </a:cxn>
                  <a:cxn ang="0">
                    <a:pos x="505214" y="334542"/>
                  </a:cxn>
                  <a:cxn ang="0">
                    <a:pos x="561557" y="389046"/>
                  </a:cxn>
                  <a:cxn ang="0">
                    <a:pos x="606632" y="569474"/>
                  </a:cxn>
                  <a:cxn ang="0">
                    <a:pos x="394404" y="558197"/>
                  </a:cxn>
                  <a:cxn ang="0">
                    <a:pos x="394404" y="575112"/>
                  </a:cxn>
                  <a:cxn ang="0">
                    <a:pos x="371867" y="740504"/>
                  </a:cxn>
                  <a:cxn ang="0">
                    <a:pos x="377501" y="783732"/>
                  </a:cxn>
                  <a:cxn ang="0">
                    <a:pos x="272327" y="919053"/>
                  </a:cxn>
                  <a:cxn ang="0">
                    <a:pos x="272327" y="981075"/>
                  </a:cxn>
                  <a:cxn ang="0">
                    <a:pos x="150249" y="913414"/>
                  </a:cxn>
                  <a:cxn ang="0">
                    <a:pos x="144615" y="870187"/>
                  </a:cxn>
                  <a:cxn ang="0">
                    <a:pos x="77002" y="744263"/>
                  </a:cxn>
                  <a:cxn ang="0">
                    <a:pos x="7512" y="620219"/>
                  </a:cxn>
                  <a:cxn ang="0">
                    <a:pos x="7512" y="567595"/>
                  </a:cxn>
                  <a:cxn ang="0">
                    <a:pos x="35684" y="496175"/>
                  </a:cxn>
                  <a:cxn ang="0">
                    <a:pos x="123955" y="449189"/>
                  </a:cxn>
                  <a:cxn ang="0">
                    <a:pos x="232886" y="296953"/>
                  </a:cxn>
                  <a:cxn ang="0">
                    <a:pos x="272327" y="135320"/>
                  </a:cxn>
                  <a:cxn ang="0">
                    <a:pos x="458261" y="13156"/>
                  </a:cxn>
                  <a:cxn ang="0">
                    <a:pos x="520238" y="15035"/>
                  </a:cxn>
                  <a:cxn ang="0">
                    <a:pos x="747491" y="124043"/>
                  </a:cxn>
                  <a:cxn ang="0">
                    <a:pos x="766272" y="189824"/>
                  </a:cxn>
                  <a:cxn ang="0">
                    <a:pos x="700538" y="154115"/>
                  </a:cxn>
                  <a:cxn ang="0">
                    <a:pos x="766272" y="189824"/>
                  </a:cxn>
                </a:cxnLst>
                <a:pathLst>
                  <a:path w="437" h="522">
                    <a:moveTo>
                      <a:pt x="408" y="101"/>
                    </a:moveTo>
                    <a:cubicBezTo>
                      <a:pt x="373" y="139"/>
                      <a:pt x="323" y="143"/>
                      <a:pt x="276" y="156"/>
                    </a:cubicBezTo>
                    <a:cubicBezTo>
                      <a:pt x="260" y="161"/>
                      <a:pt x="250" y="163"/>
                      <a:pt x="269" y="178"/>
                    </a:cubicBezTo>
                    <a:cubicBezTo>
                      <a:pt x="277" y="190"/>
                      <a:pt x="287" y="198"/>
                      <a:pt x="299" y="207"/>
                    </a:cubicBezTo>
                    <a:cubicBezTo>
                      <a:pt x="334" y="230"/>
                      <a:pt x="341" y="262"/>
                      <a:pt x="323" y="303"/>
                    </a:cubicBezTo>
                    <a:cubicBezTo>
                      <a:pt x="285" y="306"/>
                      <a:pt x="248" y="308"/>
                      <a:pt x="210" y="297"/>
                    </a:cubicBezTo>
                    <a:cubicBezTo>
                      <a:pt x="202" y="294"/>
                      <a:pt x="214" y="303"/>
                      <a:pt x="210" y="306"/>
                    </a:cubicBezTo>
                    <a:cubicBezTo>
                      <a:pt x="187" y="333"/>
                      <a:pt x="197" y="364"/>
                      <a:pt x="198" y="394"/>
                    </a:cubicBezTo>
                    <a:cubicBezTo>
                      <a:pt x="199" y="401"/>
                      <a:pt x="200" y="409"/>
                      <a:pt x="201" y="417"/>
                    </a:cubicBezTo>
                    <a:cubicBezTo>
                      <a:pt x="199" y="473"/>
                      <a:pt x="195" y="478"/>
                      <a:pt x="145" y="489"/>
                    </a:cubicBezTo>
                    <a:cubicBezTo>
                      <a:pt x="139" y="500"/>
                      <a:pt x="169" y="511"/>
                      <a:pt x="145" y="522"/>
                    </a:cubicBezTo>
                    <a:cubicBezTo>
                      <a:pt x="117" y="521"/>
                      <a:pt x="100" y="501"/>
                      <a:pt x="80" y="486"/>
                    </a:cubicBezTo>
                    <a:cubicBezTo>
                      <a:pt x="77" y="479"/>
                      <a:pt x="75" y="471"/>
                      <a:pt x="77" y="463"/>
                    </a:cubicBezTo>
                    <a:cubicBezTo>
                      <a:pt x="85" y="430"/>
                      <a:pt x="78" y="408"/>
                      <a:pt x="41" y="396"/>
                    </a:cubicBezTo>
                    <a:cubicBezTo>
                      <a:pt x="11" y="387"/>
                      <a:pt x="8" y="357"/>
                      <a:pt x="4" y="330"/>
                    </a:cubicBezTo>
                    <a:cubicBezTo>
                      <a:pt x="2" y="321"/>
                      <a:pt x="0" y="311"/>
                      <a:pt x="4" y="302"/>
                    </a:cubicBezTo>
                    <a:cubicBezTo>
                      <a:pt x="19" y="293"/>
                      <a:pt x="41" y="287"/>
                      <a:pt x="19" y="264"/>
                    </a:cubicBezTo>
                    <a:cubicBezTo>
                      <a:pt x="22" y="233"/>
                      <a:pt x="52" y="251"/>
                      <a:pt x="66" y="239"/>
                    </a:cubicBezTo>
                    <a:cubicBezTo>
                      <a:pt x="83" y="211"/>
                      <a:pt x="102" y="184"/>
                      <a:pt x="124" y="158"/>
                    </a:cubicBezTo>
                    <a:cubicBezTo>
                      <a:pt x="145" y="133"/>
                      <a:pt x="139" y="100"/>
                      <a:pt x="145" y="72"/>
                    </a:cubicBezTo>
                    <a:cubicBezTo>
                      <a:pt x="157" y="18"/>
                      <a:pt x="167" y="0"/>
                      <a:pt x="244" y="7"/>
                    </a:cubicBezTo>
                    <a:cubicBezTo>
                      <a:pt x="255" y="8"/>
                      <a:pt x="266" y="16"/>
                      <a:pt x="277" y="8"/>
                    </a:cubicBezTo>
                    <a:cubicBezTo>
                      <a:pt x="314" y="34"/>
                      <a:pt x="362" y="39"/>
                      <a:pt x="398" y="66"/>
                    </a:cubicBezTo>
                    <a:cubicBezTo>
                      <a:pt x="407" y="73"/>
                      <a:pt x="437" y="80"/>
                      <a:pt x="408" y="101"/>
                    </a:cubicBezTo>
                    <a:cubicBezTo>
                      <a:pt x="400" y="92"/>
                      <a:pt x="390" y="85"/>
                      <a:pt x="373" y="82"/>
                    </a:cubicBezTo>
                    <a:cubicBezTo>
                      <a:pt x="382" y="101"/>
                      <a:pt x="401" y="90"/>
                      <a:pt x="408" y="101"/>
                    </a:cubicBezTo>
                    <a:close/>
                  </a:path>
                </a:pathLst>
              </a:custGeom>
              <a:solidFill>
                <a:srgbClr val="F5DD83"/>
              </a:solidFill>
              <a:ln w="9525">
                <a:noFill/>
              </a:ln>
            </p:spPr>
            <p:txBody>
              <a:bodyPr/>
              <a:p>
                <a:endParaRPr lang="zh-CN" altLang="en-US"/>
              </a:p>
            </p:txBody>
          </p:sp>
          <p:sp>
            <p:nvSpPr>
              <p:cNvPr id="29741" name="Freeform 8"/>
              <p:cNvSpPr/>
              <p:nvPr/>
            </p:nvSpPr>
            <p:spPr>
              <a:xfrm>
                <a:off x="3160713" y="1585913"/>
                <a:ext cx="661988" cy="1065213"/>
              </a:xfrm>
              <a:custGeom>
                <a:avLst/>
                <a:gdLst/>
                <a:ahLst/>
                <a:cxnLst>
                  <a:cxn ang="0">
                    <a:pos x="614971" y="616207"/>
                  </a:cxn>
                  <a:cxn ang="0">
                    <a:pos x="481445" y="629358"/>
                  </a:cxn>
                  <a:cxn ang="0">
                    <a:pos x="394936" y="710142"/>
                  </a:cxn>
                  <a:cxn ang="0">
                    <a:pos x="366726" y="820984"/>
                  </a:cxn>
                  <a:cxn ang="0">
                    <a:pos x="312187" y="943098"/>
                  </a:cxn>
                  <a:cxn ang="0">
                    <a:pos x="223797" y="1065213"/>
                  </a:cxn>
                  <a:cxn ang="0">
                    <a:pos x="214393" y="1061455"/>
                  </a:cxn>
                  <a:cxn ang="0">
                    <a:pos x="127884" y="1016367"/>
                  </a:cxn>
                  <a:cxn ang="0">
                    <a:pos x="116600" y="939341"/>
                  </a:cxn>
                  <a:cxn ang="0">
                    <a:pos x="142929" y="933705"/>
                  </a:cxn>
                  <a:cxn ang="0">
                    <a:pos x="124122" y="926190"/>
                  </a:cxn>
                  <a:cxn ang="0">
                    <a:pos x="109077" y="903646"/>
                  </a:cxn>
                  <a:cxn ang="0">
                    <a:pos x="124122" y="843528"/>
                  </a:cxn>
                  <a:cxn ang="0">
                    <a:pos x="139167" y="757109"/>
                  </a:cxn>
                  <a:cxn ang="0">
                    <a:pos x="163616" y="689476"/>
                  </a:cxn>
                  <a:cxn ang="0">
                    <a:pos x="129764" y="696991"/>
                  </a:cxn>
                  <a:cxn ang="0">
                    <a:pos x="73345" y="680083"/>
                  </a:cxn>
                  <a:cxn ang="0">
                    <a:pos x="97793" y="619965"/>
                  </a:cxn>
                  <a:cxn ang="0">
                    <a:pos x="156093" y="516637"/>
                  </a:cxn>
                  <a:cxn ang="0">
                    <a:pos x="261410" y="447126"/>
                  </a:cxn>
                  <a:cxn ang="0">
                    <a:pos x="184303" y="469670"/>
                  </a:cxn>
                  <a:cxn ang="0">
                    <a:pos x="110958" y="426460"/>
                  </a:cxn>
                  <a:cxn ang="0">
                    <a:pos x="62061" y="388887"/>
                  </a:cxn>
                  <a:cxn ang="0">
                    <a:pos x="18806" y="328769"/>
                  </a:cxn>
                  <a:cxn ang="0">
                    <a:pos x="33851" y="293074"/>
                  </a:cxn>
                  <a:cxn ang="0">
                    <a:pos x="39493" y="274287"/>
                  </a:cxn>
                  <a:cxn ang="0">
                    <a:pos x="35732" y="185989"/>
                  </a:cxn>
                  <a:cxn ang="0">
                    <a:pos x="37612" y="157809"/>
                  </a:cxn>
                  <a:cxn ang="0">
                    <a:pos x="71464" y="110842"/>
                  </a:cxn>
                  <a:cxn ang="0">
                    <a:pos x="95913" y="157809"/>
                  </a:cxn>
                  <a:cxn ang="0">
                    <a:pos x="120361" y="238592"/>
                  </a:cxn>
                  <a:cxn ang="0">
                    <a:pos x="206871" y="249864"/>
                  </a:cxn>
                  <a:cxn ang="0">
                    <a:pos x="280216" y="308103"/>
                  </a:cxn>
                  <a:cxn ang="0">
                    <a:pos x="366726" y="405795"/>
                  </a:cxn>
                  <a:cxn ang="0">
                    <a:pos x="601807" y="39452"/>
                  </a:cxn>
                  <a:cxn ang="0">
                    <a:pos x="658226" y="80783"/>
                  </a:cxn>
                  <a:cxn ang="0">
                    <a:pos x="569836" y="294953"/>
                  </a:cxn>
                  <a:cxn ang="0">
                    <a:pos x="504013" y="360707"/>
                  </a:cxn>
                  <a:cxn ang="0">
                    <a:pos x="526581" y="383251"/>
                  </a:cxn>
                  <a:cxn ang="0">
                    <a:pos x="590523" y="390765"/>
                  </a:cxn>
                  <a:cxn ang="0">
                    <a:pos x="477684" y="443369"/>
                  </a:cxn>
                  <a:cxn ang="0">
                    <a:pos x="432548" y="479064"/>
                  </a:cxn>
                  <a:cxn ang="0">
                    <a:pos x="496491" y="571119"/>
                  </a:cxn>
                  <a:cxn ang="0">
                    <a:pos x="558552" y="601178"/>
                  </a:cxn>
                  <a:cxn ang="0">
                    <a:pos x="614971" y="616207"/>
                  </a:cxn>
                </a:cxnLst>
                <a:pathLst>
                  <a:path w="352" h="567">
                    <a:moveTo>
                      <a:pt x="327" y="328"/>
                    </a:moveTo>
                    <a:cubicBezTo>
                      <a:pt x="305" y="343"/>
                      <a:pt x="280" y="334"/>
                      <a:pt x="256" y="335"/>
                    </a:cubicBezTo>
                    <a:cubicBezTo>
                      <a:pt x="226" y="336"/>
                      <a:pt x="212" y="347"/>
                      <a:pt x="210" y="378"/>
                    </a:cubicBezTo>
                    <a:cubicBezTo>
                      <a:pt x="209" y="398"/>
                      <a:pt x="190" y="426"/>
                      <a:pt x="195" y="437"/>
                    </a:cubicBezTo>
                    <a:cubicBezTo>
                      <a:pt x="212" y="474"/>
                      <a:pt x="177" y="482"/>
                      <a:pt x="166" y="502"/>
                    </a:cubicBezTo>
                    <a:cubicBezTo>
                      <a:pt x="153" y="525"/>
                      <a:pt x="135" y="546"/>
                      <a:pt x="119" y="567"/>
                    </a:cubicBezTo>
                    <a:cubicBezTo>
                      <a:pt x="117" y="567"/>
                      <a:pt x="116" y="566"/>
                      <a:pt x="114" y="565"/>
                    </a:cubicBezTo>
                    <a:cubicBezTo>
                      <a:pt x="101" y="552"/>
                      <a:pt x="83" y="549"/>
                      <a:pt x="68" y="541"/>
                    </a:cubicBezTo>
                    <a:cubicBezTo>
                      <a:pt x="50" y="531"/>
                      <a:pt x="34" y="518"/>
                      <a:pt x="62" y="500"/>
                    </a:cubicBezTo>
                    <a:cubicBezTo>
                      <a:pt x="66" y="498"/>
                      <a:pt x="71" y="498"/>
                      <a:pt x="76" y="497"/>
                    </a:cubicBezTo>
                    <a:cubicBezTo>
                      <a:pt x="73" y="495"/>
                      <a:pt x="69" y="496"/>
                      <a:pt x="66" y="493"/>
                    </a:cubicBezTo>
                    <a:cubicBezTo>
                      <a:pt x="62" y="490"/>
                      <a:pt x="60" y="486"/>
                      <a:pt x="58" y="481"/>
                    </a:cubicBezTo>
                    <a:cubicBezTo>
                      <a:pt x="56" y="469"/>
                      <a:pt x="56" y="458"/>
                      <a:pt x="66" y="449"/>
                    </a:cubicBezTo>
                    <a:cubicBezTo>
                      <a:pt x="82" y="436"/>
                      <a:pt x="96" y="425"/>
                      <a:pt x="74" y="403"/>
                    </a:cubicBezTo>
                    <a:cubicBezTo>
                      <a:pt x="61" y="390"/>
                      <a:pt x="88" y="381"/>
                      <a:pt x="87" y="367"/>
                    </a:cubicBezTo>
                    <a:cubicBezTo>
                      <a:pt x="79" y="364"/>
                      <a:pt x="74" y="370"/>
                      <a:pt x="69" y="371"/>
                    </a:cubicBezTo>
                    <a:cubicBezTo>
                      <a:pt x="57" y="374"/>
                      <a:pt x="45" y="375"/>
                      <a:pt x="39" y="362"/>
                    </a:cubicBezTo>
                    <a:cubicBezTo>
                      <a:pt x="32" y="348"/>
                      <a:pt x="40" y="335"/>
                      <a:pt x="52" y="330"/>
                    </a:cubicBezTo>
                    <a:cubicBezTo>
                      <a:pt x="78" y="320"/>
                      <a:pt x="87" y="306"/>
                      <a:pt x="83" y="275"/>
                    </a:cubicBezTo>
                    <a:cubicBezTo>
                      <a:pt x="81" y="249"/>
                      <a:pt x="110" y="243"/>
                      <a:pt x="139" y="238"/>
                    </a:cubicBezTo>
                    <a:cubicBezTo>
                      <a:pt x="120" y="239"/>
                      <a:pt x="109" y="244"/>
                      <a:pt x="98" y="250"/>
                    </a:cubicBezTo>
                    <a:cubicBezTo>
                      <a:pt x="69" y="263"/>
                      <a:pt x="63" y="259"/>
                      <a:pt x="59" y="227"/>
                    </a:cubicBezTo>
                    <a:cubicBezTo>
                      <a:pt x="57" y="210"/>
                      <a:pt x="59" y="198"/>
                      <a:pt x="33" y="207"/>
                    </a:cubicBezTo>
                    <a:cubicBezTo>
                      <a:pt x="4" y="217"/>
                      <a:pt x="0" y="198"/>
                      <a:pt x="10" y="175"/>
                    </a:cubicBezTo>
                    <a:cubicBezTo>
                      <a:pt x="13" y="168"/>
                      <a:pt x="16" y="162"/>
                      <a:pt x="18" y="156"/>
                    </a:cubicBezTo>
                    <a:cubicBezTo>
                      <a:pt x="19" y="152"/>
                      <a:pt x="20" y="149"/>
                      <a:pt x="21" y="146"/>
                    </a:cubicBezTo>
                    <a:cubicBezTo>
                      <a:pt x="26" y="130"/>
                      <a:pt x="23" y="114"/>
                      <a:pt x="19" y="99"/>
                    </a:cubicBezTo>
                    <a:cubicBezTo>
                      <a:pt x="19" y="94"/>
                      <a:pt x="18" y="89"/>
                      <a:pt x="20" y="84"/>
                    </a:cubicBezTo>
                    <a:cubicBezTo>
                      <a:pt x="23" y="73"/>
                      <a:pt x="24" y="58"/>
                      <a:pt x="38" y="59"/>
                    </a:cubicBezTo>
                    <a:cubicBezTo>
                      <a:pt x="50" y="60"/>
                      <a:pt x="49" y="74"/>
                      <a:pt x="51" y="84"/>
                    </a:cubicBezTo>
                    <a:cubicBezTo>
                      <a:pt x="54" y="99"/>
                      <a:pt x="53" y="114"/>
                      <a:pt x="64" y="127"/>
                    </a:cubicBezTo>
                    <a:cubicBezTo>
                      <a:pt x="79" y="135"/>
                      <a:pt x="95" y="129"/>
                      <a:pt x="110" y="133"/>
                    </a:cubicBezTo>
                    <a:cubicBezTo>
                      <a:pt x="128" y="138"/>
                      <a:pt x="145" y="142"/>
                      <a:pt x="149" y="164"/>
                    </a:cubicBezTo>
                    <a:cubicBezTo>
                      <a:pt x="154" y="192"/>
                      <a:pt x="195" y="184"/>
                      <a:pt x="195" y="216"/>
                    </a:cubicBezTo>
                    <a:cubicBezTo>
                      <a:pt x="247" y="155"/>
                      <a:pt x="259" y="72"/>
                      <a:pt x="320" y="21"/>
                    </a:cubicBezTo>
                    <a:cubicBezTo>
                      <a:pt x="350" y="0"/>
                      <a:pt x="349" y="29"/>
                      <a:pt x="350" y="43"/>
                    </a:cubicBezTo>
                    <a:cubicBezTo>
                      <a:pt x="352" y="88"/>
                      <a:pt x="329" y="124"/>
                      <a:pt x="303" y="157"/>
                    </a:cubicBezTo>
                    <a:cubicBezTo>
                      <a:pt x="293" y="170"/>
                      <a:pt x="277" y="178"/>
                      <a:pt x="268" y="192"/>
                    </a:cubicBezTo>
                    <a:cubicBezTo>
                      <a:pt x="252" y="214"/>
                      <a:pt x="275" y="201"/>
                      <a:pt x="280" y="204"/>
                    </a:cubicBezTo>
                    <a:cubicBezTo>
                      <a:pt x="291" y="200"/>
                      <a:pt x="302" y="197"/>
                      <a:pt x="314" y="208"/>
                    </a:cubicBezTo>
                    <a:cubicBezTo>
                      <a:pt x="298" y="227"/>
                      <a:pt x="275" y="230"/>
                      <a:pt x="254" y="236"/>
                    </a:cubicBezTo>
                    <a:cubicBezTo>
                      <a:pt x="243" y="239"/>
                      <a:pt x="220" y="243"/>
                      <a:pt x="230" y="255"/>
                    </a:cubicBezTo>
                    <a:cubicBezTo>
                      <a:pt x="243" y="271"/>
                      <a:pt x="220" y="314"/>
                      <a:pt x="264" y="304"/>
                    </a:cubicBezTo>
                    <a:cubicBezTo>
                      <a:pt x="281" y="300"/>
                      <a:pt x="291" y="304"/>
                      <a:pt x="297" y="320"/>
                    </a:cubicBezTo>
                    <a:cubicBezTo>
                      <a:pt x="307" y="322"/>
                      <a:pt x="317" y="325"/>
                      <a:pt x="327" y="328"/>
                    </a:cubicBezTo>
                    <a:close/>
                  </a:path>
                </a:pathLst>
              </a:custGeom>
              <a:solidFill>
                <a:srgbClr val="F3CD60"/>
              </a:solidFill>
              <a:ln w="9525">
                <a:noFill/>
              </a:ln>
            </p:spPr>
            <p:txBody>
              <a:bodyPr/>
              <a:p>
                <a:endParaRPr lang="zh-CN" altLang="en-US"/>
              </a:p>
            </p:txBody>
          </p:sp>
          <p:sp>
            <p:nvSpPr>
              <p:cNvPr id="29742" name="Freeform 9"/>
              <p:cNvSpPr/>
              <p:nvPr/>
            </p:nvSpPr>
            <p:spPr>
              <a:xfrm>
                <a:off x="3255963" y="1373188"/>
                <a:ext cx="506413" cy="647700"/>
              </a:xfrm>
              <a:custGeom>
                <a:avLst/>
                <a:gdLst/>
                <a:ahLst/>
                <a:cxnLst>
                  <a:cxn ang="0">
                    <a:pos x="506413" y="252301"/>
                  </a:cxn>
                  <a:cxn ang="0">
                    <a:pos x="431109" y="374686"/>
                  </a:cxn>
                  <a:cxn ang="0">
                    <a:pos x="382162" y="497072"/>
                  </a:cxn>
                  <a:cxn ang="0">
                    <a:pos x="344511" y="546026"/>
                  </a:cxn>
                  <a:cxn ang="0">
                    <a:pos x="306859" y="604394"/>
                  </a:cxn>
                  <a:cxn ang="0">
                    <a:pos x="276738" y="643934"/>
                  </a:cxn>
                  <a:cxn ang="0">
                    <a:pos x="254147" y="608160"/>
                  </a:cxn>
                  <a:cxn ang="0">
                    <a:pos x="141193" y="493306"/>
                  </a:cxn>
                  <a:cxn ang="0">
                    <a:pos x="11295" y="482009"/>
                  </a:cxn>
                  <a:cxn ang="0">
                    <a:pos x="5647" y="448118"/>
                  </a:cxn>
                  <a:cxn ang="0">
                    <a:pos x="11295" y="259833"/>
                  </a:cxn>
                  <a:cxn ang="0">
                    <a:pos x="144958" y="86611"/>
                  </a:cxn>
                  <a:cxn ang="0">
                    <a:pos x="199553" y="30125"/>
                  </a:cxn>
                  <a:cxn ang="0">
                    <a:pos x="274856" y="73431"/>
                  </a:cxn>
                  <a:cxn ang="0">
                    <a:pos x="256030" y="250418"/>
                  </a:cxn>
                  <a:cxn ang="0">
                    <a:pos x="506413" y="252301"/>
                  </a:cxn>
                </a:cxnLst>
                <a:pathLst>
                  <a:path w="269" h="344">
                    <a:moveTo>
                      <a:pt x="269" y="134"/>
                    </a:moveTo>
                    <a:cubicBezTo>
                      <a:pt x="264" y="161"/>
                      <a:pt x="240" y="176"/>
                      <a:pt x="229" y="199"/>
                    </a:cubicBezTo>
                    <a:cubicBezTo>
                      <a:pt x="218" y="220"/>
                      <a:pt x="195" y="235"/>
                      <a:pt x="203" y="264"/>
                    </a:cubicBezTo>
                    <a:cubicBezTo>
                      <a:pt x="206" y="275"/>
                      <a:pt x="190" y="281"/>
                      <a:pt x="183" y="290"/>
                    </a:cubicBezTo>
                    <a:cubicBezTo>
                      <a:pt x="176" y="300"/>
                      <a:pt x="160" y="306"/>
                      <a:pt x="163" y="321"/>
                    </a:cubicBezTo>
                    <a:cubicBezTo>
                      <a:pt x="166" y="335"/>
                      <a:pt x="157" y="341"/>
                      <a:pt x="147" y="342"/>
                    </a:cubicBezTo>
                    <a:cubicBezTo>
                      <a:pt x="132" y="344"/>
                      <a:pt x="141" y="328"/>
                      <a:pt x="135" y="323"/>
                    </a:cubicBezTo>
                    <a:cubicBezTo>
                      <a:pt x="113" y="304"/>
                      <a:pt x="89" y="293"/>
                      <a:pt x="75" y="262"/>
                    </a:cubicBezTo>
                    <a:cubicBezTo>
                      <a:pt x="66" y="244"/>
                      <a:pt x="30" y="255"/>
                      <a:pt x="6" y="256"/>
                    </a:cubicBezTo>
                    <a:cubicBezTo>
                      <a:pt x="1" y="250"/>
                      <a:pt x="0" y="242"/>
                      <a:pt x="3" y="238"/>
                    </a:cubicBezTo>
                    <a:cubicBezTo>
                      <a:pt x="23" y="205"/>
                      <a:pt x="9" y="171"/>
                      <a:pt x="6" y="138"/>
                    </a:cubicBezTo>
                    <a:cubicBezTo>
                      <a:pt x="17" y="97"/>
                      <a:pt x="49" y="73"/>
                      <a:pt x="77" y="46"/>
                    </a:cubicBezTo>
                    <a:cubicBezTo>
                      <a:pt x="87" y="36"/>
                      <a:pt x="101" y="30"/>
                      <a:pt x="106" y="16"/>
                    </a:cubicBezTo>
                    <a:cubicBezTo>
                      <a:pt x="133" y="0"/>
                      <a:pt x="144" y="15"/>
                      <a:pt x="146" y="39"/>
                    </a:cubicBezTo>
                    <a:cubicBezTo>
                      <a:pt x="148" y="70"/>
                      <a:pt x="147" y="101"/>
                      <a:pt x="136" y="133"/>
                    </a:cubicBezTo>
                    <a:cubicBezTo>
                      <a:pt x="181" y="139"/>
                      <a:pt x="226" y="93"/>
                      <a:pt x="269" y="134"/>
                    </a:cubicBezTo>
                    <a:close/>
                  </a:path>
                </a:pathLst>
              </a:custGeom>
              <a:solidFill>
                <a:srgbClr val="F5E17A"/>
              </a:solidFill>
              <a:ln w="9525">
                <a:noFill/>
              </a:ln>
            </p:spPr>
            <p:txBody>
              <a:bodyPr/>
              <a:p>
                <a:endParaRPr lang="zh-CN" altLang="en-US"/>
              </a:p>
            </p:txBody>
          </p:sp>
          <p:sp>
            <p:nvSpPr>
              <p:cNvPr id="29743" name="Freeform 11"/>
              <p:cNvSpPr/>
              <p:nvPr/>
            </p:nvSpPr>
            <p:spPr>
              <a:xfrm>
                <a:off x="2889250" y="1219200"/>
                <a:ext cx="511175" cy="635000"/>
              </a:xfrm>
              <a:custGeom>
                <a:avLst/>
                <a:gdLst/>
                <a:ahLst/>
                <a:cxnLst>
                  <a:cxn ang="0">
                    <a:pos x="392777" y="402041"/>
                  </a:cxn>
                  <a:cxn ang="0">
                    <a:pos x="396536" y="452766"/>
                  </a:cxn>
                  <a:cxn ang="0">
                    <a:pos x="381501" y="591789"/>
                  </a:cxn>
                  <a:cxn ang="0">
                    <a:pos x="377743" y="635000"/>
                  </a:cxn>
                  <a:cxn ang="0">
                    <a:pos x="347674" y="482825"/>
                  </a:cxn>
                  <a:cxn ang="0">
                    <a:pos x="319484" y="561730"/>
                  </a:cxn>
                  <a:cxn ang="0">
                    <a:pos x="287535" y="589911"/>
                  </a:cxn>
                  <a:cxn ang="0">
                    <a:pos x="163500" y="537307"/>
                  </a:cxn>
                  <a:cxn ang="0">
                    <a:pos x="157862" y="492218"/>
                  </a:cxn>
                  <a:cxn ang="0">
                    <a:pos x="163500" y="477189"/>
                  </a:cxn>
                  <a:cxn ang="0">
                    <a:pos x="146586" y="488461"/>
                  </a:cxn>
                  <a:cxn ang="0">
                    <a:pos x="112759" y="501612"/>
                  </a:cxn>
                  <a:cxn ang="0">
                    <a:pos x="56379" y="512884"/>
                  </a:cxn>
                  <a:cxn ang="0">
                    <a:pos x="63896" y="443372"/>
                  </a:cxn>
                  <a:cxn ang="0">
                    <a:pos x="103362" y="319378"/>
                  </a:cxn>
                  <a:cxn ang="0">
                    <a:pos x="18793" y="206656"/>
                  </a:cxn>
                  <a:cxn ang="0">
                    <a:pos x="16913" y="165325"/>
                  </a:cxn>
                  <a:cxn ang="0">
                    <a:pos x="52620" y="139023"/>
                  </a:cxn>
                  <a:cxn ang="0">
                    <a:pos x="157862" y="9393"/>
                  </a:cxn>
                  <a:cxn ang="0">
                    <a:pos x="231156" y="56360"/>
                  </a:cxn>
                  <a:cxn ang="0">
                    <a:pos x="236794" y="276168"/>
                  </a:cxn>
                  <a:cxn ang="0">
                    <a:pos x="486743" y="93934"/>
                  </a:cxn>
                  <a:cxn ang="0">
                    <a:pos x="494261" y="227322"/>
                  </a:cxn>
                  <a:cxn ang="0">
                    <a:pos x="437881" y="319378"/>
                  </a:cxn>
                  <a:cxn ang="0">
                    <a:pos x="392777" y="402041"/>
                  </a:cxn>
                </a:cxnLst>
                <a:pathLst>
                  <a:path w="272" h="338">
                    <a:moveTo>
                      <a:pt x="209" y="214"/>
                    </a:moveTo>
                    <a:cubicBezTo>
                      <a:pt x="209" y="223"/>
                      <a:pt x="208" y="233"/>
                      <a:pt x="211" y="241"/>
                    </a:cubicBezTo>
                    <a:cubicBezTo>
                      <a:pt x="226" y="268"/>
                      <a:pt x="232" y="292"/>
                      <a:pt x="203" y="315"/>
                    </a:cubicBezTo>
                    <a:cubicBezTo>
                      <a:pt x="199" y="319"/>
                      <a:pt x="202" y="330"/>
                      <a:pt x="201" y="338"/>
                    </a:cubicBezTo>
                    <a:cubicBezTo>
                      <a:pt x="187" y="314"/>
                      <a:pt x="185" y="288"/>
                      <a:pt x="185" y="257"/>
                    </a:cubicBezTo>
                    <a:cubicBezTo>
                      <a:pt x="173" y="272"/>
                      <a:pt x="170" y="285"/>
                      <a:pt x="170" y="299"/>
                    </a:cubicBezTo>
                    <a:cubicBezTo>
                      <a:pt x="172" y="313"/>
                      <a:pt x="161" y="314"/>
                      <a:pt x="153" y="314"/>
                    </a:cubicBezTo>
                    <a:cubicBezTo>
                      <a:pt x="127" y="315"/>
                      <a:pt x="107" y="299"/>
                      <a:pt x="87" y="286"/>
                    </a:cubicBezTo>
                    <a:cubicBezTo>
                      <a:pt x="79" y="280"/>
                      <a:pt x="80" y="271"/>
                      <a:pt x="84" y="262"/>
                    </a:cubicBezTo>
                    <a:cubicBezTo>
                      <a:pt x="85" y="259"/>
                      <a:pt x="89" y="258"/>
                      <a:pt x="87" y="254"/>
                    </a:cubicBezTo>
                    <a:cubicBezTo>
                      <a:pt x="84" y="257"/>
                      <a:pt x="81" y="259"/>
                      <a:pt x="78" y="260"/>
                    </a:cubicBezTo>
                    <a:cubicBezTo>
                      <a:pt x="72" y="263"/>
                      <a:pt x="66" y="264"/>
                      <a:pt x="60" y="267"/>
                    </a:cubicBezTo>
                    <a:cubicBezTo>
                      <a:pt x="50" y="272"/>
                      <a:pt x="40" y="284"/>
                      <a:pt x="30" y="273"/>
                    </a:cubicBezTo>
                    <a:cubicBezTo>
                      <a:pt x="19" y="261"/>
                      <a:pt x="24" y="247"/>
                      <a:pt x="34" y="236"/>
                    </a:cubicBezTo>
                    <a:cubicBezTo>
                      <a:pt x="64" y="221"/>
                      <a:pt x="69" y="199"/>
                      <a:pt x="55" y="170"/>
                    </a:cubicBezTo>
                    <a:cubicBezTo>
                      <a:pt x="44" y="147"/>
                      <a:pt x="45" y="117"/>
                      <a:pt x="10" y="110"/>
                    </a:cubicBezTo>
                    <a:cubicBezTo>
                      <a:pt x="3" y="109"/>
                      <a:pt x="0" y="96"/>
                      <a:pt x="9" y="88"/>
                    </a:cubicBezTo>
                    <a:cubicBezTo>
                      <a:pt x="21" y="91"/>
                      <a:pt x="26" y="83"/>
                      <a:pt x="28" y="74"/>
                    </a:cubicBezTo>
                    <a:cubicBezTo>
                      <a:pt x="36" y="42"/>
                      <a:pt x="59" y="23"/>
                      <a:pt x="84" y="5"/>
                    </a:cubicBezTo>
                    <a:cubicBezTo>
                      <a:pt x="105" y="0"/>
                      <a:pt x="112" y="18"/>
                      <a:pt x="123" y="30"/>
                    </a:cubicBezTo>
                    <a:cubicBezTo>
                      <a:pt x="125" y="68"/>
                      <a:pt x="141" y="107"/>
                      <a:pt x="126" y="147"/>
                    </a:cubicBezTo>
                    <a:cubicBezTo>
                      <a:pt x="165" y="106"/>
                      <a:pt x="202" y="64"/>
                      <a:pt x="259" y="50"/>
                    </a:cubicBezTo>
                    <a:cubicBezTo>
                      <a:pt x="272" y="74"/>
                      <a:pt x="254" y="98"/>
                      <a:pt x="263" y="121"/>
                    </a:cubicBezTo>
                    <a:cubicBezTo>
                      <a:pt x="265" y="146"/>
                      <a:pt x="243" y="155"/>
                      <a:pt x="233" y="170"/>
                    </a:cubicBezTo>
                    <a:cubicBezTo>
                      <a:pt x="223" y="184"/>
                      <a:pt x="204" y="193"/>
                      <a:pt x="209" y="214"/>
                    </a:cubicBezTo>
                    <a:close/>
                  </a:path>
                </a:pathLst>
              </a:custGeom>
              <a:solidFill>
                <a:srgbClr val="F4DC69"/>
              </a:solidFill>
              <a:ln w="9525">
                <a:noFill/>
              </a:ln>
            </p:spPr>
            <p:txBody>
              <a:bodyPr/>
              <a:p>
                <a:endParaRPr lang="zh-CN" altLang="en-US"/>
              </a:p>
            </p:txBody>
          </p:sp>
          <p:sp>
            <p:nvSpPr>
              <p:cNvPr id="29744" name="Freeform 12"/>
              <p:cNvSpPr/>
              <p:nvPr/>
            </p:nvSpPr>
            <p:spPr>
              <a:xfrm>
                <a:off x="1816100" y="1465263"/>
                <a:ext cx="587375" cy="541338"/>
              </a:xfrm>
              <a:custGeom>
                <a:avLst/>
                <a:gdLst/>
                <a:ahLst/>
                <a:cxnLst>
                  <a:cxn ang="0">
                    <a:pos x="146843" y="473670"/>
                  </a:cxn>
                  <a:cxn ang="0">
                    <a:pos x="41417" y="340215"/>
                  </a:cxn>
                  <a:cxn ang="0">
                    <a:pos x="9413" y="298863"/>
                  </a:cxn>
                  <a:cxn ang="0">
                    <a:pos x="67774" y="287585"/>
                  </a:cxn>
                  <a:cxn ang="0">
                    <a:pos x="303100" y="325178"/>
                  </a:cxn>
                  <a:cxn ang="0">
                    <a:pos x="180730" y="84584"/>
                  </a:cxn>
                  <a:cxn ang="0">
                    <a:pos x="171317" y="24435"/>
                  </a:cxn>
                  <a:cxn ang="0">
                    <a:pos x="244739" y="16916"/>
                  </a:cxn>
                  <a:cxn ang="0">
                    <a:pos x="438648" y="92102"/>
                  </a:cxn>
                  <a:cxn ang="0">
                    <a:pos x="481948" y="99621"/>
                  </a:cxn>
                  <a:cxn ang="0">
                    <a:pos x="515835" y="150371"/>
                  </a:cxn>
                  <a:cxn ang="0">
                    <a:pos x="562901" y="268789"/>
                  </a:cxn>
                  <a:cxn ang="0">
                    <a:pos x="568548" y="332697"/>
                  </a:cxn>
                  <a:cxn ang="0">
                    <a:pos x="508305" y="417281"/>
                  </a:cxn>
                  <a:cxn ang="0">
                    <a:pos x="476300" y="421040"/>
                  </a:cxn>
                  <a:cxn ang="0">
                    <a:pos x="421705" y="387207"/>
                  </a:cxn>
                  <a:cxn ang="0">
                    <a:pos x="523366" y="456753"/>
                  </a:cxn>
                  <a:cxn ang="0">
                    <a:pos x="497009" y="507504"/>
                  </a:cxn>
                  <a:cxn ang="0">
                    <a:pos x="455592" y="507504"/>
                  </a:cxn>
                  <a:cxn ang="0">
                    <a:pos x="244739" y="541338"/>
                  </a:cxn>
                  <a:cxn ang="0">
                    <a:pos x="225913" y="533819"/>
                  </a:cxn>
                  <a:cxn ang="0">
                    <a:pos x="146843" y="473670"/>
                  </a:cxn>
                </a:cxnLst>
                <a:pathLst>
                  <a:path w="312" h="288">
                    <a:moveTo>
                      <a:pt x="78" y="252"/>
                    </a:moveTo>
                    <a:cubicBezTo>
                      <a:pt x="68" y="222"/>
                      <a:pt x="44" y="202"/>
                      <a:pt x="22" y="181"/>
                    </a:cubicBezTo>
                    <a:cubicBezTo>
                      <a:pt x="15" y="174"/>
                      <a:pt x="0" y="170"/>
                      <a:pt x="5" y="159"/>
                    </a:cubicBezTo>
                    <a:cubicBezTo>
                      <a:pt x="11" y="146"/>
                      <a:pt x="26" y="150"/>
                      <a:pt x="36" y="153"/>
                    </a:cubicBezTo>
                    <a:cubicBezTo>
                      <a:pt x="76" y="165"/>
                      <a:pt x="118" y="156"/>
                      <a:pt x="161" y="173"/>
                    </a:cubicBezTo>
                    <a:cubicBezTo>
                      <a:pt x="142" y="125"/>
                      <a:pt x="110" y="90"/>
                      <a:pt x="96" y="45"/>
                    </a:cubicBezTo>
                    <a:cubicBezTo>
                      <a:pt x="92" y="35"/>
                      <a:pt x="82" y="24"/>
                      <a:pt x="91" y="13"/>
                    </a:cubicBezTo>
                    <a:cubicBezTo>
                      <a:pt x="102" y="0"/>
                      <a:pt x="116" y="5"/>
                      <a:pt x="130" y="9"/>
                    </a:cubicBezTo>
                    <a:cubicBezTo>
                      <a:pt x="166" y="20"/>
                      <a:pt x="201" y="30"/>
                      <a:pt x="233" y="49"/>
                    </a:cubicBezTo>
                    <a:cubicBezTo>
                      <a:pt x="240" y="54"/>
                      <a:pt x="247" y="63"/>
                      <a:pt x="256" y="53"/>
                    </a:cubicBezTo>
                    <a:cubicBezTo>
                      <a:pt x="275" y="54"/>
                      <a:pt x="276" y="68"/>
                      <a:pt x="274" y="80"/>
                    </a:cubicBezTo>
                    <a:cubicBezTo>
                      <a:pt x="269" y="107"/>
                      <a:pt x="277" y="127"/>
                      <a:pt x="299" y="143"/>
                    </a:cubicBezTo>
                    <a:cubicBezTo>
                      <a:pt x="311" y="152"/>
                      <a:pt x="312" y="168"/>
                      <a:pt x="302" y="177"/>
                    </a:cubicBezTo>
                    <a:cubicBezTo>
                      <a:pt x="288" y="190"/>
                      <a:pt x="269" y="197"/>
                      <a:pt x="270" y="222"/>
                    </a:cubicBezTo>
                    <a:cubicBezTo>
                      <a:pt x="270" y="226"/>
                      <a:pt x="259" y="226"/>
                      <a:pt x="253" y="224"/>
                    </a:cubicBezTo>
                    <a:cubicBezTo>
                      <a:pt x="242" y="220"/>
                      <a:pt x="234" y="211"/>
                      <a:pt x="224" y="206"/>
                    </a:cubicBezTo>
                    <a:cubicBezTo>
                      <a:pt x="233" y="232"/>
                      <a:pt x="257" y="235"/>
                      <a:pt x="278" y="243"/>
                    </a:cubicBezTo>
                    <a:cubicBezTo>
                      <a:pt x="283" y="257"/>
                      <a:pt x="272" y="263"/>
                      <a:pt x="264" y="270"/>
                    </a:cubicBezTo>
                    <a:cubicBezTo>
                      <a:pt x="257" y="273"/>
                      <a:pt x="248" y="273"/>
                      <a:pt x="242" y="270"/>
                    </a:cubicBezTo>
                    <a:cubicBezTo>
                      <a:pt x="199" y="246"/>
                      <a:pt x="163" y="259"/>
                      <a:pt x="130" y="288"/>
                    </a:cubicBezTo>
                    <a:cubicBezTo>
                      <a:pt x="126" y="287"/>
                      <a:pt x="123" y="286"/>
                      <a:pt x="120" y="284"/>
                    </a:cubicBezTo>
                    <a:cubicBezTo>
                      <a:pt x="113" y="264"/>
                      <a:pt x="91" y="264"/>
                      <a:pt x="78" y="252"/>
                    </a:cubicBezTo>
                    <a:close/>
                  </a:path>
                </a:pathLst>
              </a:custGeom>
              <a:solidFill>
                <a:srgbClr val="F5CB5B"/>
              </a:solidFill>
              <a:ln w="9525">
                <a:noFill/>
              </a:ln>
            </p:spPr>
            <p:txBody>
              <a:bodyPr/>
              <a:p>
                <a:endParaRPr lang="zh-CN" altLang="en-US"/>
              </a:p>
            </p:txBody>
          </p:sp>
          <p:sp>
            <p:nvSpPr>
              <p:cNvPr id="29745" name="Freeform 14"/>
              <p:cNvSpPr/>
              <p:nvPr/>
            </p:nvSpPr>
            <p:spPr>
              <a:xfrm>
                <a:off x="2562225" y="1252538"/>
                <a:ext cx="485775" cy="701675"/>
              </a:xfrm>
              <a:custGeom>
                <a:avLst/>
                <a:gdLst/>
                <a:ahLst/>
                <a:cxnLst>
                  <a:cxn ang="0">
                    <a:pos x="401046" y="411975"/>
                  </a:cxn>
                  <a:cxn ang="0">
                    <a:pos x="391632" y="475935"/>
                  </a:cxn>
                  <a:cxn ang="0">
                    <a:pos x="474477" y="442074"/>
                  </a:cxn>
                  <a:cxn ang="0">
                    <a:pos x="480126" y="481578"/>
                  </a:cxn>
                  <a:cxn ang="0">
                    <a:pos x="397281" y="639596"/>
                  </a:cxn>
                  <a:cxn ang="0">
                    <a:pos x="365272" y="654645"/>
                  </a:cxn>
                  <a:cxn ang="0">
                    <a:pos x="175104" y="662170"/>
                  </a:cxn>
                  <a:cxn ang="0">
                    <a:pos x="120502" y="677219"/>
                  </a:cxn>
                  <a:cxn ang="0">
                    <a:pos x="80962" y="692269"/>
                  </a:cxn>
                  <a:cxn ang="0">
                    <a:pos x="24477" y="641477"/>
                  </a:cxn>
                  <a:cxn ang="0">
                    <a:pos x="0" y="244551"/>
                  </a:cxn>
                  <a:cxn ang="0">
                    <a:pos x="5648" y="221977"/>
                  </a:cxn>
                  <a:cxn ang="0">
                    <a:pos x="60251" y="0"/>
                  </a:cxn>
                  <a:cxn ang="0">
                    <a:pos x="141213" y="150493"/>
                  </a:cxn>
                  <a:cxn ang="0">
                    <a:pos x="126150" y="278412"/>
                  </a:cxn>
                  <a:cxn ang="0">
                    <a:pos x="154393" y="163661"/>
                  </a:cxn>
                  <a:cxn ang="0">
                    <a:pos x="173222" y="139206"/>
                  </a:cxn>
                  <a:cxn ang="0">
                    <a:pos x="195816" y="205047"/>
                  </a:cxn>
                  <a:cxn ang="0">
                    <a:pos x="184519" y="304748"/>
                  </a:cxn>
                  <a:cxn ang="0">
                    <a:pos x="241004" y="474053"/>
                  </a:cxn>
                  <a:cxn ang="0">
                    <a:pos x="295607" y="498509"/>
                  </a:cxn>
                  <a:cxn ang="0">
                    <a:pos x="337029" y="453361"/>
                  </a:cxn>
                  <a:cxn ang="0">
                    <a:pos x="346444" y="331085"/>
                  </a:cxn>
                  <a:cxn ang="0">
                    <a:pos x="340795" y="272769"/>
                  </a:cxn>
                  <a:cxn ang="0">
                    <a:pos x="376569" y="212571"/>
                  </a:cxn>
                  <a:cxn ang="0">
                    <a:pos x="414226" y="265244"/>
                  </a:cxn>
                  <a:cxn ang="0">
                    <a:pos x="401046" y="411975"/>
                  </a:cxn>
                </a:cxnLst>
                <a:pathLst>
                  <a:path w="258" h="373">
                    <a:moveTo>
                      <a:pt x="213" y="219"/>
                    </a:moveTo>
                    <a:cubicBezTo>
                      <a:pt x="208" y="229"/>
                      <a:pt x="203" y="239"/>
                      <a:pt x="208" y="253"/>
                    </a:cubicBezTo>
                    <a:cubicBezTo>
                      <a:pt x="224" y="248"/>
                      <a:pt x="233" y="229"/>
                      <a:pt x="252" y="235"/>
                    </a:cubicBezTo>
                    <a:cubicBezTo>
                      <a:pt x="258" y="241"/>
                      <a:pt x="256" y="249"/>
                      <a:pt x="255" y="256"/>
                    </a:cubicBezTo>
                    <a:cubicBezTo>
                      <a:pt x="242" y="285"/>
                      <a:pt x="217" y="308"/>
                      <a:pt x="211" y="340"/>
                    </a:cubicBezTo>
                    <a:cubicBezTo>
                      <a:pt x="210" y="348"/>
                      <a:pt x="203" y="354"/>
                      <a:pt x="194" y="348"/>
                    </a:cubicBezTo>
                    <a:cubicBezTo>
                      <a:pt x="159" y="322"/>
                      <a:pt x="126" y="341"/>
                      <a:pt x="93" y="352"/>
                    </a:cubicBezTo>
                    <a:cubicBezTo>
                      <a:pt x="83" y="355"/>
                      <a:pt x="74" y="358"/>
                      <a:pt x="64" y="360"/>
                    </a:cubicBezTo>
                    <a:cubicBezTo>
                      <a:pt x="56" y="361"/>
                      <a:pt x="50" y="365"/>
                      <a:pt x="43" y="368"/>
                    </a:cubicBezTo>
                    <a:cubicBezTo>
                      <a:pt x="21" y="373"/>
                      <a:pt x="15" y="359"/>
                      <a:pt x="13" y="341"/>
                    </a:cubicBezTo>
                    <a:cubicBezTo>
                      <a:pt x="27" y="269"/>
                      <a:pt x="18" y="199"/>
                      <a:pt x="0" y="130"/>
                    </a:cubicBezTo>
                    <a:cubicBezTo>
                      <a:pt x="0" y="125"/>
                      <a:pt x="1" y="121"/>
                      <a:pt x="3" y="118"/>
                    </a:cubicBezTo>
                    <a:cubicBezTo>
                      <a:pt x="8" y="78"/>
                      <a:pt x="7" y="36"/>
                      <a:pt x="32" y="0"/>
                    </a:cubicBezTo>
                    <a:cubicBezTo>
                      <a:pt x="66" y="16"/>
                      <a:pt x="67" y="50"/>
                      <a:pt x="75" y="80"/>
                    </a:cubicBezTo>
                    <a:cubicBezTo>
                      <a:pt x="67" y="103"/>
                      <a:pt x="63" y="127"/>
                      <a:pt x="67" y="148"/>
                    </a:cubicBezTo>
                    <a:cubicBezTo>
                      <a:pt x="70" y="130"/>
                      <a:pt x="56" y="105"/>
                      <a:pt x="82" y="87"/>
                    </a:cubicBezTo>
                    <a:cubicBezTo>
                      <a:pt x="85" y="83"/>
                      <a:pt x="88" y="78"/>
                      <a:pt x="92" y="74"/>
                    </a:cubicBezTo>
                    <a:cubicBezTo>
                      <a:pt x="111" y="80"/>
                      <a:pt x="105" y="96"/>
                      <a:pt x="104" y="109"/>
                    </a:cubicBezTo>
                    <a:cubicBezTo>
                      <a:pt x="102" y="127"/>
                      <a:pt x="104" y="146"/>
                      <a:pt x="98" y="162"/>
                    </a:cubicBezTo>
                    <a:cubicBezTo>
                      <a:pt x="83" y="202"/>
                      <a:pt x="109" y="225"/>
                      <a:pt x="128" y="252"/>
                    </a:cubicBezTo>
                    <a:cubicBezTo>
                      <a:pt x="135" y="262"/>
                      <a:pt x="144" y="268"/>
                      <a:pt x="157" y="265"/>
                    </a:cubicBezTo>
                    <a:cubicBezTo>
                      <a:pt x="170" y="262"/>
                      <a:pt x="177" y="253"/>
                      <a:pt x="179" y="241"/>
                    </a:cubicBezTo>
                    <a:cubicBezTo>
                      <a:pt x="183" y="219"/>
                      <a:pt x="189" y="198"/>
                      <a:pt x="184" y="176"/>
                    </a:cubicBezTo>
                    <a:cubicBezTo>
                      <a:pt x="181" y="166"/>
                      <a:pt x="180" y="156"/>
                      <a:pt x="181" y="145"/>
                    </a:cubicBezTo>
                    <a:cubicBezTo>
                      <a:pt x="182" y="131"/>
                      <a:pt x="182" y="114"/>
                      <a:pt x="200" y="113"/>
                    </a:cubicBezTo>
                    <a:cubicBezTo>
                      <a:pt x="215" y="112"/>
                      <a:pt x="218" y="129"/>
                      <a:pt x="220" y="141"/>
                    </a:cubicBezTo>
                    <a:cubicBezTo>
                      <a:pt x="223" y="167"/>
                      <a:pt x="230" y="195"/>
                      <a:pt x="213" y="219"/>
                    </a:cubicBezTo>
                    <a:close/>
                  </a:path>
                </a:pathLst>
              </a:custGeom>
              <a:solidFill>
                <a:srgbClr val="F1BB48"/>
              </a:solidFill>
              <a:ln w="9525">
                <a:noFill/>
              </a:ln>
            </p:spPr>
            <p:txBody>
              <a:bodyPr/>
              <a:p>
                <a:endParaRPr lang="zh-CN" altLang="en-US"/>
              </a:p>
            </p:txBody>
          </p:sp>
          <p:sp>
            <p:nvSpPr>
              <p:cNvPr id="29746" name="Freeform 15"/>
              <p:cNvSpPr/>
              <p:nvPr/>
            </p:nvSpPr>
            <p:spPr>
              <a:xfrm>
                <a:off x="2181225" y="1331913"/>
                <a:ext cx="436563" cy="671513"/>
              </a:xfrm>
              <a:custGeom>
                <a:avLst/>
                <a:gdLst/>
                <a:ahLst/>
                <a:cxnLst>
                  <a:cxn ang="0">
                    <a:pos x="158065" y="594392"/>
                  </a:cxn>
                  <a:cxn ang="0">
                    <a:pos x="0" y="498462"/>
                  </a:cxn>
                  <a:cxn ang="0">
                    <a:pos x="126076" y="549248"/>
                  </a:cxn>
                  <a:cxn ang="0">
                    <a:pos x="129839" y="515390"/>
                  </a:cxn>
                  <a:cxn ang="0">
                    <a:pos x="154302" y="475890"/>
                  </a:cxn>
                  <a:cxn ang="0">
                    <a:pos x="197582" y="449556"/>
                  </a:cxn>
                  <a:cxn ang="0">
                    <a:pos x="176883" y="408174"/>
                  </a:cxn>
                  <a:cxn ang="0">
                    <a:pos x="133603" y="289672"/>
                  </a:cxn>
                  <a:cxn ang="0">
                    <a:pos x="116667" y="233242"/>
                  </a:cxn>
                  <a:cxn ang="0">
                    <a:pos x="109140" y="62072"/>
                  </a:cxn>
                  <a:cxn ang="0">
                    <a:pos x="158065" y="30095"/>
                  </a:cxn>
                  <a:cxn ang="0">
                    <a:pos x="246507" y="141074"/>
                  </a:cxn>
                  <a:cxn ang="0">
                    <a:pos x="336830" y="291553"/>
                  </a:cxn>
                  <a:cxn ang="0">
                    <a:pos x="363175" y="291553"/>
                  </a:cxn>
                  <a:cxn ang="0">
                    <a:pos x="395164" y="242647"/>
                  </a:cxn>
                  <a:cxn ang="0">
                    <a:pos x="344357" y="413817"/>
                  </a:cxn>
                  <a:cxn ang="0">
                    <a:pos x="270970" y="472128"/>
                  </a:cxn>
                  <a:cxn ang="0">
                    <a:pos x="351884" y="528557"/>
                  </a:cxn>
                  <a:cxn ang="0">
                    <a:pos x="378229" y="541724"/>
                  </a:cxn>
                  <a:cxn ang="0">
                    <a:pos x="344357" y="632012"/>
                  </a:cxn>
                  <a:cxn ang="0">
                    <a:pos x="254034" y="671513"/>
                  </a:cxn>
                  <a:cxn ang="0">
                    <a:pos x="158065" y="594392"/>
                  </a:cxn>
                </a:cxnLst>
                <a:pathLst>
                  <a:path w="232" h="357">
                    <a:moveTo>
                      <a:pt x="84" y="316"/>
                    </a:moveTo>
                    <a:cubicBezTo>
                      <a:pt x="39" y="328"/>
                      <a:pt x="28" y="287"/>
                      <a:pt x="0" y="265"/>
                    </a:cubicBezTo>
                    <a:cubicBezTo>
                      <a:pt x="33" y="257"/>
                      <a:pt x="49" y="280"/>
                      <a:pt x="67" y="292"/>
                    </a:cubicBezTo>
                    <a:cubicBezTo>
                      <a:pt x="76" y="284"/>
                      <a:pt x="72" y="279"/>
                      <a:pt x="69" y="274"/>
                    </a:cubicBezTo>
                    <a:cubicBezTo>
                      <a:pt x="61" y="259"/>
                      <a:pt x="52" y="244"/>
                      <a:pt x="82" y="253"/>
                    </a:cubicBezTo>
                    <a:cubicBezTo>
                      <a:pt x="93" y="256"/>
                      <a:pt x="102" y="251"/>
                      <a:pt x="105" y="239"/>
                    </a:cubicBezTo>
                    <a:cubicBezTo>
                      <a:pt x="108" y="228"/>
                      <a:pt x="101" y="225"/>
                      <a:pt x="94" y="217"/>
                    </a:cubicBezTo>
                    <a:cubicBezTo>
                      <a:pt x="79" y="201"/>
                      <a:pt x="54" y="184"/>
                      <a:pt x="71" y="154"/>
                    </a:cubicBezTo>
                    <a:cubicBezTo>
                      <a:pt x="79" y="142"/>
                      <a:pt x="70" y="133"/>
                      <a:pt x="62" y="124"/>
                    </a:cubicBezTo>
                    <a:cubicBezTo>
                      <a:pt x="61" y="94"/>
                      <a:pt x="58" y="63"/>
                      <a:pt x="58" y="33"/>
                    </a:cubicBezTo>
                    <a:cubicBezTo>
                      <a:pt x="57" y="17"/>
                      <a:pt x="61" y="0"/>
                      <a:pt x="84" y="16"/>
                    </a:cubicBezTo>
                    <a:cubicBezTo>
                      <a:pt x="104" y="32"/>
                      <a:pt x="124" y="48"/>
                      <a:pt x="131" y="75"/>
                    </a:cubicBezTo>
                    <a:cubicBezTo>
                      <a:pt x="141" y="105"/>
                      <a:pt x="163" y="129"/>
                      <a:pt x="179" y="155"/>
                    </a:cubicBezTo>
                    <a:cubicBezTo>
                      <a:pt x="183" y="162"/>
                      <a:pt x="188" y="163"/>
                      <a:pt x="193" y="155"/>
                    </a:cubicBezTo>
                    <a:cubicBezTo>
                      <a:pt x="198" y="146"/>
                      <a:pt x="199" y="134"/>
                      <a:pt x="210" y="129"/>
                    </a:cubicBezTo>
                    <a:cubicBezTo>
                      <a:pt x="232" y="170"/>
                      <a:pt x="224" y="196"/>
                      <a:pt x="183" y="220"/>
                    </a:cubicBezTo>
                    <a:cubicBezTo>
                      <a:pt x="169" y="228"/>
                      <a:pt x="144" y="227"/>
                      <a:pt x="144" y="251"/>
                    </a:cubicBezTo>
                    <a:cubicBezTo>
                      <a:pt x="145" y="277"/>
                      <a:pt x="171" y="273"/>
                      <a:pt x="187" y="281"/>
                    </a:cubicBezTo>
                    <a:cubicBezTo>
                      <a:pt x="192" y="283"/>
                      <a:pt x="197" y="285"/>
                      <a:pt x="201" y="288"/>
                    </a:cubicBezTo>
                    <a:cubicBezTo>
                      <a:pt x="220" y="314"/>
                      <a:pt x="205" y="328"/>
                      <a:pt x="183" y="336"/>
                    </a:cubicBezTo>
                    <a:cubicBezTo>
                      <a:pt x="167" y="343"/>
                      <a:pt x="150" y="347"/>
                      <a:pt x="135" y="357"/>
                    </a:cubicBezTo>
                    <a:cubicBezTo>
                      <a:pt x="112" y="351"/>
                      <a:pt x="95" y="338"/>
                      <a:pt x="84" y="316"/>
                    </a:cubicBezTo>
                    <a:close/>
                  </a:path>
                </a:pathLst>
              </a:custGeom>
              <a:solidFill>
                <a:srgbClr val="F1BB48"/>
              </a:solidFill>
              <a:ln w="9525">
                <a:noFill/>
              </a:ln>
            </p:spPr>
            <p:txBody>
              <a:bodyPr/>
              <a:p>
                <a:endParaRPr lang="zh-CN" altLang="en-US"/>
              </a:p>
            </p:txBody>
          </p:sp>
          <p:sp>
            <p:nvSpPr>
              <p:cNvPr id="29747" name="Freeform 16"/>
              <p:cNvSpPr/>
              <p:nvPr/>
            </p:nvSpPr>
            <p:spPr>
              <a:xfrm>
                <a:off x="2697163" y="1276350"/>
                <a:ext cx="350838" cy="512763"/>
              </a:xfrm>
              <a:custGeom>
                <a:avLst/>
                <a:gdLst/>
                <a:ahLst/>
                <a:cxnLst>
                  <a:cxn ang="0">
                    <a:pos x="266411" y="388798"/>
                  </a:cxn>
                  <a:cxn ang="0">
                    <a:pos x="262659" y="246051"/>
                  </a:cxn>
                  <a:cxn ang="0">
                    <a:pos x="245774" y="195338"/>
                  </a:cxn>
                  <a:cxn ang="0">
                    <a:pos x="225136" y="270468"/>
                  </a:cxn>
                  <a:cxn ang="0">
                    <a:pos x="225136" y="433876"/>
                  </a:cxn>
                  <a:cxn ang="0">
                    <a:pos x="155719" y="501493"/>
                  </a:cxn>
                  <a:cxn ang="0">
                    <a:pos x="86302" y="458293"/>
                  </a:cxn>
                  <a:cxn ang="0">
                    <a:pos x="18761" y="388798"/>
                  </a:cxn>
                  <a:cxn ang="0">
                    <a:pos x="18761" y="345598"/>
                  </a:cxn>
                  <a:cxn ang="0">
                    <a:pos x="39398" y="116451"/>
                  </a:cxn>
                  <a:cxn ang="0">
                    <a:pos x="43151" y="101425"/>
                  </a:cxn>
                  <a:cxn ang="0">
                    <a:pos x="120072" y="1878"/>
                  </a:cxn>
                  <a:cxn ang="0">
                    <a:pos x="210127" y="108938"/>
                  </a:cxn>
                  <a:cxn ang="0">
                    <a:pos x="225136" y="146503"/>
                  </a:cxn>
                  <a:cxn ang="0">
                    <a:pos x="324572" y="306155"/>
                  </a:cxn>
                  <a:cxn ang="0">
                    <a:pos x="266411" y="388798"/>
                  </a:cxn>
                </a:cxnLst>
                <a:pathLst>
                  <a:path w="187" h="273">
                    <a:moveTo>
                      <a:pt x="142" y="207"/>
                    </a:moveTo>
                    <a:cubicBezTo>
                      <a:pt x="142" y="182"/>
                      <a:pt x="142" y="156"/>
                      <a:pt x="140" y="131"/>
                    </a:cubicBezTo>
                    <a:cubicBezTo>
                      <a:pt x="140" y="122"/>
                      <a:pt x="135" y="114"/>
                      <a:pt x="131" y="104"/>
                    </a:cubicBezTo>
                    <a:cubicBezTo>
                      <a:pt x="113" y="115"/>
                      <a:pt x="116" y="133"/>
                      <a:pt x="120" y="144"/>
                    </a:cubicBezTo>
                    <a:cubicBezTo>
                      <a:pt x="129" y="174"/>
                      <a:pt x="121" y="202"/>
                      <a:pt x="120" y="231"/>
                    </a:cubicBezTo>
                    <a:cubicBezTo>
                      <a:pt x="118" y="258"/>
                      <a:pt x="101" y="261"/>
                      <a:pt x="83" y="267"/>
                    </a:cubicBezTo>
                    <a:cubicBezTo>
                      <a:pt x="62" y="273"/>
                      <a:pt x="56" y="261"/>
                      <a:pt x="46" y="244"/>
                    </a:cubicBezTo>
                    <a:cubicBezTo>
                      <a:pt x="38" y="231"/>
                      <a:pt x="36" y="207"/>
                      <a:pt x="10" y="207"/>
                    </a:cubicBezTo>
                    <a:cubicBezTo>
                      <a:pt x="0" y="207"/>
                      <a:pt x="8" y="193"/>
                      <a:pt x="10" y="184"/>
                    </a:cubicBezTo>
                    <a:cubicBezTo>
                      <a:pt x="20" y="144"/>
                      <a:pt x="26" y="103"/>
                      <a:pt x="21" y="62"/>
                    </a:cubicBezTo>
                    <a:cubicBezTo>
                      <a:pt x="21" y="59"/>
                      <a:pt x="21" y="56"/>
                      <a:pt x="23" y="54"/>
                    </a:cubicBezTo>
                    <a:cubicBezTo>
                      <a:pt x="37" y="36"/>
                      <a:pt x="34" y="0"/>
                      <a:pt x="64" y="1"/>
                    </a:cubicBezTo>
                    <a:cubicBezTo>
                      <a:pt x="96" y="1"/>
                      <a:pt x="102" y="34"/>
                      <a:pt x="112" y="58"/>
                    </a:cubicBezTo>
                    <a:cubicBezTo>
                      <a:pt x="111" y="66"/>
                      <a:pt x="112" y="77"/>
                      <a:pt x="120" y="78"/>
                    </a:cubicBezTo>
                    <a:cubicBezTo>
                      <a:pt x="176" y="82"/>
                      <a:pt x="158" y="133"/>
                      <a:pt x="173" y="163"/>
                    </a:cubicBezTo>
                    <a:cubicBezTo>
                      <a:pt x="187" y="191"/>
                      <a:pt x="169" y="203"/>
                      <a:pt x="142" y="207"/>
                    </a:cubicBezTo>
                    <a:close/>
                  </a:path>
                </a:pathLst>
              </a:custGeom>
              <a:solidFill>
                <a:srgbClr val="F5D45B"/>
              </a:solidFill>
              <a:ln w="9525">
                <a:noFill/>
              </a:ln>
            </p:spPr>
            <p:txBody>
              <a:bodyPr/>
              <a:p>
                <a:endParaRPr lang="zh-CN" altLang="en-US"/>
              </a:p>
            </p:txBody>
          </p:sp>
          <p:sp>
            <p:nvSpPr>
              <p:cNvPr id="29748" name="Freeform 17"/>
              <p:cNvSpPr/>
              <p:nvPr/>
            </p:nvSpPr>
            <p:spPr>
              <a:xfrm>
                <a:off x="3530600" y="1914525"/>
                <a:ext cx="452438" cy="287338"/>
              </a:xfrm>
              <a:custGeom>
                <a:avLst/>
                <a:gdLst/>
                <a:ahLst/>
                <a:cxnLst>
                  <a:cxn ang="0">
                    <a:pos x="187733" y="272313"/>
                  </a:cxn>
                  <a:cxn ang="0">
                    <a:pos x="116394" y="262923"/>
                  </a:cxn>
                  <a:cxn ang="0">
                    <a:pos x="61952" y="214094"/>
                  </a:cxn>
                  <a:cxn ang="0">
                    <a:pos x="50688" y="176534"/>
                  </a:cxn>
                  <a:cxn ang="0">
                    <a:pos x="86357" y="99535"/>
                  </a:cxn>
                  <a:cxn ang="0">
                    <a:pos x="202752" y="65730"/>
                  </a:cxn>
                  <a:cxn ang="0">
                    <a:pos x="155818" y="54462"/>
                  </a:cxn>
                  <a:cxn ang="0">
                    <a:pos x="364203" y="5634"/>
                  </a:cxn>
                  <a:cxn ang="0">
                    <a:pos x="433664" y="24414"/>
                  </a:cxn>
                  <a:cxn ang="0">
                    <a:pos x="401749" y="78877"/>
                  </a:cxn>
                  <a:cxn ang="0">
                    <a:pos x="232789" y="212216"/>
                  </a:cxn>
                  <a:cxn ang="0">
                    <a:pos x="187733" y="272313"/>
                  </a:cxn>
                </a:cxnLst>
                <a:pathLst>
                  <a:path w="241" h="153">
                    <a:moveTo>
                      <a:pt x="100" y="145"/>
                    </a:moveTo>
                    <a:cubicBezTo>
                      <a:pt x="89" y="131"/>
                      <a:pt x="76" y="137"/>
                      <a:pt x="62" y="140"/>
                    </a:cubicBezTo>
                    <a:cubicBezTo>
                      <a:pt x="42" y="145"/>
                      <a:pt x="15" y="153"/>
                      <a:pt x="33" y="114"/>
                    </a:cubicBezTo>
                    <a:cubicBezTo>
                      <a:pt x="37" y="105"/>
                      <a:pt x="33" y="100"/>
                      <a:pt x="27" y="94"/>
                    </a:cubicBezTo>
                    <a:cubicBezTo>
                      <a:pt x="0" y="66"/>
                      <a:pt x="21" y="57"/>
                      <a:pt x="46" y="53"/>
                    </a:cubicBezTo>
                    <a:cubicBezTo>
                      <a:pt x="67" y="50"/>
                      <a:pt x="87" y="42"/>
                      <a:pt x="108" y="35"/>
                    </a:cubicBezTo>
                    <a:cubicBezTo>
                      <a:pt x="101" y="26"/>
                      <a:pt x="91" y="31"/>
                      <a:pt x="83" y="29"/>
                    </a:cubicBezTo>
                    <a:cubicBezTo>
                      <a:pt x="120" y="19"/>
                      <a:pt x="155" y="4"/>
                      <a:pt x="194" y="3"/>
                    </a:cubicBezTo>
                    <a:cubicBezTo>
                      <a:pt x="209" y="2"/>
                      <a:pt x="224" y="0"/>
                      <a:pt x="231" y="13"/>
                    </a:cubicBezTo>
                    <a:cubicBezTo>
                      <a:pt x="241" y="28"/>
                      <a:pt x="222" y="34"/>
                      <a:pt x="214" y="42"/>
                    </a:cubicBezTo>
                    <a:cubicBezTo>
                      <a:pt x="186" y="69"/>
                      <a:pt x="157" y="94"/>
                      <a:pt x="124" y="113"/>
                    </a:cubicBezTo>
                    <a:cubicBezTo>
                      <a:pt x="112" y="121"/>
                      <a:pt x="99" y="127"/>
                      <a:pt x="100" y="145"/>
                    </a:cubicBezTo>
                    <a:close/>
                  </a:path>
                </a:pathLst>
              </a:custGeom>
              <a:solidFill>
                <a:srgbClr val="F5E184"/>
              </a:solidFill>
              <a:ln w="9525">
                <a:noFill/>
              </a:ln>
            </p:spPr>
            <p:txBody>
              <a:bodyPr/>
              <a:p>
                <a:endParaRPr lang="zh-CN" altLang="en-US"/>
              </a:p>
            </p:txBody>
          </p:sp>
          <p:sp>
            <p:nvSpPr>
              <p:cNvPr id="29749" name="Freeform 19"/>
              <p:cNvSpPr/>
              <p:nvPr/>
            </p:nvSpPr>
            <p:spPr>
              <a:xfrm>
                <a:off x="3587750" y="2744788"/>
                <a:ext cx="365125" cy="249238"/>
              </a:xfrm>
              <a:custGeom>
                <a:avLst/>
                <a:gdLst/>
                <a:ahLst/>
                <a:cxnLst>
                  <a:cxn ang="0">
                    <a:pos x="39321" y="183649"/>
                  </a:cxn>
                  <a:cxn ang="0">
                    <a:pos x="58045" y="24361"/>
                  </a:cxn>
                  <a:cxn ang="0">
                    <a:pos x="187243" y="39353"/>
                  </a:cxn>
                  <a:cxn ang="0">
                    <a:pos x="307079" y="140547"/>
                  </a:cxn>
                  <a:cxn ang="0">
                    <a:pos x="359507" y="204262"/>
                  </a:cxn>
                  <a:cxn ang="0">
                    <a:pos x="286482" y="239868"/>
                  </a:cxn>
                  <a:cxn ang="0">
                    <a:pos x="95494" y="183649"/>
                  </a:cxn>
                  <a:cxn ang="0">
                    <a:pos x="39321" y="183649"/>
                  </a:cxn>
                </a:cxnLst>
                <a:pathLst>
                  <a:path w="195" h="133">
                    <a:moveTo>
                      <a:pt x="21" y="98"/>
                    </a:moveTo>
                    <a:cubicBezTo>
                      <a:pt x="0" y="52"/>
                      <a:pt x="3" y="28"/>
                      <a:pt x="31" y="13"/>
                    </a:cubicBezTo>
                    <a:cubicBezTo>
                      <a:pt x="56" y="0"/>
                      <a:pt x="79" y="2"/>
                      <a:pt x="100" y="21"/>
                    </a:cubicBezTo>
                    <a:cubicBezTo>
                      <a:pt x="111" y="51"/>
                      <a:pt x="136" y="65"/>
                      <a:pt x="164" y="75"/>
                    </a:cubicBezTo>
                    <a:cubicBezTo>
                      <a:pt x="181" y="81"/>
                      <a:pt x="195" y="90"/>
                      <a:pt x="192" y="109"/>
                    </a:cubicBezTo>
                    <a:cubicBezTo>
                      <a:pt x="189" y="133"/>
                      <a:pt x="168" y="131"/>
                      <a:pt x="153" y="128"/>
                    </a:cubicBezTo>
                    <a:cubicBezTo>
                      <a:pt x="118" y="121"/>
                      <a:pt x="81" y="119"/>
                      <a:pt x="51" y="98"/>
                    </a:cubicBezTo>
                    <a:cubicBezTo>
                      <a:pt x="41" y="91"/>
                      <a:pt x="31" y="85"/>
                      <a:pt x="21" y="98"/>
                    </a:cubicBezTo>
                    <a:close/>
                  </a:path>
                </a:pathLst>
              </a:custGeom>
              <a:solidFill>
                <a:srgbClr val="F5E4A1"/>
              </a:solidFill>
              <a:ln w="9525">
                <a:noFill/>
              </a:ln>
            </p:spPr>
            <p:txBody>
              <a:bodyPr/>
              <a:p>
                <a:endParaRPr lang="zh-CN" altLang="en-US"/>
              </a:p>
            </p:txBody>
          </p:sp>
          <p:sp>
            <p:nvSpPr>
              <p:cNvPr id="29750" name="Freeform 20"/>
              <p:cNvSpPr/>
              <p:nvPr/>
            </p:nvSpPr>
            <p:spPr>
              <a:xfrm>
                <a:off x="1681163" y="1930400"/>
                <a:ext cx="373063" cy="200025"/>
              </a:xfrm>
              <a:custGeom>
                <a:avLst/>
                <a:gdLst/>
                <a:ahLst/>
                <a:cxnLst>
                  <a:cxn ang="0">
                    <a:pos x="282623" y="9346"/>
                  </a:cxn>
                  <a:cxn ang="0">
                    <a:pos x="369294" y="69167"/>
                  </a:cxn>
                  <a:cxn ang="0">
                    <a:pos x="339148" y="87861"/>
                  </a:cxn>
                  <a:cxn ang="0">
                    <a:pos x="320306" y="119641"/>
                  </a:cxn>
                  <a:cxn ang="0">
                    <a:pos x="233635" y="200025"/>
                  </a:cxn>
                  <a:cxn ang="0">
                    <a:pos x="62177" y="110294"/>
                  </a:cxn>
                  <a:cxn ang="0">
                    <a:pos x="7536" y="54212"/>
                  </a:cxn>
                  <a:cxn ang="0">
                    <a:pos x="71597" y="24302"/>
                  </a:cxn>
                  <a:cxn ang="0">
                    <a:pos x="282623" y="9346"/>
                  </a:cxn>
                </a:cxnLst>
                <a:pathLst>
                  <a:path w="198" h="107">
                    <a:moveTo>
                      <a:pt x="150" y="5"/>
                    </a:moveTo>
                    <a:cubicBezTo>
                      <a:pt x="171" y="7"/>
                      <a:pt x="198" y="0"/>
                      <a:pt x="196" y="37"/>
                    </a:cubicBezTo>
                    <a:cubicBezTo>
                      <a:pt x="192" y="42"/>
                      <a:pt x="186" y="46"/>
                      <a:pt x="180" y="47"/>
                    </a:cubicBezTo>
                    <a:cubicBezTo>
                      <a:pt x="170" y="50"/>
                      <a:pt x="173" y="57"/>
                      <a:pt x="170" y="64"/>
                    </a:cubicBezTo>
                    <a:cubicBezTo>
                      <a:pt x="163" y="83"/>
                      <a:pt x="151" y="105"/>
                      <a:pt x="124" y="107"/>
                    </a:cubicBezTo>
                    <a:cubicBezTo>
                      <a:pt x="97" y="85"/>
                      <a:pt x="63" y="76"/>
                      <a:pt x="33" y="59"/>
                    </a:cubicBezTo>
                    <a:cubicBezTo>
                      <a:pt x="20" y="52"/>
                      <a:pt x="0" y="50"/>
                      <a:pt x="4" y="29"/>
                    </a:cubicBezTo>
                    <a:cubicBezTo>
                      <a:pt x="7" y="10"/>
                      <a:pt x="25" y="15"/>
                      <a:pt x="38" y="13"/>
                    </a:cubicBezTo>
                    <a:cubicBezTo>
                      <a:pt x="75" y="6"/>
                      <a:pt x="112" y="2"/>
                      <a:pt x="150" y="5"/>
                    </a:cubicBezTo>
                    <a:close/>
                  </a:path>
                </a:pathLst>
              </a:custGeom>
              <a:solidFill>
                <a:srgbClr val="F2B849"/>
              </a:solidFill>
              <a:ln w="9525">
                <a:noFill/>
              </a:ln>
            </p:spPr>
            <p:txBody>
              <a:bodyPr/>
              <a:p>
                <a:endParaRPr lang="zh-CN" altLang="en-US"/>
              </a:p>
            </p:txBody>
          </p:sp>
          <p:sp>
            <p:nvSpPr>
              <p:cNvPr id="29751" name="Freeform 21"/>
              <p:cNvSpPr/>
              <p:nvPr/>
            </p:nvSpPr>
            <p:spPr>
              <a:xfrm>
                <a:off x="3487738" y="2971800"/>
                <a:ext cx="242888" cy="328613"/>
              </a:xfrm>
              <a:custGeom>
                <a:avLst/>
                <a:gdLst/>
                <a:ahLst/>
                <a:cxnLst>
                  <a:cxn ang="0">
                    <a:pos x="242888" y="276034"/>
                  </a:cxn>
                  <a:cxn ang="0">
                    <a:pos x="154393" y="287301"/>
                  </a:cxn>
                  <a:cxn ang="0">
                    <a:pos x="39539" y="189656"/>
                  </a:cxn>
                  <a:cxn ang="0">
                    <a:pos x="16945" y="110789"/>
                  </a:cxn>
                  <a:cxn ang="0">
                    <a:pos x="52719" y="116422"/>
                  </a:cxn>
                  <a:cxn ang="0">
                    <a:pos x="126151" y="28166"/>
                  </a:cxn>
                  <a:cxn ang="0">
                    <a:pos x="144979" y="0"/>
                  </a:cxn>
                  <a:cxn ang="0">
                    <a:pos x="188285" y="142711"/>
                  </a:cxn>
                  <a:cxn ang="0">
                    <a:pos x="242888" y="276034"/>
                  </a:cxn>
                </a:cxnLst>
                <a:pathLst>
                  <a:path w="129" h="175">
                    <a:moveTo>
                      <a:pt x="129" y="147"/>
                    </a:moveTo>
                    <a:cubicBezTo>
                      <a:pt x="116" y="175"/>
                      <a:pt x="98" y="152"/>
                      <a:pt x="82" y="153"/>
                    </a:cubicBezTo>
                    <a:cubicBezTo>
                      <a:pt x="58" y="140"/>
                      <a:pt x="32" y="130"/>
                      <a:pt x="21" y="101"/>
                    </a:cubicBezTo>
                    <a:cubicBezTo>
                      <a:pt x="24" y="86"/>
                      <a:pt x="0" y="84"/>
                      <a:pt x="9" y="59"/>
                    </a:cubicBezTo>
                    <a:cubicBezTo>
                      <a:pt x="10" y="57"/>
                      <a:pt x="20" y="63"/>
                      <a:pt x="28" y="62"/>
                    </a:cubicBezTo>
                    <a:cubicBezTo>
                      <a:pt x="55" y="58"/>
                      <a:pt x="74" y="47"/>
                      <a:pt x="67" y="15"/>
                    </a:cubicBezTo>
                    <a:cubicBezTo>
                      <a:pt x="64" y="4"/>
                      <a:pt x="68" y="1"/>
                      <a:pt x="77" y="0"/>
                    </a:cubicBezTo>
                    <a:cubicBezTo>
                      <a:pt x="94" y="22"/>
                      <a:pt x="96" y="49"/>
                      <a:pt x="100" y="76"/>
                    </a:cubicBezTo>
                    <a:cubicBezTo>
                      <a:pt x="103" y="102"/>
                      <a:pt x="103" y="130"/>
                      <a:pt x="129" y="147"/>
                    </a:cubicBezTo>
                    <a:close/>
                  </a:path>
                </a:pathLst>
              </a:custGeom>
              <a:solidFill>
                <a:srgbClr val="F1E2A4"/>
              </a:solidFill>
              <a:ln w="9525">
                <a:noFill/>
              </a:ln>
            </p:spPr>
            <p:txBody>
              <a:bodyPr/>
              <a:p>
                <a:endParaRPr lang="zh-CN" altLang="en-US"/>
              </a:p>
            </p:txBody>
          </p:sp>
          <p:sp>
            <p:nvSpPr>
              <p:cNvPr id="29752" name="Freeform 23"/>
              <p:cNvSpPr/>
              <p:nvPr/>
            </p:nvSpPr>
            <p:spPr>
              <a:xfrm>
                <a:off x="1914525" y="2000250"/>
                <a:ext cx="206375" cy="157163"/>
              </a:xfrm>
              <a:custGeom>
                <a:avLst/>
                <a:gdLst/>
                <a:ahLst/>
                <a:cxnLst>
                  <a:cxn ang="0">
                    <a:pos x="0" y="130969"/>
                  </a:cxn>
                  <a:cxn ang="0">
                    <a:pos x="80673" y="58000"/>
                  </a:cxn>
                  <a:cxn ang="0">
                    <a:pos x="30018" y="18709"/>
                  </a:cxn>
                  <a:cxn ang="0">
                    <a:pos x="135081" y="0"/>
                  </a:cxn>
                  <a:cxn ang="0">
                    <a:pos x="135081" y="0"/>
                  </a:cxn>
                  <a:cxn ang="0">
                    <a:pos x="202622" y="35548"/>
                  </a:cxn>
                  <a:cxn ang="0">
                    <a:pos x="206375" y="43032"/>
                  </a:cxn>
                  <a:cxn ang="0">
                    <a:pos x="16885" y="157163"/>
                  </a:cxn>
                  <a:cxn ang="0">
                    <a:pos x="0" y="130969"/>
                  </a:cxn>
                </a:cxnLst>
                <a:pathLst>
                  <a:path w="110" h="84">
                    <a:moveTo>
                      <a:pt x="0" y="70"/>
                    </a:moveTo>
                    <a:cubicBezTo>
                      <a:pt x="5" y="47"/>
                      <a:pt x="27" y="42"/>
                      <a:pt x="43" y="31"/>
                    </a:cubicBezTo>
                    <a:cubicBezTo>
                      <a:pt x="38" y="17"/>
                      <a:pt x="20" y="28"/>
                      <a:pt x="16" y="10"/>
                    </a:cubicBezTo>
                    <a:cubicBezTo>
                      <a:pt x="34" y="7"/>
                      <a:pt x="53" y="3"/>
                      <a:pt x="72" y="0"/>
                    </a:cubicBezTo>
                    <a:cubicBezTo>
                      <a:pt x="72" y="0"/>
                      <a:pt x="72" y="0"/>
                      <a:pt x="72" y="0"/>
                    </a:cubicBezTo>
                    <a:cubicBezTo>
                      <a:pt x="82" y="9"/>
                      <a:pt x="98" y="8"/>
                      <a:pt x="108" y="19"/>
                    </a:cubicBezTo>
                    <a:cubicBezTo>
                      <a:pt x="109" y="20"/>
                      <a:pt x="109" y="21"/>
                      <a:pt x="110" y="23"/>
                    </a:cubicBezTo>
                    <a:cubicBezTo>
                      <a:pt x="103" y="68"/>
                      <a:pt x="78" y="84"/>
                      <a:pt x="9" y="84"/>
                    </a:cubicBezTo>
                    <a:cubicBezTo>
                      <a:pt x="6" y="80"/>
                      <a:pt x="3" y="75"/>
                      <a:pt x="0" y="70"/>
                    </a:cubicBezTo>
                    <a:close/>
                  </a:path>
                </a:pathLst>
              </a:custGeom>
              <a:solidFill>
                <a:srgbClr val="F5CB5B"/>
              </a:solidFill>
              <a:ln w="9525">
                <a:noFill/>
              </a:ln>
            </p:spPr>
            <p:txBody>
              <a:bodyPr/>
              <a:p>
                <a:endParaRPr lang="zh-CN" altLang="en-US"/>
              </a:p>
            </p:txBody>
          </p:sp>
          <p:sp>
            <p:nvSpPr>
              <p:cNvPr id="29753" name="Freeform 24"/>
              <p:cNvSpPr/>
              <p:nvPr/>
            </p:nvSpPr>
            <p:spPr>
              <a:xfrm>
                <a:off x="2339975" y="1362075"/>
                <a:ext cx="255588" cy="280988"/>
              </a:xfrm>
              <a:custGeom>
                <a:avLst/>
                <a:gdLst/>
                <a:ahLst/>
                <a:cxnLst>
                  <a:cxn ang="0">
                    <a:pos x="71414" y="115035"/>
                  </a:cxn>
                  <a:cxn ang="0">
                    <a:pos x="0" y="0"/>
                  </a:cxn>
                  <a:cxn ang="0">
                    <a:pos x="159742" y="79204"/>
                  </a:cxn>
                  <a:cxn ang="0">
                    <a:pos x="229277" y="113149"/>
                  </a:cxn>
                  <a:cxn ang="0">
                    <a:pos x="231156" y="128236"/>
                  </a:cxn>
                  <a:cxn ang="0">
                    <a:pos x="234915" y="216869"/>
                  </a:cxn>
                  <a:cxn ang="0">
                    <a:pos x="218001" y="275330"/>
                  </a:cxn>
                  <a:cxn ang="0">
                    <a:pos x="184173" y="258358"/>
                  </a:cxn>
                  <a:cxn ang="0">
                    <a:pos x="71414" y="115035"/>
                  </a:cxn>
                </a:cxnLst>
                <a:pathLst>
                  <a:path w="136" h="149">
                    <a:moveTo>
                      <a:pt x="38" y="61"/>
                    </a:moveTo>
                    <a:cubicBezTo>
                      <a:pt x="34" y="35"/>
                      <a:pt x="5" y="25"/>
                      <a:pt x="0" y="0"/>
                    </a:cubicBezTo>
                    <a:cubicBezTo>
                      <a:pt x="31" y="9"/>
                      <a:pt x="60" y="22"/>
                      <a:pt x="85" y="42"/>
                    </a:cubicBezTo>
                    <a:cubicBezTo>
                      <a:pt x="96" y="51"/>
                      <a:pt x="107" y="60"/>
                      <a:pt x="122" y="60"/>
                    </a:cubicBezTo>
                    <a:cubicBezTo>
                      <a:pt x="122" y="62"/>
                      <a:pt x="123" y="65"/>
                      <a:pt x="123" y="68"/>
                    </a:cubicBezTo>
                    <a:cubicBezTo>
                      <a:pt x="121" y="84"/>
                      <a:pt x="136" y="99"/>
                      <a:pt x="125" y="115"/>
                    </a:cubicBezTo>
                    <a:cubicBezTo>
                      <a:pt x="122" y="125"/>
                      <a:pt x="119" y="136"/>
                      <a:pt x="116" y="146"/>
                    </a:cubicBezTo>
                    <a:cubicBezTo>
                      <a:pt x="107" y="149"/>
                      <a:pt x="98" y="143"/>
                      <a:pt x="98" y="137"/>
                    </a:cubicBezTo>
                    <a:cubicBezTo>
                      <a:pt x="104" y="91"/>
                      <a:pt x="69" y="78"/>
                      <a:pt x="38" y="61"/>
                    </a:cubicBezTo>
                    <a:close/>
                  </a:path>
                </a:pathLst>
              </a:custGeom>
              <a:solidFill>
                <a:srgbClr val="F4DF8F"/>
              </a:solidFill>
              <a:ln w="9525">
                <a:noFill/>
              </a:ln>
            </p:spPr>
            <p:txBody>
              <a:bodyPr/>
              <a:p>
                <a:endParaRPr lang="zh-CN" altLang="en-US"/>
              </a:p>
            </p:txBody>
          </p:sp>
          <p:sp>
            <p:nvSpPr>
              <p:cNvPr id="29754" name="Freeform 25"/>
              <p:cNvSpPr/>
              <p:nvPr/>
            </p:nvSpPr>
            <p:spPr>
              <a:xfrm>
                <a:off x="3752850" y="2522538"/>
                <a:ext cx="227013" cy="273050"/>
              </a:xfrm>
              <a:custGeom>
                <a:avLst/>
                <a:gdLst/>
                <a:ahLst/>
                <a:cxnLst>
                  <a:cxn ang="0">
                    <a:pos x="106940" y="233504"/>
                  </a:cxn>
                  <a:cxn ang="0">
                    <a:pos x="93807" y="101687"/>
                  </a:cxn>
                  <a:cxn ang="0">
                    <a:pos x="61912" y="65908"/>
                  </a:cxn>
                  <a:cxn ang="0">
                    <a:pos x="7504" y="0"/>
                  </a:cxn>
                  <a:cxn ang="0">
                    <a:pos x="180109" y="160063"/>
                  </a:cxn>
                  <a:cxn ang="0">
                    <a:pos x="204499" y="227855"/>
                  </a:cxn>
                  <a:cxn ang="0">
                    <a:pos x="110692" y="246686"/>
                  </a:cxn>
                  <a:cxn ang="0">
                    <a:pos x="103187" y="237271"/>
                  </a:cxn>
                  <a:cxn ang="0">
                    <a:pos x="106940" y="233504"/>
                  </a:cxn>
                </a:cxnLst>
                <a:pathLst>
                  <a:path w="121" h="145">
                    <a:moveTo>
                      <a:pt x="57" y="124"/>
                    </a:moveTo>
                    <a:cubicBezTo>
                      <a:pt x="59" y="100"/>
                      <a:pt x="63" y="77"/>
                      <a:pt x="50" y="54"/>
                    </a:cubicBezTo>
                    <a:cubicBezTo>
                      <a:pt x="46" y="46"/>
                      <a:pt x="40" y="34"/>
                      <a:pt x="33" y="35"/>
                    </a:cubicBezTo>
                    <a:cubicBezTo>
                      <a:pt x="0" y="41"/>
                      <a:pt x="8" y="16"/>
                      <a:pt x="4" y="0"/>
                    </a:cubicBezTo>
                    <a:cubicBezTo>
                      <a:pt x="44" y="19"/>
                      <a:pt x="69" y="53"/>
                      <a:pt x="96" y="85"/>
                    </a:cubicBezTo>
                    <a:cubicBezTo>
                      <a:pt x="104" y="94"/>
                      <a:pt x="121" y="107"/>
                      <a:pt x="109" y="121"/>
                    </a:cubicBezTo>
                    <a:cubicBezTo>
                      <a:pt x="97" y="133"/>
                      <a:pt x="79" y="145"/>
                      <a:pt x="59" y="131"/>
                    </a:cubicBezTo>
                    <a:cubicBezTo>
                      <a:pt x="56" y="129"/>
                      <a:pt x="55" y="128"/>
                      <a:pt x="55" y="126"/>
                    </a:cubicBezTo>
                    <a:cubicBezTo>
                      <a:pt x="56" y="125"/>
                      <a:pt x="57" y="124"/>
                      <a:pt x="57" y="124"/>
                    </a:cubicBezTo>
                    <a:close/>
                  </a:path>
                </a:pathLst>
              </a:custGeom>
              <a:solidFill>
                <a:srgbClr val="F4E3A7"/>
              </a:solidFill>
              <a:ln w="9525">
                <a:noFill/>
              </a:ln>
            </p:spPr>
            <p:txBody>
              <a:bodyPr/>
              <a:p>
                <a:endParaRPr lang="zh-CN" altLang="en-US"/>
              </a:p>
            </p:txBody>
          </p:sp>
          <p:sp>
            <p:nvSpPr>
              <p:cNvPr id="29755" name="Freeform 26"/>
              <p:cNvSpPr/>
              <p:nvPr/>
            </p:nvSpPr>
            <p:spPr>
              <a:xfrm>
                <a:off x="2994025" y="3706813"/>
                <a:ext cx="174625" cy="214313"/>
              </a:xfrm>
              <a:custGeom>
                <a:avLst/>
                <a:gdLst/>
                <a:ahLst/>
                <a:cxnLst>
                  <a:cxn ang="0">
                    <a:pos x="75107" y="157914"/>
                  </a:cxn>
                  <a:cxn ang="0">
                    <a:pos x="67596" y="127835"/>
                  </a:cxn>
                  <a:cxn ang="0">
                    <a:pos x="46942" y="124075"/>
                  </a:cxn>
                  <a:cxn ang="0">
                    <a:pos x="0" y="140995"/>
                  </a:cxn>
                  <a:cxn ang="0">
                    <a:pos x="28165" y="77077"/>
                  </a:cxn>
                  <a:cxn ang="0">
                    <a:pos x="16899" y="0"/>
                  </a:cxn>
                  <a:cxn ang="0">
                    <a:pos x="75107" y="30079"/>
                  </a:cxn>
                  <a:cxn ang="0">
                    <a:pos x="116416" y="93996"/>
                  </a:cxn>
                  <a:cxn ang="0">
                    <a:pos x="137071" y="95876"/>
                  </a:cxn>
                  <a:cxn ang="0">
                    <a:pos x="170869" y="139115"/>
                  </a:cxn>
                  <a:cxn ang="0">
                    <a:pos x="174625" y="157914"/>
                  </a:cxn>
                  <a:cxn ang="0">
                    <a:pos x="167114" y="186113"/>
                  </a:cxn>
                  <a:cxn ang="0">
                    <a:pos x="86373" y="193633"/>
                  </a:cxn>
                  <a:cxn ang="0">
                    <a:pos x="75107" y="157914"/>
                  </a:cxn>
                </a:cxnLst>
                <a:pathLst>
                  <a:path w="93" h="114">
                    <a:moveTo>
                      <a:pt x="40" y="84"/>
                    </a:moveTo>
                    <a:cubicBezTo>
                      <a:pt x="60" y="74"/>
                      <a:pt x="36" y="74"/>
                      <a:pt x="36" y="68"/>
                    </a:cubicBezTo>
                    <a:cubicBezTo>
                      <a:pt x="36" y="65"/>
                      <a:pt x="30" y="54"/>
                      <a:pt x="25" y="66"/>
                    </a:cubicBezTo>
                    <a:cubicBezTo>
                      <a:pt x="20" y="79"/>
                      <a:pt x="10" y="77"/>
                      <a:pt x="0" y="75"/>
                    </a:cubicBezTo>
                    <a:cubicBezTo>
                      <a:pt x="17" y="69"/>
                      <a:pt x="19" y="57"/>
                      <a:pt x="15" y="41"/>
                    </a:cubicBezTo>
                    <a:cubicBezTo>
                      <a:pt x="12" y="27"/>
                      <a:pt x="11" y="14"/>
                      <a:pt x="9" y="0"/>
                    </a:cubicBezTo>
                    <a:cubicBezTo>
                      <a:pt x="22" y="0"/>
                      <a:pt x="23" y="24"/>
                      <a:pt x="40" y="16"/>
                    </a:cubicBezTo>
                    <a:cubicBezTo>
                      <a:pt x="52" y="24"/>
                      <a:pt x="56" y="38"/>
                      <a:pt x="62" y="50"/>
                    </a:cubicBezTo>
                    <a:cubicBezTo>
                      <a:pt x="65" y="58"/>
                      <a:pt x="69" y="53"/>
                      <a:pt x="73" y="51"/>
                    </a:cubicBezTo>
                    <a:cubicBezTo>
                      <a:pt x="85" y="54"/>
                      <a:pt x="87" y="65"/>
                      <a:pt x="91" y="74"/>
                    </a:cubicBezTo>
                    <a:cubicBezTo>
                      <a:pt x="92" y="77"/>
                      <a:pt x="93" y="81"/>
                      <a:pt x="93" y="84"/>
                    </a:cubicBezTo>
                    <a:cubicBezTo>
                      <a:pt x="93" y="90"/>
                      <a:pt x="92" y="95"/>
                      <a:pt x="89" y="99"/>
                    </a:cubicBezTo>
                    <a:cubicBezTo>
                      <a:pt x="75" y="105"/>
                      <a:pt x="61" y="114"/>
                      <a:pt x="46" y="103"/>
                    </a:cubicBezTo>
                    <a:cubicBezTo>
                      <a:pt x="41" y="98"/>
                      <a:pt x="36" y="92"/>
                      <a:pt x="40" y="84"/>
                    </a:cubicBezTo>
                    <a:close/>
                  </a:path>
                </a:pathLst>
              </a:custGeom>
              <a:solidFill>
                <a:srgbClr val="809E8B"/>
              </a:solidFill>
              <a:ln w="9525">
                <a:noFill/>
              </a:ln>
            </p:spPr>
            <p:txBody>
              <a:bodyPr/>
              <a:p>
                <a:endParaRPr lang="zh-CN" altLang="en-US"/>
              </a:p>
            </p:txBody>
          </p:sp>
          <p:sp>
            <p:nvSpPr>
              <p:cNvPr id="29756" name="Freeform 28"/>
              <p:cNvSpPr/>
              <p:nvPr/>
            </p:nvSpPr>
            <p:spPr>
              <a:xfrm>
                <a:off x="3254375" y="1403350"/>
                <a:ext cx="220663" cy="219075"/>
              </a:xfrm>
              <a:custGeom>
                <a:avLst/>
                <a:gdLst/>
                <a:ahLst/>
                <a:cxnLst>
                  <a:cxn ang="0">
                    <a:pos x="28290" y="219075"/>
                  </a:cxn>
                  <a:cxn ang="0">
                    <a:pos x="35834" y="160529"/>
                  </a:cxn>
                  <a:cxn ang="0">
                    <a:pos x="130134" y="43437"/>
                  </a:cxn>
                  <a:cxn ang="0">
                    <a:pos x="201802" y="0"/>
                  </a:cxn>
                  <a:cxn ang="0">
                    <a:pos x="175398" y="47214"/>
                  </a:cxn>
                  <a:cxn ang="0">
                    <a:pos x="28290" y="219075"/>
                  </a:cxn>
                </a:cxnLst>
                <a:pathLst>
                  <a:path w="117" h="116">
                    <a:moveTo>
                      <a:pt x="15" y="116"/>
                    </a:moveTo>
                    <a:cubicBezTo>
                      <a:pt x="0" y="103"/>
                      <a:pt x="11" y="94"/>
                      <a:pt x="19" y="85"/>
                    </a:cubicBezTo>
                    <a:cubicBezTo>
                      <a:pt x="36" y="64"/>
                      <a:pt x="52" y="44"/>
                      <a:pt x="69" y="23"/>
                    </a:cubicBezTo>
                    <a:cubicBezTo>
                      <a:pt x="81" y="15"/>
                      <a:pt x="94" y="8"/>
                      <a:pt x="107" y="0"/>
                    </a:cubicBezTo>
                    <a:cubicBezTo>
                      <a:pt x="117" y="15"/>
                      <a:pt x="99" y="18"/>
                      <a:pt x="93" y="25"/>
                    </a:cubicBezTo>
                    <a:cubicBezTo>
                      <a:pt x="66" y="55"/>
                      <a:pt x="34" y="80"/>
                      <a:pt x="15" y="116"/>
                    </a:cubicBezTo>
                    <a:close/>
                  </a:path>
                </a:pathLst>
              </a:custGeom>
              <a:solidFill>
                <a:srgbClr val="ECB257"/>
              </a:solidFill>
              <a:ln w="9525">
                <a:noFill/>
              </a:ln>
            </p:spPr>
            <p:txBody>
              <a:bodyPr/>
              <a:p>
                <a:endParaRPr lang="zh-CN" altLang="en-US"/>
              </a:p>
            </p:txBody>
          </p:sp>
          <p:sp>
            <p:nvSpPr>
              <p:cNvPr id="29757" name="Freeform 29"/>
              <p:cNvSpPr/>
              <p:nvPr/>
            </p:nvSpPr>
            <p:spPr>
              <a:xfrm>
                <a:off x="1679575" y="2505075"/>
                <a:ext cx="123825" cy="114300"/>
              </a:xfrm>
              <a:custGeom>
                <a:avLst/>
                <a:gdLst/>
                <a:ahLst/>
                <a:cxnLst>
                  <a:cxn ang="0">
                    <a:pos x="76921" y="0"/>
                  </a:cxn>
                  <a:cxn ang="0">
                    <a:pos x="93806" y="103057"/>
                  </a:cxn>
                  <a:cxn ang="0">
                    <a:pos x="13132" y="78698"/>
                  </a:cxn>
                  <a:cxn ang="0">
                    <a:pos x="76921" y="0"/>
                  </a:cxn>
                </a:cxnLst>
                <a:pathLst>
                  <a:path w="66" h="61">
                    <a:moveTo>
                      <a:pt x="41" y="0"/>
                    </a:moveTo>
                    <a:cubicBezTo>
                      <a:pt x="66" y="15"/>
                      <a:pt x="38" y="38"/>
                      <a:pt x="50" y="55"/>
                    </a:cubicBezTo>
                    <a:cubicBezTo>
                      <a:pt x="34" y="55"/>
                      <a:pt x="12" y="61"/>
                      <a:pt x="7" y="42"/>
                    </a:cubicBezTo>
                    <a:cubicBezTo>
                      <a:pt x="0" y="18"/>
                      <a:pt x="25" y="11"/>
                      <a:pt x="41" y="0"/>
                    </a:cubicBezTo>
                    <a:close/>
                  </a:path>
                </a:pathLst>
              </a:custGeom>
              <a:solidFill>
                <a:srgbClr val="F4C677"/>
              </a:solidFill>
              <a:ln w="9525">
                <a:noFill/>
              </a:ln>
            </p:spPr>
            <p:txBody>
              <a:bodyPr/>
              <a:p>
                <a:endParaRPr lang="zh-CN" altLang="en-US"/>
              </a:p>
            </p:txBody>
          </p:sp>
          <p:sp>
            <p:nvSpPr>
              <p:cNvPr id="29758" name="Freeform 30"/>
              <p:cNvSpPr/>
              <p:nvPr/>
            </p:nvSpPr>
            <p:spPr>
              <a:xfrm>
                <a:off x="3587750" y="2711450"/>
                <a:ext cx="276225" cy="71438"/>
              </a:xfrm>
              <a:custGeom>
                <a:avLst/>
                <a:gdLst/>
                <a:ahLst/>
                <a:cxnLst>
                  <a:cxn ang="0">
                    <a:pos x="272466" y="43238"/>
                  </a:cxn>
                  <a:cxn ang="0">
                    <a:pos x="276225" y="56398"/>
                  </a:cxn>
                  <a:cxn ang="0">
                    <a:pos x="187908" y="71438"/>
                  </a:cxn>
                  <a:cxn ang="0">
                    <a:pos x="58251" y="56398"/>
                  </a:cxn>
                  <a:cxn ang="0">
                    <a:pos x="0" y="0"/>
                  </a:cxn>
                  <a:cxn ang="0">
                    <a:pos x="272466" y="43238"/>
                  </a:cxn>
                </a:cxnLst>
                <a:pathLst>
                  <a:path w="147" h="38">
                    <a:moveTo>
                      <a:pt x="145" y="23"/>
                    </a:moveTo>
                    <a:cubicBezTo>
                      <a:pt x="146" y="25"/>
                      <a:pt x="146" y="27"/>
                      <a:pt x="147" y="30"/>
                    </a:cubicBezTo>
                    <a:cubicBezTo>
                      <a:pt x="131" y="32"/>
                      <a:pt x="114" y="25"/>
                      <a:pt x="100" y="38"/>
                    </a:cubicBezTo>
                    <a:cubicBezTo>
                      <a:pt x="77" y="35"/>
                      <a:pt x="54" y="32"/>
                      <a:pt x="31" y="30"/>
                    </a:cubicBezTo>
                    <a:cubicBezTo>
                      <a:pt x="22" y="21"/>
                      <a:pt x="13" y="13"/>
                      <a:pt x="0" y="0"/>
                    </a:cubicBezTo>
                    <a:cubicBezTo>
                      <a:pt x="52" y="14"/>
                      <a:pt x="98" y="22"/>
                      <a:pt x="145" y="23"/>
                    </a:cubicBezTo>
                    <a:close/>
                  </a:path>
                </a:pathLst>
              </a:custGeom>
              <a:solidFill>
                <a:srgbClr val="D3B477"/>
              </a:solidFill>
              <a:ln w="9525">
                <a:noFill/>
              </a:ln>
            </p:spPr>
            <p:txBody>
              <a:bodyPr/>
              <a:p>
                <a:endParaRPr lang="zh-CN" altLang="en-US"/>
              </a:p>
            </p:txBody>
          </p:sp>
          <p:sp>
            <p:nvSpPr>
              <p:cNvPr id="29759" name="Freeform 32"/>
              <p:cNvSpPr/>
              <p:nvPr/>
            </p:nvSpPr>
            <p:spPr>
              <a:xfrm>
                <a:off x="2657475" y="1403350"/>
                <a:ext cx="61913" cy="161925"/>
              </a:xfrm>
              <a:custGeom>
                <a:avLst/>
                <a:gdLst/>
                <a:ahLst/>
                <a:cxnLst>
                  <a:cxn ang="0">
                    <a:pos x="60036" y="13179"/>
                  </a:cxn>
                  <a:cxn ang="0">
                    <a:pos x="24389" y="161925"/>
                  </a:cxn>
                  <a:cxn ang="0">
                    <a:pos x="46903" y="0"/>
                  </a:cxn>
                  <a:cxn ang="0">
                    <a:pos x="60036" y="13179"/>
                  </a:cxn>
                </a:cxnLst>
                <a:pathLst>
                  <a:path w="33" h="86">
                    <a:moveTo>
                      <a:pt x="32" y="7"/>
                    </a:moveTo>
                    <a:cubicBezTo>
                      <a:pt x="15" y="31"/>
                      <a:pt x="33" y="63"/>
                      <a:pt x="13" y="86"/>
                    </a:cubicBezTo>
                    <a:cubicBezTo>
                      <a:pt x="9" y="56"/>
                      <a:pt x="0" y="26"/>
                      <a:pt x="25" y="0"/>
                    </a:cubicBezTo>
                    <a:cubicBezTo>
                      <a:pt x="27" y="2"/>
                      <a:pt x="29" y="5"/>
                      <a:pt x="32" y="7"/>
                    </a:cubicBezTo>
                    <a:close/>
                  </a:path>
                </a:pathLst>
              </a:custGeom>
              <a:solidFill>
                <a:srgbClr val="F6DC78"/>
              </a:solidFill>
              <a:ln w="9525">
                <a:noFill/>
              </a:ln>
            </p:spPr>
            <p:txBody>
              <a:bodyPr/>
              <a:p>
                <a:endParaRPr lang="zh-CN" altLang="en-US"/>
              </a:p>
            </p:txBody>
          </p:sp>
          <p:sp>
            <p:nvSpPr>
              <p:cNvPr id="29760" name="Freeform 33"/>
              <p:cNvSpPr/>
              <p:nvPr/>
            </p:nvSpPr>
            <p:spPr>
              <a:xfrm>
                <a:off x="2363788" y="4730750"/>
                <a:ext cx="776288" cy="615950"/>
              </a:xfrm>
              <a:custGeom>
                <a:avLst/>
                <a:gdLst/>
                <a:ahLst/>
                <a:cxnLst>
                  <a:cxn ang="0">
                    <a:pos x="28194" y="484095"/>
                  </a:cxn>
                  <a:cxn ang="0">
                    <a:pos x="293222" y="275011"/>
                  </a:cxn>
                  <a:cxn ang="0">
                    <a:pos x="496222" y="113018"/>
                  </a:cxn>
                  <a:cxn ang="0">
                    <a:pos x="776288" y="35789"/>
                  </a:cxn>
                  <a:cxn ang="0">
                    <a:pos x="699223" y="75345"/>
                  </a:cxn>
                  <a:cxn ang="0">
                    <a:pos x="697343" y="271244"/>
                  </a:cxn>
                  <a:cxn ang="0">
                    <a:pos x="755612" y="325869"/>
                  </a:cxn>
                  <a:cxn ang="0">
                    <a:pos x="725537" y="469026"/>
                  </a:cxn>
                  <a:cxn ang="0">
                    <a:pos x="691704" y="534953"/>
                  </a:cxn>
                  <a:cxn ang="0">
                    <a:pos x="560130" y="463375"/>
                  </a:cxn>
                  <a:cxn ang="0">
                    <a:pos x="569528" y="410633"/>
                  </a:cxn>
                  <a:cxn ang="0">
                    <a:pos x="657871" y="357891"/>
                  </a:cxn>
                  <a:cxn ang="0">
                    <a:pos x="499982" y="389913"/>
                  </a:cxn>
                  <a:cxn ang="0">
                    <a:pos x="257509" y="433237"/>
                  </a:cxn>
                  <a:cxn ang="0">
                    <a:pos x="195481" y="457724"/>
                  </a:cxn>
                  <a:cxn ang="0">
                    <a:pos x="227435" y="542488"/>
                  </a:cxn>
                  <a:cxn ang="0">
                    <a:pos x="242472" y="555673"/>
                  </a:cxn>
                  <a:cxn ang="0">
                    <a:pos x="212398" y="585811"/>
                  </a:cxn>
                  <a:cxn ang="0">
                    <a:pos x="62027" y="606531"/>
                  </a:cxn>
                  <a:cxn ang="0">
                    <a:pos x="22555" y="542488"/>
                  </a:cxn>
                  <a:cxn ang="0">
                    <a:pos x="28194" y="484095"/>
                  </a:cxn>
                </a:cxnLst>
                <a:pathLst>
                  <a:path w="413" h="327">
                    <a:moveTo>
                      <a:pt x="15" y="257"/>
                    </a:moveTo>
                    <a:cubicBezTo>
                      <a:pt x="56" y="213"/>
                      <a:pt x="102" y="174"/>
                      <a:pt x="156" y="146"/>
                    </a:cubicBezTo>
                    <a:cubicBezTo>
                      <a:pt x="197" y="124"/>
                      <a:pt x="230" y="92"/>
                      <a:pt x="264" y="60"/>
                    </a:cubicBezTo>
                    <a:cubicBezTo>
                      <a:pt x="307" y="21"/>
                      <a:pt x="355" y="0"/>
                      <a:pt x="413" y="19"/>
                    </a:cubicBezTo>
                    <a:cubicBezTo>
                      <a:pt x="410" y="45"/>
                      <a:pt x="381" y="24"/>
                      <a:pt x="372" y="40"/>
                    </a:cubicBezTo>
                    <a:cubicBezTo>
                      <a:pt x="404" y="79"/>
                      <a:pt x="404" y="79"/>
                      <a:pt x="371" y="144"/>
                    </a:cubicBezTo>
                    <a:cubicBezTo>
                      <a:pt x="379" y="156"/>
                      <a:pt x="408" y="147"/>
                      <a:pt x="402" y="173"/>
                    </a:cubicBezTo>
                    <a:cubicBezTo>
                      <a:pt x="383" y="196"/>
                      <a:pt x="374" y="220"/>
                      <a:pt x="386" y="249"/>
                    </a:cubicBezTo>
                    <a:cubicBezTo>
                      <a:pt x="392" y="265"/>
                      <a:pt x="388" y="280"/>
                      <a:pt x="368" y="284"/>
                    </a:cubicBezTo>
                    <a:cubicBezTo>
                      <a:pt x="347" y="268"/>
                      <a:pt x="326" y="251"/>
                      <a:pt x="298" y="246"/>
                    </a:cubicBezTo>
                    <a:cubicBezTo>
                      <a:pt x="284" y="234"/>
                      <a:pt x="288" y="224"/>
                      <a:pt x="303" y="218"/>
                    </a:cubicBezTo>
                    <a:cubicBezTo>
                      <a:pt x="318" y="211"/>
                      <a:pt x="333" y="204"/>
                      <a:pt x="350" y="190"/>
                    </a:cubicBezTo>
                    <a:cubicBezTo>
                      <a:pt x="319" y="201"/>
                      <a:pt x="292" y="198"/>
                      <a:pt x="266" y="207"/>
                    </a:cubicBezTo>
                    <a:cubicBezTo>
                      <a:pt x="224" y="219"/>
                      <a:pt x="181" y="226"/>
                      <a:pt x="137" y="230"/>
                    </a:cubicBezTo>
                    <a:cubicBezTo>
                      <a:pt x="126" y="231"/>
                      <a:pt x="108" y="226"/>
                      <a:pt x="104" y="243"/>
                    </a:cubicBezTo>
                    <a:cubicBezTo>
                      <a:pt x="101" y="260"/>
                      <a:pt x="104" y="277"/>
                      <a:pt x="121" y="288"/>
                    </a:cubicBezTo>
                    <a:cubicBezTo>
                      <a:pt x="124" y="290"/>
                      <a:pt x="127" y="292"/>
                      <a:pt x="129" y="295"/>
                    </a:cubicBezTo>
                    <a:cubicBezTo>
                      <a:pt x="131" y="307"/>
                      <a:pt x="121" y="310"/>
                      <a:pt x="113" y="311"/>
                    </a:cubicBezTo>
                    <a:cubicBezTo>
                      <a:pt x="86" y="313"/>
                      <a:pt x="60" y="317"/>
                      <a:pt x="33" y="322"/>
                    </a:cubicBezTo>
                    <a:cubicBezTo>
                      <a:pt x="8" y="327"/>
                      <a:pt x="0" y="311"/>
                      <a:pt x="12" y="288"/>
                    </a:cubicBezTo>
                    <a:cubicBezTo>
                      <a:pt x="18" y="277"/>
                      <a:pt x="24" y="268"/>
                      <a:pt x="15" y="257"/>
                    </a:cubicBezTo>
                    <a:close/>
                  </a:path>
                </a:pathLst>
              </a:custGeom>
              <a:solidFill>
                <a:srgbClr val="5B9E4F"/>
              </a:solidFill>
              <a:ln w="9525">
                <a:noFill/>
              </a:ln>
            </p:spPr>
            <p:txBody>
              <a:bodyPr/>
              <a:p>
                <a:endParaRPr lang="zh-CN" altLang="en-US"/>
              </a:p>
            </p:txBody>
          </p:sp>
          <p:sp>
            <p:nvSpPr>
              <p:cNvPr id="29761" name="Freeform 34"/>
              <p:cNvSpPr/>
              <p:nvPr/>
            </p:nvSpPr>
            <p:spPr>
              <a:xfrm>
                <a:off x="3038475" y="3625850"/>
                <a:ext cx="600075" cy="1389063"/>
              </a:xfrm>
              <a:custGeom>
                <a:avLst/>
                <a:gdLst/>
                <a:ahLst/>
                <a:cxnLst>
                  <a:cxn ang="0">
                    <a:pos x="47027" y="268790"/>
                  </a:cxn>
                  <a:cxn ang="0">
                    <a:pos x="114747" y="268790"/>
                  </a:cxn>
                  <a:cxn ang="0">
                    <a:pos x="158013" y="355254"/>
                  </a:cxn>
                  <a:cxn ang="0">
                    <a:pos x="180586" y="389088"/>
                  </a:cxn>
                  <a:cxn ang="0">
                    <a:pos x="197516" y="531941"/>
                  </a:cxn>
                  <a:cxn ang="0">
                    <a:pos x="263355" y="385328"/>
                  </a:cxn>
                  <a:cxn ang="0">
                    <a:pos x="366817" y="276308"/>
                  </a:cxn>
                  <a:cxn ang="0">
                    <a:pos x="458991" y="110899"/>
                  </a:cxn>
                  <a:cxn ang="0">
                    <a:pos x="455229" y="46991"/>
                  </a:cxn>
                  <a:cxn ang="0">
                    <a:pos x="504138" y="26315"/>
                  </a:cxn>
                  <a:cxn ang="0">
                    <a:pos x="537998" y="180446"/>
                  </a:cxn>
                  <a:cxn ang="0">
                    <a:pos x="585026" y="212400"/>
                  </a:cxn>
                  <a:cxn ang="0">
                    <a:pos x="569977" y="276308"/>
                  </a:cxn>
                  <a:cxn ang="0">
                    <a:pos x="370579" y="398486"/>
                  </a:cxn>
                  <a:cxn ang="0">
                    <a:pos x="419488" y="466153"/>
                  </a:cxn>
                  <a:cxn ang="0">
                    <a:pos x="302859" y="569534"/>
                  </a:cxn>
                  <a:cxn ang="0">
                    <a:pos x="263355" y="761259"/>
                  </a:cxn>
                  <a:cxn ang="0">
                    <a:pos x="321670" y="1122152"/>
                  </a:cxn>
                  <a:cxn ang="0">
                    <a:pos x="332956" y="1349590"/>
                  </a:cxn>
                  <a:cxn ang="0">
                    <a:pos x="255831" y="1347710"/>
                  </a:cxn>
                  <a:cxn ang="0">
                    <a:pos x="237020" y="1306358"/>
                  </a:cxn>
                  <a:cxn ang="0">
                    <a:pos x="244544" y="1251848"/>
                  </a:cxn>
                  <a:cxn ang="0">
                    <a:pos x="77125" y="578932"/>
                  </a:cxn>
                  <a:cxn ang="0">
                    <a:pos x="18811" y="458635"/>
                  </a:cxn>
                  <a:cxn ang="0">
                    <a:pos x="47027" y="328939"/>
                  </a:cxn>
                  <a:cxn ang="0">
                    <a:pos x="43265" y="323300"/>
                  </a:cxn>
                  <a:cxn ang="0">
                    <a:pos x="47027" y="268790"/>
                  </a:cxn>
                </a:cxnLst>
                <a:pathLst>
                  <a:path w="319" h="739">
                    <a:moveTo>
                      <a:pt x="25" y="143"/>
                    </a:moveTo>
                    <a:cubicBezTo>
                      <a:pt x="37" y="152"/>
                      <a:pt x="49" y="127"/>
                      <a:pt x="61" y="143"/>
                    </a:cubicBezTo>
                    <a:cubicBezTo>
                      <a:pt x="81" y="152"/>
                      <a:pt x="76" y="174"/>
                      <a:pt x="84" y="189"/>
                    </a:cubicBezTo>
                    <a:cubicBezTo>
                      <a:pt x="88" y="195"/>
                      <a:pt x="94" y="200"/>
                      <a:pt x="96" y="207"/>
                    </a:cubicBezTo>
                    <a:cubicBezTo>
                      <a:pt x="87" y="232"/>
                      <a:pt x="92" y="256"/>
                      <a:pt x="105" y="283"/>
                    </a:cubicBezTo>
                    <a:cubicBezTo>
                      <a:pt x="123" y="258"/>
                      <a:pt x="128" y="230"/>
                      <a:pt x="140" y="205"/>
                    </a:cubicBezTo>
                    <a:cubicBezTo>
                      <a:pt x="149" y="177"/>
                      <a:pt x="184" y="173"/>
                      <a:pt x="195" y="147"/>
                    </a:cubicBezTo>
                    <a:cubicBezTo>
                      <a:pt x="254" y="126"/>
                      <a:pt x="256" y="121"/>
                      <a:pt x="244" y="59"/>
                    </a:cubicBezTo>
                    <a:cubicBezTo>
                      <a:pt x="242" y="47"/>
                      <a:pt x="239" y="36"/>
                      <a:pt x="242" y="25"/>
                    </a:cubicBezTo>
                    <a:cubicBezTo>
                      <a:pt x="245" y="10"/>
                      <a:pt x="252" y="0"/>
                      <a:pt x="268" y="14"/>
                    </a:cubicBezTo>
                    <a:cubicBezTo>
                      <a:pt x="278" y="40"/>
                      <a:pt x="281" y="68"/>
                      <a:pt x="286" y="96"/>
                    </a:cubicBezTo>
                    <a:cubicBezTo>
                      <a:pt x="287" y="112"/>
                      <a:pt x="306" y="103"/>
                      <a:pt x="311" y="113"/>
                    </a:cubicBezTo>
                    <a:cubicBezTo>
                      <a:pt x="319" y="126"/>
                      <a:pt x="319" y="139"/>
                      <a:pt x="303" y="147"/>
                    </a:cubicBezTo>
                    <a:cubicBezTo>
                      <a:pt x="252" y="142"/>
                      <a:pt x="228" y="181"/>
                      <a:pt x="197" y="212"/>
                    </a:cubicBezTo>
                    <a:cubicBezTo>
                      <a:pt x="202" y="227"/>
                      <a:pt x="243" y="217"/>
                      <a:pt x="223" y="248"/>
                    </a:cubicBezTo>
                    <a:cubicBezTo>
                      <a:pt x="200" y="263"/>
                      <a:pt x="176" y="278"/>
                      <a:pt x="161" y="303"/>
                    </a:cubicBezTo>
                    <a:cubicBezTo>
                      <a:pt x="141" y="335"/>
                      <a:pt x="131" y="367"/>
                      <a:pt x="140" y="405"/>
                    </a:cubicBezTo>
                    <a:cubicBezTo>
                      <a:pt x="155" y="468"/>
                      <a:pt x="157" y="534"/>
                      <a:pt x="171" y="597"/>
                    </a:cubicBezTo>
                    <a:cubicBezTo>
                      <a:pt x="183" y="637"/>
                      <a:pt x="192" y="677"/>
                      <a:pt x="177" y="718"/>
                    </a:cubicBezTo>
                    <a:cubicBezTo>
                      <a:pt x="163" y="739"/>
                      <a:pt x="150" y="731"/>
                      <a:pt x="136" y="717"/>
                    </a:cubicBezTo>
                    <a:cubicBezTo>
                      <a:pt x="131" y="711"/>
                      <a:pt x="128" y="703"/>
                      <a:pt x="126" y="695"/>
                    </a:cubicBezTo>
                    <a:cubicBezTo>
                      <a:pt x="123" y="685"/>
                      <a:pt x="124" y="675"/>
                      <a:pt x="130" y="666"/>
                    </a:cubicBezTo>
                    <a:cubicBezTo>
                      <a:pt x="104" y="546"/>
                      <a:pt x="75" y="426"/>
                      <a:pt x="41" y="308"/>
                    </a:cubicBezTo>
                    <a:cubicBezTo>
                      <a:pt x="35" y="285"/>
                      <a:pt x="31" y="260"/>
                      <a:pt x="10" y="244"/>
                    </a:cubicBezTo>
                    <a:cubicBezTo>
                      <a:pt x="0" y="218"/>
                      <a:pt x="35" y="202"/>
                      <a:pt x="25" y="175"/>
                    </a:cubicBezTo>
                    <a:cubicBezTo>
                      <a:pt x="25" y="174"/>
                      <a:pt x="24" y="173"/>
                      <a:pt x="23" y="172"/>
                    </a:cubicBezTo>
                    <a:cubicBezTo>
                      <a:pt x="16" y="162"/>
                      <a:pt x="15" y="152"/>
                      <a:pt x="25" y="143"/>
                    </a:cubicBezTo>
                    <a:close/>
                  </a:path>
                </a:pathLst>
              </a:custGeom>
              <a:solidFill>
                <a:srgbClr val="57866F"/>
              </a:solidFill>
              <a:ln w="9525">
                <a:noFill/>
              </a:ln>
            </p:spPr>
            <p:txBody>
              <a:bodyPr/>
              <a:p>
                <a:endParaRPr lang="zh-CN" altLang="en-US"/>
              </a:p>
            </p:txBody>
          </p:sp>
          <p:sp>
            <p:nvSpPr>
              <p:cNvPr id="29762" name="Freeform 36"/>
              <p:cNvSpPr/>
              <p:nvPr/>
            </p:nvSpPr>
            <p:spPr>
              <a:xfrm>
                <a:off x="2816225" y="4938713"/>
                <a:ext cx="549275" cy="773113"/>
              </a:xfrm>
              <a:custGeom>
                <a:avLst/>
                <a:gdLst/>
                <a:ahLst/>
                <a:cxnLst>
                  <a:cxn ang="0">
                    <a:pos x="485318" y="30023"/>
                  </a:cxn>
                  <a:cxn ang="0">
                    <a:pos x="477794" y="315249"/>
                  </a:cxn>
                  <a:cxn ang="0">
                    <a:pos x="428885" y="416580"/>
                  </a:cxn>
                  <a:cxn ang="0">
                    <a:pos x="240778" y="679288"/>
                  </a:cxn>
                  <a:cxn ang="0">
                    <a:pos x="139199" y="769360"/>
                  </a:cxn>
                  <a:cxn ang="0">
                    <a:pos x="124151" y="739336"/>
                  </a:cxn>
                  <a:cxn ang="0">
                    <a:pos x="193751" y="658647"/>
                  </a:cxn>
                  <a:cxn ang="0">
                    <a:pos x="227610" y="557316"/>
                  </a:cxn>
                  <a:cxn ang="0">
                    <a:pos x="135437" y="521663"/>
                  </a:cxn>
                  <a:cxn ang="0">
                    <a:pos x="52670" y="555440"/>
                  </a:cxn>
                  <a:cxn ang="0">
                    <a:pos x="1881" y="521663"/>
                  </a:cxn>
                  <a:cxn ang="0">
                    <a:pos x="5643" y="502898"/>
                  </a:cxn>
                  <a:cxn ang="0">
                    <a:pos x="152367" y="448480"/>
                  </a:cxn>
                  <a:cxn ang="0">
                    <a:pos x="210680" y="364038"/>
                  </a:cxn>
                  <a:cxn ang="0">
                    <a:pos x="237015" y="319002"/>
                  </a:cxn>
                  <a:cxn ang="0">
                    <a:pos x="252064" y="255202"/>
                  </a:cxn>
                  <a:cxn ang="0">
                    <a:pos x="295329" y="116342"/>
                  </a:cxn>
                  <a:cxn ang="0">
                    <a:pos x="334832" y="61924"/>
                  </a:cxn>
                  <a:cxn ang="0">
                    <a:pos x="434529" y="9382"/>
                  </a:cxn>
                  <a:cxn ang="0">
                    <a:pos x="472150" y="0"/>
                  </a:cxn>
                  <a:cxn ang="0">
                    <a:pos x="485318" y="30023"/>
                  </a:cxn>
                </a:cxnLst>
                <a:pathLst>
                  <a:path w="292" h="412">
                    <a:moveTo>
                      <a:pt x="258" y="16"/>
                    </a:moveTo>
                    <a:cubicBezTo>
                      <a:pt x="292" y="67"/>
                      <a:pt x="251" y="117"/>
                      <a:pt x="254" y="168"/>
                    </a:cubicBezTo>
                    <a:cubicBezTo>
                      <a:pt x="254" y="180"/>
                      <a:pt x="234" y="202"/>
                      <a:pt x="228" y="222"/>
                    </a:cubicBezTo>
                    <a:cubicBezTo>
                      <a:pt x="194" y="268"/>
                      <a:pt x="160" y="315"/>
                      <a:pt x="128" y="362"/>
                    </a:cubicBezTo>
                    <a:cubicBezTo>
                      <a:pt x="113" y="383"/>
                      <a:pt x="96" y="399"/>
                      <a:pt x="74" y="410"/>
                    </a:cubicBezTo>
                    <a:cubicBezTo>
                      <a:pt x="58" y="412"/>
                      <a:pt x="63" y="401"/>
                      <a:pt x="66" y="394"/>
                    </a:cubicBezTo>
                    <a:cubicBezTo>
                      <a:pt x="73" y="375"/>
                      <a:pt x="88" y="363"/>
                      <a:pt x="103" y="351"/>
                    </a:cubicBezTo>
                    <a:cubicBezTo>
                      <a:pt x="121" y="337"/>
                      <a:pt x="127" y="319"/>
                      <a:pt x="121" y="297"/>
                    </a:cubicBezTo>
                    <a:cubicBezTo>
                      <a:pt x="114" y="272"/>
                      <a:pt x="94" y="263"/>
                      <a:pt x="72" y="278"/>
                    </a:cubicBezTo>
                    <a:cubicBezTo>
                      <a:pt x="58" y="288"/>
                      <a:pt x="46" y="299"/>
                      <a:pt x="28" y="296"/>
                    </a:cubicBezTo>
                    <a:cubicBezTo>
                      <a:pt x="18" y="292"/>
                      <a:pt x="8" y="287"/>
                      <a:pt x="1" y="278"/>
                    </a:cubicBezTo>
                    <a:cubicBezTo>
                      <a:pt x="0" y="274"/>
                      <a:pt x="1" y="271"/>
                      <a:pt x="3" y="268"/>
                    </a:cubicBezTo>
                    <a:cubicBezTo>
                      <a:pt x="26" y="250"/>
                      <a:pt x="54" y="246"/>
                      <a:pt x="81" y="239"/>
                    </a:cubicBezTo>
                    <a:cubicBezTo>
                      <a:pt x="108" y="233"/>
                      <a:pt x="118" y="220"/>
                      <a:pt x="112" y="194"/>
                    </a:cubicBezTo>
                    <a:cubicBezTo>
                      <a:pt x="112" y="183"/>
                      <a:pt x="116" y="175"/>
                      <a:pt x="126" y="170"/>
                    </a:cubicBezTo>
                    <a:cubicBezTo>
                      <a:pt x="145" y="163"/>
                      <a:pt x="140" y="149"/>
                      <a:pt x="134" y="136"/>
                    </a:cubicBezTo>
                    <a:cubicBezTo>
                      <a:pt x="119" y="104"/>
                      <a:pt x="126" y="79"/>
                      <a:pt x="157" y="62"/>
                    </a:cubicBezTo>
                    <a:cubicBezTo>
                      <a:pt x="163" y="51"/>
                      <a:pt x="163" y="37"/>
                      <a:pt x="178" y="33"/>
                    </a:cubicBezTo>
                    <a:cubicBezTo>
                      <a:pt x="200" y="31"/>
                      <a:pt x="216" y="19"/>
                      <a:pt x="231" y="5"/>
                    </a:cubicBezTo>
                    <a:cubicBezTo>
                      <a:pt x="237" y="1"/>
                      <a:pt x="244" y="0"/>
                      <a:pt x="251" y="0"/>
                    </a:cubicBezTo>
                    <a:cubicBezTo>
                      <a:pt x="253" y="6"/>
                      <a:pt x="255" y="11"/>
                      <a:pt x="258" y="16"/>
                    </a:cubicBezTo>
                    <a:close/>
                  </a:path>
                </a:pathLst>
              </a:custGeom>
              <a:solidFill>
                <a:srgbClr val="7BB77E"/>
              </a:solidFill>
              <a:ln w="9525">
                <a:noFill/>
              </a:ln>
            </p:spPr>
            <p:txBody>
              <a:bodyPr/>
              <a:p>
                <a:endParaRPr lang="zh-CN" altLang="en-US"/>
              </a:p>
            </p:txBody>
          </p:sp>
          <p:sp>
            <p:nvSpPr>
              <p:cNvPr id="29763" name="Freeform 37"/>
              <p:cNvSpPr/>
              <p:nvPr/>
            </p:nvSpPr>
            <p:spPr>
              <a:xfrm>
                <a:off x="2217738" y="5526088"/>
                <a:ext cx="482600" cy="620713"/>
              </a:xfrm>
              <a:custGeom>
                <a:avLst/>
                <a:gdLst/>
                <a:ahLst/>
                <a:cxnLst>
                  <a:cxn ang="0">
                    <a:pos x="11266" y="558641"/>
                  </a:cxn>
                  <a:cxn ang="0">
                    <a:pos x="37556" y="470237"/>
                  </a:cxn>
                  <a:cxn ang="0">
                    <a:pos x="65723" y="442022"/>
                  </a:cxn>
                  <a:cxn ang="0">
                    <a:pos x="61968" y="270856"/>
                  </a:cxn>
                  <a:cxn ang="0">
                    <a:pos x="152103" y="142952"/>
                  </a:cxn>
                  <a:cxn ang="0">
                    <a:pos x="155859" y="129785"/>
                  </a:cxn>
                  <a:cxn ang="0">
                    <a:pos x="294817" y="1880"/>
                  </a:cxn>
                  <a:cxn ang="0">
                    <a:pos x="315473" y="1880"/>
                  </a:cxn>
                  <a:cxn ang="0">
                    <a:pos x="338007" y="35738"/>
                  </a:cxn>
                  <a:cxn ang="0">
                    <a:pos x="392464" y="135428"/>
                  </a:cxn>
                  <a:cxn ang="0">
                    <a:pos x="416876" y="171166"/>
                  </a:cxn>
                  <a:cxn ang="0">
                    <a:pos x="435654" y="282142"/>
                  </a:cxn>
                  <a:cxn ang="0">
                    <a:pos x="430021" y="368665"/>
                  </a:cxn>
                  <a:cxn ang="0">
                    <a:pos x="144592" y="590617"/>
                  </a:cxn>
                  <a:cxn ang="0">
                    <a:pos x="122058" y="583094"/>
                  </a:cxn>
                  <a:cxn ang="0">
                    <a:pos x="71357" y="584974"/>
                  </a:cxn>
                  <a:cxn ang="0">
                    <a:pos x="31922" y="620713"/>
                  </a:cxn>
                  <a:cxn ang="0">
                    <a:pos x="11266" y="558641"/>
                  </a:cxn>
                </a:cxnLst>
                <a:pathLst>
                  <a:path w="257" h="330">
                    <a:moveTo>
                      <a:pt x="6" y="297"/>
                    </a:moveTo>
                    <a:cubicBezTo>
                      <a:pt x="11" y="281"/>
                      <a:pt x="16" y="265"/>
                      <a:pt x="20" y="250"/>
                    </a:cubicBezTo>
                    <a:cubicBezTo>
                      <a:pt x="34" y="253"/>
                      <a:pt x="40" y="250"/>
                      <a:pt x="35" y="235"/>
                    </a:cubicBezTo>
                    <a:cubicBezTo>
                      <a:pt x="25" y="205"/>
                      <a:pt x="26" y="174"/>
                      <a:pt x="33" y="144"/>
                    </a:cubicBezTo>
                    <a:cubicBezTo>
                      <a:pt x="58" y="127"/>
                      <a:pt x="87" y="114"/>
                      <a:pt x="81" y="76"/>
                    </a:cubicBezTo>
                    <a:cubicBezTo>
                      <a:pt x="81" y="73"/>
                      <a:pt x="82" y="70"/>
                      <a:pt x="83" y="69"/>
                    </a:cubicBezTo>
                    <a:cubicBezTo>
                      <a:pt x="114" y="53"/>
                      <a:pt x="120" y="9"/>
                      <a:pt x="157" y="1"/>
                    </a:cubicBezTo>
                    <a:cubicBezTo>
                      <a:pt x="161" y="0"/>
                      <a:pt x="165" y="0"/>
                      <a:pt x="168" y="1"/>
                    </a:cubicBezTo>
                    <a:cubicBezTo>
                      <a:pt x="175" y="5"/>
                      <a:pt x="179" y="11"/>
                      <a:pt x="180" y="19"/>
                    </a:cubicBezTo>
                    <a:cubicBezTo>
                      <a:pt x="161" y="53"/>
                      <a:pt x="179" y="66"/>
                      <a:pt x="209" y="72"/>
                    </a:cubicBezTo>
                    <a:cubicBezTo>
                      <a:pt x="214" y="78"/>
                      <a:pt x="216" y="87"/>
                      <a:pt x="222" y="91"/>
                    </a:cubicBezTo>
                    <a:cubicBezTo>
                      <a:pt x="252" y="106"/>
                      <a:pt x="257" y="125"/>
                      <a:pt x="232" y="150"/>
                    </a:cubicBezTo>
                    <a:cubicBezTo>
                      <a:pt x="217" y="164"/>
                      <a:pt x="228" y="180"/>
                      <a:pt x="229" y="196"/>
                    </a:cubicBezTo>
                    <a:cubicBezTo>
                      <a:pt x="156" y="206"/>
                      <a:pt x="114" y="256"/>
                      <a:pt x="77" y="314"/>
                    </a:cubicBezTo>
                    <a:cubicBezTo>
                      <a:pt x="72" y="317"/>
                      <a:pt x="67" y="315"/>
                      <a:pt x="65" y="310"/>
                    </a:cubicBezTo>
                    <a:cubicBezTo>
                      <a:pt x="55" y="283"/>
                      <a:pt x="47" y="294"/>
                      <a:pt x="38" y="311"/>
                    </a:cubicBezTo>
                    <a:cubicBezTo>
                      <a:pt x="33" y="320"/>
                      <a:pt x="28" y="329"/>
                      <a:pt x="17" y="330"/>
                    </a:cubicBezTo>
                    <a:cubicBezTo>
                      <a:pt x="0" y="323"/>
                      <a:pt x="17" y="306"/>
                      <a:pt x="6" y="297"/>
                    </a:cubicBezTo>
                    <a:close/>
                  </a:path>
                </a:pathLst>
              </a:custGeom>
              <a:solidFill>
                <a:srgbClr val="43816F"/>
              </a:solidFill>
              <a:ln w="9525">
                <a:noFill/>
              </a:ln>
            </p:spPr>
            <p:txBody>
              <a:bodyPr/>
              <a:p>
                <a:endParaRPr lang="zh-CN" altLang="en-US"/>
              </a:p>
            </p:txBody>
          </p:sp>
          <p:sp>
            <p:nvSpPr>
              <p:cNvPr id="29764" name="Freeform 38"/>
              <p:cNvSpPr/>
              <p:nvPr/>
            </p:nvSpPr>
            <p:spPr>
              <a:xfrm>
                <a:off x="2208213" y="5207000"/>
                <a:ext cx="454025" cy="590550"/>
              </a:xfrm>
              <a:custGeom>
                <a:avLst/>
                <a:gdLst/>
                <a:ahLst/>
                <a:cxnLst>
                  <a:cxn ang="0">
                    <a:pos x="183861" y="7522"/>
                  </a:cxn>
                  <a:cxn ang="0">
                    <a:pos x="228888" y="16926"/>
                  </a:cxn>
                  <a:cxn ang="0">
                    <a:pos x="208251" y="58302"/>
                  </a:cxn>
                  <a:cxn ang="0">
                    <a:pos x="180109" y="107201"/>
                  </a:cxn>
                  <a:cxn ang="0">
                    <a:pos x="245773" y="105321"/>
                  </a:cxn>
                  <a:cxn ang="0">
                    <a:pos x="395864" y="80871"/>
                  </a:cxn>
                  <a:cxn ang="0">
                    <a:pos x="414626" y="71467"/>
                  </a:cxn>
                  <a:cxn ang="0">
                    <a:pos x="454025" y="105321"/>
                  </a:cxn>
                  <a:cxn ang="0">
                    <a:pos x="425882" y="133532"/>
                  </a:cxn>
                  <a:cxn ang="0">
                    <a:pos x="270163" y="263302"/>
                  </a:cxn>
                  <a:cxn ang="0">
                    <a:pos x="227012" y="287752"/>
                  </a:cxn>
                  <a:cxn ang="0">
                    <a:pos x="75045" y="509678"/>
                  </a:cxn>
                  <a:cxn ang="0">
                    <a:pos x="46903" y="590550"/>
                  </a:cxn>
                  <a:cxn ang="0">
                    <a:pos x="183861" y="7522"/>
                  </a:cxn>
                </a:cxnLst>
                <a:pathLst>
                  <a:path w="242" h="314">
                    <a:moveTo>
                      <a:pt x="98" y="4"/>
                    </a:moveTo>
                    <a:cubicBezTo>
                      <a:pt x="106" y="5"/>
                      <a:pt x="117" y="0"/>
                      <a:pt x="122" y="9"/>
                    </a:cubicBezTo>
                    <a:cubicBezTo>
                      <a:pt x="127" y="19"/>
                      <a:pt x="116" y="24"/>
                      <a:pt x="111" y="31"/>
                    </a:cubicBezTo>
                    <a:cubicBezTo>
                      <a:pt x="106" y="39"/>
                      <a:pt x="87" y="44"/>
                      <a:pt x="96" y="57"/>
                    </a:cubicBezTo>
                    <a:cubicBezTo>
                      <a:pt x="105" y="70"/>
                      <a:pt x="119" y="62"/>
                      <a:pt x="131" y="56"/>
                    </a:cubicBezTo>
                    <a:cubicBezTo>
                      <a:pt x="156" y="41"/>
                      <a:pt x="187" y="60"/>
                      <a:pt x="211" y="43"/>
                    </a:cubicBezTo>
                    <a:cubicBezTo>
                      <a:pt x="214" y="40"/>
                      <a:pt x="217" y="39"/>
                      <a:pt x="221" y="38"/>
                    </a:cubicBezTo>
                    <a:cubicBezTo>
                      <a:pt x="231" y="40"/>
                      <a:pt x="242" y="42"/>
                      <a:pt x="242" y="56"/>
                    </a:cubicBezTo>
                    <a:cubicBezTo>
                      <a:pt x="242" y="64"/>
                      <a:pt x="235" y="70"/>
                      <a:pt x="227" y="71"/>
                    </a:cubicBezTo>
                    <a:cubicBezTo>
                      <a:pt x="185" y="77"/>
                      <a:pt x="169" y="114"/>
                      <a:pt x="144" y="140"/>
                    </a:cubicBezTo>
                    <a:cubicBezTo>
                      <a:pt x="137" y="147"/>
                      <a:pt x="130" y="150"/>
                      <a:pt x="121" y="153"/>
                    </a:cubicBezTo>
                    <a:cubicBezTo>
                      <a:pt x="78" y="181"/>
                      <a:pt x="45" y="217"/>
                      <a:pt x="40" y="271"/>
                    </a:cubicBezTo>
                    <a:cubicBezTo>
                      <a:pt x="34" y="285"/>
                      <a:pt x="39" y="303"/>
                      <a:pt x="25" y="314"/>
                    </a:cubicBezTo>
                    <a:cubicBezTo>
                      <a:pt x="0" y="199"/>
                      <a:pt x="28" y="96"/>
                      <a:pt x="98" y="4"/>
                    </a:cubicBezTo>
                    <a:close/>
                  </a:path>
                </a:pathLst>
              </a:custGeom>
              <a:solidFill>
                <a:srgbClr val="4A8744"/>
              </a:solidFill>
              <a:ln w="9525">
                <a:noFill/>
              </a:ln>
            </p:spPr>
            <p:txBody>
              <a:bodyPr/>
              <a:p>
                <a:endParaRPr lang="zh-CN" altLang="en-US"/>
              </a:p>
            </p:txBody>
          </p:sp>
          <p:sp>
            <p:nvSpPr>
              <p:cNvPr id="29765" name="Freeform 40"/>
              <p:cNvSpPr/>
              <p:nvPr/>
            </p:nvSpPr>
            <p:spPr>
              <a:xfrm>
                <a:off x="2797175" y="5405438"/>
                <a:ext cx="282575" cy="420688"/>
              </a:xfrm>
              <a:custGeom>
                <a:avLst/>
                <a:gdLst/>
                <a:ahLst/>
                <a:cxnLst>
                  <a:cxn ang="0">
                    <a:pos x="67818" y="83005"/>
                  </a:cxn>
                  <a:cxn ang="0">
                    <a:pos x="145055" y="35843"/>
                  </a:cxn>
                  <a:cxn ang="0">
                    <a:pos x="258085" y="62254"/>
                  </a:cxn>
                  <a:cxn ang="0">
                    <a:pos x="212873" y="216946"/>
                  </a:cxn>
                  <a:cxn ang="0">
                    <a:pos x="158242" y="303725"/>
                  </a:cxn>
                  <a:cxn ang="0">
                    <a:pos x="11303" y="420688"/>
                  </a:cxn>
                  <a:cxn ang="0">
                    <a:pos x="1883" y="401823"/>
                  </a:cxn>
                  <a:cxn ang="0">
                    <a:pos x="7535" y="158465"/>
                  </a:cxn>
                  <a:cxn ang="0">
                    <a:pos x="67818" y="83005"/>
                  </a:cxn>
                </a:cxnLst>
                <a:pathLst>
                  <a:path w="150" h="223">
                    <a:moveTo>
                      <a:pt x="36" y="44"/>
                    </a:moveTo>
                    <a:cubicBezTo>
                      <a:pt x="50" y="36"/>
                      <a:pt x="66" y="35"/>
                      <a:pt x="77" y="19"/>
                    </a:cubicBezTo>
                    <a:cubicBezTo>
                      <a:pt x="90" y="0"/>
                      <a:pt x="129" y="11"/>
                      <a:pt x="137" y="33"/>
                    </a:cubicBezTo>
                    <a:cubicBezTo>
                      <a:pt x="150" y="67"/>
                      <a:pt x="148" y="95"/>
                      <a:pt x="113" y="115"/>
                    </a:cubicBezTo>
                    <a:cubicBezTo>
                      <a:pt x="96" y="124"/>
                      <a:pt x="82" y="139"/>
                      <a:pt x="84" y="161"/>
                    </a:cubicBezTo>
                    <a:cubicBezTo>
                      <a:pt x="55" y="178"/>
                      <a:pt x="38" y="210"/>
                      <a:pt x="6" y="223"/>
                    </a:cubicBezTo>
                    <a:cubicBezTo>
                      <a:pt x="3" y="220"/>
                      <a:pt x="0" y="217"/>
                      <a:pt x="1" y="213"/>
                    </a:cubicBezTo>
                    <a:cubicBezTo>
                      <a:pt x="16" y="171"/>
                      <a:pt x="20" y="128"/>
                      <a:pt x="4" y="84"/>
                    </a:cubicBezTo>
                    <a:cubicBezTo>
                      <a:pt x="8" y="66"/>
                      <a:pt x="18" y="52"/>
                      <a:pt x="36" y="44"/>
                    </a:cubicBezTo>
                    <a:close/>
                  </a:path>
                </a:pathLst>
              </a:custGeom>
              <a:solidFill>
                <a:srgbClr val="71B390"/>
              </a:solidFill>
              <a:ln w="9525">
                <a:noFill/>
              </a:ln>
            </p:spPr>
            <p:txBody>
              <a:bodyPr/>
              <a:p>
                <a:endParaRPr lang="zh-CN" altLang="en-US"/>
              </a:p>
            </p:txBody>
          </p:sp>
          <p:sp>
            <p:nvSpPr>
              <p:cNvPr id="29766" name="Freeform 42"/>
              <p:cNvSpPr/>
              <p:nvPr/>
            </p:nvSpPr>
            <p:spPr>
              <a:xfrm>
                <a:off x="2587625" y="5551488"/>
                <a:ext cx="293688" cy="342900"/>
              </a:xfrm>
              <a:custGeom>
                <a:avLst/>
                <a:gdLst/>
                <a:ahLst/>
                <a:cxnLst>
                  <a:cxn ang="0">
                    <a:pos x="235326" y="11242"/>
                  </a:cxn>
                  <a:cxn ang="0">
                    <a:pos x="237209" y="31854"/>
                  </a:cxn>
                  <a:cxn ang="0">
                    <a:pos x="222148" y="273570"/>
                  </a:cxn>
                  <a:cxn ang="0">
                    <a:pos x="60243" y="342900"/>
                  </a:cxn>
                  <a:cxn ang="0">
                    <a:pos x="54595" y="239842"/>
                  </a:cxn>
                  <a:cxn ang="0">
                    <a:pos x="45182" y="170513"/>
                  </a:cxn>
                  <a:cxn ang="0">
                    <a:pos x="16943" y="114300"/>
                  </a:cxn>
                  <a:cxn ang="0">
                    <a:pos x="216500" y="3747"/>
                  </a:cxn>
                  <a:cxn ang="0">
                    <a:pos x="235326" y="11242"/>
                  </a:cxn>
                </a:cxnLst>
                <a:pathLst>
                  <a:path w="156" h="183">
                    <a:moveTo>
                      <a:pt x="125" y="6"/>
                    </a:moveTo>
                    <a:cubicBezTo>
                      <a:pt x="125" y="10"/>
                      <a:pt x="124" y="15"/>
                      <a:pt x="126" y="17"/>
                    </a:cubicBezTo>
                    <a:cubicBezTo>
                      <a:pt x="156" y="62"/>
                      <a:pt x="130" y="104"/>
                      <a:pt x="118" y="146"/>
                    </a:cubicBezTo>
                    <a:cubicBezTo>
                      <a:pt x="93" y="167"/>
                      <a:pt x="63" y="175"/>
                      <a:pt x="32" y="183"/>
                    </a:cubicBezTo>
                    <a:cubicBezTo>
                      <a:pt x="0" y="166"/>
                      <a:pt x="12" y="145"/>
                      <a:pt x="29" y="128"/>
                    </a:cubicBezTo>
                    <a:cubicBezTo>
                      <a:pt x="47" y="111"/>
                      <a:pt x="57" y="98"/>
                      <a:pt x="24" y="91"/>
                    </a:cubicBezTo>
                    <a:cubicBezTo>
                      <a:pt x="5" y="87"/>
                      <a:pt x="10" y="72"/>
                      <a:pt x="9" y="61"/>
                    </a:cubicBezTo>
                    <a:cubicBezTo>
                      <a:pt x="47" y="45"/>
                      <a:pt x="82" y="25"/>
                      <a:pt x="115" y="2"/>
                    </a:cubicBezTo>
                    <a:cubicBezTo>
                      <a:pt x="118" y="0"/>
                      <a:pt x="122" y="3"/>
                      <a:pt x="125" y="6"/>
                    </a:cubicBezTo>
                    <a:close/>
                  </a:path>
                </a:pathLst>
              </a:custGeom>
              <a:solidFill>
                <a:srgbClr val="579C7F"/>
              </a:solidFill>
              <a:ln w="9525">
                <a:noFill/>
              </a:ln>
            </p:spPr>
            <p:txBody>
              <a:bodyPr/>
              <a:p>
                <a:endParaRPr lang="zh-CN" altLang="en-US"/>
              </a:p>
            </p:txBody>
          </p:sp>
          <p:sp>
            <p:nvSpPr>
              <p:cNvPr id="29767" name="Freeform 45"/>
              <p:cNvSpPr/>
              <p:nvPr/>
            </p:nvSpPr>
            <p:spPr>
              <a:xfrm>
                <a:off x="3022600" y="4767263"/>
                <a:ext cx="211138" cy="287338"/>
              </a:xfrm>
              <a:custGeom>
                <a:avLst/>
                <a:gdLst/>
                <a:ahLst/>
                <a:cxnLst>
                  <a:cxn ang="0">
                    <a:pos x="131961" y="244143"/>
                  </a:cxn>
                  <a:cxn ang="0">
                    <a:pos x="88602" y="287338"/>
                  </a:cxn>
                  <a:cxn ang="0">
                    <a:pos x="86717" y="274191"/>
                  </a:cxn>
                  <a:cxn ang="0">
                    <a:pos x="50899" y="165266"/>
                  </a:cxn>
                  <a:cxn ang="0">
                    <a:pos x="22621" y="69486"/>
                  </a:cxn>
                  <a:cxn ang="0">
                    <a:pos x="7540" y="35682"/>
                  </a:cxn>
                  <a:cxn ang="0">
                    <a:pos x="50899" y="7512"/>
                  </a:cxn>
                  <a:cxn ang="0">
                    <a:pos x="116879" y="0"/>
                  </a:cxn>
                  <a:cxn ang="0">
                    <a:pos x="165894" y="112681"/>
                  </a:cxn>
                  <a:cxn ang="0">
                    <a:pos x="177205" y="142729"/>
                  </a:cxn>
                  <a:cxn ang="0">
                    <a:pos x="143272" y="217851"/>
                  </a:cxn>
                  <a:cxn ang="0">
                    <a:pos x="131961" y="244143"/>
                  </a:cxn>
                </a:cxnLst>
                <a:pathLst>
                  <a:path w="112" h="153">
                    <a:moveTo>
                      <a:pt x="70" y="130"/>
                    </a:moveTo>
                    <a:cubicBezTo>
                      <a:pt x="63" y="137"/>
                      <a:pt x="55" y="145"/>
                      <a:pt x="47" y="153"/>
                    </a:cubicBezTo>
                    <a:cubicBezTo>
                      <a:pt x="47" y="150"/>
                      <a:pt x="47" y="146"/>
                      <a:pt x="46" y="146"/>
                    </a:cubicBezTo>
                    <a:cubicBezTo>
                      <a:pt x="10" y="129"/>
                      <a:pt x="9" y="129"/>
                      <a:pt x="27" y="88"/>
                    </a:cubicBezTo>
                    <a:cubicBezTo>
                      <a:pt x="37" y="65"/>
                      <a:pt x="49" y="45"/>
                      <a:pt x="12" y="37"/>
                    </a:cubicBezTo>
                    <a:cubicBezTo>
                      <a:pt x="3" y="35"/>
                      <a:pt x="0" y="27"/>
                      <a:pt x="4" y="19"/>
                    </a:cubicBezTo>
                    <a:cubicBezTo>
                      <a:pt x="8" y="10"/>
                      <a:pt x="14" y="1"/>
                      <a:pt x="27" y="4"/>
                    </a:cubicBezTo>
                    <a:cubicBezTo>
                      <a:pt x="39" y="6"/>
                      <a:pt x="52" y="11"/>
                      <a:pt x="62" y="0"/>
                    </a:cubicBezTo>
                    <a:cubicBezTo>
                      <a:pt x="93" y="10"/>
                      <a:pt x="112" y="25"/>
                      <a:pt x="88" y="60"/>
                    </a:cubicBezTo>
                    <a:cubicBezTo>
                      <a:pt x="85" y="65"/>
                      <a:pt x="87" y="72"/>
                      <a:pt x="94" y="76"/>
                    </a:cubicBezTo>
                    <a:cubicBezTo>
                      <a:pt x="100" y="94"/>
                      <a:pt x="73" y="99"/>
                      <a:pt x="76" y="116"/>
                    </a:cubicBezTo>
                    <a:cubicBezTo>
                      <a:pt x="76" y="122"/>
                      <a:pt x="74" y="126"/>
                      <a:pt x="70" y="130"/>
                    </a:cubicBezTo>
                    <a:close/>
                  </a:path>
                </a:pathLst>
              </a:custGeom>
              <a:solidFill>
                <a:srgbClr val="72AC68"/>
              </a:solidFill>
              <a:ln w="9525">
                <a:noFill/>
              </a:ln>
            </p:spPr>
            <p:txBody>
              <a:bodyPr/>
              <a:p>
                <a:endParaRPr lang="zh-CN" altLang="en-US"/>
              </a:p>
            </p:txBody>
          </p:sp>
          <p:sp>
            <p:nvSpPr>
              <p:cNvPr id="29768" name="Freeform 47"/>
              <p:cNvSpPr/>
              <p:nvPr/>
            </p:nvSpPr>
            <p:spPr>
              <a:xfrm>
                <a:off x="2243138" y="5707063"/>
                <a:ext cx="79375" cy="330200"/>
              </a:xfrm>
              <a:custGeom>
                <a:avLst/>
                <a:gdLst/>
                <a:ahLst/>
                <a:cxnLst>
                  <a:cxn ang="0">
                    <a:pos x="11339" y="90054"/>
                  </a:cxn>
                  <a:cxn ang="0">
                    <a:pos x="26458" y="0"/>
                  </a:cxn>
                  <a:cxn ang="0">
                    <a:pos x="43467" y="88178"/>
                  </a:cxn>
                  <a:cxn ang="0">
                    <a:pos x="68035" y="273915"/>
                  </a:cxn>
                  <a:cxn ang="0">
                    <a:pos x="54806" y="322695"/>
                  </a:cxn>
                  <a:cxn ang="0">
                    <a:pos x="11339" y="288925"/>
                  </a:cxn>
                  <a:cxn ang="0">
                    <a:pos x="11339" y="90054"/>
                  </a:cxn>
                </a:cxnLst>
                <a:pathLst>
                  <a:path w="42" h="176">
                    <a:moveTo>
                      <a:pt x="6" y="48"/>
                    </a:moveTo>
                    <a:cubicBezTo>
                      <a:pt x="10" y="32"/>
                      <a:pt x="0" y="14"/>
                      <a:pt x="14" y="0"/>
                    </a:cubicBezTo>
                    <a:cubicBezTo>
                      <a:pt x="42" y="11"/>
                      <a:pt x="33" y="29"/>
                      <a:pt x="23" y="47"/>
                    </a:cubicBezTo>
                    <a:cubicBezTo>
                      <a:pt x="25" y="80"/>
                      <a:pt x="14" y="114"/>
                      <a:pt x="36" y="146"/>
                    </a:cubicBezTo>
                    <a:cubicBezTo>
                      <a:pt x="41" y="153"/>
                      <a:pt x="41" y="168"/>
                      <a:pt x="29" y="172"/>
                    </a:cubicBezTo>
                    <a:cubicBezTo>
                      <a:pt x="15" y="176"/>
                      <a:pt x="9" y="166"/>
                      <a:pt x="6" y="154"/>
                    </a:cubicBezTo>
                    <a:cubicBezTo>
                      <a:pt x="6" y="118"/>
                      <a:pt x="6" y="83"/>
                      <a:pt x="6" y="48"/>
                    </a:cubicBezTo>
                    <a:close/>
                  </a:path>
                </a:pathLst>
              </a:custGeom>
              <a:solidFill>
                <a:srgbClr val="35664C"/>
              </a:solidFill>
              <a:ln w="9525">
                <a:noFill/>
              </a:ln>
            </p:spPr>
            <p:txBody>
              <a:bodyPr/>
              <a:p>
                <a:endParaRPr lang="zh-CN" altLang="en-US"/>
              </a:p>
            </p:txBody>
          </p:sp>
          <p:sp>
            <p:nvSpPr>
              <p:cNvPr id="29769" name="Freeform 49"/>
              <p:cNvSpPr/>
              <p:nvPr/>
            </p:nvSpPr>
            <p:spPr>
              <a:xfrm>
                <a:off x="3124200" y="4878388"/>
                <a:ext cx="163513" cy="127000"/>
              </a:xfrm>
              <a:custGeom>
                <a:avLst/>
                <a:gdLst/>
                <a:ahLst/>
                <a:cxnLst>
                  <a:cxn ang="0">
                    <a:pos x="31950" y="104588"/>
                  </a:cxn>
                  <a:cxn ang="0">
                    <a:pos x="75178" y="31750"/>
                  </a:cxn>
                  <a:cxn ang="0">
                    <a:pos x="157874" y="0"/>
                  </a:cxn>
                  <a:cxn ang="0">
                    <a:pos x="163513" y="59764"/>
                  </a:cxn>
                  <a:cxn ang="0">
                    <a:pos x="131562" y="76573"/>
                  </a:cxn>
                  <a:cxn ang="0">
                    <a:pos x="31950" y="104588"/>
                  </a:cxn>
                </a:cxnLst>
                <a:pathLst>
                  <a:path w="87" h="68">
                    <a:moveTo>
                      <a:pt x="17" y="56"/>
                    </a:moveTo>
                    <a:cubicBezTo>
                      <a:pt x="0" y="29"/>
                      <a:pt x="40" y="35"/>
                      <a:pt x="40" y="17"/>
                    </a:cubicBezTo>
                    <a:cubicBezTo>
                      <a:pt x="55" y="11"/>
                      <a:pt x="69" y="6"/>
                      <a:pt x="84" y="0"/>
                    </a:cubicBezTo>
                    <a:cubicBezTo>
                      <a:pt x="85" y="11"/>
                      <a:pt x="86" y="21"/>
                      <a:pt x="87" y="32"/>
                    </a:cubicBezTo>
                    <a:cubicBezTo>
                      <a:pt x="82" y="35"/>
                      <a:pt x="76" y="38"/>
                      <a:pt x="70" y="41"/>
                    </a:cubicBezTo>
                    <a:cubicBezTo>
                      <a:pt x="53" y="47"/>
                      <a:pt x="40" y="68"/>
                      <a:pt x="17" y="56"/>
                    </a:cubicBezTo>
                    <a:close/>
                  </a:path>
                </a:pathLst>
              </a:custGeom>
              <a:solidFill>
                <a:srgbClr val="A4C3A9"/>
              </a:solidFill>
              <a:ln w="9525">
                <a:noFill/>
              </a:ln>
            </p:spPr>
            <p:txBody>
              <a:bodyPr/>
              <a:p>
                <a:endParaRPr lang="zh-CN" altLang="en-US"/>
              </a:p>
            </p:txBody>
          </p:sp>
          <p:sp>
            <p:nvSpPr>
              <p:cNvPr id="29770" name="Freeform 51"/>
              <p:cNvSpPr/>
              <p:nvPr/>
            </p:nvSpPr>
            <p:spPr>
              <a:xfrm>
                <a:off x="2413000" y="2716213"/>
                <a:ext cx="720725" cy="742950"/>
              </a:xfrm>
              <a:custGeom>
                <a:avLst/>
                <a:gdLst/>
                <a:ahLst/>
                <a:cxnLst>
                  <a:cxn ang="0">
                    <a:pos x="86336" y="647024"/>
                  </a:cxn>
                  <a:cxn ang="0">
                    <a:pos x="30030" y="583074"/>
                  </a:cxn>
                  <a:cxn ang="0">
                    <a:pos x="0" y="438246"/>
                  </a:cxn>
                  <a:cxn ang="0">
                    <a:pos x="78829" y="370534"/>
                  </a:cxn>
                  <a:cxn ang="0">
                    <a:pos x="159535" y="212540"/>
                  </a:cxn>
                  <a:cxn ang="0">
                    <a:pos x="159535" y="110972"/>
                  </a:cxn>
                  <a:cxn ang="0">
                    <a:pos x="232734" y="37617"/>
                  </a:cxn>
                  <a:cxn ang="0">
                    <a:pos x="290917" y="110972"/>
                  </a:cxn>
                  <a:cxn ang="0">
                    <a:pos x="298425" y="60188"/>
                  </a:cxn>
                  <a:cxn ang="0">
                    <a:pos x="334086" y="3761"/>
                  </a:cxn>
                  <a:cxn ang="0">
                    <a:pos x="388515" y="45141"/>
                  </a:cxn>
                  <a:cxn ang="0">
                    <a:pos x="403530" y="107210"/>
                  </a:cxn>
                  <a:cxn ang="0">
                    <a:pos x="491744" y="20689"/>
                  </a:cxn>
                  <a:cxn ang="0">
                    <a:pos x="510513" y="101567"/>
                  </a:cxn>
                  <a:cxn ang="0">
                    <a:pos x="538666" y="184326"/>
                  </a:cxn>
                  <a:cxn ang="0">
                    <a:pos x="619373" y="165517"/>
                  </a:cxn>
                  <a:cxn ang="0">
                    <a:pos x="666295" y="118495"/>
                  </a:cxn>
                  <a:cxn ang="0">
                    <a:pos x="703833" y="161756"/>
                  </a:cxn>
                  <a:cxn ang="0">
                    <a:pos x="703833" y="218182"/>
                  </a:cxn>
                  <a:cxn ang="0">
                    <a:pos x="713217" y="259562"/>
                  </a:cxn>
                  <a:cxn ang="0">
                    <a:pos x="701956" y="304703"/>
                  </a:cxn>
                  <a:cxn ang="0">
                    <a:pos x="656910" y="297180"/>
                  </a:cxn>
                  <a:cxn ang="0">
                    <a:pos x="628757" y="272728"/>
                  </a:cxn>
                  <a:cxn ang="0">
                    <a:pos x="564943" y="289656"/>
                  </a:cxn>
                  <a:cxn ang="0">
                    <a:pos x="538666" y="385581"/>
                  </a:cxn>
                  <a:cxn ang="0">
                    <a:pos x="510513" y="442008"/>
                  </a:cxn>
                  <a:cxn ang="0">
                    <a:pos x="489867" y="413794"/>
                  </a:cxn>
                  <a:cxn ang="0">
                    <a:pos x="476729" y="438246"/>
                  </a:cxn>
                  <a:cxn ang="0">
                    <a:pos x="418546" y="603764"/>
                  </a:cxn>
                  <a:cxn ang="0">
                    <a:pos x="397900" y="539814"/>
                  </a:cxn>
                  <a:cxn ang="0">
                    <a:pos x="424176" y="383700"/>
                  </a:cxn>
                  <a:cxn ang="0">
                    <a:pos x="373500" y="293418"/>
                  </a:cxn>
                  <a:cxn ang="0">
                    <a:pos x="324701" y="378058"/>
                  </a:cxn>
                  <a:cxn ang="0">
                    <a:pos x="343470" y="607526"/>
                  </a:cxn>
                  <a:cxn ang="0">
                    <a:pos x="332209" y="718498"/>
                  </a:cxn>
                  <a:cxn ang="0">
                    <a:pos x="289040" y="694046"/>
                  </a:cxn>
                  <a:cxn ang="0">
                    <a:pos x="215842" y="547337"/>
                  </a:cxn>
                  <a:cxn ang="0">
                    <a:pos x="183935" y="500315"/>
                  </a:cxn>
                  <a:cxn ang="0">
                    <a:pos x="86336" y="647024"/>
                  </a:cxn>
                </a:cxnLst>
                <a:pathLst>
                  <a:path w="384" h="395">
                    <a:moveTo>
                      <a:pt x="46" y="344"/>
                    </a:moveTo>
                    <a:cubicBezTo>
                      <a:pt x="18" y="348"/>
                      <a:pt x="18" y="327"/>
                      <a:pt x="16" y="310"/>
                    </a:cubicBezTo>
                    <a:cubicBezTo>
                      <a:pt x="14" y="284"/>
                      <a:pt x="17" y="257"/>
                      <a:pt x="0" y="233"/>
                    </a:cubicBezTo>
                    <a:cubicBezTo>
                      <a:pt x="10" y="217"/>
                      <a:pt x="24" y="208"/>
                      <a:pt x="42" y="197"/>
                    </a:cubicBezTo>
                    <a:cubicBezTo>
                      <a:pt x="68" y="183"/>
                      <a:pt x="80" y="146"/>
                      <a:pt x="85" y="113"/>
                    </a:cubicBezTo>
                    <a:cubicBezTo>
                      <a:pt x="82" y="95"/>
                      <a:pt x="85" y="77"/>
                      <a:pt x="85" y="59"/>
                    </a:cubicBezTo>
                    <a:cubicBezTo>
                      <a:pt x="85" y="36"/>
                      <a:pt x="100" y="21"/>
                      <a:pt x="124" y="20"/>
                    </a:cubicBezTo>
                    <a:cubicBezTo>
                      <a:pt x="151" y="19"/>
                      <a:pt x="156" y="37"/>
                      <a:pt x="155" y="59"/>
                    </a:cubicBezTo>
                    <a:cubicBezTo>
                      <a:pt x="159" y="50"/>
                      <a:pt x="157" y="41"/>
                      <a:pt x="159" y="32"/>
                    </a:cubicBezTo>
                    <a:cubicBezTo>
                      <a:pt x="162" y="19"/>
                      <a:pt x="161" y="4"/>
                      <a:pt x="178" y="2"/>
                    </a:cubicBezTo>
                    <a:cubicBezTo>
                      <a:pt x="192" y="0"/>
                      <a:pt x="200" y="12"/>
                      <a:pt x="207" y="24"/>
                    </a:cubicBezTo>
                    <a:cubicBezTo>
                      <a:pt x="212" y="34"/>
                      <a:pt x="215" y="45"/>
                      <a:pt x="215" y="57"/>
                    </a:cubicBezTo>
                    <a:cubicBezTo>
                      <a:pt x="218" y="17"/>
                      <a:pt x="226" y="9"/>
                      <a:pt x="262" y="11"/>
                    </a:cubicBezTo>
                    <a:cubicBezTo>
                      <a:pt x="274" y="23"/>
                      <a:pt x="271" y="39"/>
                      <a:pt x="272" y="54"/>
                    </a:cubicBezTo>
                    <a:cubicBezTo>
                      <a:pt x="273" y="70"/>
                      <a:pt x="272" y="87"/>
                      <a:pt x="287" y="98"/>
                    </a:cubicBezTo>
                    <a:cubicBezTo>
                      <a:pt x="303" y="102"/>
                      <a:pt x="317" y="100"/>
                      <a:pt x="330" y="88"/>
                    </a:cubicBezTo>
                    <a:cubicBezTo>
                      <a:pt x="337" y="79"/>
                      <a:pt x="343" y="68"/>
                      <a:pt x="355" y="63"/>
                    </a:cubicBezTo>
                    <a:cubicBezTo>
                      <a:pt x="373" y="61"/>
                      <a:pt x="377" y="72"/>
                      <a:pt x="375" y="86"/>
                    </a:cubicBezTo>
                    <a:cubicBezTo>
                      <a:pt x="373" y="96"/>
                      <a:pt x="371" y="106"/>
                      <a:pt x="375" y="116"/>
                    </a:cubicBezTo>
                    <a:cubicBezTo>
                      <a:pt x="377" y="123"/>
                      <a:pt x="378" y="131"/>
                      <a:pt x="380" y="138"/>
                    </a:cubicBezTo>
                    <a:cubicBezTo>
                      <a:pt x="382" y="147"/>
                      <a:pt x="384" y="156"/>
                      <a:pt x="374" y="162"/>
                    </a:cubicBezTo>
                    <a:cubicBezTo>
                      <a:pt x="365" y="167"/>
                      <a:pt x="357" y="163"/>
                      <a:pt x="350" y="158"/>
                    </a:cubicBezTo>
                    <a:cubicBezTo>
                      <a:pt x="345" y="154"/>
                      <a:pt x="340" y="149"/>
                      <a:pt x="335" y="145"/>
                    </a:cubicBezTo>
                    <a:cubicBezTo>
                      <a:pt x="320" y="132"/>
                      <a:pt x="308" y="133"/>
                      <a:pt x="301" y="154"/>
                    </a:cubicBezTo>
                    <a:cubicBezTo>
                      <a:pt x="296" y="171"/>
                      <a:pt x="287" y="187"/>
                      <a:pt x="287" y="205"/>
                    </a:cubicBezTo>
                    <a:cubicBezTo>
                      <a:pt x="286" y="217"/>
                      <a:pt x="290" y="232"/>
                      <a:pt x="272" y="235"/>
                    </a:cubicBezTo>
                    <a:cubicBezTo>
                      <a:pt x="268" y="230"/>
                      <a:pt x="266" y="221"/>
                      <a:pt x="261" y="220"/>
                    </a:cubicBezTo>
                    <a:cubicBezTo>
                      <a:pt x="252" y="218"/>
                      <a:pt x="254" y="228"/>
                      <a:pt x="254" y="233"/>
                    </a:cubicBezTo>
                    <a:cubicBezTo>
                      <a:pt x="254" y="266"/>
                      <a:pt x="238" y="293"/>
                      <a:pt x="223" y="321"/>
                    </a:cubicBezTo>
                    <a:cubicBezTo>
                      <a:pt x="202" y="315"/>
                      <a:pt x="211" y="299"/>
                      <a:pt x="212" y="287"/>
                    </a:cubicBezTo>
                    <a:cubicBezTo>
                      <a:pt x="215" y="259"/>
                      <a:pt x="226" y="232"/>
                      <a:pt x="226" y="204"/>
                    </a:cubicBezTo>
                    <a:cubicBezTo>
                      <a:pt x="225" y="184"/>
                      <a:pt x="225" y="156"/>
                      <a:pt x="199" y="156"/>
                    </a:cubicBezTo>
                    <a:cubicBezTo>
                      <a:pt x="177" y="156"/>
                      <a:pt x="171" y="183"/>
                      <a:pt x="173" y="201"/>
                    </a:cubicBezTo>
                    <a:cubicBezTo>
                      <a:pt x="179" y="241"/>
                      <a:pt x="169" y="283"/>
                      <a:pt x="183" y="323"/>
                    </a:cubicBezTo>
                    <a:cubicBezTo>
                      <a:pt x="190" y="343"/>
                      <a:pt x="190" y="364"/>
                      <a:pt x="177" y="382"/>
                    </a:cubicBezTo>
                    <a:cubicBezTo>
                      <a:pt x="160" y="395"/>
                      <a:pt x="158" y="378"/>
                      <a:pt x="154" y="369"/>
                    </a:cubicBezTo>
                    <a:cubicBezTo>
                      <a:pt x="140" y="343"/>
                      <a:pt x="128" y="317"/>
                      <a:pt x="115" y="291"/>
                    </a:cubicBezTo>
                    <a:cubicBezTo>
                      <a:pt x="105" y="287"/>
                      <a:pt x="102" y="278"/>
                      <a:pt x="98" y="266"/>
                    </a:cubicBezTo>
                    <a:cubicBezTo>
                      <a:pt x="91" y="301"/>
                      <a:pt x="59" y="316"/>
                      <a:pt x="46" y="344"/>
                    </a:cubicBezTo>
                    <a:close/>
                  </a:path>
                </a:pathLst>
              </a:custGeom>
              <a:solidFill>
                <a:srgbClr val="F0BF54"/>
              </a:solidFill>
              <a:ln w="9525">
                <a:noFill/>
              </a:ln>
            </p:spPr>
            <p:txBody>
              <a:bodyPr/>
              <a:p>
                <a:endParaRPr lang="zh-CN" altLang="en-US"/>
              </a:p>
            </p:txBody>
          </p:sp>
          <p:sp>
            <p:nvSpPr>
              <p:cNvPr id="29771" name="Freeform 52"/>
              <p:cNvSpPr/>
              <p:nvPr/>
            </p:nvSpPr>
            <p:spPr>
              <a:xfrm>
                <a:off x="2173288" y="2668588"/>
                <a:ext cx="417513" cy="539750"/>
              </a:xfrm>
              <a:custGeom>
                <a:avLst/>
                <a:gdLst/>
                <a:ahLst/>
                <a:cxnLst>
                  <a:cxn ang="0">
                    <a:pos x="383660" y="259531"/>
                  </a:cxn>
                  <a:cxn ang="0">
                    <a:pos x="293387" y="340399"/>
                  </a:cxn>
                  <a:cxn ang="0">
                    <a:pos x="39494" y="528466"/>
                  </a:cxn>
                  <a:cxn ang="0">
                    <a:pos x="18806" y="472046"/>
                  </a:cxn>
                  <a:cxn ang="0">
                    <a:pos x="78988" y="274576"/>
                  </a:cxn>
                  <a:cxn ang="0">
                    <a:pos x="259535" y="26329"/>
                  </a:cxn>
                  <a:cxn ang="0">
                    <a:pos x="276461" y="7522"/>
                  </a:cxn>
                  <a:cxn ang="0">
                    <a:pos x="409990" y="97794"/>
                  </a:cxn>
                  <a:cxn ang="0">
                    <a:pos x="383660" y="259531"/>
                  </a:cxn>
                </a:cxnLst>
                <a:pathLst>
                  <a:path w="222" h="287">
                    <a:moveTo>
                      <a:pt x="204" y="138"/>
                    </a:moveTo>
                    <a:cubicBezTo>
                      <a:pt x="181" y="145"/>
                      <a:pt x="167" y="158"/>
                      <a:pt x="156" y="181"/>
                    </a:cubicBezTo>
                    <a:cubicBezTo>
                      <a:pt x="129" y="237"/>
                      <a:pt x="76" y="263"/>
                      <a:pt x="21" y="281"/>
                    </a:cubicBezTo>
                    <a:cubicBezTo>
                      <a:pt x="0" y="287"/>
                      <a:pt x="4" y="258"/>
                      <a:pt x="10" y="251"/>
                    </a:cubicBezTo>
                    <a:cubicBezTo>
                      <a:pt x="37" y="220"/>
                      <a:pt x="38" y="183"/>
                      <a:pt x="42" y="146"/>
                    </a:cubicBezTo>
                    <a:cubicBezTo>
                      <a:pt x="82" y="108"/>
                      <a:pt x="113" y="63"/>
                      <a:pt x="138" y="14"/>
                    </a:cubicBezTo>
                    <a:cubicBezTo>
                      <a:pt x="140" y="10"/>
                      <a:pt x="142" y="5"/>
                      <a:pt x="147" y="4"/>
                    </a:cubicBezTo>
                    <a:cubicBezTo>
                      <a:pt x="159" y="0"/>
                      <a:pt x="222" y="42"/>
                      <a:pt x="218" y="52"/>
                    </a:cubicBezTo>
                    <a:cubicBezTo>
                      <a:pt x="209" y="80"/>
                      <a:pt x="221" y="112"/>
                      <a:pt x="204" y="138"/>
                    </a:cubicBezTo>
                    <a:close/>
                  </a:path>
                </a:pathLst>
              </a:custGeom>
              <a:solidFill>
                <a:srgbClr val="F0BF54"/>
              </a:solidFill>
              <a:ln w="9525">
                <a:noFill/>
              </a:ln>
            </p:spPr>
            <p:txBody>
              <a:bodyPr/>
              <a:p>
                <a:endParaRPr lang="zh-CN" altLang="en-US"/>
              </a:p>
            </p:txBody>
          </p:sp>
          <p:sp>
            <p:nvSpPr>
              <p:cNvPr id="29772" name="Freeform 53"/>
              <p:cNvSpPr/>
              <p:nvPr/>
            </p:nvSpPr>
            <p:spPr>
              <a:xfrm>
                <a:off x="2252663" y="2557463"/>
                <a:ext cx="654050" cy="385763"/>
              </a:xfrm>
              <a:custGeom>
                <a:avLst/>
                <a:gdLst/>
                <a:ahLst/>
                <a:cxnLst>
                  <a:cxn ang="0">
                    <a:pos x="304471" y="370708"/>
                  </a:cxn>
                  <a:cxn ang="0">
                    <a:pos x="304471" y="312373"/>
                  </a:cxn>
                  <a:cxn ang="0">
                    <a:pos x="223655" y="139251"/>
                  </a:cxn>
                  <a:cxn ang="0">
                    <a:pos x="182307" y="161832"/>
                  </a:cxn>
                  <a:cxn ang="0">
                    <a:pos x="0" y="385763"/>
                  </a:cxn>
                  <a:cxn ang="0">
                    <a:pos x="131561" y="201349"/>
                  </a:cxn>
                  <a:cxn ang="0">
                    <a:pos x="114646" y="65861"/>
                  </a:cxn>
                  <a:cxn ang="0">
                    <a:pos x="246208" y="16935"/>
                  </a:cxn>
                  <a:cxn ang="0">
                    <a:pos x="400323" y="112906"/>
                  </a:cxn>
                  <a:cxn ang="0">
                    <a:pos x="452948" y="173122"/>
                  </a:cxn>
                  <a:cxn ang="0">
                    <a:pos x="513090" y="126078"/>
                  </a:cxn>
                  <a:cxn ang="0">
                    <a:pos x="654050" y="173122"/>
                  </a:cxn>
                  <a:cxn ang="0">
                    <a:pos x="650291" y="182531"/>
                  </a:cxn>
                  <a:cxn ang="0">
                    <a:pos x="569474" y="333073"/>
                  </a:cxn>
                  <a:cxn ang="0">
                    <a:pos x="537523" y="218285"/>
                  </a:cxn>
                  <a:cxn ang="0">
                    <a:pos x="496175" y="175004"/>
                  </a:cxn>
                  <a:cxn ang="0">
                    <a:pos x="479260" y="222048"/>
                  </a:cxn>
                  <a:cxn ang="0">
                    <a:pos x="447310" y="334955"/>
                  </a:cxn>
                  <a:cxn ang="0">
                    <a:pos x="434153" y="270974"/>
                  </a:cxn>
                  <a:cxn ang="0">
                    <a:pos x="394685" y="210758"/>
                  </a:cxn>
                  <a:cxn ang="0">
                    <a:pos x="336422" y="276620"/>
                  </a:cxn>
                  <a:cxn ang="0">
                    <a:pos x="319507" y="370708"/>
                  </a:cxn>
                  <a:cxn ang="0">
                    <a:pos x="304471" y="370708"/>
                  </a:cxn>
                </a:cxnLst>
                <a:pathLst>
                  <a:path w="348" h="205">
                    <a:moveTo>
                      <a:pt x="162" y="197"/>
                    </a:moveTo>
                    <a:cubicBezTo>
                      <a:pt x="162" y="187"/>
                      <a:pt x="158" y="175"/>
                      <a:pt x="162" y="166"/>
                    </a:cubicBezTo>
                    <a:cubicBezTo>
                      <a:pt x="185" y="118"/>
                      <a:pt x="148" y="98"/>
                      <a:pt x="119" y="74"/>
                    </a:cubicBezTo>
                    <a:cubicBezTo>
                      <a:pt x="103" y="60"/>
                      <a:pt x="103" y="77"/>
                      <a:pt x="97" y="86"/>
                    </a:cubicBezTo>
                    <a:cubicBezTo>
                      <a:pt x="66" y="126"/>
                      <a:pt x="52" y="181"/>
                      <a:pt x="0" y="205"/>
                    </a:cubicBezTo>
                    <a:cubicBezTo>
                      <a:pt x="17" y="168"/>
                      <a:pt x="47" y="140"/>
                      <a:pt x="70" y="107"/>
                    </a:cubicBezTo>
                    <a:cubicBezTo>
                      <a:pt x="94" y="73"/>
                      <a:pt x="93" y="52"/>
                      <a:pt x="61" y="35"/>
                    </a:cubicBezTo>
                    <a:cubicBezTo>
                      <a:pt x="75" y="0"/>
                      <a:pt x="104" y="8"/>
                      <a:pt x="131" y="9"/>
                    </a:cubicBezTo>
                    <a:cubicBezTo>
                      <a:pt x="151" y="37"/>
                      <a:pt x="168" y="72"/>
                      <a:pt x="213" y="60"/>
                    </a:cubicBezTo>
                    <a:cubicBezTo>
                      <a:pt x="242" y="59"/>
                      <a:pt x="239" y="80"/>
                      <a:pt x="241" y="92"/>
                    </a:cubicBezTo>
                    <a:cubicBezTo>
                      <a:pt x="242" y="78"/>
                      <a:pt x="253" y="60"/>
                      <a:pt x="273" y="67"/>
                    </a:cubicBezTo>
                    <a:cubicBezTo>
                      <a:pt x="298" y="76"/>
                      <a:pt x="325" y="78"/>
                      <a:pt x="348" y="92"/>
                    </a:cubicBezTo>
                    <a:cubicBezTo>
                      <a:pt x="348" y="94"/>
                      <a:pt x="347" y="96"/>
                      <a:pt x="346" y="97"/>
                    </a:cubicBezTo>
                    <a:cubicBezTo>
                      <a:pt x="287" y="99"/>
                      <a:pt x="319" y="149"/>
                      <a:pt x="303" y="177"/>
                    </a:cubicBezTo>
                    <a:cubicBezTo>
                      <a:pt x="285" y="159"/>
                      <a:pt x="297" y="134"/>
                      <a:pt x="286" y="116"/>
                    </a:cubicBezTo>
                    <a:cubicBezTo>
                      <a:pt x="280" y="106"/>
                      <a:pt x="276" y="92"/>
                      <a:pt x="264" y="93"/>
                    </a:cubicBezTo>
                    <a:cubicBezTo>
                      <a:pt x="249" y="94"/>
                      <a:pt x="256" y="109"/>
                      <a:pt x="255" y="118"/>
                    </a:cubicBezTo>
                    <a:cubicBezTo>
                      <a:pt x="252" y="138"/>
                      <a:pt x="250" y="158"/>
                      <a:pt x="238" y="178"/>
                    </a:cubicBezTo>
                    <a:cubicBezTo>
                      <a:pt x="228" y="166"/>
                      <a:pt x="232" y="154"/>
                      <a:pt x="231" y="144"/>
                    </a:cubicBezTo>
                    <a:cubicBezTo>
                      <a:pt x="230" y="128"/>
                      <a:pt x="234" y="110"/>
                      <a:pt x="210" y="112"/>
                    </a:cubicBezTo>
                    <a:cubicBezTo>
                      <a:pt x="188" y="114"/>
                      <a:pt x="175" y="126"/>
                      <a:pt x="179" y="147"/>
                    </a:cubicBezTo>
                    <a:cubicBezTo>
                      <a:pt x="182" y="166"/>
                      <a:pt x="182" y="182"/>
                      <a:pt x="170" y="197"/>
                    </a:cubicBezTo>
                    <a:cubicBezTo>
                      <a:pt x="167" y="197"/>
                      <a:pt x="164" y="197"/>
                      <a:pt x="162" y="197"/>
                    </a:cubicBezTo>
                    <a:close/>
                  </a:path>
                </a:pathLst>
              </a:custGeom>
              <a:solidFill>
                <a:srgbClr val="DE9D4C"/>
              </a:solidFill>
              <a:ln w="9525">
                <a:noFill/>
              </a:ln>
            </p:spPr>
            <p:txBody>
              <a:bodyPr/>
              <a:p>
                <a:endParaRPr lang="zh-CN" altLang="en-US"/>
              </a:p>
            </p:txBody>
          </p:sp>
          <p:sp>
            <p:nvSpPr>
              <p:cNvPr id="29773" name="Freeform 54"/>
              <p:cNvSpPr/>
              <p:nvPr/>
            </p:nvSpPr>
            <p:spPr>
              <a:xfrm>
                <a:off x="2035175" y="2308225"/>
                <a:ext cx="476250" cy="350838"/>
              </a:xfrm>
              <a:custGeom>
                <a:avLst/>
                <a:gdLst/>
                <a:ahLst/>
                <a:cxnLst>
                  <a:cxn ang="0">
                    <a:pos x="463125" y="272040"/>
                  </a:cxn>
                  <a:cxn ang="0">
                    <a:pos x="331875" y="315191"/>
                  </a:cxn>
                  <a:cxn ang="0">
                    <a:pos x="161250" y="350838"/>
                  </a:cxn>
                  <a:cxn ang="0">
                    <a:pos x="296250" y="288925"/>
                  </a:cxn>
                  <a:cxn ang="0">
                    <a:pos x="339375" y="240145"/>
                  </a:cxn>
                  <a:cxn ang="0">
                    <a:pos x="271875" y="210127"/>
                  </a:cxn>
                  <a:cxn ang="0">
                    <a:pos x="105000" y="270164"/>
                  </a:cxn>
                  <a:cxn ang="0">
                    <a:pos x="0" y="279544"/>
                  </a:cxn>
                  <a:cxn ang="0">
                    <a:pos x="318750" y="97559"/>
                  </a:cxn>
                  <a:cxn ang="0">
                    <a:pos x="386250" y="0"/>
                  </a:cxn>
                  <a:cxn ang="0">
                    <a:pos x="448125" y="123825"/>
                  </a:cxn>
                  <a:cxn ang="0">
                    <a:pos x="472500" y="232641"/>
                  </a:cxn>
                  <a:cxn ang="0">
                    <a:pos x="463125" y="272040"/>
                  </a:cxn>
                </a:cxnLst>
                <a:pathLst>
                  <a:path w="254" h="187">
                    <a:moveTo>
                      <a:pt x="247" y="145"/>
                    </a:moveTo>
                    <a:cubicBezTo>
                      <a:pt x="223" y="150"/>
                      <a:pt x="196" y="147"/>
                      <a:pt x="177" y="168"/>
                    </a:cubicBezTo>
                    <a:cubicBezTo>
                      <a:pt x="148" y="174"/>
                      <a:pt x="119" y="180"/>
                      <a:pt x="86" y="187"/>
                    </a:cubicBezTo>
                    <a:cubicBezTo>
                      <a:pt x="106" y="162"/>
                      <a:pt x="134" y="162"/>
                      <a:pt x="158" y="154"/>
                    </a:cubicBezTo>
                    <a:cubicBezTo>
                      <a:pt x="170" y="150"/>
                      <a:pt x="188" y="150"/>
                      <a:pt x="181" y="128"/>
                    </a:cubicBezTo>
                    <a:cubicBezTo>
                      <a:pt x="175" y="110"/>
                      <a:pt x="164" y="107"/>
                      <a:pt x="145" y="112"/>
                    </a:cubicBezTo>
                    <a:cubicBezTo>
                      <a:pt x="115" y="121"/>
                      <a:pt x="85" y="131"/>
                      <a:pt x="56" y="144"/>
                    </a:cubicBezTo>
                    <a:cubicBezTo>
                      <a:pt x="41" y="152"/>
                      <a:pt x="25" y="155"/>
                      <a:pt x="0" y="149"/>
                    </a:cubicBezTo>
                    <a:cubicBezTo>
                      <a:pt x="73" y="136"/>
                      <a:pt x="113" y="79"/>
                      <a:pt x="170" y="52"/>
                    </a:cubicBezTo>
                    <a:cubicBezTo>
                      <a:pt x="176" y="30"/>
                      <a:pt x="173" y="2"/>
                      <a:pt x="206" y="0"/>
                    </a:cubicBezTo>
                    <a:cubicBezTo>
                      <a:pt x="235" y="12"/>
                      <a:pt x="240" y="41"/>
                      <a:pt x="239" y="66"/>
                    </a:cubicBezTo>
                    <a:cubicBezTo>
                      <a:pt x="239" y="88"/>
                      <a:pt x="240" y="106"/>
                      <a:pt x="252" y="124"/>
                    </a:cubicBezTo>
                    <a:cubicBezTo>
                      <a:pt x="254" y="132"/>
                      <a:pt x="253" y="139"/>
                      <a:pt x="247" y="145"/>
                    </a:cubicBezTo>
                    <a:close/>
                  </a:path>
                </a:pathLst>
              </a:custGeom>
              <a:solidFill>
                <a:srgbClr val="D8883A"/>
              </a:solidFill>
              <a:ln w="9525">
                <a:noFill/>
              </a:ln>
            </p:spPr>
            <p:txBody>
              <a:bodyPr/>
              <a:p>
                <a:endParaRPr lang="zh-CN" altLang="en-US"/>
              </a:p>
            </p:txBody>
          </p:sp>
          <p:sp>
            <p:nvSpPr>
              <p:cNvPr id="29774" name="Freeform 55"/>
              <p:cNvSpPr/>
              <p:nvPr/>
            </p:nvSpPr>
            <p:spPr>
              <a:xfrm>
                <a:off x="2084388" y="2089150"/>
                <a:ext cx="411163" cy="315913"/>
              </a:xfrm>
              <a:custGeom>
                <a:avLst/>
                <a:gdLst/>
                <a:ahLst/>
                <a:cxnLst>
                  <a:cxn ang="0">
                    <a:pos x="343574" y="227532"/>
                  </a:cxn>
                  <a:cxn ang="0">
                    <a:pos x="270353" y="315913"/>
                  </a:cxn>
                  <a:cxn ang="0">
                    <a:pos x="131421" y="282065"/>
                  </a:cxn>
                  <a:cxn ang="0">
                    <a:pos x="0" y="298989"/>
                  </a:cxn>
                  <a:cxn ang="0">
                    <a:pos x="191500" y="233173"/>
                  </a:cxn>
                  <a:cxn ang="0">
                    <a:pos x="240314" y="156076"/>
                  </a:cxn>
                  <a:cxn ang="0">
                    <a:pos x="82608" y="84619"/>
                  </a:cxn>
                  <a:cxn ang="0">
                    <a:pos x="60078" y="56413"/>
                  </a:cxn>
                  <a:cxn ang="0">
                    <a:pos x="86363" y="48891"/>
                  </a:cxn>
                  <a:cxn ang="0">
                    <a:pos x="182113" y="41369"/>
                  </a:cxn>
                  <a:cxn ang="0">
                    <a:pos x="268476" y="5641"/>
                  </a:cxn>
                  <a:cxn ang="0">
                    <a:pos x="360471" y="0"/>
                  </a:cxn>
                  <a:cxn ang="0">
                    <a:pos x="388633" y="18804"/>
                  </a:cxn>
                  <a:cxn ang="0">
                    <a:pos x="347329" y="99663"/>
                  </a:cxn>
                  <a:cxn ang="0">
                    <a:pos x="358594" y="167358"/>
                  </a:cxn>
                  <a:cxn ang="0">
                    <a:pos x="343574" y="227532"/>
                  </a:cxn>
                </a:cxnLst>
                <a:pathLst>
                  <a:path w="219" h="168">
                    <a:moveTo>
                      <a:pt x="183" y="121"/>
                    </a:moveTo>
                    <a:cubicBezTo>
                      <a:pt x="153" y="123"/>
                      <a:pt x="159" y="154"/>
                      <a:pt x="144" y="168"/>
                    </a:cubicBezTo>
                    <a:cubicBezTo>
                      <a:pt x="127" y="128"/>
                      <a:pt x="94" y="140"/>
                      <a:pt x="70" y="150"/>
                    </a:cubicBezTo>
                    <a:cubicBezTo>
                      <a:pt x="46" y="160"/>
                      <a:pt x="24" y="158"/>
                      <a:pt x="0" y="159"/>
                    </a:cubicBezTo>
                    <a:cubicBezTo>
                      <a:pt x="34" y="147"/>
                      <a:pt x="68" y="134"/>
                      <a:pt x="102" y="124"/>
                    </a:cubicBezTo>
                    <a:cubicBezTo>
                      <a:pt x="125" y="117"/>
                      <a:pt x="137" y="108"/>
                      <a:pt x="128" y="83"/>
                    </a:cubicBezTo>
                    <a:cubicBezTo>
                      <a:pt x="105" y="59"/>
                      <a:pt x="68" y="65"/>
                      <a:pt x="44" y="45"/>
                    </a:cubicBezTo>
                    <a:cubicBezTo>
                      <a:pt x="39" y="40"/>
                      <a:pt x="32" y="35"/>
                      <a:pt x="32" y="30"/>
                    </a:cubicBezTo>
                    <a:cubicBezTo>
                      <a:pt x="32" y="21"/>
                      <a:pt x="40" y="25"/>
                      <a:pt x="46" y="26"/>
                    </a:cubicBezTo>
                    <a:cubicBezTo>
                      <a:pt x="64" y="29"/>
                      <a:pt x="81" y="34"/>
                      <a:pt x="97" y="22"/>
                    </a:cubicBezTo>
                    <a:cubicBezTo>
                      <a:pt x="107" y="1"/>
                      <a:pt x="126" y="4"/>
                      <a:pt x="143" y="3"/>
                    </a:cubicBezTo>
                    <a:cubicBezTo>
                      <a:pt x="159" y="2"/>
                      <a:pt x="176" y="0"/>
                      <a:pt x="192" y="0"/>
                    </a:cubicBezTo>
                    <a:cubicBezTo>
                      <a:pt x="198" y="2"/>
                      <a:pt x="203" y="5"/>
                      <a:pt x="207" y="10"/>
                    </a:cubicBezTo>
                    <a:cubicBezTo>
                      <a:pt x="219" y="34"/>
                      <a:pt x="187" y="36"/>
                      <a:pt x="185" y="53"/>
                    </a:cubicBezTo>
                    <a:cubicBezTo>
                      <a:pt x="178" y="67"/>
                      <a:pt x="183" y="78"/>
                      <a:pt x="191" y="89"/>
                    </a:cubicBezTo>
                    <a:cubicBezTo>
                      <a:pt x="194" y="101"/>
                      <a:pt x="196" y="114"/>
                      <a:pt x="183" y="121"/>
                    </a:cubicBezTo>
                    <a:close/>
                  </a:path>
                </a:pathLst>
              </a:custGeom>
              <a:solidFill>
                <a:srgbClr val="DAA253"/>
              </a:solidFill>
              <a:ln w="9525">
                <a:noFill/>
              </a:ln>
            </p:spPr>
            <p:txBody>
              <a:bodyPr/>
              <a:p>
                <a:endParaRPr lang="zh-CN" altLang="en-US"/>
              </a:p>
            </p:txBody>
          </p:sp>
          <p:sp>
            <p:nvSpPr>
              <p:cNvPr id="29775" name="Freeform 56"/>
              <p:cNvSpPr/>
              <p:nvPr/>
            </p:nvSpPr>
            <p:spPr>
              <a:xfrm>
                <a:off x="1916113" y="2717800"/>
                <a:ext cx="387350" cy="282575"/>
              </a:xfrm>
              <a:custGeom>
                <a:avLst/>
                <a:gdLst/>
                <a:ahLst/>
                <a:cxnLst>
                  <a:cxn ang="0">
                    <a:pos x="1880" y="224176"/>
                  </a:cxn>
                  <a:cxn ang="0">
                    <a:pos x="103418" y="124333"/>
                  </a:cxn>
                  <a:cxn ang="0">
                    <a:pos x="163589" y="120565"/>
                  </a:cxn>
                  <a:cxn ang="0">
                    <a:pos x="216239" y="101727"/>
                  </a:cxn>
                  <a:cxn ang="0">
                    <a:pos x="330939" y="30141"/>
                  </a:cxn>
                  <a:cxn ang="0">
                    <a:pos x="372307" y="18838"/>
                  </a:cxn>
                  <a:cxn ang="0">
                    <a:pos x="364785" y="71585"/>
                  </a:cxn>
                  <a:cxn ang="0">
                    <a:pos x="82734" y="269388"/>
                  </a:cxn>
                  <a:cxn ang="0">
                    <a:pos x="48888" y="282575"/>
                  </a:cxn>
                  <a:cxn ang="0">
                    <a:pos x="0" y="227943"/>
                  </a:cxn>
                  <a:cxn ang="0">
                    <a:pos x="1880" y="224176"/>
                  </a:cxn>
                </a:cxnLst>
                <a:pathLst>
                  <a:path w="206" h="150">
                    <a:moveTo>
                      <a:pt x="1" y="119"/>
                    </a:moveTo>
                    <a:cubicBezTo>
                      <a:pt x="16" y="98"/>
                      <a:pt x="34" y="80"/>
                      <a:pt x="55" y="66"/>
                    </a:cubicBezTo>
                    <a:cubicBezTo>
                      <a:pt x="64" y="60"/>
                      <a:pt x="73" y="46"/>
                      <a:pt x="87" y="64"/>
                    </a:cubicBezTo>
                    <a:cubicBezTo>
                      <a:pt x="97" y="76"/>
                      <a:pt x="107" y="59"/>
                      <a:pt x="115" y="54"/>
                    </a:cubicBezTo>
                    <a:cubicBezTo>
                      <a:pt x="135" y="40"/>
                      <a:pt x="152" y="23"/>
                      <a:pt x="176" y="16"/>
                    </a:cubicBezTo>
                    <a:cubicBezTo>
                      <a:pt x="183" y="14"/>
                      <a:pt x="190" y="0"/>
                      <a:pt x="198" y="10"/>
                    </a:cubicBezTo>
                    <a:cubicBezTo>
                      <a:pt x="206" y="19"/>
                      <a:pt x="202" y="30"/>
                      <a:pt x="194" y="38"/>
                    </a:cubicBezTo>
                    <a:cubicBezTo>
                      <a:pt x="152" y="85"/>
                      <a:pt x="107" y="127"/>
                      <a:pt x="44" y="143"/>
                    </a:cubicBezTo>
                    <a:cubicBezTo>
                      <a:pt x="38" y="145"/>
                      <a:pt x="32" y="148"/>
                      <a:pt x="26" y="150"/>
                    </a:cubicBezTo>
                    <a:cubicBezTo>
                      <a:pt x="8" y="149"/>
                      <a:pt x="11" y="129"/>
                      <a:pt x="0" y="121"/>
                    </a:cubicBezTo>
                    <a:lnTo>
                      <a:pt x="1" y="119"/>
                    </a:lnTo>
                    <a:close/>
                  </a:path>
                </a:pathLst>
              </a:custGeom>
              <a:solidFill>
                <a:srgbClr val="F4CD69"/>
              </a:solidFill>
              <a:ln w="9525">
                <a:noFill/>
              </a:ln>
            </p:spPr>
            <p:txBody>
              <a:bodyPr/>
              <a:p>
                <a:endParaRPr lang="zh-CN" altLang="en-US"/>
              </a:p>
            </p:txBody>
          </p:sp>
          <p:sp>
            <p:nvSpPr>
              <p:cNvPr id="29776" name="Freeform 57"/>
              <p:cNvSpPr/>
              <p:nvPr/>
            </p:nvSpPr>
            <p:spPr>
              <a:xfrm>
                <a:off x="1828800" y="2159000"/>
                <a:ext cx="495300" cy="163513"/>
              </a:xfrm>
              <a:custGeom>
                <a:avLst/>
                <a:gdLst/>
                <a:ahLst/>
                <a:cxnLst>
                  <a:cxn ang="0">
                    <a:pos x="337704" y="15035"/>
                  </a:cxn>
                  <a:cxn ang="0">
                    <a:pos x="465281" y="43227"/>
                  </a:cxn>
                  <a:cxn ang="0">
                    <a:pos x="495300" y="86455"/>
                  </a:cxn>
                  <a:cxn ang="0">
                    <a:pos x="339580" y="95852"/>
                  </a:cxn>
                  <a:cxn ang="0">
                    <a:pos x="189489" y="112767"/>
                  </a:cxn>
                  <a:cxn ang="0">
                    <a:pos x="0" y="135321"/>
                  </a:cxn>
                  <a:cxn ang="0">
                    <a:pos x="258906" y="26312"/>
                  </a:cxn>
                  <a:cxn ang="0">
                    <a:pos x="337704" y="15035"/>
                  </a:cxn>
                </a:cxnLst>
                <a:pathLst>
                  <a:path w="264" h="87">
                    <a:moveTo>
                      <a:pt x="180" y="8"/>
                    </a:moveTo>
                    <a:cubicBezTo>
                      <a:pt x="202" y="13"/>
                      <a:pt x="226" y="10"/>
                      <a:pt x="248" y="23"/>
                    </a:cubicBezTo>
                    <a:cubicBezTo>
                      <a:pt x="257" y="29"/>
                      <a:pt x="264" y="35"/>
                      <a:pt x="264" y="46"/>
                    </a:cubicBezTo>
                    <a:cubicBezTo>
                      <a:pt x="237" y="61"/>
                      <a:pt x="213" y="64"/>
                      <a:pt x="181" y="51"/>
                    </a:cubicBezTo>
                    <a:cubicBezTo>
                      <a:pt x="159" y="42"/>
                      <a:pt x="119" y="45"/>
                      <a:pt x="101" y="60"/>
                    </a:cubicBezTo>
                    <a:cubicBezTo>
                      <a:pt x="68" y="87"/>
                      <a:pt x="34" y="71"/>
                      <a:pt x="0" y="72"/>
                    </a:cubicBezTo>
                    <a:cubicBezTo>
                      <a:pt x="44" y="47"/>
                      <a:pt x="78" y="0"/>
                      <a:pt x="138" y="14"/>
                    </a:cubicBezTo>
                    <a:cubicBezTo>
                      <a:pt x="154" y="17"/>
                      <a:pt x="166" y="8"/>
                      <a:pt x="180" y="8"/>
                    </a:cubicBezTo>
                    <a:close/>
                  </a:path>
                </a:pathLst>
              </a:custGeom>
              <a:solidFill>
                <a:srgbClr val="F5CB67"/>
              </a:solidFill>
              <a:ln w="9525">
                <a:noFill/>
              </a:ln>
            </p:spPr>
            <p:txBody>
              <a:bodyPr/>
              <a:p>
                <a:endParaRPr lang="zh-CN" altLang="en-US"/>
              </a:p>
            </p:txBody>
          </p:sp>
          <p:sp>
            <p:nvSpPr>
              <p:cNvPr id="29777" name="Freeform 58"/>
              <p:cNvSpPr/>
              <p:nvPr/>
            </p:nvSpPr>
            <p:spPr>
              <a:xfrm>
                <a:off x="2208213" y="1925638"/>
                <a:ext cx="255588" cy="204788"/>
              </a:xfrm>
              <a:custGeom>
                <a:avLst/>
                <a:gdLst/>
                <a:ahLst/>
                <a:cxnLst>
                  <a:cxn ang="0">
                    <a:pos x="246191" y="176606"/>
                  </a:cxn>
                  <a:cxn ang="0">
                    <a:pos x="58259" y="204788"/>
                  </a:cxn>
                  <a:cxn ang="0">
                    <a:pos x="45103" y="116484"/>
                  </a:cxn>
                  <a:cxn ang="0">
                    <a:pos x="105242" y="92060"/>
                  </a:cxn>
                  <a:cxn ang="0">
                    <a:pos x="101483" y="45090"/>
                  </a:cxn>
                  <a:cxn ang="0">
                    <a:pos x="131552" y="0"/>
                  </a:cxn>
                  <a:cxn ang="0">
                    <a:pos x="218001" y="71393"/>
                  </a:cxn>
                  <a:cxn ang="0">
                    <a:pos x="225518" y="105212"/>
                  </a:cxn>
                  <a:cxn ang="0">
                    <a:pos x="225518" y="124000"/>
                  </a:cxn>
                  <a:cxn ang="0">
                    <a:pos x="204846" y="139030"/>
                  </a:cxn>
                  <a:cxn ang="0">
                    <a:pos x="236794" y="139030"/>
                  </a:cxn>
                  <a:cxn ang="0">
                    <a:pos x="253708" y="148424"/>
                  </a:cxn>
                  <a:cxn ang="0">
                    <a:pos x="246191" y="176606"/>
                  </a:cxn>
                </a:cxnLst>
                <a:pathLst>
                  <a:path w="136" h="109">
                    <a:moveTo>
                      <a:pt x="131" y="94"/>
                    </a:moveTo>
                    <a:cubicBezTo>
                      <a:pt x="99" y="107"/>
                      <a:pt x="63" y="92"/>
                      <a:pt x="31" y="109"/>
                    </a:cubicBezTo>
                    <a:cubicBezTo>
                      <a:pt x="0" y="98"/>
                      <a:pt x="25" y="78"/>
                      <a:pt x="24" y="62"/>
                    </a:cubicBezTo>
                    <a:cubicBezTo>
                      <a:pt x="32" y="51"/>
                      <a:pt x="50" y="65"/>
                      <a:pt x="56" y="49"/>
                    </a:cubicBezTo>
                    <a:cubicBezTo>
                      <a:pt x="63" y="40"/>
                      <a:pt x="53" y="32"/>
                      <a:pt x="54" y="24"/>
                    </a:cubicBezTo>
                    <a:cubicBezTo>
                      <a:pt x="53" y="12"/>
                      <a:pt x="65" y="8"/>
                      <a:pt x="70" y="0"/>
                    </a:cubicBezTo>
                    <a:cubicBezTo>
                      <a:pt x="86" y="12"/>
                      <a:pt x="106" y="19"/>
                      <a:pt x="116" y="38"/>
                    </a:cubicBezTo>
                    <a:cubicBezTo>
                      <a:pt x="113" y="45"/>
                      <a:pt x="118" y="50"/>
                      <a:pt x="120" y="56"/>
                    </a:cubicBezTo>
                    <a:cubicBezTo>
                      <a:pt x="121" y="59"/>
                      <a:pt x="121" y="63"/>
                      <a:pt x="120" y="66"/>
                    </a:cubicBezTo>
                    <a:cubicBezTo>
                      <a:pt x="118" y="71"/>
                      <a:pt x="112" y="71"/>
                      <a:pt x="109" y="74"/>
                    </a:cubicBezTo>
                    <a:cubicBezTo>
                      <a:pt x="115" y="77"/>
                      <a:pt x="120" y="74"/>
                      <a:pt x="126" y="74"/>
                    </a:cubicBezTo>
                    <a:cubicBezTo>
                      <a:pt x="130" y="75"/>
                      <a:pt x="133" y="76"/>
                      <a:pt x="135" y="79"/>
                    </a:cubicBezTo>
                    <a:cubicBezTo>
                      <a:pt x="136" y="85"/>
                      <a:pt x="136" y="90"/>
                      <a:pt x="131" y="94"/>
                    </a:cubicBezTo>
                    <a:close/>
                  </a:path>
                </a:pathLst>
              </a:custGeom>
              <a:solidFill>
                <a:srgbClr val="F3CA6A"/>
              </a:solidFill>
              <a:ln w="9525">
                <a:noFill/>
              </a:ln>
            </p:spPr>
            <p:txBody>
              <a:bodyPr/>
              <a:p>
                <a:endParaRPr lang="zh-CN" altLang="en-US"/>
              </a:p>
            </p:txBody>
          </p:sp>
          <p:sp>
            <p:nvSpPr>
              <p:cNvPr id="29778" name="Freeform 59"/>
              <p:cNvSpPr/>
              <p:nvPr/>
            </p:nvSpPr>
            <p:spPr>
              <a:xfrm>
                <a:off x="2120900" y="1990725"/>
                <a:ext cx="203200" cy="103188"/>
              </a:xfrm>
              <a:custGeom>
                <a:avLst/>
                <a:gdLst/>
                <a:ahLst/>
                <a:cxnLst>
                  <a:cxn ang="0">
                    <a:pos x="203200" y="37522"/>
                  </a:cxn>
                  <a:cxn ang="0">
                    <a:pos x="131703" y="52532"/>
                  </a:cxn>
                  <a:cxn ang="0">
                    <a:pos x="0" y="52532"/>
                  </a:cxn>
                  <a:cxn ang="0">
                    <a:pos x="0" y="52532"/>
                  </a:cxn>
                  <a:cxn ang="0">
                    <a:pos x="203200" y="37522"/>
                  </a:cxn>
                </a:cxnLst>
                <a:pathLst>
                  <a:path w="108" h="55">
                    <a:moveTo>
                      <a:pt x="108" y="20"/>
                    </a:moveTo>
                    <a:cubicBezTo>
                      <a:pt x="102" y="55"/>
                      <a:pt x="82" y="22"/>
                      <a:pt x="70" y="28"/>
                    </a:cubicBezTo>
                    <a:cubicBezTo>
                      <a:pt x="47" y="34"/>
                      <a:pt x="23" y="42"/>
                      <a:pt x="0" y="28"/>
                    </a:cubicBezTo>
                    <a:cubicBezTo>
                      <a:pt x="0" y="28"/>
                      <a:pt x="0" y="28"/>
                      <a:pt x="0" y="28"/>
                    </a:cubicBezTo>
                    <a:cubicBezTo>
                      <a:pt x="21" y="4"/>
                      <a:pt x="67" y="0"/>
                      <a:pt x="108" y="20"/>
                    </a:cubicBezTo>
                    <a:close/>
                  </a:path>
                </a:pathLst>
              </a:custGeom>
              <a:solidFill>
                <a:srgbClr val="DAA253"/>
              </a:solidFill>
              <a:ln w="9525">
                <a:noFill/>
              </a:ln>
            </p:spPr>
            <p:txBody>
              <a:bodyPr/>
              <a:p>
                <a:endParaRPr lang="zh-CN" altLang="en-US"/>
              </a:p>
            </p:txBody>
          </p:sp>
          <p:sp>
            <p:nvSpPr>
              <p:cNvPr id="29779" name="Freeform 60"/>
              <p:cNvSpPr/>
              <p:nvPr/>
            </p:nvSpPr>
            <p:spPr>
              <a:xfrm>
                <a:off x="2924175" y="2795588"/>
                <a:ext cx="504825" cy="588963"/>
              </a:xfrm>
              <a:custGeom>
                <a:avLst/>
                <a:gdLst/>
                <a:ahLst/>
                <a:cxnLst>
                  <a:cxn ang="0">
                    <a:pos x="489811" y="309486"/>
                  </a:cxn>
                  <a:cxn ang="0">
                    <a:pos x="476674" y="480173"/>
                  </a:cxn>
                  <a:cxn ang="0">
                    <a:pos x="456031" y="536444"/>
                  </a:cxn>
                  <a:cxn ang="0">
                    <a:pos x="392224" y="510184"/>
                  </a:cxn>
                  <a:cxn ang="0">
                    <a:pos x="264610" y="382638"/>
                  </a:cxn>
                  <a:cxn ang="0">
                    <a:pos x="238337" y="356378"/>
                  </a:cxn>
                  <a:cxn ang="0">
                    <a:pos x="210187" y="480173"/>
                  </a:cxn>
                  <a:cxn ang="0">
                    <a:pos x="168900" y="566454"/>
                  </a:cxn>
                  <a:cxn ang="0">
                    <a:pos x="71313" y="549573"/>
                  </a:cxn>
                  <a:cxn ang="0">
                    <a:pos x="0" y="362005"/>
                  </a:cxn>
                  <a:cxn ang="0">
                    <a:pos x="35656" y="200697"/>
                  </a:cxn>
                  <a:cxn ang="0">
                    <a:pos x="133243" y="176313"/>
                  </a:cxn>
                  <a:cxn ang="0">
                    <a:pos x="183913" y="213827"/>
                  </a:cxn>
                  <a:cxn ang="0">
                    <a:pos x="172653" y="159432"/>
                  </a:cxn>
                  <a:cxn ang="0">
                    <a:pos x="183913" y="133173"/>
                  </a:cxn>
                  <a:cxn ang="0">
                    <a:pos x="240214" y="112540"/>
                  </a:cxn>
                  <a:cxn ang="0">
                    <a:pos x="309651" y="65648"/>
                  </a:cxn>
                  <a:cxn ang="0">
                    <a:pos x="315281" y="48767"/>
                  </a:cxn>
                  <a:cxn ang="0">
                    <a:pos x="356567" y="1875"/>
                  </a:cxn>
                  <a:cxn ang="0">
                    <a:pos x="461661" y="136924"/>
                  </a:cxn>
                  <a:cxn ang="0">
                    <a:pos x="499194" y="230708"/>
                  </a:cxn>
                  <a:cxn ang="0">
                    <a:pos x="489811" y="309486"/>
                  </a:cxn>
                </a:cxnLst>
                <a:pathLst>
                  <a:path w="269" h="314">
                    <a:moveTo>
                      <a:pt x="261" y="165"/>
                    </a:moveTo>
                    <a:cubicBezTo>
                      <a:pt x="259" y="195"/>
                      <a:pt x="262" y="226"/>
                      <a:pt x="254" y="256"/>
                    </a:cubicBezTo>
                    <a:cubicBezTo>
                      <a:pt x="251" y="267"/>
                      <a:pt x="259" y="283"/>
                      <a:pt x="243" y="286"/>
                    </a:cubicBezTo>
                    <a:cubicBezTo>
                      <a:pt x="231" y="288"/>
                      <a:pt x="217" y="282"/>
                      <a:pt x="209" y="272"/>
                    </a:cubicBezTo>
                    <a:cubicBezTo>
                      <a:pt x="190" y="246"/>
                      <a:pt x="163" y="228"/>
                      <a:pt x="141" y="204"/>
                    </a:cubicBezTo>
                    <a:cubicBezTo>
                      <a:pt x="137" y="200"/>
                      <a:pt x="132" y="196"/>
                      <a:pt x="127" y="190"/>
                    </a:cubicBezTo>
                    <a:cubicBezTo>
                      <a:pt x="109" y="210"/>
                      <a:pt x="125" y="236"/>
                      <a:pt x="112" y="256"/>
                    </a:cubicBezTo>
                    <a:cubicBezTo>
                      <a:pt x="101" y="269"/>
                      <a:pt x="96" y="286"/>
                      <a:pt x="90" y="302"/>
                    </a:cubicBezTo>
                    <a:cubicBezTo>
                      <a:pt x="70" y="314"/>
                      <a:pt x="56" y="288"/>
                      <a:pt x="38" y="293"/>
                    </a:cubicBezTo>
                    <a:cubicBezTo>
                      <a:pt x="37" y="255"/>
                      <a:pt x="6" y="229"/>
                      <a:pt x="0" y="193"/>
                    </a:cubicBezTo>
                    <a:cubicBezTo>
                      <a:pt x="11" y="166"/>
                      <a:pt x="5" y="135"/>
                      <a:pt x="19" y="107"/>
                    </a:cubicBezTo>
                    <a:cubicBezTo>
                      <a:pt x="34" y="78"/>
                      <a:pt x="44" y="72"/>
                      <a:pt x="71" y="94"/>
                    </a:cubicBezTo>
                    <a:cubicBezTo>
                      <a:pt x="80" y="101"/>
                      <a:pt x="83" y="123"/>
                      <a:pt x="98" y="114"/>
                    </a:cubicBezTo>
                    <a:cubicBezTo>
                      <a:pt x="113" y="105"/>
                      <a:pt x="89" y="96"/>
                      <a:pt x="92" y="85"/>
                    </a:cubicBezTo>
                    <a:cubicBezTo>
                      <a:pt x="94" y="80"/>
                      <a:pt x="96" y="76"/>
                      <a:pt x="98" y="71"/>
                    </a:cubicBezTo>
                    <a:cubicBezTo>
                      <a:pt x="106" y="61"/>
                      <a:pt x="116" y="59"/>
                      <a:pt x="128" y="60"/>
                    </a:cubicBezTo>
                    <a:cubicBezTo>
                      <a:pt x="164" y="70"/>
                      <a:pt x="169" y="67"/>
                      <a:pt x="165" y="35"/>
                    </a:cubicBezTo>
                    <a:cubicBezTo>
                      <a:pt x="166" y="32"/>
                      <a:pt x="167" y="29"/>
                      <a:pt x="168" y="26"/>
                    </a:cubicBezTo>
                    <a:cubicBezTo>
                      <a:pt x="176" y="18"/>
                      <a:pt x="173" y="0"/>
                      <a:pt x="190" y="1"/>
                    </a:cubicBezTo>
                    <a:cubicBezTo>
                      <a:pt x="192" y="38"/>
                      <a:pt x="199" y="67"/>
                      <a:pt x="246" y="73"/>
                    </a:cubicBezTo>
                    <a:cubicBezTo>
                      <a:pt x="269" y="76"/>
                      <a:pt x="269" y="103"/>
                      <a:pt x="266" y="123"/>
                    </a:cubicBezTo>
                    <a:cubicBezTo>
                      <a:pt x="264" y="137"/>
                      <a:pt x="259" y="150"/>
                      <a:pt x="261" y="165"/>
                    </a:cubicBezTo>
                    <a:close/>
                  </a:path>
                </a:pathLst>
              </a:custGeom>
              <a:solidFill>
                <a:srgbClr val="F4D169"/>
              </a:solidFill>
              <a:ln w="9525">
                <a:noFill/>
              </a:ln>
            </p:spPr>
            <p:txBody>
              <a:bodyPr/>
              <a:p>
                <a:endParaRPr lang="zh-CN" altLang="en-US"/>
              </a:p>
            </p:txBody>
          </p:sp>
          <p:sp>
            <p:nvSpPr>
              <p:cNvPr id="29780" name="Freeform 61"/>
              <p:cNvSpPr/>
              <p:nvPr/>
            </p:nvSpPr>
            <p:spPr>
              <a:xfrm>
                <a:off x="2878138" y="2603500"/>
                <a:ext cx="403225" cy="325438"/>
              </a:xfrm>
              <a:custGeom>
                <a:avLst/>
                <a:gdLst/>
                <a:ahLst/>
                <a:cxnLst>
                  <a:cxn ang="0">
                    <a:pos x="403225" y="193757"/>
                  </a:cxn>
                  <a:cxn ang="0">
                    <a:pos x="374961" y="252073"/>
                  </a:cxn>
                  <a:cxn ang="0">
                    <a:pos x="231760" y="156134"/>
                  </a:cxn>
                  <a:cxn ang="0">
                    <a:pos x="201612" y="238905"/>
                  </a:cxn>
                  <a:cxn ang="0">
                    <a:pos x="171464" y="297220"/>
                  </a:cxn>
                  <a:cxn ang="0">
                    <a:pos x="86674" y="199401"/>
                  </a:cxn>
                  <a:cxn ang="0">
                    <a:pos x="69716" y="325438"/>
                  </a:cxn>
                  <a:cxn ang="0">
                    <a:pos x="24494" y="137323"/>
                  </a:cxn>
                  <a:cxn ang="0">
                    <a:pos x="26379" y="135442"/>
                  </a:cxn>
                  <a:cxn ang="0">
                    <a:pos x="45221" y="112868"/>
                  </a:cxn>
                  <a:cxn ang="0">
                    <a:pos x="65948" y="105344"/>
                  </a:cxn>
                  <a:cxn ang="0">
                    <a:pos x="290171" y="1881"/>
                  </a:cxn>
                  <a:cxn ang="0">
                    <a:pos x="312782" y="1881"/>
                  </a:cxn>
                  <a:cxn ang="0">
                    <a:pos x="390035" y="150491"/>
                  </a:cxn>
                  <a:cxn ang="0">
                    <a:pos x="403225" y="193757"/>
                  </a:cxn>
                </a:cxnLst>
                <a:pathLst>
                  <a:path w="214" h="173">
                    <a:moveTo>
                      <a:pt x="214" y="103"/>
                    </a:moveTo>
                    <a:cubicBezTo>
                      <a:pt x="202" y="110"/>
                      <a:pt x="212" y="127"/>
                      <a:pt x="199" y="134"/>
                    </a:cubicBezTo>
                    <a:cubicBezTo>
                      <a:pt x="179" y="112"/>
                      <a:pt x="157" y="91"/>
                      <a:pt x="123" y="83"/>
                    </a:cubicBezTo>
                    <a:cubicBezTo>
                      <a:pt x="119" y="98"/>
                      <a:pt x="122" y="116"/>
                      <a:pt x="107" y="127"/>
                    </a:cubicBezTo>
                    <a:cubicBezTo>
                      <a:pt x="102" y="137"/>
                      <a:pt x="90" y="144"/>
                      <a:pt x="91" y="158"/>
                    </a:cubicBezTo>
                    <a:cubicBezTo>
                      <a:pt x="49" y="161"/>
                      <a:pt x="63" y="121"/>
                      <a:pt x="46" y="106"/>
                    </a:cubicBezTo>
                    <a:cubicBezTo>
                      <a:pt x="42" y="126"/>
                      <a:pt x="55" y="152"/>
                      <a:pt x="37" y="173"/>
                    </a:cubicBezTo>
                    <a:cubicBezTo>
                      <a:pt x="0" y="146"/>
                      <a:pt x="19" y="107"/>
                      <a:pt x="13" y="73"/>
                    </a:cubicBezTo>
                    <a:cubicBezTo>
                      <a:pt x="14" y="72"/>
                      <a:pt x="14" y="72"/>
                      <a:pt x="14" y="72"/>
                    </a:cubicBezTo>
                    <a:cubicBezTo>
                      <a:pt x="16" y="67"/>
                      <a:pt x="19" y="62"/>
                      <a:pt x="24" y="60"/>
                    </a:cubicBezTo>
                    <a:cubicBezTo>
                      <a:pt x="28" y="58"/>
                      <a:pt x="31" y="56"/>
                      <a:pt x="35" y="56"/>
                    </a:cubicBezTo>
                    <a:cubicBezTo>
                      <a:pt x="82" y="53"/>
                      <a:pt x="125" y="42"/>
                      <a:pt x="154" y="1"/>
                    </a:cubicBezTo>
                    <a:cubicBezTo>
                      <a:pt x="158" y="0"/>
                      <a:pt x="162" y="0"/>
                      <a:pt x="166" y="1"/>
                    </a:cubicBezTo>
                    <a:cubicBezTo>
                      <a:pt x="204" y="15"/>
                      <a:pt x="211" y="44"/>
                      <a:pt x="207" y="80"/>
                    </a:cubicBezTo>
                    <a:cubicBezTo>
                      <a:pt x="210" y="88"/>
                      <a:pt x="212" y="95"/>
                      <a:pt x="214" y="103"/>
                    </a:cubicBezTo>
                    <a:close/>
                  </a:path>
                </a:pathLst>
              </a:custGeom>
              <a:solidFill>
                <a:srgbClr val="E29E4B"/>
              </a:solidFill>
              <a:ln w="9525">
                <a:noFill/>
              </a:ln>
            </p:spPr>
            <p:txBody>
              <a:bodyPr/>
              <a:p>
                <a:endParaRPr lang="zh-CN" altLang="en-US"/>
              </a:p>
            </p:txBody>
          </p:sp>
          <p:sp>
            <p:nvSpPr>
              <p:cNvPr id="29781" name="Freeform 62"/>
              <p:cNvSpPr/>
              <p:nvPr/>
            </p:nvSpPr>
            <p:spPr>
              <a:xfrm>
                <a:off x="3181350" y="2579688"/>
                <a:ext cx="176213" cy="185738"/>
              </a:xfrm>
              <a:custGeom>
                <a:avLst/>
                <a:gdLst/>
                <a:ahLst/>
                <a:cxnLst>
                  <a:cxn ang="0">
                    <a:pos x="86231" y="174366"/>
                  </a:cxn>
                  <a:cxn ang="0">
                    <a:pos x="0" y="28429"/>
                  </a:cxn>
                  <a:cxn ang="0">
                    <a:pos x="114350" y="41696"/>
                  </a:cxn>
                  <a:cxn ang="0">
                    <a:pos x="114350" y="102345"/>
                  </a:cxn>
                  <a:cxn ang="0">
                    <a:pos x="129347" y="115612"/>
                  </a:cxn>
                  <a:cxn ang="0">
                    <a:pos x="168714" y="157308"/>
                  </a:cxn>
                  <a:cxn ang="0">
                    <a:pos x="114350" y="174366"/>
                  </a:cxn>
                  <a:cxn ang="0">
                    <a:pos x="86231" y="174366"/>
                  </a:cxn>
                </a:cxnLst>
                <a:pathLst>
                  <a:path w="94" h="98">
                    <a:moveTo>
                      <a:pt x="46" y="92"/>
                    </a:moveTo>
                    <a:cubicBezTo>
                      <a:pt x="37" y="63"/>
                      <a:pt x="31" y="32"/>
                      <a:pt x="0" y="15"/>
                    </a:cubicBezTo>
                    <a:cubicBezTo>
                      <a:pt x="22" y="0"/>
                      <a:pt x="42" y="10"/>
                      <a:pt x="61" y="22"/>
                    </a:cubicBezTo>
                    <a:cubicBezTo>
                      <a:pt x="70" y="32"/>
                      <a:pt x="55" y="43"/>
                      <a:pt x="61" y="54"/>
                    </a:cubicBezTo>
                    <a:cubicBezTo>
                      <a:pt x="64" y="56"/>
                      <a:pt x="67" y="59"/>
                      <a:pt x="69" y="61"/>
                    </a:cubicBezTo>
                    <a:cubicBezTo>
                      <a:pt x="78" y="67"/>
                      <a:pt x="94" y="68"/>
                      <a:pt x="90" y="83"/>
                    </a:cubicBezTo>
                    <a:cubicBezTo>
                      <a:pt x="86" y="98"/>
                      <a:pt x="71" y="91"/>
                      <a:pt x="61" y="92"/>
                    </a:cubicBezTo>
                    <a:cubicBezTo>
                      <a:pt x="56" y="93"/>
                      <a:pt x="51" y="92"/>
                      <a:pt x="46" y="92"/>
                    </a:cubicBezTo>
                    <a:close/>
                  </a:path>
                </a:pathLst>
              </a:custGeom>
              <a:solidFill>
                <a:srgbClr val="F2BF50"/>
              </a:solidFill>
              <a:ln w="9525">
                <a:noFill/>
              </a:ln>
            </p:spPr>
            <p:txBody>
              <a:bodyPr/>
              <a:p>
                <a:endParaRPr lang="zh-CN" altLang="en-US"/>
              </a:p>
            </p:txBody>
          </p:sp>
          <p:sp>
            <p:nvSpPr>
              <p:cNvPr id="29782" name="Freeform 63"/>
              <p:cNvSpPr/>
              <p:nvPr/>
            </p:nvSpPr>
            <p:spPr>
              <a:xfrm>
                <a:off x="3921125" y="2312988"/>
                <a:ext cx="100013" cy="80963"/>
              </a:xfrm>
              <a:custGeom>
                <a:avLst/>
                <a:gdLst/>
                <a:ahLst/>
                <a:cxnLst>
                  <a:cxn ang="0">
                    <a:pos x="100013" y="64017"/>
                  </a:cxn>
                  <a:cxn ang="0">
                    <a:pos x="94351" y="64017"/>
                  </a:cxn>
                  <a:cxn ang="0">
                    <a:pos x="9435" y="41422"/>
                  </a:cxn>
                  <a:cxn ang="0">
                    <a:pos x="26418" y="9414"/>
                  </a:cxn>
                  <a:cxn ang="0">
                    <a:pos x="100013" y="64017"/>
                  </a:cxn>
                </a:cxnLst>
                <a:pathLst>
                  <a:path w="53" h="43">
                    <a:moveTo>
                      <a:pt x="53" y="34"/>
                    </a:moveTo>
                    <a:cubicBezTo>
                      <a:pt x="52" y="34"/>
                      <a:pt x="51" y="34"/>
                      <a:pt x="50" y="34"/>
                    </a:cubicBezTo>
                    <a:cubicBezTo>
                      <a:pt x="31" y="43"/>
                      <a:pt x="15" y="41"/>
                      <a:pt x="5" y="22"/>
                    </a:cubicBezTo>
                    <a:cubicBezTo>
                      <a:pt x="0" y="13"/>
                      <a:pt x="6" y="6"/>
                      <a:pt x="14" y="5"/>
                    </a:cubicBezTo>
                    <a:cubicBezTo>
                      <a:pt x="37" y="0"/>
                      <a:pt x="50" y="10"/>
                      <a:pt x="53" y="34"/>
                    </a:cubicBezTo>
                    <a:close/>
                  </a:path>
                </a:pathLst>
              </a:custGeom>
              <a:solidFill>
                <a:srgbClr val="FAFBE2"/>
              </a:solidFill>
              <a:ln w="9525">
                <a:noFill/>
              </a:ln>
            </p:spPr>
            <p:txBody>
              <a:bodyPr/>
              <a:p>
                <a:endParaRPr lang="zh-CN" altLang="en-US"/>
              </a:p>
            </p:txBody>
          </p:sp>
          <p:sp>
            <p:nvSpPr>
              <p:cNvPr id="29783" name="Freeform 64"/>
              <p:cNvSpPr/>
              <p:nvPr/>
            </p:nvSpPr>
            <p:spPr>
              <a:xfrm>
                <a:off x="3276600" y="2613025"/>
                <a:ext cx="107950" cy="76200"/>
              </a:xfrm>
              <a:custGeom>
                <a:avLst/>
                <a:gdLst/>
                <a:ahLst/>
                <a:cxnLst>
                  <a:cxn ang="0">
                    <a:pos x="18938" y="68765"/>
                  </a:cxn>
                  <a:cxn ang="0">
                    <a:pos x="20832" y="24160"/>
                  </a:cxn>
                  <a:cxn ang="0">
                    <a:pos x="106056" y="39029"/>
                  </a:cxn>
                  <a:cxn ang="0">
                    <a:pos x="107950" y="39029"/>
                  </a:cxn>
                  <a:cxn ang="0">
                    <a:pos x="18938" y="68765"/>
                  </a:cxn>
                </a:cxnLst>
                <a:pathLst>
                  <a:path w="57" h="41">
                    <a:moveTo>
                      <a:pt x="10" y="37"/>
                    </a:moveTo>
                    <a:cubicBezTo>
                      <a:pt x="0" y="29"/>
                      <a:pt x="1" y="21"/>
                      <a:pt x="11" y="13"/>
                    </a:cubicBezTo>
                    <a:cubicBezTo>
                      <a:pt x="28" y="0"/>
                      <a:pt x="42" y="10"/>
                      <a:pt x="56" y="21"/>
                    </a:cubicBezTo>
                    <a:cubicBezTo>
                      <a:pt x="57" y="21"/>
                      <a:pt x="57" y="21"/>
                      <a:pt x="57" y="21"/>
                    </a:cubicBezTo>
                    <a:cubicBezTo>
                      <a:pt x="46" y="41"/>
                      <a:pt x="19" y="12"/>
                      <a:pt x="10" y="37"/>
                    </a:cubicBezTo>
                    <a:close/>
                  </a:path>
                </a:pathLst>
              </a:custGeom>
              <a:solidFill>
                <a:srgbClr val="F3CD60"/>
              </a:solidFill>
              <a:ln w="9525">
                <a:noFill/>
              </a:ln>
            </p:spPr>
            <p:txBody>
              <a:bodyPr/>
              <a:p>
                <a:endParaRPr lang="zh-CN" altLang="en-US"/>
              </a:p>
            </p:txBody>
          </p:sp>
          <p:sp>
            <p:nvSpPr>
              <p:cNvPr id="29784" name="Freeform 65"/>
              <p:cNvSpPr/>
              <p:nvPr/>
            </p:nvSpPr>
            <p:spPr>
              <a:xfrm>
                <a:off x="2984500" y="1827213"/>
                <a:ext cx="479425" cy="687388"/>
              </a:xfrm>
              <a:custGeom>
                <a:avLst/>
                <a:gdLst/>
                <a:ahLst/>
                <a:cxnLst>
                  <a:cxn ang="0">
                    <a:pos x="210570" y="86393"/>
                  </a:cxn>
                  <a:cxn ang="0">
                    <a:pos x="206810" y="137101"/>
                  </a:cxn>
                  <a:cxn ang="0">
                    <a:pos x="251933" y="125833"/>
                  </a:cxn>
                  <a:cxn ang="0">
                    <a:pos x="302695" y="107052"/>
                  </a:cxn>
                  <a:cxn ang="0">
                    <a:pos x="423022" y="189689"/>
                  </a:cxn>
                  <a:cxn ang="0">
                    <a:pos x="479425" y="180298"/>
                  </a:cxn>
                  <a:cxn ang="0">
                    <a:pos x="434302" y="225373"/>
                  </a:cxn>
                  <a:cxn ang="0">
                    <a:pos x="383540" y="366231"/>
                  </a:cxn>
                  <a:cxn ang="0">
                    <a:pos x="291415" y="385012"/>
                  </a:cxn>
                  <a:cxn ang="0">
                    <a:pos x="261333" y="433843"/>
                  </a:cxn>
                  <a:cxn ang="0">
                    <a:pos x="315856" y="433843"/>
                  </a:cxn>
                  <a:cxn ang="0">
                    <a:pos x="362858" y="426330"/>
                  </a:cxn>
                  <a:cxn ang="0">
                    <a:pos x="353458" y="484552"/>
                  </a:cxn>
                  <a:cxn ang="0">
                    <a:pos x="327137" y="514601"/>
                  </a:cxn>
                  <a:cxn ang="0">
                    <a:pos x="377899" y="518358"/>
                  </a:cxn>
                  <a:cxn ang="0">
                    <a:pos x="297055" y="664850"/>
                  </a:cxn>
                  <a:cxn ang="0">
                    <a:pos x="240652" y="640435"/>
                  </a:cxn>
                  <a:cxn ang="0">
                    <a:pos x="242532" y="576579"/>
                  </a:cxn>
                  <a:cxn ang="0">
                    <a:pos x="214331" y="446990"/>
                  </a:cxn>
                  <a:cxn ang="0">
                    <a:pos x="204930" y="283594"/>
                  </a:cxn>
                  <a:cxn ang="0">
                    <a:pos x="90244" y="231007"/>
                  </a:cxn>
                  <a:cxn ang="0">
                    <a:pos x="28201" y="148370"/>
                  </a:cxn>
                  <a:cxn ang="0">
                    <a:pos x="15040" y="84514"/>
                  </a:cxn>
                  <a:cxn ang="0">
                    <a:pos x="189889" y="13146"/>
                  </a:cxn>
                  <a:cxn ang="0">
                    <a:pos x="225611" y="41318"/>
                  </a:cxn>
                  <a:cxn ang="0">
                    <a:pos x="225611" y="56343"/>
                  </a:cxn>
                  <a:cxn ang="0">
                    <a:pos x="176729" y="84514"/>
                  </a:cxn>
                  <a:cxn ang="0">
                    <a:pos x="172969" y="86393"/>
                  </a:cxn>
                  <a:cxn ang="0">
                    <a:pos x="186129" y="80758"/>
                  </a:cxn>
                  <a:cxn ang="0">
                    <a:pos x="210570" y="86393"/>
                  </a:cxn>
                </a:cxnLst>
                <a:pathLst>
                  <a:path w="255" h="366">
                    <a:moveTo>
                      <a:pt x="112" y="46"/>
                    </a:moveTo>
                    <a:cubicBezTo>
                      <a:pt x="110" y="55"/>
                      <a:pt x="99" y="64"/>
                      <a:pt x="110" y="73"/>
                    </a:cubicBezTo>
                    <a:cubicBezTo>
                      <a:pt x="119" y="80"/>
                      <a:pt x="126" y="72"/>
                      <a:pt x="134" y="67"/>
                    </a:cubicBezTo>
                    <a:cubicBezTo>
                      <a:pt x="142" y="62"/>
                      <a:pt x="150" y="55"/>
                      <a:pt x="161" y="57"/>
                    </a:cubicBezTo>
                    <a:cubicBezTo>
                      <a:pt x="156" y="129"/>
                      <a:pt x="156" y="129"/>
                      <a:pt x="225" y="101"/>
                    </a:cubicBezTo>
                    <a:cubicBezTo>
                      <a:pt x="234" y="98"/>
                      <a:pt x="242" y="89"/>
                      <a:pt x="255" y="96"/>
                    </a:cubicBezTo>
                    <a:cubicBezTo>
                      <a:pt x="253" y="110"/>
                      <a:pt x="241" y="116"/>
                      <a:pt x="231" y="120"/>
                    </a:cubicBezTo>
                    <a:cubicBezTo>
                      <a:pt x="173" y="139"/>
                      <a:pt x="170" y="144"/>
                      <a:pt x="204" y="195"/>
                    </a:cubicBezTo>
                    <a:cubicBezTo>
                      <a:pt x="186" y="195"/>
                      <a:pt x="169" y="195"/>
                      <a:pt x="155" y="205"/>
                    </a:cubicBezTo>
                    <a:cubicBezTo>
                      <a:pt x="145" y="212"/>
                      <a:pt x="131" y="218"/>
                      <a:pt x="139" y="231"/>
                    </a:cubicBezTo>
                    <a:cubicBezTo>
                      <a:pt x="146" y="244"/>
                      <a:pt x="160" y="240"/>
                      <a:pt x="168" y="231"/>
                    </a:cubicBezTo>
                    <a:cubicBezTo>
                      <a:pt x="176" y="222"/>
                      <a:pt x="184" y="216"/>
                      <a:pt x="193" y="227"/>
                    </a:cubicBezTo>
                    <a:cubicBezTo>
                      <a:pt x="201" y="237"/>
                      <a:pt x="198" y="249"/>
                      <a:pt x="188" y="258"/>
                    </a:cubicBezTo>
                    <a:cubicBezTo>
                      <a:pt x="182" y="263"/>
                      <a:pt x="166" y="259"/>
                      <a:pt x="174" y="274"/>
                    </a:cubicBezTo>
                    <a:cubicBezTo>
                      <a:pt x="182" y="290"/>
                      <a:pt x="191" y="264"/>
                      <a:pt x="201" y="276"/>
                    </a:cubicBezTo>
                    <a:cubicBezTo>
                      <a:pt x="199" y="307"/>
                      <a:pt x="159" y="321"/>
                      <a:pt x="158" y="354"/>
                    </a:cubicBezTo>
                    <a:cubicBezTo>
                      <a:pt x="141" y="366"/>
                      <a:pt x="133" y="357"/>
                      <a:pt x="128" y="341"/>
                    </a:cubicBezTo>
                    <a:cubicBezTo>
                      <a:pt x="125" y="329"/>
                      <a:pt x="125" y="317"/>
                      <a:pt x="129" y="307"/>
                    </a:cubicBezTo>
                    <a:cubicBezTo>
                      <a:pt x="141" y="279"/>
                      <a:pt x="133" y="260"/>
                      <a:pt x="114" y="238"/>
                    </a:cubicBezTo>
                    <a:cubicBezTo>
                      <a:pt x="90" y="213"/>
                      <a:pt x="88" y="181"/>
                      <a:pt x="109" y="151"/>
                    </a:cubicBezTo>
                    <a:cubicBezTo>
                      <a:pt x="77" y="161"/>
                      <a:pt x="56" y="153"/>
                      <a:pt x="48" y="123"/>
                    </a:cubicBezTo>
                    <a:cubicBezTo>
                      <a:pt x="42" y="103"/>
                      <a:pt x="32" y="89"/>
                      <a:pt x="15" y="79"/>
                    </a:cubicBezTo>
                    <a:cubicBezTo>
                      <a:pt x="0" y="70"/>
                      <a:pt x="0" y="59"/>
                      <a:pt x="8" y="45"/>
                    </a:cubicBezTo>
                    <a:cubicBezTo>
                      <a:pt x="43" y="44"/>
                      <a:pt x="72" y="26"/>
                      <a:pt x="101" y="7"/>
                    </a:cubicBezTo>
                    <a:cubicBezTo>
                      <a:pt x="110" y="1"/>
                      <a:pt x="127" y="0"/>
                      <a:pt x="120" y="22"/>
                    </a:cubicBezTo>
                    <a:cubicBezTo>
                      <a:pt x="120" y="25"/>
                      <a:pt x="120" y="27"/>
                      <a:pt x="120" y="30"/>
                    </a:cubicBezTo>
                    <a:cubicBezTo>
                      <a:pt x="113" y="38"/>
                      <a:pt x="101" y="37"/>
                      <a:pt x="94" y="45"/>
                    </a:cubicBezTo>
                    <a:cubicBezTo>
                      <a:pt x="89" y="46"/>
                      <a:pt x="93" y="51"/>
                      <a:pt x="92" y="46"/>
                    </a:cubicBezTo>
                    <a:cubicBezTo>
                      <a:pt x="92" y="46"/>
                      <a:pt x="96" y="44"/>
                      <a:pt x="99" y="43"/>
                    </a:cubicBezTo>
                    <a:cubicBezTo>
                      <a:pt x="104" y="41"/>
                      <a:pt x="108" y="42"/>
                      <a:pt x="112" y="46"/>
                    </a:cubicBezTo>
                    <a:close/>
                  </a:path>
                </a:pathLst>
              </a:custGeom>
              <a:solidFill>
                <a:srgbClr val="E39E4C"/>
              </a:solidFill>
              <a:ln w="9525">
                <a:noFill/>
              </a:ln>
            </p:spPr>
            <p:txBody>
              <a:bodyPr/>
              <a:p>
                <a:endParaRPr lang="zh-CN" altLang="en-US"/>
              </a:p>
            </p:txBody>
          </p:sp>
          <p:sp>
            <p:nvSpPr>
              <p:cNvPr id="29785" name="Freeform 66"/>
              <p:cNvSpPr/>
              <p:nvPr/>
            </p:nvSpPr>
            <p:spPr>
              <a:xfrm>
                <a:off x="2827338" y="1946275"/>
                <a:ext cx="490538" cy="657225"/>
              </a:xfrm>
              <a:custGeom>
                <a:avLst/>
                <a:gdLst/>
                <a:ahLst/>
                <a:cxnLst>
                  <a:cxn ang="0">
                    <a:pos x="193583" y="9415"/>
                  </a:cxn>
                  <a:cxn ang="0">
                    <a:pos x="263123" y="116756"/>
                  </a:cxn>
                  <a:cxn ang="0">
                    <a:pos x="349578" y="148770"/>
                  </a:cxn>
                  <a:cxn ang="0">
                    <a:pos x="390926" y="148770"/>
                  </a:cxn>
                  <a:cxn ang="0">
                    <a:pos x="377770" y="184550"/>
                  </a:cxn>
                  <a:cxn ang="0">
                    <a:pos x="381529" y="314488"/>
                  </a:cxn>
                  <a:cxn ang="0">
                    <a:pos x="415359" y="463258"/>
                  </a:cxn>
                  <a:cxn ang="0">
                    <a:pos x="452948" y="546118"/>
                  </a:cxn>
                  <a:cxn ang="0">
                    <a:pos x="484899" y="583781"/>
                  </a:cxn>
                  <a:cxn ang="0">
                    <a:pos x="454828" y="589431"/>
                  </a:cxn>
                  <a:cxn ang="0">
                    <a:pos x="413480" y="623328"/>
                  </a:cxn>
                  <a:cxn ang="0">
                    <a:pos x="357096" y="653458"/>
                  </a:cxn>
                  <a:cxn ang="0">
                    <a:pos x="306351" y="621444"/>
                  </a:cxn>
                  <a:cxn ang="0">
                    <a:pos x="296954" y="527286"/>
                  </a:cxn>
                  <a:cxn ang="0">
                    <a:pos x="304471" y="455726"/>
                  </a:cxn>
                  <a:cxn ang="0">
                    <a:pos x="182307" y="180783"/>
                  </a:cxn>
                  <a:cxn ang="0">
                    <a:pos x="69539" y="173251"/>
                  </a:cxn>
                  <a:cxn ang="0">
                    <a:pos x="18794" y="180783"/>
                  </a:cxn>
                  <a:cxn ang="0">
                    <a:pos x="11276" y="120522"/>
                  </a:cxn>
                  <a:cxn ang="0">
                    <a:pos x="15035" y="48962"/>
                  </a:cxn>
                  <a:cxn ang="0">
                    <a:pos x="133441" y="3766"/>
                  </a:cxn>
                  <a:cxn ang="0">
                    <a:pos x="193583" y="9415"/>
                  </a:cxn>
                </a:cxnLst>
                <a:pathLst>
                  <a:path w="261" h="349">
                    <a:moveTo>
                      <a:pt x="103" y="5"/>
                    </a:moveTo>
                    <a:cubicBezTo>
                      <a:pt x="120" y="20"/>
                      <a:pt x="144" y="29"/>
                      <a:pt x="140" y="62"/>
                    </a:cubicBezTo>
                    <a:cubicBezTo>
                      <a:pt x="139" y="72"/>
                      <a:pt x="162" y="99"/>
                      <a:pt x="186" y="79"/>
                    </a:cubicBezTo>
                    <a:cubicBezTo>
                      <a:pt x="195" y="72"/>
                      <a:pt x="200" y="70"/>
                      <a:pt x="208" y="79"/>
                    </a:cubicBezTo>
                    <a:cubicBezTo>
                      <a:pt x="219" y="92"/>
                      <a:pt x="207" y="92"/>
                      <a:pt x="201" y="98"/>
                    </a:cubicBezTo>
                    <a:cubicBezTo>
                      <a:pt x="173" y="121"/>
                      <a:pt x="185" y="150"/>
                      <a:pt x="203" y="167"/>
                    </a:cubicBezTo>
                    <a:cubicBezTo>
                      <a:pt x="228" y="192"/>
                      <a:pt x="240" y="211"/>
                      <a:pt x="221" y="246"/>
                    </a:cubicBezTo>
                    <a:cubicBezTo>
                      <a:pt x="215" y="258"/>
                      <a:pt x="205" y="289"/>
                      <a:pt x="241" y="290"/>
                    </a:cubicBezTo>
                    <a:cubicBezTo>
                      <a:pt x="246" y="299"/>
                      <a:pt x="261" y="298"/>
                      <a:pt x="258" y="310"/>
                    </a:cubicBezTo>
                    <a:cubicBezTo>
                      <a:pt x="258" y="312"/>
                      <a:pt x="248" y="312"/>
                      <a:pt x="242" y="313"/>
                    </a:cubicBezTo>
                    <a:cubicBezTo>
                      <a:pt x="226" y="309"/>
                      <a:pt x="223" y="321"/>
                      <a:pt x="220" y="331"/>
                    </a:cubicBezTo>
                    <a:cubicBezTo>
                      <a:pt x="215" y="347"/>
                      <a:pt x="204" y="349"/>
                      <a:pt x="190" y="347"/>
                    </a:cubicBezTo>
                    <a:cubicBezTo>
                      <a:pt x="179" y="344"/>
                      <a:pt x="170" y="339"/>
                      <a:pt x="163" y="330"/>
                    </a:cubicBezTo>
                    <a:cubicBezTo>
                      <a:pt x="162" y="313"/>
                      <a:pt x="168" y="296"/>
                      <a:pt x="158" y="280"/>
                    </a:cubicBezTo>
                    <a:cubicBezTo>
                      <a:pt x="156" y="267"/>
                      <a:pt x="161" y="254"/>
                      <a:pt x="162" y="242"/>
                    </a:cubicBezTo>
                    <a:cubicBezTo>
                      <a:pt x="175" y="178"/>
                      <a:pt x="141" y="134"/>
                      <a:pt x="97" y="96"/>
                    </a:cubicBezTo>
                    <a:cubicBezTo>
                      <a:pt x="79" y="80"/>
                      <a:pt x="59" y="76"/>
                      <a:pt x="37" y="92"/>
                    </a:cubicBezTo>
                    <a:cubicBezTo>
                      <a:pt x="30" y="98"/>
                      <a:pt x="20" y="106"/>
                      <a:pt x="10" y="96"/>
                    </a:cubicBezTo>
                    <a:cubicBezTo>
                      <a:pt x="0" y="87"/>
                      <a:pt x="0" y="74"/>
                      <a:pt x="6" y="64"/>
                    </a:cubicBezTo>
                    <a:cubicBezTo>
                      <a:pt x="14" y="51"/>
                      <a:pt x="19" y="40"/>
                      <a:pt x="8" y="26"/>
                    </a:cubicBezTo>
                    <a:cubicBezTo>
                      <a:pt x="23" y="2"/>
                      <a:pt x="46" y="0"/>
                      <a:pt x="71" y="2"/>
                    </a:cubicBezTo>
                    <a:cubicBezTo>
                      <a:pt x="81" y="3"/>
                      <a:pt x="91" y="14"/>
                      <a:pt x="103" y="5"/>
                    </a:cubicBezTo>
                    <a:close/>
                  </a:path>
                </a:pathLst>
              </a:custGeom>
              <a:solidFill>
                <a:srgbClr val="DB7742"/>
              </a:solidFill>
              <a:ln w="9525">
                <a:noFill/>
              </a:ln>
            </p:spPr>
            <p:txBody>
              <a:bodyPr/>
              <a:p>
                <a:endParaRPr lang="zh-CN" altLang="en-US"/>
              </a:p>
            </p:txBody>
          </p:sp>
          <p:sp>
            <p:nvSpPr>
              <p:cNvPr id="29786" name="Freeform 67"/>
              <p:cNvSpPr/>
              <p:nvPr/>
            </p:nvSpPr>
            <p:spPr>
              <a:xfrm>
                <a:off x="2943225" y="1657350"/>
                <a:ext cx="288925" cy="255588"/>
              </a:xfrm>
              <a:custGeom>
                <a:avLst/>
                <a:gdLst/>
                <a:ahLst/>
                <a:cxnLst>
                  <a:cxn ang="0">
                    <a:pos x="266411" y="210484"/>
                  </a:cxn>
                  <a:cxn ang="0">
                    <a:pos x="210127" y="204846"/>
                  </a:cxn>
                  <a:cxn ang="0">
                    <a:pos x="63788" y="255588"/>
                  </a:cxn>
                  <a:cxn ang="0">
                    <a:pos x="45027" y="157863"/>
                  </a:cxn>
                  <a:cxn ang="0">
                    <a:pos x="91930" y="80810"/>
                  </a:cxn>
                  <a:cxn ang="0">
                    <a:pos x="93806" y="37586"/>
                  </a:cxn>
                  <a:cxn ang="0">
                    <a:pos x="144462" y="0"/>
                  </a:cxn>
                  <a:cxn ang="0">
                    <a:pos x="121948" y="86448"/>
                  </a:cxn>
                  <a:cxn ang="0">
                    <a:pos x="266411" y="124035"/>
                  </a:cxn>
                  <a:cxn ang="0">
                    <a:pos x="266411" y="210484"/>
                  </a:cxn>
                </a:cxnLst>
                <a:pathLst>
                  <a:path w="154" h="136">
                    <a:moveTo>
                      <a:pt x="142" y="112"/>
                    </a:moveTo>
                    <a:cubicBezTo>
                      <a:pt x="135" y="90"/>
                      <a:pt x="122" y="107"/>
                      <a:pt x="112" y="109"/>
                    </a:cubicBezTo>
                    <a:cubicBezTo>
                      <a:pt x="106" y="111"/>
                      <a:pt x="38" y="136"/>
                      <a:pt x="34" y="136"/>
                    </a:cubicBezTo>
                    <a:cubicBezTo>
                      <a:pt x="9" y="131"/>
                      <a:pt x="0" y="101"/>
                      <a:pt x="24" y="84"/>
                    </a:cubicBezTo>
                    <a:cubicBezTo>
                      <a:pt x="39" y="72"/>
                      <a:pt x="41" y="56"/>
                      <a:pt x="49" y="43"/>
                    </a:cubicBezTo>
                    <a:cubicBezTo>
                      <a:pt x="49" y="35"/>
                      <a:pt x="49" y="28"/>
                      <a:pt x="50" y="20"/>
                    </a:cubicBezTo>
                    <a:cubicBezTo>
                      <a:pt x="58" y="14"/>
                      <a:pt x="67" y="8"/>
                      <a:pt x="77" y="0"/>
                    </a:cubicBezTo>
                    <a:cubicBezTo>
                      <a:pt x="79" y="20"/>
                      <a:pt x="47" y="37"/>
                      <a:pt x="65" y="46"/>
                    </a:cubicBezTo>
                    <a:cubicBezTo>
                      <a:pt x="87" y="58"/>
                      <a:pt x="109" y="90"/>
                      <a:pt x="142" y="66"/>
                    </a:cubicBezTo>
                    <a:cubicBezTo>
                      <a:pt x="154" y="82"/>
                      <a:pt x="154" y="97"/>
                      <a:pt x="142" y="112"/>
                    </a:cubicBezTo>
                    <a:close/>
                  </a:path>
                </a:pathLst>
              </a:custGeom>
              <a:solidFill>
                <a:srgbClr val="EFB248"/>
              </a:solidFill>
              <a:ln w="9525">
                <a:noFill/>
              </a:ln>
            </p:spPr>
            <p:txBody>
              <a:bodyPr/>
              <a:p>
                <a:endParaRPr lang="zh-CN" altLang="en-US"/>
              </a:p>
            </p:txBody>
          </p:sp>
          <p:sp>
            <p:nvSpPr>
              <p:cNvPr id="29787" name="Freeform 68"/>
              <p:cNvSpPr/>
              <p:nvPr/>
            </p:nvSpPr>
            <p:spPr>
              <a:xfrm>
                <a:off x="3175000" y="2506663"/>
                <a:ext cx="207963" cy="144463"/>
              </a:xfrm>
              <a:custGeom>
                <a:avLst/>
                <a:gdLst/>
                <a:ahLst/>
                <a:cxnLst>
                  <a:cxn ang="0">
                    <a:pos x="5671" y="86302"/>
                  </a:cxn>
                  <a:cxn ang="0">
                    <a:pos x="54826" y="46903"/>
                  </a:cxn>
                  <a:cxn ang="0">
                    <a:pos x="107762" y="28142"/>
                  </a:cxn>
                  <a:cxn ang="0">
                    <a:pos x="132340" y="84426"/>
                  </a:cxn>
                  <a:cxn ang="0">
                    <a:pos x="207963" y="144463"/>
                  </a:cxn>
                  <a:cxn ang="0">
                    <a:pos x="122887" y="129453"/>
                  </a:cxn>
                  <a:cxn ang="0">
                    <a:pos x="5671" y="101311"/>
                  </a:cxn>
                  <a:cxn ang="0">
                    <a:pos x="3781" y="101311"/>
                  </a:cxn>
                  <a:cxn ang="0">
                    <a:pos x="1890" y="91931"/>
                  </a:cxn>
                  <a:cxn ang="0">
                    <a:pos x="5671" y="86302"/>
                  </a:cxn>
                </a:cxnLst>
                <a:pathLst>
                  <a:path w="110" h="77">
                    <a:moveTo>
                      <a:pt x="3" y="46"/>
                    </a:moveTo>
                    <a:cubicBezTo>
                      <a:pt x="19" y="49"/>
                      <a:pt x="24" y="38"/>
                      <a:pt x="29" y="25"/>
                    </a:cubicBezTo>
                    <a:cubicBezTo>
                      <a:pt x="34" y="13"/>
                      <a:pt x="41" y="0"/>
                      <a:pt x="57" y="15"/>
                    </a:cubicBezTo>
                    <a:cubicBezTo>
                      <a:pt x="30" y="38"/>
                      <a:pt x="57" y="41"/>
                      <a:pt x="70" y="45"/>
                    </a:cubicBezTo>
                    <a:cubicBezTo>
                      <a:pt x="87" y="51"/>
                      <a:pt x="108" y="51"/>
                      <a:pt x="110" y="77"/>
                    </a:cubicBezTo>
                    <a:cubicBezTo>
                      <a:pt x="95" y="74"/>
                      <a:pt x="80" y="72"/>
                      <a:pt x="65" y="69"/>
                    </a:cubicBezTo>
                    <a:cubicBezTo>
                      <a:pt x="45" y="59"/>
                      <a:pt x="25" y="53"/>
                      <a:pt x="3" y="54"/>
                    </a:cubicBezTo>
                    <a:cubicBezTo>
                      <a:pt x="2" y="54"/>
                      <a:pt x="2" y="54"/>
                      <a:pt x="2" y="54"/>
                    </a:cubicBezTo>
                    <a:cubicBezTo>
                      <a:pt x="1" y="52"/>
                      <a:pt x="0" y="50"/>
                      <a:pt x="1" y="49"/>
                    </a:cubicBezTo>
                    <a:cubicBezTo>
                      <a:pt x="2" y="47"/>
                      <a:pt x="2" y="46"/>
                      <a:pt x="3" y="46"/>
                    </a:cubicBezTo>
                    <a:close/>
                  </a:path>
                </a:pathLst>
              </a:custGeom>
              <a:solidFill>
                <a:srgbClr val="E29E4B"/>
              </a:solidFill>
              <a:ln w="9525">
                <a:noFill/>
              </a:ln>
            </p:spPr>
            <p:txBody>
              <a:bodyPr/>
              <a:p>
                <a:endParaRPr lang="zh-CN" altLang="en-US"/>
              </a:p>
            </p:txBody>
          </p:sp>
          <p:sp>
            <p:nvSpPr>
              <p:cNvPr id="29788" name="Freeform 69"/>
              <p:cNvSpPr/>
              <p:nvPr/>
            </p:nvSpPr>
            <p:spPr>
              <a:xfrm>
                <a:off x="3122613" y="1881188"/>
                <a:ext cx="87313" cy="63500"/>
              </a:xfrm>
              <a:custGeom>
                <a:avLst/>
                <a:gdLst/>
                <a:ahLst/>
                <a:cxnLst>
                  <a:cxn ang="0">
                    <a:pos x="72128" y="31750"/>
                  </a:cxn>
                  <a:cxn ang="0">
                    <a:pos x="0" y="63500"/>
                  </a:cxn>
                  <a:cxn ang="0">
                    <a:pos x="87313" y="1867"/>
                  </a:cxn>
                  <a:cxn ang="0">
                    <a:pos x="72128" y="31750"/>
                  </a:cxn>
                </a:cxnLst>
                <a:pathLst>
                  <a:path w="46" h="34">
                    <a:moveTo>
                      <a:pt x="38" y="17"/>
                    </a:moveTo>
                    <a:cubicBezTo>
                      <a:pt x="23" y="14"/>
                      <a:pt x="17" y="32"/>
                      <a:pt x="0" y="34"/>
                    </a:cubicBezTo>
                    <a:cubicBezTo>
                      <a:pt x="11" y="13"/>
                      <a:pt x="23" y="0"/>
                      <a:pt x="46" y="1"/>
                    </a:cubicBezTo>
                    <a:cubicBezTo>
                      <a:pt x="46" y="7"/>
                      <a:pt x="45" y="13"/>
                      <a:pt x="38" y="17"/>
                    </a:cubicBezTo>
                    <a:close/>
                  </a:path>
                </a:pathLst>
              </a:custGeom>
              <a:solidFill>
                <a:srgbClr val="EFB248"/>
              </a:solidFill>
              <a:ln w="9525">
                <a:noFill/>
              </a:ln>
            </p:spPr>
            <p:txBody>
              <a:bodyPr/>
              <a:p>
                <a:endParaRPr lang="zh-CN" altLang="en-US"/>
              </a:p>
            </p:txBody>
          </p:sp>
          <p:sp>
            <p:nvSpPr>
              <p:cNvPr id="29789" name="Freeform 70"/>
              <p:cNvSpPr/>
              <p:nvPr/>
            </p:nvSpPr>
            <p:spPr>
              <a:xfrm>
                <a:off x="2954338" y="3319463"/>
                <a:ext cx="260350" cy="525463"/>
              </a:xfrm>
              <a:custGeom>
                <a:avLst/>
                <a:gdLst/>
                <a:ahLst/>
                <a:cxnLst>
                  <a:cxn ang="0">
                    <a:pos x="99270" y="58176"/>
                  </a:cxn>
                  <a:cxn ang="0">
                    <a:pos x="134857" y="343427"/>
                  </a:cxn>
                  <a:cxn ang="0">
                    <a:pos x="177937" y="354687"/>
                  </a:cxn>
                  <a:cxn ang="0">
                    <a:pos x="260350" y="369700"/>
                  </a:cxn>
                  <a:cxn ang="0">
                    <a:pos x="239746" y="390343"/>
                  </a:cxn>
                  <a:cxn ang="0">
                    <a:pos x="181683" y="450396"/>
                  </a:cxn>
                  <a:cxn ang="0">
                    <a:pos x="174191" y="484176"/>
                  </a:cxn>
                  <a:cxn ang="0">
                    <a:pos x="170444" y="512326"/>
                  </a:cxn>
                  <a:cxn ang="0">
                    <a:pos x="149841" y="508573"/>
                  </a:cxn>
                  <a:cxn ang="0">
                    <a:pos x="114254" y="416617"/>
                  </a:cxn>
                  <a:cxn ang="0">
                    <a:pos x="41206" y="255224"/>
                  </a:cxn>
                  <a:cxn ang="0">
                    <a:pos x="16857" y="133242"/>
                  </a:cxn>
                  <a:cxn ang="0">
                    <a:pos x="0" y="110722"/>
                  </a:cxn>
                  <a:cxn ang="0">
                    <a:pos x="41206" y="56299"/>
                  </a:cxn>
                  <a:cxn ang="0">
                    <a:pos x="58063" y="1876"/>
                  </a:cxn>
                  <a:cxn ang="0">
                    <a:pos x="99270" y="58176"/>
                  </a:cxn>
                </a:cxnLst>
                <a:pathLst>
                  <a:path w="139" h="280">
                    <a:moveTo>
                      <a:pt x="53" y="31"/>
                    </a:moveTo>
                    <a:cubicBezTo>
                      <a:pt x="44" y="84"/>
                      <a:pt x="60" y="133"/>
                      <a:pt x="72" y="183"/>
                    </a:cubicBezTo>
                    <a:cubicBezTo>
                      <a:pt x="74" y="194"/>
                      <a:pt x="87" y="189"/>
                      <a:pt x="95" y="189"/>
                    </a:cubicBezTo>
                    <a:cubicBezTo>
                      <a:pt x="110" y="190"/>
                      <a:pt x="126" y="183"/>
                      <a:pt x="139" y="197"/>
                    </a:cubicBezTo>
                    <a:cubicBezTo>
                      <a:pt x="137" y="203"/>
                      <a:pt x="134" y="207"/>
                      <a:pt x="128" y="208"/>
                    </a:cubicBezTo>
                    <a:cubicBezTo>
                      <a:pt x="106" y="207"/>
                      <a:pt x="85" y="207"/>
                      <a:pt x="97" y="240"/>
                    </a:cubicBezTo>
                    <a:cubicBezTo>
                      <a:pt x="100" y="246"/>
                      <a:pt x="98" y="253"/>
                      <a:pt x="93" y="258"/>
                    </a:cubicBezTo>
                    <a:cubicBezTo>
                      <a:pt x="92" y="263"/>
                      <a:pt x="93" y="269"/>
                      <a:pt x="91" y="273"/>
                    </a:cubicBezTo>
                    <a:cubicBezTo>
                      <a:pt x="86" y="280"/>
                      <a:pt x="81" y="274"/>
                      <a:pt x="80" y="271"/>
                    </a:cubicBezTo>
                    <a:cubicBezTo>
                      <a:pt x="77" y="253"/>
                      <a:pt x="58" y="241"/>
                      <a:pt x="61" y="222"/>
                    </a:cubicBezTo>
                    <a:cubicBezTo>
                      <a:pt x="55" y="190"/>
                      <a:pt x="47" y="160"/>
                      <a:pt x="22" y="136"/>
                    </a:cubicBezTo>
                    <a:cubicBezTo>
                      <a:pt x="5" y="117"/>
                      <a:pt x="31" y="89"/>
                      <a:pt x="9" y="71"/>
                    </a:cubicBezTo>
                    <a:cubicBezTo>
                      <a:pt x="4" y="68"/>
                      <a:pt x="1" y="64"/>
                      <a:pt x="0" y="59"/>
                    </a:cubicBezTo>
                    <a:cubicBezTo>
                      <a:pt x="6" y="48"/>
                      <a:pt x="22" y="46"/>
                      <a:pt x="22" y="30"/>
                    </a:cubicBezTo>
                    <a:cubicBezTo>
                      <a:pt x="23" y="19"/>
                      <a:pt x="18" y="1"/>
                      <a:pt x="31" y="1"/>
                    </a:cubicBezTo>
                    <a:cubicBezTo>
                      <a:pt x="47" y="0"/>
                      <a:pt x="50" y="18"/>
                      <a:pt x="53" y="31"/>
                    </a:cubicBezTo>
                    <a:close/>
                  </a:path>
                </a:pathLst>
              </a:custGeom>
              <a:solidFill>
                <a:srgbClr val="5B7E6A"/>
              </a:solidFill>
              <a:ln w="9525">
                <a:noFill/>
              </a:ln>
            </p:spPr>
            <p:txBody>
              <a:bodyPr/>
              <a:p>
                <a:endParaRPr lang="zh-CN" altLang="en-US"/>
              </a:p>
            </p:txBody>
          </p:sp>
          <p:sp>
            <p:nvSpPr>
              <p:cNvPr id="29790" name="Freeform 73"/>
              <p:cNvSpPr/>
              <p:nvPr/>
            </p:nvSpPr>
            <p:spPr>
              <a:xfrm>
                <a:off x="2049463" y="1889125"/>
                <a:ext cx="282575" cy="153988"/>
              </a:xfrm>
              <a:custGeom>
                <a:avLst/>
                <a:gdLst/>
                <a:ahLst/>
                <a:cxnLst>
                  <a:cxn ang="0">
                    <a:pos x="275039" y="138964"/>
                  </a:cxn>
                  <a:cxn ang="0">
                    <a:pos x="71585" y="153988"/>
                  </a:cxn>
                  <a:cxn ang="0">
                    <a:pos x="0" y="110796"/>
                  </a:cxn>
                  <a:cxn ang="0">
                    <a:pos x="48979" y="65726"/>
                  </a:cxn>
                  <a:cxn ang="0">
                    <a:pos x="259969" y="82627"/>
                  </a:cxn>
                  <a:cxn ang="0">
                    <a:pos x="275039" y="138964"/>
                  </a:cxn>
                </a:cxnLst>
                <a:pathLst>
                  <a:path w="150" h="82">
                    <a:moveTo>
                      <a:pt x="146" y="74"/>
                    </a:moveTo>
                    <a:cubicBezTo>
                      <a:pt x="111" y="78"/>
                      <a:pt x="73" y="66"/>
                      <a:pt x="38" y="82"/>
                    </a:cubicBezTo>
                    <a:cubicBezTo>
                      <a:pt x="22" y="79"/>
                      <a:pt x="8" y="74"/>
                      <a:pt x="0" y="59"/>
                    </a:cubicBezTo>
                    <a:cubicBezTo>
                      <a:pt x="17" y="61"/>
                      <a:pt x="17" y="43"/>
                      <a:pt x="26" y="35"/>
                    </a:cubicBezTo>
                    <a:cubicBezTo>
                      <a:pt x="68" y="0"/>
                      <a:pt x="101" y="38"/>
                      <a:pt x="138" y="44"/>
                    </a:cubicBezTo>
                    <a:cubicBezTo>
                      <a:pt x="150" y="51"/>
                      <a:pt x="150" y="62"/>
                      <a:pt x="146" y="74"/>
                    </a:cubicBezTo>
                    <a:close/>
                  </a:path>
                </a:pathLst>
              </a:custGeom>
              <a:solidFill>
                <a:srgbClr val="F2B849"/>
              </a:solidFill>
              <a:ln w="9525">
                <a:noFill/>
              </a:ln>
            </p:spPr>
            <p:txBody>
              <a:bodyPr/>
              <a:p>
                <a:endParaRPr lang="zh-CN" altLang="en-US"/>
              </a:p>
            </p:txBody>
          </p:sp>
          <p:sp>
            <p:nvSpPr>
              <p:cNvPr id="29791" name="Freeform 75"/>
              <p:cNvSpPr/>
              <p:nvPr/>
            </p:nvSpPr>
            <p:spPr>
              <a:xfrm>
                <a:off x="2654300" y="1738313"/>
                <a:ext cx="392113" cy="287338"/>
              </a:xfrm>
              <a:custGeom>
                <a:avLst/>
                <a:gdLst/>
                <a:ahLst/>
                <a:cxnLst>
                  <a:cxn ang="0">
                    <a:pos x="380802" y="0"/>
                  </a:cxn>
                  <a:cxn ang="0">
                    <a:pos x="392113" y="88267"/>
                  </a:cxn>
                  <a:cxn ang="0">
                    <a:pos x="335558" y="86389"/>
                  </a:cxn>
                  <a:cxn ang="0">
                    <a:pos x="352524" y="174656"/>
                  </a:cxn>
                  <a:cxn ang="0">
                    <a:pos x="367605" y="217851"/>
                  </a:cxn>
                  <a:cxn ang="0">
                    <a:pos x="192286" y="261045"/>
                  </a:cxn>
                  <a:cxn ang="0">
                    <a:pos x="101798" y="264801"/>
                  </a:cxn>
                  <a:cxn ang="0">
                    <a:pos x="41473" y="229119"/>
                  </a:cxn>
                  <a:cxn ang="0">
                    <a:pos x="16966" y="174656"/>
                  </a:cxn>
                  <a:cxn ang="0">
                    <a:pos x="167779" y="123949"/>
                  </a:cxn>
                  <a:cxn ang="0">
                    <a:pos x="290314" y="172778"/>
                  </a:cxn>
                  <a:cxn ang="0">
                    <a:pos x="380802" y="0"/>
                  </a:cxn>
                </a:cxnLst>
                <a:pathLst>
                  <a:path w="208" h="153">
                    <a:moveTo>
                      <a:pt x="202" y="0"/>
                    </a:moveTo>
                    <a:cubicBezTo>
                      <a:pt x="204" y="16"/>
                      <a:pt x="206" y="32"/>
                      <a:pt x="208" y="47"/>
                    </a:cubicBezTo>
                    <a:cubicBezTo>
                      <a:pt x="196" y="57"/>
                      <a:pt x="188" y="20"/>
                      <a:pt x="178" y="46"/>
                    </a:cubicBezTo>
                    <a:cubicBezTo>
                      <a:pt x="171" y="62"/>
                      <a:pt x="159" y="82"/>
                      <a:pt x="187" y="93"/>
                    </a:cubicBezTo>
                    <a:cubicBezTo>
                      <a:pt x="190" y="100"/>
                      <a:pt x="175" y="114"/>
                      <a:pt x="195" y="116"/>
                    </a:cubicBezTo>
                    <a:cubicBezTo>
                      <a:pt x="166" y="134"/>
                      <a:pt x="128" y="110"/>
                      <a:pt x="102" y="139"/>
                    </a:cubicBezTo>
                    <a:cubicBezTo>
                      <a:pt x="87" y="153"/>
                      <a:pt x="70" y="149"/>
                      <a:pt x="54" y="141"/>
                    </a:cubicBezTo>
                    <a:cubicBezTo>
                      <a:pt x="45" y="132"/>
                      <a:pt x="33" y="127"/>
                      <a:pt x="22" y="122"/>
                    </a:cubicBezTo>
                    <a:cubicBezTo>
                      <a:pt x="11" y="116"/>
                      <a:pt x="0" y="109"/>
                      <a:pt x="9" y="93"/>
                    </a:cubicBezTo>
                    <a:cubicBezTo>
                      <a:pt x="36" y="84"/>
                      <a:pt x="63" y="78"/>
                      <a:pt x="89" y="66"/>
                    </a:cubicBezTo>
                    <a:cubicBezTo>
                      <a:pt x="101" y="61"/>
                      <a:pt x="139" y="58"/>
                      <a:pt x="154" y="92"/>
                    </a:cubicBezTo>
                    <a:cubicBezTo>
                      <a:pt x="156" y="49"/>
                      <a:pt x="176" y="23"/>
                      <a:pt x="202" y="0"/>
                    </a:cubicBezTo>
                    <a:close/>
                  </a:path>
                </a:pathLst>
              </a:custGeom>
              <a:solidFill>
                <a:srgbClr val="DF913A"/>
              </a:solidFill>
              <a:ln w="9525">
                <a:noFill/>
              </a:ln>
            </p:spPr>
            <p:txBody>
              <a:bodyPr/>
              <a:p>
                <a:endParaRPr lang="zh-CN" altLang="en-US"/>
              </a:p>
            </p:txBody>
          </p:sp>
          <p:sp>
            <p:nvSpPr>
              <p:cNvPr id="29792" name="Freeform 76"/>
              <p:cNvSpPr/>
              <p:nvPr/>
            </p:nvSpPr>
            <p:spPr>
              <a:xfrm>
                <a:off x="2422525" y="1490663"/>
                <a:ext cx="215900" cy="417513"/>
              </a:xfrm>
              <a:custGeom>
                <a:avLst/>
                <a:gdLst/>
                <a:ahLst/>
                <a:cxnLst>
                  <a:cxn ang="0">
                    <a:pos x="152068" y="88392"/>
                  </a:cxn>
                  <a:cxn ang="0">
                    <a:pos x="148313" y="0"/>
                  </a:cxn>
                  <a:cxn ang="0">
                    <a:pos x="178352" y="408109"/>
                  </a:cxn>
                  <a:cxn ang="0">
                    <a:pos x="133294" y="394944"/>
                  </a:cxn>
                  <a:cxn ang="0">
                    <a:pos x="78850" y="379899"/>
                  </a:cxn>
                  <a:cxn ang="0">
                    <a:pos x="3754" y="312194"/>
                  </a:cxn>
                  <a:cxn ang="0">
                    <a:pos x="65708" y="250131"/>
                  </a:cxn>
                  <a:cxn ang="0">
                    <a:pos x="152068" y="88392"/>
                  </a:cxn>
                </a:cxnLst>
                <a:pathLst>
                  <a:path w="115" h="222">
                    <a:moveTo>
                      <a:pt x="81" y="47"/>
                    </a:moveTo>
                    <a:cubicBezTo>
                      <a:pt x="90" y="31"/>
                      <a:pt x="60" y="16"/>
                      <a:pt x="79" y="0"/>
                    </a:cubicBezTo>
                    <a:cubicBezTo>
                      <a:pt x="107" y="70"/>
                      <a:pt x="115" y="143"/>
                      <a:pt x="95" y="217"/>
                    </a:cubicBezTo>
                    <a:cubicBezTo>
                      <a:pt x="85" y="222"/>
                      <a:pt x="79" y="212"/>
                      <a:pt x="71" y="210"/>
                    </a:cubicBezTo>
                    <a:cubicBezTo>
                      <a:pt x="61" y="207"/>
                      <a:pt x="52" y="202"/>
                      <a:pt x="42" y="202"/>
                    </a:cubicBezTo>
                    <a:cubicBezTo>
                      <a:pt x="18" y="201"/>
                      <a:pt x="4" y="191"/>
                      <a:pt x="2" y="166"/>
                    </a:cubicBezTo>
                    <a:cubicBezTo>
                      <a:pt x="0" y="139"/>
                      <a:pt x="19" y="138"/>
                      <a:pt x="35" y="133"/>
                    </a:cubicBezTo>
                    <a:cubicBezTo>
                      <a:pt x="83" y="117"/>
                      <a:pt x="95" y="94"/>
                      <a:pt x="81" y="47"/>
                    </a:cubicBezTo>
                    <a:close/>
                  </a:path>
                </a:pathLst>
              </a:custGeom>
              <a:solidFill>
                <a:srgbClr val="F0A834"/>
              </a:solidFill>
              <a:ln w="9525">
                <a:noFill/>
              </a:ln>
            </p:spPr>
            <p:txBody>
              <a:bodyPr/>
              <a:p>
                <a:endParaRPr lang="zh-CN" altLang="en-US"/>
              </a:p>
            </p:txBody>
          </p:sp>
          <p:sp>
            <p:nvSpPr>
              <p:cNvPr id="29793" name="Freeform 77"/>
              <p:cNvSpPr/>
              <p:nvPr/>
            </p:nvSpPr>
            <p:spPr>
              <a:xfrm>
                <a:off x="2425700" y="1912938"/>
                <a:ext cx="333375" cy="236538"/>
              </a:xfrm>
              <a:custGeom>
                <a:avLst/>
                <a:gdLst/>
                <a:ahLst/>
                <a:cxnLst>
                  <a:cxn ang="0">
                    <a:pos x="246735" y="0"/>
                  </a:cxn>
                  <a:cxn ang="0">
                    <a:pos x="333375" y="71336"/>
                  </a:cxn>
                  <a:cxn ang="0">
                    <a:pos x="274987" y="110759"/>
                  </a:cxn>
                  <a:cxn ang="0">
                    <a:pos x="220366" y="127655"/>
                  </a:cxn>
                  <a:cxn ang="0">
                    <a:pos x="192114" y="183974"/>
                  </a:cxn>
                  <a:cxn ang="0">
                    <a:pos x="163862" y="236538"/>
                  </a:cxn>
                  <a:cxn ang="0">
                    <a:pos x="97940" y="189605"/>
                  </a:cxn>
                  <a:cxn ang="0">
                    <a:pos x="28252" y="159569"/>
                  </a:cxn>
                  <a:cxn ang="0">
                    <a:pos x="30135" y="157692"/>
                  </a:cxn>
                  <a:cxn ang="0">
                    <a:pos x="1883" y="129532"/>
                  </a:cxn>
                  <a:cxn ang="0">
                    <a:pos x="0" y="114514"/>
                  </a:cxn>
                  <a:cxn ang="0">
                    <a:pos x="188347" y="33791"/>
                  </a:cxn>
                  <a:cxn ang="0">
                    <a:pos x="220366" y="13141"/>
                  </a:cxn>
                  <a:cxn ang="0">
                    <a:pos x="246735" y="0"/>
                  </a:cxn>
                </a:cxnLst>
                <a:pathLst>
                  <a:path w="177" h="126">
                    <a:moveTo>
                      <a:pt x="131" y="0"/>
                    </a:moveTo>
                    <a:cubicBezTo>
                      <a:pt x="131" y="32"/>
                      <a:pt x="171" y="14"/>
                      <a:pt x="177" y="38"/>
                    </a:cubicBezTo>
                    <a:cubicBezTo>
                      <a:pt x="170" y="49"/>
                      <a:pt x="158" y="54"/>
                      <a:pt x="146" y="59"/>
                    </a:cubicBezTo>
                    <a:cubicBezTo>
                      <a:pt x="137" y="62"/>
                      <a:pt x="127" y="64"/>
                      <a:pt x="117" y="68"/>
                    </a:cubicBezTo>
                    <a:cubicBezTo>
                      <a:pt x="103" y="73"/>
                      <a:pt x="94" y="80"/>
                      <a:pt x="102" y="98"/>
                    </a:cubicBezTo>
                    <a:cubicBezTo>
                      <a:pt x="108" y="110"/>
                      <a:pt x="111" y="126"/>
                      <a:pt x="87" y="126"/>
                    </a:cubicBezTo>
                    <a:cubicBezTo>
                      <a:pt x="76" y="117"/>
                      <a:pt x="68" y="104"/>
                      <a:pt x="52" y="101"/>
                    </a:cubicBezTo>
                    <a:cubicBezTo>
                      <a:pt x="43" y="89"/>
                      <a:pt x="26" y="94"/>
                      <a:pt x="15" y="85"/>
                    </a:cubicBezTo>
                    <a:cubicBezTo>
                      <a:pt x="16" y="84"/>
                      <a:pt x="16" y="84"/>
                      <a:pt x="16" y="84"/>
                    </a:cubicBezTo>
                    <a:cubicBezTo>
                      <a:pt x="8" y="82"/>
                      <a:pt x="3" y="76"/>
                      <a:pt x="1" y="69"/>
                    </a:cubicBezTo>
                    <a:cubicBezTo>
                      <a:pt x="1" y="66"/>
                      <a:pt x="0" y="64"/>
                      <a:pt x="0" y="61"/>
                    </a:cubicBezTo>
                    <a:cubicBezTo>
                      <a:pt x="27" y="34"/>
                      <a:pt x="61" y="20"/>
                      <a:pt x="100" y="18"/>
                    </a:cubicBezTo>
                    <a:cubicBezTo>
                      <a:pt x="108" y="18"/>
                      <a:pt x="119" y="23"/>
                      <a:pt x="117" y="7"/>
                    </a:cubicBezTo>
                    <a:cubicBezTo>
                      <a:pt x="119" y="0"/>
                      <a:pt x="125" y="0"/>
                      <a:pt x="131" y="0"/>
                    </a:cubicBezTo>
                    <a:close/>
                  </a:path>
                </a:pathLst>
              </a:custGeom>
              <a:solidFill>
                <a:srgbClr val="BE7E39"/>
              </a:solidFill>
              <a:ln w="9525">
                <a:noFill/>
              </a:ln>
            </p:spPr>
            <p:txBody>
              <a:bodyPr/>
              <a:p>
                <a:endParaRPr lang="zh-CN" altLang="en-US"/>
              </a:p>
            </p:txBody>
          </p:sp>
          <p:sp>
            <p:nvSpPr>
              <p:cNvPr id="29794" name="Freeform 78"/>
              <p:cNvSpPr/>
              <p:nvPr/>
            </p:nvSpPr>
            <p:spPr>
              <a:xfrm>
                <a:off x="2405063" y="1884363"/>
                <a:ext cx="258763" cy="157163"/>
              </a:xfrm>
              <a:custGeom>
                <a:avLst/>
                <a:gdLst/>
                <a:ahLst/>
                <a:cxnLst>
                  <a:cxn ang="0">
                    <a:pos x="240012" y="41657"/>
                  </a:cxn>
                  <a:cxn ang="0">
                    <a:pos x="223136" y="71954"/>
                  </a:cxn>
                  <a:cxn ang="0">
                    <a:pos x="131256" y="119292"/>
                  </a:cxn>
                  <a:cxn ang="0">
                    <a:pos x="20626" y="143908"/>
                  </a:cxn>
                  <a:cxn ang="0">
                    <a:pos x="1875" y="126866"/>
                  </a:cxn>
                  <a:cxn ang="0">
                    <a:pos x="20626" y="113611"/>
                  </a:cxn>
                  <a:cxn ang="0">
                    <a:pos x="91879" y="68167"/>
                  </a:cxn>
                  <a:cxn ang="0">
                    <a:pos x="150007" y="0"/>
                  </a:cxn>
                  <a:cxn ang="0">
                    <a:pos x="195009" y="13254"/>
                  </a:cxn>
                  <a:cxn ang="0">
                    <a:pos x="240012" y="41657"/>
                  </a:cxn>
                </a:cxnLst>
                <a:pathLst>
                  <a:path w="138" h="83">
                    <a:moveTo>
                      <a:pt x="128" y="22"/>
                    </a:moveTo>
                    <a:cubicBezTo>
                      <a:pt x="138" y="35"/>
                      <a:pt x="127" y="34"/>
                      <a:pt x="119" y="38"/>
                    </a:cubicBezTo>
                    <a:cubicBezTo>
                      <a:pt x="103" y="46"/>
                      <a:pt x="75" y="32"/>
                      <a:pt x="70" y="63"/>
                    </a:cubicBezTo>
                    <a:cubicBezTo>
                      <a:pt x="46" y="50"/>
                      <a:pt x="33" y="83"/>
                      <a:pt x="11" y="76"/>
                    </a:cubicBezTo>
                    <a:cubicBezTo>
                      <a:pt x="7" y="73"/>
                      <a:pt x="2" y="70"/>
                      <a:pt x="1" y="67"/>
                    </a:cubicBezTo>
                    <a:cubicBezTo>
                      <a:pt x="0" y="60"/>
                      <a:pt x="7" y="61"/>
                      <a:pt x="11" y="60"/>
                    </a:cubicBezTo>
                    <a:cubicBezTo>
                      <a:pt x="20" y="47"/>
                      <a:pt x="29" y="36"/>
                      <a:pt x="49" y="36"/>
                    </a:cubicBezTo>
                    <a:cubicBezTo>
                      <a:pt x="69" y="36"/>
                      <a:pt x="91" y="30"/>
                      <a:pt x="80" y="0"/>
                    </a:cubicBezTo>
                    <a:cubicBezTo>
                      <a:pt x="88" y="2"/>
                      <a:pt x="96" y="5"/>
                      <a:pt x="104" y="7"/>
                    </a:cubicBezTo>
                    <a:cubicBezTo>
                      <a:pt x="107" y="19"/>
                      <a:pt x="107" y="36"/>
                      <a:pt x="128" y="22"/>
                    </a:cubicBezTo>
                    <a:close/>
                  </a:path>
                </a:pathLst>
              </a:custGeom>
              <a:solidFill>
                <a:srgbClr val="DAA253"/>
              </a:solidFill>
              <a:ln w="9525">
                <a:noFill/>
              </a:ln>
            </p:spPr>
            <p:txBody>
              <a:bodyPr/>
              <a:p>
                <a:endParaRPr lang="zh-CN" altLang="en-US"/>
              </a:p>
            </p:txBody>
          </p:sp>
          <p:sp>
            <p:nvSpPr>
              <p:cNvPr id="29795" name="Freeform 79"/>
              <p:cNvSpPr/>
              <p:nvPr/>
            </p:nvSpPr>
            <p:spPr>
              <a:xfrm>
                <a:off x="2411413" y="1476375"/>
                <a:ext cx="146050" cy="219075"/>
              </a:xfrm>
              <a:custGeom>
                <a:avLst/>
                <a:gdLst/>
                <a:ahLst/>
                <a:cxnLst>
                  <a:cxn ang="0">
                    <a:pos x="0" y="0"/>
                  </a:cxn>
                  <a:cxn ang="0">
                    <a:pos x="119835" y="128423"/>
                  </a:cxn>
                  <a:cxn ang="0">
                    <a:pos x="146050" y="160529"/>
                  </a:cxn>
                  <a:cxn ang="0">
                    <a:pos x="110473" y="185080"/>
                  </a:cxn>
                  <a:cxn ang="0">
                    <a:pos x="0" y="0"/>
                  </a:cxn>
                </a:cxnLst>
                <a:pathLst>
                  <a:path w="78" h="116">
                    <a:moveTo>
                      <a:pt x="0" y="0"/>
                    </a:moveTo>
                    <a:cubicBezTo>
                      <a:pt x="50" y="4"/>
                      <a:pt x="64" y="18"/>
                      <a:pt x="64" y="68"/>
                    </a:cubicBezTo>
                    <a:cubicBezTo>
                      <a:pt x="65" y="77"/>
                      <a:pt x="71" y="81"/>
                      <a:pt x="78" y="85"/>
                    </a:cubicBezTo>
                    <a:cubicBezTo>
                      <a:pt x="75" y="95"/>
                      <a:pt x="72" y="116"/>
                      <a:pt x="59" y="98"/>
                    </a:cubicBezTo>
                    <a:cubicBezTo>
                      <a:pt x="38" y="67"/>
                      <a:pt x="11" y="38"/>
                      <a:pt x="0" y="0"/>
                    </a:cubicBezTo>
                    <a:close/>
                  </a:path>
                </a:pathLst>
              </a:custGeom>
              <a:solidFill>
                <a:srgbClr val="F6D568"/>
              </a:solidFill>
              <a:ln w="9525">
                <a:noFill/>
              </a:ln>
            </p:spPr>
            <p:txBody>
              <a:bodyPr/>
              <a:p>
                <a:endParaRPr lang="zh-CN" altLang="en-US"/>
              </a:p>
            </p:txBody>
          </p:sp>
          <p:sp>
            <p:nvSpPr>
              <p:cNvPr id="29796" name="Freeform 85"/>
              <p:cNvSpPr/>
              <p:nvPr/>
            </p:nvSpPr>
            <p:spPr>
              <a:xfrm>
                <a:off x="3152775" y="3841750"/>
                <a:ext cx="112713" cy="158750"/>
              </a:xfrm>
              <a:custGeom>
                <a:avLst/>
                <a:gdLst/>
                <a:ahLst/>
                <a:cxnLst>
                  <a:cxn ang="0">
                    <a:pos x="1878" y="20788"/>
                  </a:cxn>
                  <a:cxn ang="0">
                    <a:pos x="99563" y="51026"/>
                  </a:cxn>
                  <a:cxn ang="0">
                    <a:pos x="31935" y="158750"/>
                  </a:cxn>
                  <a:cxn ang="0">
                    <a:pos x="0" y="52916"/>
                  </a:cxn>
                  <a:cxn ang="0">
                    <a:pos x="1878" y="20788"/>
                  </a:cxn>
                </a:cxnLst>
                <a:pathLst>
                  <a:path w="60" h="84">
                    <a:moveTo>
                      <a:pt x="1" y="11"/>
                    </a:moveTo>
                    <a:cubicBezTo>
                      <a:pt x="21" y="8"/>
                      <a:pt x="46" y="0"/>
                      <a:pt x="53" y="27"/>
                    </a:cubicBezTo>
                    <a:cubicBezTo>
                      <a:pt x="60" y="55"/>
                      <a:pt x="37" y="70"/>
                      <a:pt x="17" y="84"/>
                    </a:cubicBezTo>
                    <a:cubicBezTo>
                      <a:pt x="4" y="68"/>
                      <a:pt x="10" y="45"/>
                      <a:pt x="0" y="28"/>
                    </a:cubicBezTo>
                    <a:cubicBezTo>
                      <a:pt x="1" y="22"/>
                      <a:pt x="1" y="17"/>
                      <a:pt x="1" y="11"/>
                    </a:cubicBezTo>
                    <a:close/>
                  </a:path>
                </a:pathLst>
              </a:custGeom>
              <a:solidFill>
                <a:srgbClr val="F2F2F0"/>
              </a:solidFill>
              <a:ln w="9525">
                <a:noFill/>
              </a:ln>
            </p:spPr>
            <p:txBody>
              <a:bodyPr/>
              <a:p>
                <a:endParaRPr lang="zh-CN" altLang="en-US"/>
              </a:p>
            </p:txBody>
          </p:sp>
          <p:sp>
            <p:nvSpPr>
              <p:cNvPr id="29797" name="Freeform 86"/>
              <p:cNvSpPr/>
              <p:nvPr/>
            </p:nvSpPr>
            <p:spPr>
              <a:xfrm>
                <a:off x="2524125" y="5113338"/>
                <a:ext cx="377825" cy="220663"/>
              </a:xfrm>
              <a:custGeom>
                <a:avLst/>
                <a:gdLst/>
                <a:ahLst/>
                <a:cxnLst>
                  <a:cxn ang="0">
                    <a:pos x="95866" y="172042"/>
                  </a:cxn>
                  <a:cxn ang="0">
                    <a:pos x="80828" y="173912"/>
                  </a:cxn>
                  <a:cxn ang="0">
                    <a:pos x="13158" y="74801"/>
                  </a:cxn>
                  <a:cxn ang="0">
                    <a:pos x="78948" y="35530"/>
                  </a:cxn>
                  <a:cxn ang="0">
                    <a:pos x="342110" y="0"/>
                  </a:cxn>
                  <a:cxn ang="0">
                    <a:pos x="349629" y="63580"/>
                  </a:cxn>
                  <a:cxn ang="0">
                    <a:pos x="204890" y="198222"/>
                  </a:cxn>
                  <a:cxn ang="0">
                    <a:pos x="95866" y="172042"/>
                  </a:cxn>
                </a:cxnLst>
                <a:pathLst>
                  <a:path w="201" h="118">
                    <a:moveTo>
                      <a:pt x="51" y="92"/>
                    </a:moveTo>
                    <a:cubicBezTo>
                      <a:pt x="49" y="92"/>
                      <a:pt x="46" y="93"/>
                      <a:pt x="43" y="93"/>
                    </a:cubicBezTo>
                    <a:cubicBezTo>
                      <a:pt x="0" y="98"/>
                      <a:pt x="10" y="60"/>
                      <a:pt x="7" y="40"/>
                    </a:cubicBezTo>
                    <a:cubicBezTo>
                      <a:pt x="2" y="13"/>
                      <a:pt x="25" y="22"/>
                      <a:pt x="42" y="19"/>
                    </a:cubicBezTo>
                    <a:cubicBezTo>
                      <a:pt x="89" y="11"/>
                      <a:pt x="135" y="3"/>
                      <a:pt x="182" y="0"/>
                    </a:cubicBezTo>
                    <a:cubicBezTo>
                      <a:pt x="201" y="9"/>
                      <a:pt x="196" y="23"/>
                      <a:pt x="186" y="34"/>
                    </a:cubicBezTo>
                    <a:cubicBezTo>
                      <a:pt x="162" y="60"/>
                      <a:pt x="141" y="88"/>
                      <a:pt x="109" y="106"/>
                    </a:cubicBezTo>
                    <a:cubicBezTo>
                      <a:pt x="86" y="118"/>
                      <a:pt x="73" y="84"/>
                      <a:pt x="51" y="92"/>
                    </a:cubicBezTo>
                    <a:close/>
                  </a:path>
                </a:pathLst>
              </a:custGeom>
              <a:solidFill>
                <a:srgbClr val="6CB64D"/>
              </a:solidFill>
              <a:ln w="9525">
                <a:noFill/>
              </a:ln>
            </p:spPr>
            <p:txBody>
              <a:bodyPr/>
              <a:p>
                <a:endParaRPr lang="zh-CN" altLang="en-US"/>
              </a:p>
            </p:txBody>
          </p:sp>
          <p:sp>
            <p:nvSpPr>
              <p:cNvPr id="29798" name="Freeform 87"/>
              <p:cNvSpPr/>
              <p:nvPr/>
            </p:nvSpPr>
            <p:spPr>
              <a:xfrm>
                <a:off x="2519363" y="5072063"/>
                <a:ext cx="511175" cy="511175"/>
              </a:xfrm>
              <a:custGeom>
                <a:avLst/>
                <a:gdLst/>
                <a:ahLst/>
                <a:cxnLst>
                  <a:cxn ang="0">
                    <a:pos x="201087" y="229277"/>
                  </a:cxn>
                  <a:cxn ang="0">
                    <a:pos x="336398" y="103362"/>
                  </a:cxn>
                  <a:cxn ang="0">
                    <a:pos x="345794" y="41345"/>
                  </a:cxn>
                  <a:cxn ang="0">
                    <a:pos x="509295" y="0"/>
                  </a:cxn>
                  <a:cxn ang="0">
                    <a:pos x="424726" y="82690"/>
                  </a:cxn>
                  <a:cxn ang="0">
                    <a:pos x="404053" y="112759"/>
                  </a:cxn>
                  <a:cxn ang="0">
                    <a:pos x="360829" y="180414"/>
                  </a:cxn>
                  <a:cxn ang="0">
                    <a:pos x="268742" y="244311"/>
                  </a:cxn>
                  <a:cxn ang="0">
                    <a:pos x="133431" y="398415"/>
                  </a:cxn>
                  <a:cxn ang="0">
                    <a:pos x="116517" y="449157"/>
                  </a:cxn>
                  <a:cxn ang="0">
                    <a:pos x="26310" y="490502"/>
                  </a:cxn>
                  <a:cxn ang="0">
                    <a:pos x="13155" y="460433"/>
                  </a:cxn>
                  <a:cxn ang="0">
                    <a:pos x="48862" y="372105"/>
                  </a:cxn>
                  <a:cxn ang="0">
                    <a:pos x="201087" y="229277"/>
                  </a:cxn>
                </a:cxnLst>
                <a:pathLst>
                  <a:path w="272" h="272">
                    <a:moveTo>
                      <a:pt x="107" y="122"/>
                    </a:moveTo>
                    <a:cubicBezTo>
                      <a:pt x="131" y="100"/>
                      <a:pt x="154" y="77"/>
                      <a:pt x="179" y="55"/>
                    </a:cubicBezTo>
                    <a:cubicBezTo>
                      <a:pt x="190" y="45"/>
                      <a:pt x="193" y="35"/>
                      <a:pt x="184" y="22"/>
                    </a:cubicBezTo>
                    <a:cubicBezTo>
                      <a:pt x="209" y="0"/>
                      <a:pt x="242" y="13"/>
                      <a:pt x="271" y="0"/>
                    </a:cubicBezTo>
                    <a:cubicBezTo>
                      <a:pt x="272" y="34"/>
                      <a:pt x="244" y="35"/>
                      <a:pt x="226" y="44"/>
                    </a:cubicBezTo>
                    <a:cubicBezTo>
                      <a:pt x="217" y="48"/>
                      <a:pt x="209" y="48"/>
                      <a:pt x="215" y="60"/>
                    </a:cubicBezTo>
                    <a:cubicBezTo>
                      <a:pt x="215" y="77"/>
                      <a:pt x="208" y="89"/>
                      <a:pt x="192" y="96"/>
                    </a:cubicBezTo>
                    <a:cubicBezTo>
                      <a:pt x="173" y="104"/>
                      <a:pt x="159" y="118"/>
                      <a:pt x="143" y="130"/>
                    </a:cubicBezTo>
                    <a:cubicBezTo>
                      <a:pt x="123" y="161"/>
                      <a:pt x="84" y="175"/>
                      <a:pt x="71" y="212"/>
                    </a:cubicBezTo>
                    <a:cubicBezTo>
                      <a:pt x="68" y="221"/>
                      <a:pt x="60" y="225"/>
                      <a:pt x="62" y="239"/>
                    </a:cubicBezTo>
                    <a:cubicBezTo>
                      <a:pt x="65" y="261"/>
                      <a:pt x="38" y="272"/>
                      <a:pt x="14" y="261"/>
                    </a:cubicBezTo>
                    <a:cubicBezTo>
                      <a:pt x="12" y="256"/>
                      <a:pt x="9" y="251"/>
                      <a:pt x="7" y="245"/>
                    </a:cubicBezTo>
                    <a:cubicBezTo>
                      <a:pt x="0" y="224"/>
                      <a:pt x="16" y="211"/>
                      <a:pt x="26" y="198"/>
                    </a:cubicBezTo>
                    <a:cubicBezTo>
                      <a:pt x="48" y="168"/>
                      <a:pt x="76" y="143"/>
                      <a:pt x="107" y="122"/>
                    </a:cubicBezTo>
                    <a:close/>
                  </a:path>
                </a:pathLst>
              </a:custGeom>
              <a:solidFill>
                <a:srgbClr val="4A8744"/>
              </a:solidFill>
              <a:ln w="9525">
                <a:noFill/>
              </a:ln>
            </p:spPr>
            <p:txBody>
              <a:bodyPr/>
              <a:p>
                <a:endParaRPr lang="zh-CN" altLang="en-US"/>
              </a:p>
            </p:txBody>
          </p:sp>
          <p:sp>
            <p:nvSpPr>
              <p:cNvPr id="29799" name="Freeform 88"/>
              <p:cNvSpPr/>
              <p:nvPr/>
            </p:nvSpPr>
            <p:spPr>
              <a:xfrm>
                <a:off x="2741613" y="5184775"/>
                <a:ext cx="311150" cy="276225"/>
              </a:xfrm>
              <a:custGeom>
                <a:avLst/>
                <a:gdLst/>
                <a:ahLst/>
                <a:cxnLst>
                  <a:cxn ang="0">
                    <a:pos x="37487" y="116503"/>
                  </a:cxn>
                  <a:cxn ang="0">
                    <a:pos x="181816" y="0"/>
                  </a:cxn>
                  <a:cxn ang="0">
                    <a:pos x="311150" y="73284"/>
                  </a:cxn>
                  <a:cxn ang="0">
                    <a:pos x="298029" y="116503"/>
                  </a:cxn>
                  <a:cxn ang="0">
                    <a:pos x="238048" y="125898"/>
                  </a:cxn>
                  <a:cxn ang="0">
                    <a:pos x="97468" y="229247"/>
                  </a:cxn>
                  <a:cxn ang="0">
                    <a:pos x="80599" y="261192"/>
                  </a:cxn>
                  <a:cxn ang="0">
                    <a:pos x="80599" y="276225"/>
                  </a:cxn>
                  <a:cxn ang="0">
                    <a:pos x="37487" y="116503"/>
                  </a:cxn>
                </a:cxnLst>
                <a:pathLst>
                  <a:path w="166" h="147">
                    <a:moveTo>
                      <a:pt x="20" y="62"/>
                    </a:moveTo>
                    <a:cubicBezTo>
                      <a:pt x="42" y="37"/>
                      <a:pt x="79" y="31"/>
                      <a:pt x="97" y="0"/>
                    </a:cubicBezTo>
                    <a:cubicBezTo>
                      <a:pt x="128" y="0"/>
                      <a:pt x="154" y="7"/>
                      <a:pt x="166" y="39"/>
                    </a:cubicBezTo>
                    <a:cubicBezTo>
                      <a:pt x="164" y="47"/>
                      <a:pt x="161" y="54"/>
                      <a:pt x="159" y="62"/>
                    </a:cubicBezTo>
                    <a:cubicBezTo>
                      <a:pt x="149" y="72"/>
                      <a:pt x="137" y="67"/>
                      <a:pt x="127" y="67"/>
                    </a:cubicBezTo>
                    <a:cubicBezTo>
                      <a:pt x="77" y="66"/>
                      <a:pt x="66" y="75"/>
                      <a:pt x="52" y="122"/>
                    </a:cubicBezTo>
                    <a:cubicBezTo>
                      <a:pt x="50" y="129"/>
                      <a:pt x="48" y="134"/>
                      <a:pt x="43" y="139"/>
                    </a:cubicBezTo>
                    <a:cubicBezTo>
                      <a:pt x="43" y="142"/>
                      <a:pt x="43" y="144"/>
                      <a:pt x="43" y="147"/>
                    </a:cubicBezTo>
                    <a:cubicBezTo>
                      <a:pt x="6" y="121"/>
                      <a:pt x="0" y="100"/>
                      <a:pt x="20" y="62"/>
                    </a:cubicBezTo>
                    <a:close/>
                  </a:path>
                </a:pathLst>
              </a:custGeom>
              <a:solidFill>
                <a:srgbClr val="77B95A"/>
              </a:solidFill>
              <a:ln w="9525">
                <a:noFill/>
              </a:ln>
            </p:spPr>
            <p:txBody>
              <a:bodyPr/>
              <a:p>
                <a:endParaRPr lang="zh-CN" altLang="en-US"/>
              </a:p>
            </p:txBody>
          </p:sp>
          <p:sp>
            <p:nvSpPr>
              <p:cNvPr id="29800" name="Freeform 89"/>
              <p:cNvSpPr/>
              <p:nvPr/>
            </p:nvSpPr>
            <p:spPr>
              <a:xfrm>
                <a:off x="3449638" y="3232150"/>
                <a:ext cx="549275" cy="592138"/>
              </a:xfrm>
              <a:custGeom>
                <a:avLst/>
                <a:gdLst/>
                <a:ahLst/>
                <a:cxnLst>
                  <a:cxn ang="0">
                    <a:pos x="199394" y="165422"/>
                  </a:cxn>
                  <a:cxn ang="0">
                    <a:pos x="188107" y="86470"/>
                  </a:cxn>
                  <a:cxn ang="0">
                    <a:pos x="212561" y="28197"/>
                  </a:cxn>
                  <a:cxn ang="0">
                    <a:pos x="253945" y="0"/>
                  </a:cxn>
                  <a:cxn ang="0">
                    <a:pos x="327307" y="56394"/>
                  </a:cxn>
                  <a:cxn ang="0">
                    <a:pos x="389383" y="110908"/>
                  </a:cxn>
                  <a:cxn ang="0">
                    <a:pos x="427004" y="150384"/>
                  </a:cxn>
                  <a:cxn ang="0">
                    <a:pos x="537988" y="231215"/>
                  </a:cxn>
                  <a:cxn ang="0">
                    <a:pos x="391264" y="421075"/>
                  </a:cxn>
                  <a:cxn ang="0">
                    <a:pos x="331069" y="372201"/>
                  </a:cxn>
                  <a:cxn ang="0">
                    <a:pos x="331069" y="317686"/>
                  </a:cxn>
                  <a:cxn ang="0">
                    <a:pos x="338594" y="428595"/>
                  </a:cxn>
                  <a:cxn ang="0">
                    <a:pos x="299091" y="507546"/>
                  </a:cxn>
                  <a:cxn ang="0">
                    <a:pos x="176821" y="580859"/>
                  </a:cxn>
                  <a:cxn ang="0">
                    <a:pos x="112864" y="592138"/>
                  </a:cxn>
                  <a:cxn ang="0">
                    <a:pos x="82767" y="413556"/>
                  </a:cxn>
                  <a:cxn ang="0">
                    <a:pos x="1881" y="289489"/>
                  </a:cxn>
                  <a:cxn ang="0">
                    <a:pos x="11286" y="154143"/>
                  </a:cxn>
                  <a:cxn ang="0">
                    <a:pos x="79005" y="118427"/>
                  </a:cxn>
                  <a:cxn ang="0">
                    <a:pos x="112864" y="150384"/>
                  </a:cxn>
                  <a:cxn ang="0">
                    <a:pos x="126032" y="169182"/>
                  </a:cxn>
                  <a:cxn ang="0">
                    <a:pos x="199394" y="165422"/>
                  </a:cxn>
                </a:cxnLst>
                <a:pathLst>
                  <a:path w="292" h="315">
                    <a:moveTo>
                      <a:pt x="106" y="88"/>
                    </a:moveTo>
                    <a:cubicBezTo>
                      <a:pt x="106" y="74"/>
                      <a:pt x="106" y="60"/>
                      <a:pt x="100" y="46"/>
                    </a:cubicBezTo>
                    <a:cubicBezTo>
                      <a:pt x="94" y="32"/>
                      <a:pt x="99" y="21"/>
                      <a:pt x="113" y="15"/>
                    </a:cubicBezTo>
                    <a:cubicBezTo>
                      <a:pt x="116" y="3"/>
                      <a:pt x="125" y="1"/>
                      <a:pt x="135" y="0"/>
                    </a:cubicBezTo>
                    <a:cubicBezTo>
                      <a:pt x="153" y="3"/>
                      <a:pt x="160" y="21"/>
                      <a:pt x="174" y="30"/>
                    </a:cubicBezTo>
                    <a:cubicBezTo>
                      <a:pt x="184" y="41"/>
                      <a:pt x="191" y="54"/>
                      <a:pt x="207" y="59"/>
                    </a:cubicBezTo>
                    <a:cubicBezTo>
                      <a:pt x="217" y="62"/>
                      <a:pt x="225" y="70"/>
                      <a:pt x="227" y="80"/>
                    </a:cubicBezTo>
                    <a:cubicBezTo>
                      <a:pt x="232" y="115"/>
                      <a:pt x="254" y="126"/>
                      <a:pt x="286" y="123"/>
                    </a:cubicBezTo>
                    <a:cubicBezTo>
                      <a:pt x="292" y="162"/>
                      <a:pt x="246" y="223"/>
                      <a:pt x="208" y="224"/>
                    </a:cubicBezTo>
                    <a:cubicBezTo>
                      <a:pt x="191" y="225"/>
                      <a:pt x="178" y="217"/>
                      <a:pt x="176" y="198"/>
                    </a:cubicBezTo>
                    <a:cubicBezTo>
                      <a:pt x="175" y="185"/>
                      <a:pt x="176" y="173"/>
                      <a:pt x="176" y="169"/>
                    </a:cubicBezTo>
                    <a:cubicBezTo>
                      <a:pt x="176" y="183"/>
                      <a:pt x="174" y="205"/>
                      <a:pt x="180" y="228"/>
                    </a:cubicBezTo>
                    <a:cubicBezTo>
                      <a:pt x="184" y="247"/>
                      <a:pt x="175" y="260"/>
                      <a:pt x="159" y="270"/>
                    </a:cubicBezTo>
                    <a:cubicBezTo>
                      <a:pt x="137" y="283"/>
                      <a:pt x="116" y="297"/>
                      <a:pt x="94" y="309"/>
                    </a:cubicBezTo>
                    <a:cubicBezTo>
                      <a:pt x="83" y="313"/>
                      <a:pt x="71" y="315"/>
                      <a:pt x="60" y="315"/>
                    </a:cubicBezTo>
                    <a:cubicBezTo>
                      <a:pt x="54" y="283"/>
                      <a:pt x="43" y="253"/>
                      <a:pt x="44" y="220"/>
                    </a:cubicBezTo>
                    <a:cubicBezTo>
                      <a:pt x="35" y="195"/>
                      <a:pt x="16" y="176"/>
                      <a:pt x="1" y="154"/>
                    </a:cubicBezTo>
                    <a:cubicBezTo>
                      <a:pt x="0" y="130"/>
                      <a:pt x="3" y="106"/>
                      <a:pt x="6" y="82"/>
                    </a:cubicBezTo>
                    <a:cubicBezTo>
                      <a:pt x="13" y="66"/>
                      <a:pt x="28" y="66"/>
                      <a:pt x="42" y="63"/>
                    </a:cubicBezTo>
                    <a:cubicBezTo>
                      <a:pt x="52" y="65"/>
                      <a:pt x="56" y="72"/>
                      <a:pt x="60" y="80"/>
                    </a:cubicBezTo>
                    <a:cubicBezTo>
                      <a:pt x="62" y="83"/>
                      <a:pt x="65" y="87"/>
                      <a:pt x="67" y="90"/>
                    </a:cubicBezTo>
                    <a:cubicBezTo>
                      <a:pt x="81" y="109"/>
                      <a:pt x="95" y="118"/>
                      <a:pt x="106" y="88"/>
                    </a:cubicBezTo>
                    <a:close/>
                  </a:path>
                </a:pathLst>
              </a:custGeom>
              <a:solidFill>
                <a:srgbClr val="81AA80"/>
              </a:solidFill>
              <a:ln w="9525">
                <a:noFill/>
              </a:ln>
            </p:spPr>
            <p:txBody>
              <a:bodyPr/>
              <a:p>
                <a:endParaRPr lang="zh-CN" altLang="en-US"/>
              </a:p>
            </p:txBody>
          </p:sp>
          <p:sp>
            <p:nvSpPr>
              <p:cNvPr id="29801" name="Freeform 90"/>
              <p:cNvSpPr/>
              <p:nvPr/>
            </p:nvSpPr>
            <p:spPr>
              <a:xfrm>
                <a:off x="3254375" y="3509963"/>
                <a:ext cx="284163" cy="476250"/>
              </a:xfrm>
              <a:custGeom>
                <a:avLst/>
                <a:gdLst/>
                <a:ahLst/>
                <a:cxnLst>
                  <a:cxn ang="0">
                    <a:pos x="205124" y="20625"/>
                  </a:cxn>
                  <a:cxn ang="0">
                    <a:pos x="238998" y="67500"/>
                  </a:cxn>
                  <a:cxn ang="0">
                    <a:pos x="284163" y="43125"/>
                  </a:cxn>
                  <a:cxn ang="0">
                    <a:pos x="278517" y="136875"/>
                  </a:cxn>
                  <a:cxn ang="0">
                    <a:pos x="261580" y="232500"/>
                  </a:cxn>
                  <a:cxn ang="0">
                    <a:pos x="148668" y="397500"/>
                  </a:cxn>
                  <a:cxn ang="0">
                    <a:pos x="56456" y="433125"/>
                  </a:cxn>
                  <a:cxn ang="0">
                    <a:pos x="137376" y="41250"/>
                  </a:cxn>
                  <a:cxn ang="0">
                    <a:pos x="205124" y="20625"/>
                  </a:cxn>
                </a:cxnLst>
                <a:pathLst>
                  <a:path w="151" h="254">
                    <a:moveTo>
                      <a:pt x="109" y="11"/>
                    </a:moveTo>
                    <a:cubicBezTo>
                      <a:pt x="140" y="0"/>
                      <a:pt x="123" y="27"/>
                      <a:pt x="127" y="36"/>
                    </a:cubicBezTo>
                    <a:cubicBezTo>
                      <a:pt x="139" y="38"/>
                      <a:pt x="139" y="23"/>
                      <a:pt x="151" y="23"/>
                    </a:cubicBezTo>
                    <a:cubicBezTo>
                      <a:pt x="150" y="40"/>
                      <a:pt x="149" y="57"/>
                      <a:pt x="148" y="73"/>
                    </a:cubicBezTo>
                    <a:cubicBezTo>
                      <a:pt x="115" y="84"/>
                      <a:pt x="137" y="111"/>
                      <a:pt x="139" y="124"/>
                    </a:cubicBezTo>
                    <a:cubicBezTo>
                      <a:pt x="151" y="190"/>
                      <a:pt x="140" y="208"/>
                      <a:pt x="79" y="212"/>
                    </a:cubicBezTo>
                    <a:cubicBezTo>
                      <a:pt x="78" y="211"/>
                      <a:pt x="30" y="254"/>
                      <a:pt x="30" y="231"/>
                    </a:cubicBezTo>
                    <a:cubicBezTo>
                      <a:pt x="0" y="157"/>
                      <a:pt x="43" y="45"/>
                      <a:pt x="73" y="22"/>
                    </a:cubicBezTo>
                    <a:cubicBezTo>
                      <a:pt x="85" y="18"/>
                      <a:pt x="95" y="8"/>
                      <a:pt x="109" y="11"/>
                    </a:cubicBezTo>
                    <a:close/>
                  </a:path>
                </a:pathLst>
              </a:custGeom>
              <a:solidFill>
                <a:srgbClr val="719982"/>
              </a:solidFill>
              <a:ln w="9525">
                <a:noFill/>
              </a:ln>
            </p:spPr>
            <p:txBody>
              <a:bodyPr/>
              <a:p>
                <a:endParaRPr lang="zh-CN" altLang="en-US"/>
              </a:p>
            </p:txBody>
          </p:sp>
          <p:sp>
            <p:nvSpPr>
              <p:cNvPr id="29802" name="Freeform 91"/>
              <p:cNvSpPr/>
              <p:nvPr/>
            </p:nvSpPr>
            <p:spPr>
              <a:xfrm>
                <a:off x="3371850" y="3873500"/>
                <a:ext cx="280988" cy="207963"/>
              </a:xfrm>
              <a:custGeom>
                <a:avLst/>
                <a:gdLst/>
                <a:ahLst/>
                <a:cxnLst>
                  <a:cxn ang="0">
                    <a:pos x="162973" y="196619"/>
                  </a:cxn>
                  <a:cxn ang="0">
                    <a:pos x="88042" y="207963"/>
                  </a:cxn>
                  <a:cxn ang="0">
                    <a:pos x="54324" y="181494"/>
                  </a:cxn>
                  <a:cxn ang="0">
                    <a:pos x="5619" y="175823"/>
                  </a:cxn>
                  <a:cxn ang="0">
                    <a:pos x="33718" y="128558"/>
                  </a:cxn>
                  <a:cxn ang="0">
                    <a:pos x="127381" y="37811"/>
                  </a:cxn>
                  <a:cxn ang="0">
                    <a:pos x="232283" y="18905"/>
                  </a:cxn>
                  <a:cxn ang="0">
                    <a:pos x="239776" y="35920"/>
                  </a:cxn>
                  <a:cxn ang="0">
                    <a:pos x="280988" y="109653"/>
                  </a:cxn>
                  <a:cxn ang="0">
                    <a:pos x="162973" y="196619"/>
                  </a:cxn>
                </a:cxnLst>
                <a:pathLst>
                  <a:path w="150" h="110">
                    <a:moveTo>
                      <a:pt x="87" y="104"/>
                    </a:moveTo>
                    <a:cubicBezTo>
                      <a:pt x="74" y="106"/>
                      <a:pt x="61" y="108"/>
                      <a:pt x="47" y="110"/>
                    </a:cubicBezTo>
                    <a:cubicBezTo>
                      <a:pt x="46" y="98"/>
                      <a:pt x="39" y="96"/>
                      <a:pt x="29" y="96"/>
                    </a:cubicBezTo>
                    <a:cubicBezTo>
                      <a:pt x="20" y="95"/>
                      <a:pt x="8" y="110"/>
                      <a:pt x="3" y="93"/>
                    </a:cubicBezTo>
                    <a:cubicBezTo>
                      <a:pt x="0" y="81"/>
                      <a:pt x="11" y="75"/>
                      <a:pt x="18" y="68"/>
                    </a:cubicBezTo>
                    <a:cubicBezTo>
                      <a:pt x="34" y="51"/>
                      <a:pt x="51" y="35"/>
                      <a:pt x="68" y="20"/>
                    </a:cubicBezTo>
                    <a:cubicBezTo>
                      <a:pt x="85" y="5"/>
                      <a:pt x="103" y="0"/>
                      <a:pt x="124" y="10"/>
                    </a:cubicBezTo>
                    <a:cubicBezTo>
                      <a:pt x="127" y="13"/>
                      <a:pt x="128" y="16"/>
                      <a:pt x="128" y="19"/>
                    </a:cubicBezTo>
                    <a:cubicBezTo>
                      <a:pt x="103" y="51"/>
                      <a:pt x="139" y="47"/>
                      <a:pt x="150" y="58"/>
                    </a:cubicBezTo>
                    <a:cubicBezTo>
                      <a:pt x="135" y="82"/>
                      <a:pt x="122" y="108"/>
                      <a:pt x="87" y="104"/>
                    </a:cubicBezTo>
                    <a:close/>
                  </a:path>
                </a:pathLst>
              </a:custGeom>
              <a:solidFill>
                <a:srgbClr val="6E9E87"/>
              </a:solidFill>
              <a:ln w="9525">
                <a:noFill/>
              </a:ln>
            </p:spPr>
            <p:txBody>
              <a:bodyPr/>
              <a:p>
                <a:endParaRPr lang="zh-CN" altLang="en-US"/>
              </a:p>
            </p:txBody>
          </p:sp>
          <p:sp>
            <p:nvSpPr>
              <p:cNvPr id="29803" name="Freeform 92"/>
              <p:cNvSpPr/>
              <p:nvPr/>
            </p:nvSpPr>
            <p:spPr>
              <a:xfrm>
                <a:off x="3144838" y="3959225"/>
                <a:ext cx="180975" cy="247650"/>
              </a:xfrm>
              <a:custGeom>
                <a:avLst/>
                <a:gdLst/>
                <a:ahLst/>
                <a:cxnLst>
                  <a:cxn ang="0">
                    <a:pos x="69750" y="54407"/>
                  </a:cxn>
                  <a:cxn ang="0">
                    <a:pos x="162123" y="1876"/>
                  </a:cxn>
                  <a:cxn ang="0">
                    <a:pos x="173434" y="50655"/>
                  </a:cxn>
                  <a:cxn ang="0">
                    <a:pos x="103683" y="225136"/>
                  </a:cxn>
                  <a:cxn ang="0">
                    <a:pos x="71635" y="247650"/>
                  </a:cxn>
                  <a:cxn ang="0">
                    <a:pos x="69750" y="54407"/>
                  </a:cxn>
                </a:cxnLst>
                <a:pathLst>
                  <a:path w="96" h="132">
                    <a:moveTo>
                      <a:pt x="37" y="29"/>
                    </a:moveTo>
                    <a:cubicBezTo>
                      <a:pt x="56" y="24"/>
                      <a:pt x="64" y="0"/>
                      <a:pt x="86" y="1"/>
                    </a:cubicBezTo>
                    <a:cubicBezTo>
                      <a:pt x="93" y="8"/>
                      <a:pt x="96" y="17"/>
                      <a:pt x="92" y="27"/>
                    </a:cubicBezTo>
                    <a:cubicBezTo>
                      <a:pt x="80" y="58"/>
                      <a:pt x="68" y="89"/>
                      <a:pt x="55" y="120"/>
                    </a:cubicBezTo>
                    <a:cubicBezTo>
                      <a:pt x="54" y="123"/>
                      <a:pt x="49" y="124"/>
                      <a:pt x="38" y="132"/>
                    </a:cubicBezTo>
                    <a:cubicBezTo>
                      <a:pt x="44" y="93"/>
                      <a:pt x="0" y="65"/>
                      <a:pt x="37" y="29"/>
                    </a:cubicBezTo>
                    <a:close/>
                  </a:path>
                </a:pathLst>
              </a:custGeom>
              <a:solidFill>
                <a:srgbClr val="ECEEEC"/>
              </a:solidFill>
              <a:ln w="9525">
                <a:noFill/>
              </a:ln>
            </p:spPr>
            <p:txBody>
              <a:bodyPr/>
              <a:p>
                <a:endParaRPr lang="zh-CN" altLang="en-US"/>
              </a:p>
            </p:txBody>
          </p:sp>
          <p:sp>
            <p:nvSpPr>
              <p:cNvPr id="29804" name="Freeform 93"/>
              <p:cNvSpPr/>
              <p:nvPr/>
            </p:nvSpPr>
            <p:spPr>
              <a:xfrm>
                <a:off x="3306763" y="3900488"/>
                <a:ext cx="112713" cy="109538"/>
              </a:xfrm>
              <a:custGeom>
                <a:avLst/>
                <a:gdLst/>
                <a:ahLst/>
                <a:cxnLst>
                  <a:cxn ang="0">
                    <a:pos x="11271" y="109538"/>
                  </a:cxn>
                  <a:cxn ang="0">
                    <a:pos x="0" y="60434"/>
                  </a:cxn>
                  <a:cxn ang="0">
                    <a:pos x="1878" y="56657"/>
                  </a:cxn>
                  <a:cxn ang="0">
                    <a:pos x="73263" y="0"/>
                  </a:cxn>
                  <a:cxn ang="0">
                    <a:pos x="93927" y="7554"/>
                  </a:cxn>
                  <a:cxn ang="0">
                    <a:pos x="95806" y="7554"/>
                  </a:cxn>
                  <a:cxn ang="0">
                    <a:pos x="69506" y="62323"/>
                  </a:cxn>
                  <a:cxn ang="0">
                    <a:pos x="11271" y="109538"/>
                  </a:cxn>
                </a:cxnLst>
                <a:pathLst>
                  <a:path w="60" h="58">
                    <a:moveTo>
                      <a:pt x="6" y="58"/>
                    </a:moveTo>
                    <a:cubicBezTo>
                      <a:pt x="4" y="49"/>
                      <a:pt x="2" y="41"/>
                      <a:pt x="0" y="32"/>
                    </a:cubicBezTo>
                    <a:cubicBezTo>
                      <a:pt x="0" y="32"/>
                      <a:pt x="1" y="30"/>
                      <a:pt x="1" y="30"/>
                    </a:cubicBezTo>
                    <a:cubicBezTo>
                      <a:pt x="5" y="9"/>
                      <a:pt x="21" y="3"/>
                      <a:pt x="39" y="0"/>
                    </a:cubicBezTo>
                    <a:cubicBezTo>
                      <a:pt x="43" y="0"/>
                      <a:pt x="47" y="1"/>
                      <a:pt x="50" y="4"/>
                    </a:cubicBezTo>
                    <a:cubicBezTo>
                      <a:pt x="51" y="4"/>
                      <a:pt x="51" y="4"/>
                      <a:pt x="51" y="4"/>
                    </a:cubicBezTo>
                    <a:cubicBezTo>
                      <a:pt x="60" y="20"/>
                      <a:pt x="50" y="30"/>
                      <a:pt x="37" y="33"/>
                    </a:cubicBezTo>
                    <a:cubicBezTo>
                      <a:pt x="21" y="36"/>
                      <a:pt x="15" y="48"/>
                      <a:pt x="6" y="58"/>
                    </a:cubicBezTo>
                    <a:close/>
                  </a:path>
                </a:pathLst>
              </a:custGeom>
              <a:solidFill>
                <a:srgbClr val="719982"/>
              </a:solidFill>
              <a:ln w="9525">
                <a:noFill/>
              </a:ln>
            </p:spPr>
            <p:txBody>
              <a:bodyPr/>
              <a:p>
                <a:endParaRPr lang="zh-CN" altLang="en-US"/>
              </a:p>
            </p:txBody>
          </p:sp>
          <p:sp>
            <p:nvSpPr>
              <p:cNvPr id="29805" name="Freeform 94"/>
              <p:cNvSpPr/>
              <p:nvPr/>
            </p:nvSpPr>
            <p:spPr>
              <a:xfrm>
                <a:off x="2503488" y="5300663"/>
                <a:ext cx="361950" cy="377825"/>
              </a:xfrm>
              <a:custGeom>
                <a:avLst/>
                <a:gdLst/>
                <a:ahLst/>
                <a:cxnLst>
                  <a:cxn ang="0">
                    <a:pos x="275682" y="0"/>
                  </a:cxn>
                  <a:cxn ang="0">
                    <a:pos x="318816" y="159776"/>
                  </a:cxn>
                  <a:cxn ang="0">
                    <a:pos x="361950" y="187972"/>
                  </a:cxn>
                  <a:cxn ang="0">
                    <a:pos x="318816" y="261281"/>
                  </a:cxn>
                  <a:cxn ang="0">
                    <a:pos x="298186" y="265041"/>
                  </a:cxn>
                  <a:cxn ang="0">
                    <a:pos x="101270" y="364666"/>
                  </a:cxn>
                  <a:cxn ang="0">
                    <a:pos x="95644" y="362787"/>
                  </a:cxn>
                  <a:cxn ang="0">
                    <a:pos x="11252" y="343989"/>
                  </a:cxn>
                  <a:cxn ang="0">
                    <a:pos x="43133" y="261281"/>
                  </a:cxn>
                  <a:cxn ang="0">
                    <a:pos x="97520" y="195491"/>
                  </a:cxn>
                  <a:cxn ang="0">
                    <a:pos x="135027" y="174814"/>
                  </a:cxn>
                  <a:cxn ang="0">
                    <a:pos x="275682" y="0"/>
                  </a:cxn>
                </a:cxnLst>
                <a:pathLst>
                  <a:path w="193" h="201">
                    <a:moveTo>
                      <a:pt x="147" y="0"/>
                    </a:moveTo>
                    <a:cubicBezTo>
                      <a:pt x="128" y="36"/>
                      <a:pt x="162" y="57"/>
                      <a:pt x="170" y="85"/>
                    </a:cubicBezTo>
                    <a:cubicBezTo>
                      <a:pt x="181" y="85"/>
                      <a:pt x="192" y="85"/>
                      <a:pt x="193" y="100"/>
                    </a:cubicBezTo>
                    <a:cubicBezTo>
                      <a:pt x="185" y="113"/>
                      <a:pt x="178" y="126"/>
                      <a:pt x="170" y="139"/>
                    </a:cubicBezTo>
                    <a:cubicBezTo>
                      <a:pt x="166" y="140"/>
                      <a:pt x="162" y="139"/>
                      <a:pt x="159" y="141"/>
                    </a:cubicBezTo>
                    <a:cubicBezTo>
                      <a:pt x="128" y="167"/>
                      <a:pt x="99" y="196"/>
                      <a:pt x="54" y="194"/>
                    </a:cubicBezTo>
                    <a:cubicBezTo>
                      <a:pt x="53" y="193"/>
                      <a:pt x="52" y="194"/>
                      <a:pt x="51" y="193"/>
                    </a:cubicBezTo>
                    <a:cubicBezTo>
                      <a:pt x="35" y="190"/>
                      <a:pt x="14" y="201"/>
                      <a:pt x="6" y="183"/>
                    </a:cubicBezTo>
                    <a:cubicBezTo>
                      <a:pt x="0" y="167"/>
                      <a:pt x="14" y="153"/>
                      <a:pt x="23" y="139"/>
                    </a:cubicBezTo>
                    <a:cubicBezTo>
                      <a:pt x="54" y="138"/>
                      <a:pt x="53" y="138"/>
                      <a:pt x="52" y="104"/>
                    </a:cubicBezTo>
                    <a:cubicBezTo>
                      <a:pt x="52" y="90"/>
                      <a:pt x="70" y="103"/>
                      <a:pt x="72" y="93"/>
                    </a:cubicBezTo>
                    <a:cubicBezTo>
                      <a:pt x="78" y="47"/>
                      <a:pt x="124" y="33"/>
                      <a:pt x="147" y="0"/>
                    </a:cubicBezTo>
                    <a:close/>
                  </a:path>
                </a:pathLst>
              </a:custGeom>
              <a:solidFill>
                <a:srgbClr val="5AA258"/>
              </a:solidFill>
              <a:ln w="9525">
                <a:noFill/>
              </a:ln>
            </p:spPr>
            <p:txBody>
              <a:bodyPr/>
              <a:p>
                <a:endParaRPr lang="zh-CN" altLang="en-US"/>
              </a:p>
            </p:txBody>
          </p:sp>
          <p:sp>
            <p:nvSpPr>
              <p:cNvPr id="29806" name="Freeform 95"/>
              <p:cNvSpPr/>
              <p:nvPr/>
            </p:nvSpPr>
            <p:spPr>
              <a:xfrm>
                <a:off x="2822575" y="5289550"/>
                <a:ext cx="239713" cy="155575"/>
              </a:xfrm>
              <a:custGeom>
                <a:avLst/>
                <a:gdLst/>
                <a:ahLst/>
                <a:cxnLst>
                  <a:cxn ang="0">
                    <a:pos x="0" y="155575"/>
                  </a:cxn>
                  <a:cxn ang="0">
                    <a:pos x="187275" y="9371"/>
                  </a:cxn>
                  <a:cxn ang="0">
                    <a:pos x="217239" y="11246"/>
                  </a:cxn>
                  <a:cxn ang="0">
                    <a:pos x="157311" y="114338"/>
                  </a:cxn>
                  <a:cxn ang="0">
                    <a:pos x="0" y="155575"/>
                  </a:cxn>
                </a:cxnLst>
                <a:pathLst>
                  <a:path w="128" h="83">
                    <a:moveTo>
                      <a:pt x="0" y="83"/>
                    </a:moveTo>
                    <a:cubicBezTo>
                      <a:pt x="0" y="0"/>
                      <a:pt x="23" y="3"/>
                      <a:pt x="100" y="5"/>
                    </a:cubicBezTo>
                    <a:cubicBezTo>
                      <a:pt x="105" y="5"/>
                      <a:pt x="111" y="6"/>
                      <a:pt x="116" y="6"/>
                    </a:cubicBezTo>
                    <a:cubicBezTo>
                      <a:pt x="128" y="44"/>
                      <a:pt x="122" y="54"/>
                      <a:pt x="84" y="61"/>
                    </a:cubicBezTo>
                    <a:cubicBezTo>
                      <a:pt x="56" y="66"/>
                      <a:pt x="28" y="75"/>
                      <a:pt x="0" y="83"/>
                    </a:cubicBezTo>
                    <a:close/>
                  </a:path>
                </a:pathLst>
              </a:custGeom>
              <a:solidFill>
                <a:srgbClr val="8CC673"/>
              </a:solidFill>
              <a:ln w="9525">
                <a:noFill/>
              </a:ln>
            </p:spPr>
            <p:txBody>
              <a:bodyPr/>
              <a:p>
                <a:endParaRPr lang="zh-CN" altLang="en-US"/>
              </a:p>
            </p:txBody>
          </p:sp>
          <p:sp>
            <p:nvSpPr>
              <p:cNvPr id="29807" name="Freeform 96"/>
              <p:cNvSpPr/>
              <p:nvPr/>
            </p:nvSpPr>
            <p:spPr>
              <a:xfrm>
                <a:off x="3154363" y="4949825"/>
                <a:ext cx="101600" cy="68263"/>
              </a:xfrm>
              <a:custGeom>
                <a:avLst/>
                <a:gdLst/>
                <a:ahLst/>
                <a:cxnLst>
                  <a:cxn ang="0">
                    <a:pos x="1881" y="33209"/>
                  </a:cxn>
                  <a:cxn ang="0">
                    <a:pos x="101600" y="5534"/>
                  </a:cxn>
                  <a:cxn ang="0">
                    <a:pos x="0" y="60883"/>
                  </a:cxn>
                  <a:cxn ang="0">
                    <a:pos x="1881" y="33209"/>
                  </a:cxn>
                </a:cxnLst>
                <a:pathLst>
                  <a:path w="54" h="37">
                    <a:moveTo>
                      <a:pt x="1" y="18"/>
                    </a:moveTo>
                    <a:cubicBezTo>
                      <a:pt x="19" y="14"/>
                      <a:pt x="34" y="0"/>
                      <a:pt x="54" y="3"/>
                    </a:cubicBezTo>
                    <a:cubicBezTo>
                      <a:pt x="42" y="23"/>
                      <a:pt x="26" y="37"/>
                      <a:pt x="0" y="33"/>
                    </a:cubicBezTo>
                    <a:cubicBezTo>
                      <a:pt x="1" y="28"/>
                      <a:pt x="1" y="23"/>
                      <a:pt x="1" y="18"/>
                    </a:cubicBezTo>
                    <a:close/>
                  </a:path>
                </a:pathLst>
              </a:custGeom>
              <a:solidFill>
                <a:srgbClr val="5B9E4F"/>
              </a:solidFill>
              <a:ln w="9525">
                <a:noFill/>
              </a:ln>
            </p:spPr>
            <p:txBody>
              <a:bodyPr/>
              <a:p>
                <a:endParaRPr lang="zh-CN" altLang="en-US"/>
              </a:p>
            </p:txBody>
          </p:sp>
          <p:sp>
            <p:nvSpPr>
              <p:cNvPr id="29808" name="Freeform 97"/>
              <p:cNvSpPr/>
              <p:nvPr/>
            </p:nvSpPr>
            <p:spPr>
              <a:xfrm>
                <a:off x="2270125" y="5475288"/>
                <a:ext cx="247650" cy="328613"/>
              </a:xfrm>
              <a:custGeom>
                <a:avLst/>
                <a:gdLst/>
                <a:ahLst/>
                <a:cxnLst>
                  <a:cxn ang="0">
                    <a:pos x="16885" y="319224"/>
                  </a:cxn>
                  <a:cxn ang="0">
                    <a:pos x="0" y="230967"/>
                  </a:cxn>
                  <a:cxn ang="0">
                    <a:pos x="161347" y="0"/>
                  </a:cxn>
                  <a:cxn ang="0">
                    <a:pos x="247650" y="58211"/>
                  </a:cxn>
                  <a:cxn ang="0">
                    <a:pos x="127577" y="172756"/>
                  </a:cxn>
                  <a:cxn ang="0">
                    <a:pos x="114444" y="210312"/>
                  </a:cxn>
                  <a:cxn ang="0">
                    <a:pos x="43151" y="328613"/>
                  </a:cxn>
                  <a:cxn ang="0">
                    <a:pos x="16885" y="319224"/>
                  </a:cxn>
                </a:cxnLst>
                <a:pathLst>
                  <a:path w="132" h="175">
                    <a:moveTo>
                      <a:pt x="9" y="170"/>
                    </a:moveTo>
                    <a:cubicBezTo>
                      <a:pt x="5" y="154"/>
                      <a:pt x="15" y="137"/>
                      <a:pt x="0" y="123"/>
                    </a:cubicBezTo>
                    <a:cubicBezTo>
                      <a:pt x="3" y="64"/>
                      <a:pt x="39" y="28"/>
                      <a:pt x="86" y="0"/>
                    </a:cubicBezTo>
                    <a:cubicBezTo>
                      <a:pt x="104" y="6"/>
                      <a:pt x="127" y="5"/>
                      <a:pt x="132" y="31"/>
                    </a:cubicBezTo>
                    <a:cubicBezTo>
                      <a:pt x="100" y="40"/>
                      <a:pt x="104" y="87"/>
                      <a:pt x="68" y="92"/>
                    </a:cubicBezTo>
                    <a:cubicBezTo>
                      <a:pt x="61" y="93"/>
                      <a:pt x="57" y="103"/>
                      <a:pt x="61" y="112"/>
                    </a:cubicBezTo>
                    <a:cubicBezTo>
                      <a:pt x="79" y="151"/>
                      <a:pt x="31" y="152"/>
                      <a:pt x="23" y="175"/>
                    </a:cubicBezTo>
                    <a:cubicBezTo>
                      <a:pt x="18" y="173"/>
                      <a:pt x="14" y="171"/>
                      <a:pt x="9" y="170"/>
                    </a:cubicBezTo>
                    <a:close/>
                  </a:path>
                </a:pathLst>
              </a:custGeom>
              <a:solidFill>
                <a:srgbClr val="5AA07D"/>
              </a:solidFill>
              <a:ln w="9525">
                <a:noFill/>
              </a:ln>
            </p:spPr>
            <p:txBody>
              <a:bodyPr/>
              <a:p>
                <a:endParaRPr lang="zh-CN" altLang="en-US"/>
              </a:p>
            </p:txBody>
          </p:sp>
          <p:sp>
            <p:nvSpPr>
              <p:cNvPr id="29809" name="Freeform 98"/>
              <p:cNvSpPr/>
              <p:nvPr/>
            </p:nvSpPr>
            <p:spPr>
              <a:xfrm>
                <a:off x="2432050" y="5259388"/>
                <a:ext cx="288925" cy="274638"/>
              </a:xfrm>
              <a:custGeom>
                <a:avLst/>
                <a:gdLst/>
                <a:ahLst/>
                <a:cxnLst>
                  <a:cxn ang="0">
                    <a:pos x="86302" y="274638"/>
                  </a:cxn>
                  <a:cxn ang="0">
                    <a:pos x="0" y="216324"/>
                  </a:cxn>
                  <a:cxn ang="0">
                    <a:pos x="31894" y="201275"/>
                  </a:cxn>
                  <a:cxn ang="0">
                    <a:pos x="69417" y="154248"/>
                  </a:cxn>
                  <a:cxn ang="0">
                    <a:pos x="101311" y="131675"/>
                  </a:cxn>
                  <a:cxn ang="0">
                    <a:pos x="185737" y="69600"/>
                  </a:cxn>
                  <a:cxn ang="0">
                    <a:pos x="219507" y="52670"/>
                  </a:cxn>
                  <a:cxn ang="0">
                    <a:pos x="187613" y="26335"/>
                  </a:cxn>
                  <a:cxn ang="0">
                    <a:pos x="230764" y="20691"/>
                  </a:cxn>
                  <a:cxn ang="0">
                    <a:pos x="288925" y="41383"/>
                  </a:cxn>
                  <a:cxn ang="0">
                    <a:pos x="101311" y="272756"/>
                  </a:cxn>
                  <a:cxn ang="0">
                    <a:pos x="86302" y="274638"/>
                  </a:cxn>
                </a:cxnLst>
                <a:pathLst>
                  <a:path w="154" h="146">
                    <a:moveTo>
                      <a:pt x="46" y="146"/>
                    </a:moveTo>
                    <a:cubicBezTo>
                      <a:pt x="31" y="136"/>
                      <a:pt x="15" y="125"/>
                      <a:pt x="0" y="115"/>
                    </a:cubicBezTo>
                    <a:cubicBezTo>
                      <a:pt x="6" y="113"/>
                      <a:pt x="19" y="118"/>
                      <a:pt x="17" y="107"/>
                    </a:cubicBezTo>
                    <a:cubicBezTo>
                      <a:pt x="14" y="88"/>
                      <a:pt x="22" y="85"/>
                      <a:pt x="37" y="82"/>
                    </a:cubicBezTo>
                    <a:cubicBezTo>
                      <a:pt x="44" y="81"/>
                      <a:pt x="54" y="74"/>
                      <a:pt x="54" y="70"/>
                    </a:cubicBezTo>
                    <a:cubicBezTo>
                      <a:pt x="55" y="38"/>
                      <a:pt x="76" y="37"/>
                      <a:pt x="99" y="37"/>
                    </a:cubicBezTo>
                    <a:cubicBezTo>
                      <a:pt x="106" y="37"/>
                      <a:pt x="117" y="37"/>
                      <a:pt x="117" y="28"/>
                    </a:cubicBezTo>
                    <a:cubicBezTo>
                      <a:pt x="116" y="23"/>
                      <a:pt x="106" y="19"/>
                      <a:pt x="100" y="14"/>
                    </a:cubicBezTo>
                    <a:cubicBezTo>
                      <a:pt x="106" y="1"/>
                      <a:pt x="114" y="0"/>
                      <a:pt x="123" y="11"/>
                    </a:cubicBezTo>
                    <a:cubicBezTo>
                      <a:pt x="131" y="20"/>
                      <a:pt x="142" y="23"/>
                      <a:pt x="154" y="22"/>
                    </a:cubicBezTo>
                    <a:cubicBezTo>
                      <a:pt x="124" y="67"/>
                      <a:pt x="73" y="93"/>
                      <a:pt x="54" y="145"/>
                    </a:cubicBezTo>
                    <a:cubicBezTo>
                      <a:pt x="51" y="146"/>
                      <a:pt x="49" y="146"/>
                      <a:pt x="46" y="146"/>
                    </a:cubicBezTo>
                    <a:close/>
                  </a:path>
                </a:pathLst>
              </a:custGeom>
              <a:solidFill>
                <a:srgbClr val="5AA258"/>
              </a:solidFill>
              <a:ln w="9525">
                <a:noFill/>
              </a:ln>
            </p:spPr>
            <p:txBody>
              <a:bodyPr/>
              <a:p>
                <a:endParaRPr lang="zh-CN" altLang="en-US"/>
              </a:p>
            </p:txBody>
          </p:sp>
          <p:sp>
            <p:nvSpPr>
              <p:cNvPr id="29810" name="Freeform 102"/>
              <p:cNvSpPr/>
              <p:nvPr/>
            </p:nvSpPr>
            <p:spPr>
              <a:xfrm>
                <a:off x="2701925" y="2963863"/>
                <a:ext cx="192088" cy="469900"/>
              </a:xfrm>
              <a:custGeom>
                <a:avLst/>
                <a:gdLst/>
                <a:ahLst/>
                <a:cxnLst>
                  <a:cxn ang="0">
                    <a:pos x="43313" y="469900"/>
                  </a:cxn>
                  <a:cxn ang="0">
                    <a:pos x="5649" y="317652"/>
                  </a:cxn>
                  <a:cxn ang="0">
                    <a:pos x="3766" y="298856"/>
                  </a:cxn>
                  <a:cxn ang="0">
                    <a:pos x="13182" y="169164"/>
                  </a:cxn>
                  <a:cxn ang="0">
                    <a:pos x="65912" y="0"/>
                  </a:cxn>
                  <a:cxn ang="0">
                    <a:pos x="139357" y="238709"/>
                  </a:cxn>
                  <a:cxn ang="0">
                    <a:pos x="129941" y="355244"/>
                  </a:cxn>
                  <a:cxn ang="0">
                    <a:pos x="43313" y="469900"/>
                  </a:cxn>
                </a:cxnLst>
                <a:pathLst>
                  <a:path w="102" h="250">
                    <a:moveTo>
                      <a:pt x="23" y="250"/>
                    </a:moveTo>
                    <a:cubicBezTo>
                      <a:pt x="20" y="223"/>
                      <a:pt x="34" y="191"/>
                      <a:pt x="3" y="169"/>
                    </a:cubicBezTo>
                    <a:cubicBezTo>
                      <a:pt x="1" y="168"/>
                      <a:pt x="0" y="160"/>
                      <a:pt x="2" y="159"/>
                    </a:cubicBezTo>
                    <a:cubicBezTo>
                      <a:pt x="31" y="138"/>
                      <a:pt x="10" y="112"/>
                      <a:pt x="7" y="90"/>
                    </a:cubicBezTo>
                    <a:cubicBezTo>
                      <a:pt x="2" y="54"/>
                      <a:pt x="23" y="29"/>
                      <a:pt x="35" y="0"/>
                    </a:cubicBezTo>
                    <a:cubicBezTo>
                      <a:pt x="102" y="26"/>
                      <a:pt x="81" y="78"/>
                      <a:pt x="74" y="127"/>
                    </a:cubicBezTo>
                    <a:cubicBezTo>
                      <a:pt x="71" y="147"/>
                      <a:pt x="57" y="167"/>
                      <a:pt x="69" y="189"/>
                    </a:cubicBezTo>
                    <a:cubicBezTo>
                      <a:pt x="64" y="217"/>
                      <a:pt x="48" y="237"/>
                      <a:pt x="23" y="250"/>
                    </a:cubicBezTo>
                    <a:close/>
                  </a:path>
                </a:pathLst>
              </a:custGeom>
              <a:solidFill>
                <a:srgbClr val="F5D680"/>
              </a:solidFill>
              <a:ln w="9525">
                <a:noFill/>
              </a:ln>
            </p:spPr>
            <p:txBody>
              <a:bodyPr/>
              <a:p>
                <a:endParaRPr lang="zh-CN" altLang="en-US"/>
              </a:p>
            </p:txBody>
          </p:sp>
          <p:sp>
            <p:nvSpPr>
              <p:cNvPr id="29811" name="Freeform 103"/>
              <p:cNvSpPr/>
              <p:nvPr/>
            </p:nvSpPr>
            <p:spPr>
              <a:xfrm>
                <a:off x="2497138" y="3160713"/>
                <a:ext cx="131763" cy="201613"/>
              </a:xfrm>
              <a:custGeom>
                <a:avLst/>
                <a:gdLst/>
                <a:ahLst/>
                <a:cxnLst>
                  <a:cxn ang="0">
                    <a:pos x="1882" y="201613"/>
                  </a:cxn>
                  <a:cxn ang="0">
                    <a:pos x="37646" y="124359"/>
                  </a:cxn>
                  <a:cxn ang="0">
                    <a:pos x="97881" y="0"/>
                  </a:cxn>
                  <a:cxn ang="0">
                    <a:pos x="131763" y="101748"/>
                  </a:cxn>
                  <a:cxn ang="0">
                    <a:pos x="1882" y="201613"/>
                  </a:cxn>
                </a:cxnLst>
                <a:pathLst>
                  <a:path w="70" h="107">
                    <a:moveTo>
                      <a:pt x="1" y="107"/>
                    </a:moveTo>
                    <a:cubicBezTo>
                      <a:pt x="0" y="90"/>
                      <a:pt x="2" y="75"/>
                      <a:pt x="20" y="66"/>
                    </a:cubicBezTo>
                    <a:cubicBezTo>
                      <a:pt x="44" y="53"/>
                      <a:pt x="42" y="25"/>
                      <a:pt x="52" y="0"/>
                    </a:cubicBezTo>
                    <a:cubicBezTo>
                      <a:pt x="69" y="17"/>
                      <a:pt x="58" y="39"/>
                      <a:pt x="70" y="54"/>
                    </a:cubicBezTo>
                    <a:cubicBezTo>
                      <a:pt x="44" y="68"/>
                      <a:pt x="32" y="100"/>
                      <a:pt x="1" y="107"/>
                    </a:cubicBezTo>
                    <a:close/>
                  </a:path>
                </a:pathLst>
              </a:custGeom>
              <a:solidFill>
                <a:srgbClr val="ECD188"/>
              </a:solidFill>
              <a:ln w="9525">
                <a:noFill/>
              </a:ln>
            </p:spPr>
            <p:txBody>
              <a:bodyPr/>
              <a:p>
                <a:endParaRPr lang="zh-CN" altLang="en-US"/>
              </a:p>
            </p:txBody>
          </p:sp>
          <p:sp>
            <p:nvSpPr>
              <p:cNvPr id="29812" name="Freeform 104"/>
              <p:cNvSpPr/>
              <p:nvPr/>
            </p:nvSpPr>
            <p:spPr>
              <a:xfrm>
                <a:off x="3071813" y="2720975"/>
                <a:ext cx="180975" cy="209550"/>
              </a:xfrm>
              <a:custGeom>
                <a:avLst/>
                <a:gdLst/>
                <a:ahLst/>
                <a:cxnLst>
                  <a:cxn ang="0">
                    <a:pos x="7540" y="120821"/>
                  </a:cxn>
                  <a:cxn ang="0">
                    <a:pos x="16966" y="50971"/>
                  </a:cxn>
                  <a:cxn ang="0">
                    <a:pos x="22621" y="7551"/>
                  </a:cxn>
                  <a:cxn ang="0">
                    <a:pos x="60325" y="20766"/>
                  </a:cxn>
                  <a:cxn ang="0">
                    <a:pos x="180975" y="134036"/>
                  </a:cxn>
                  <a:cxn ang="0">
                    <a:pos x="165893" y="134036"/>
                  </a:cxn>
                  <a:cxn ang="0">
                    <a:pos x="94257" y="192559"/>
                  </a:cxn>
                  <a:cxn ang="0">
                    <a:pos x="35817" y="207662"/>
                  </a:cxn>
                  <a:cxn ang="0">
                    <a:pos x="22621" y="169905"/>
                  </a:cxn>
                  <a:cxn ang="0">
                    <a:pos x="7540" y="120821"/>
                  </a:cxn>
                </a:cxnLst>
                <a:pathLst>
                  <a:path w="96" h="111">
                    <a:moveTo>
                      <a:pt x="4" y="64"/>
                    </a:moveTo>
                    <a:cubicBezTo>
                      <a:pt x="3" y="51"/>
                      <a:pt x="15" y="40"/>
                      <a:pt x="9" y="27"/>
                    </a:cubicBezTo>
                    <a:cubicBezTo>
                      <a:pt x="5" y="19"/>
                      <a:pt x="0" y="10"/>
                      <a:pt x="12" y="4"/>
                    </a:cubicBezTo>
                    <a:cubicBezTo>
                      <a:pt x="19" y="0"/>
                      <a:pt x="26" y="6"/>
                      <a:pt x="32" y="11"/>
                    </a:cubicBezTo>
                    <a:cubicBezTo>
                      <a:pt x="56" y="28"/>
                      <a:pt x="92" y="32"/>
                      <a:pt x="96" y="71"/>
                    </a:cubicBezTo>
                    <a:cubicBezTo>
                      <a:pt x="94" y="71"/>
                      <a:pt x="91" y="71"/>
                      <a:pt x="88" y="71"/>
                    </a:cubicBezTo>
                    <a:cubicBezTo>
                      <a:pt x="84" y="92"/>
                      <a:pt x="71" y="102"/>
                      <a:pt x="50" y="102"/>
                    </a:cubicBezTo>
                    <a:cubicBezTo>
                      <a:pt x="40" y="107"/>
                      <a:pt x="30" y="111"/>
                      <a:pt x="19" y="110"/>
                    </a:cubicBezTo>
                    <a:cubicBezTo>
                      <a:pt x="4" y="108"/>
                      <a:pt x="3" y="101"/>
                      <a:pt x="12" y="90"/>
                    </a:cubicBezTo>
                    <a:cubicBezTo>
                      <a:pt x="20" y="78"/>
                      <a:pt x="24" y="67"/>
                      <a:pt x="4" y="64"/>
                    </a:cubicBezTo>
                    <a:close/>
                  </a:path>
                </a:pathLst>
              </a:custGeom>
              <a:solidFill>
                <a:srgbClr val="F2BF50"/>
              </a:solidFill>
              <a:ln w="9525">
                <a:noFill/>
              </a:ln>
            </p:spPr>
            <p:txBody>
              <a:bodyPr/>
              <a:p>
                <a:endParaRPr lang="zh-CN" altLang="en-US"/>
              </a:p>
            </p:txBody>
          </p:sp>
          <p:sp>
            <p:nvSpPr>
              <p:cNvPr id="29813" name="Freeform 105"/>
              <p:cNvSpPr/>
              <p:nvPr/>
            </p:nvSpPr>
            <p:spPr>
              <a:xfrm>
                <a:off x="2936875" y="2741613"/>
                <a:ext cx="112713" cy="187325"/>
              </a:xfrm>
              <a:custGeom>
                <a:avLst/>
                <a:gdLst/>
                <a:ahLst/>
                <a:cxnLst>
                  <a:cxn ang="0">
                    <a:pos x="11271" y="187325"/>
                  </a:cxn>
                  <a:cxn ang="0">
                    <a:pos x="5635" y="43519"/>
                  </a:cxn>
                  <a:cxn ang="0">
                    <a:pos x="20664" y="3784"/>
                  </a:cxn>
                  <a:cxn ang="0">
                    <a:pos x="45085" y="34059"/>
                  </a:cxn>
                  <a:cxn ang="0">
                    <a:pos x="112713" y="158942"/>
                  </a:cxn>
                  <a:cxn ang="0">
                    <a:pos x="11271" y="187325"/>
                  </a:cxn>
                </a:cxnLst>
                <a:pathLst>
                  <a:path w="60" h="99">
                    <a:moveTo>
                      <a:pt x="6" y="99"/>
                    </a:moveTo>
                    <a:cubicBezTo>
                      <a:pt x="5" y="73"/>
                      <a:pt x="10" y="48"/>
                      <a:pt x="3" y="23"/>
                    </a:cubicBezTo>
                    <a:cubicBezTo>
                      <a:pt x="0" y="13"/>
                      <a:pt x="1" y="4"/>
                      <a:pt x="11" y="2"/>
                    </a:cubicBezTo>
                    <a:cubicBezTo>
                      <a:pt x="21" y="0"/>
                      <a:pt x="21" y="11"/>
                      <a:pt x="24" y="18"/>
                    </a:cubicBezTo>
                    <a:cubicBezTo>
                      <a:pt x="34" y="41"/>
                      <a:pt x="29" y="72"/>
                      <a:pt x="60" y="84"/>
                    </a:cubicBezTo>
                    <a:cubicBezTo>
                      <a:pt x="44" y="94"/>
                      <a:pt x="25" y="97"/>
                      <a:pt x="6" y="99"/>
                    </a:cubicBezTo>
                    <a:close/>
                  </a:path>
                </a:pathLst>
              </a:custGeom>
              <a:solidFill>
                <a:srgbClr val="F2BF50"/>
              </a:solidFill>
              <a:ln w="9525">
                <a:noFill/>
              </a:ln>
            </p:spPr>
            <p:txBody>
              <a:bodyPr/>
              <a:p>
                <a:endParaRPr lang="zh-CN" altLang="en-US"/>
              </a:p>
            </p:txBody>
          </p:sp>
          <p:sp>
            <p:nvSpPr>
              <p:cNvPr id="29814" name="Freeform 106"/>
              <p:cNvSpPr/>
              <p:nvPr/>
            </p:nvSpPr>
            <p:spPr>
              <a:xfrm>
                <a:off x="2633663" y="2409825"/>
                <a:ext cx="468313" cy="350838"/>
              </a:xfrm>
              <a:custGeom>
                <a:avLst/>
                <a:gdLst/>
                <a:ahLst/>
                <a:cxnLst>
                  <a:cxn ang="0">
                    <a:pos x="285877" y="315191"/>
                  </a:cxn>
                  <a:cxn ang="0">
                    <a:pos x="270831" y="328324"/>
                  </a:cxn>
                  <a:cxn ang="0">
                    <a:pos x="218169" y="320819"/>
                  </a:cxn>
                  <a:cxn ang="0">
                    <a:pos x="165508" y="303934"/>
                  </a:cxn>
                  <a:cxn ang="0">
                    <a:pos x="124131" y="287049"/>
                  </a:cxn>
                  <a:cxn ang="0">
                    <a:pos x="75231" y="345209"/>
                  </a:cxn>
                  <a:cxn ang="0">
                    <a:pos x="9403" y="272040"/>
                  </a:cxn>
                  <a:cxn ang="0">
                    <a:pos x="16926" y="225136"/>
                  </a:cxn>
                  <a:cxn ang="0">
                    <a:pos x="103442" y="185737"/>
                  </a:cxn>
                  <a:cxn ang="0">
                    <a:pos x="133535" y="210127"/>
                  </a:cxn>
                  <a:cxn ang="0">
                    <a:pos x="223812" y="153843"/>
                  </a:cxn>
                  <a:cxn ang="0">
                    <a:pos x="248262" y="58160"/>
                  </a:cxn>
                  <a:cxn ang="0">
                    <a:pos x="331016" y="39398"/>
                  </a:cxn>
                  <a:cxn ang="0">
                    <a:pos x="462670" y="163224"/>
                  </a:cxn>
                  <a:cxn ang="0">
                    <a:pos x="355466" y="266411"/>
                  </a:cxn>
                  <a:cxn ang="0">
                    <a:pos x="285877" y="315191"/>
                  </a:cxn>
                </a:cxnLst>
                <a:pathLst>
                  <a:path w="249" h="187">
                    <a:moveTo>
                      <a:pt x="152" y="168"/>
                    </a:moveTo>
                    <a:cubicBezTo>
                      <a:pt x="149" y="170"/>
                      <a:pt x="147" y="173"/>
                      <a:pt x="144" y="175"/>
                    </a:cubicBezTo>
                    <a:cubicBezTo>
                      <a:pt x="136" y="166"/>
                      <a:pt x="126" y="165"/>
                      <a:pt x="116" y="171"/>
                    </a:cubicBezTo>
                    <a:cubicBezTo>
                      <a:pt x="102" y="180"/>
                      <a:pt x="92" y="187"/>
                      <a:pt x="88" y="162"/>
                    </a:cubicBezTo>
                    <a:cubicBezTo>
                      <a:pt x="86" y="151"/>
                      <a:pt x="75" y="153"/>
                      <a:pt x="66" y="153"/>
                    </a:cubicBezTo>
                    <a:cubicBezTo>
                      <a:pt x="45" y="152"/>
                      <a:pt x="46" y="171"/>
                      <a:pt x="40" y="184"/>
                    </a:cubicBezTo>
                    <a:cubicBezTo>
                      <a:pt x="27" y="171"/>
                      <a:pt x="35" y="141"/>
                      <a:pt x="5" y="145"/>
                    </a:cubicBezTo>
                    <a:cubicBezTo>
                      <a:pt x="0" y="136"/>
                      <a:pt x="4" y="128"/>
                      <a:pt x="9" y="120"/>
                    </a:cubicBezTo>
                    <a:cubicBezTo>
                      <a:pt x="24" y="114"/>
                      <a:pt x="30" y="86"/>
                      <a:pt x="55" y="99"/>
                    </a:cubicBezTo>
                    <a:cubicBezTo>
                      <a:pt x="61" y="102"/>
                      <a:pt x="52" y="123"/>
                      <a:pt x="71" y="112"/>
                    </a:cubicBezTo>
                    <a:cubicBezTo>
                      <a:pt x="87" y="103"/>
                      <a:pt x="111" y="105"/>
                      <a:pt x="119" y="82"/>
                    </a:cubicBezTo>
                    <a:cubicBezTo>
                      <a:pt x="122" y="65"/>
                      <a:pt x="149" y="54"/>
                      <a:pt x="132" y="31"/>
                    </a:cubicBezTo>
                    <a:cubicBezTo>
                      <a:pt x="149" y="6"/>
                      <a:pt x="168" y="0"/>
                      <a:pt x="176" y="21"/>
                    </a:cubicBezTo>
                    <a:cubicBezTo>
                      <a:pt x="190" y="55"/>
                      <a:pt x="218" y="70"/>
                      <a:pt x="246" y="87"/>
                    </a:cubicBezTo>
                    <a:cubicBezTo>
                      <a:pt x="249" y="119"/>
                      <a:pt x="229" y="143"/>
                      <a:pt x="189" y="142"/>
                    </a:cubicBezTo>
                    <a:cubicBezTo>
                      <a:pt x="166" y="141"/>
                      <a:pt x="158" y="151"/>
                      <a:pt x="152" y="168"/>
                    </a:cubicBezTo>
                    <a:close/>
                  </a:path>
                </a:pathLst>
              </a:custGeom>
              <a:solidFill>
                <a:srgbClr val="C47552"/>
              </a:solidFill>
              <a:ln w="9525">
                <a:noFill/>
              </a:ln>
            </p:spPr>
            <p:txBody>
              <a:bodyPr/>
              <a:p>
                <a:endParaRPr lang="zh-CN" altLang="en-US"/>
              </a:p>
            </p:txBody>
          </p:sp>
          <p:sp>
            <p:nvSpPr>
              <p:cNvPr id="29815" name="Freeform 107"/>
              <p:cNvSpPr/>
              <p:nvPr/>
            </p:nvSpPr>
            <p:spPr>
              <a:xfrm>
                <a:off x="2498725" y="2532063"/>
                <a:ext cx="160338" cy="165100"/>
              </a:xfrm>
              <a:custGeom>
                <a:avLst/>
                <a:gdLst/>
                <a:ahLst/>
                <a:cxnLst>
                  <a:cxn ang="0">
                    <a:pos x="160338" y="106939"/>
                  </a:cxn>
                  <a:cxn ang="0">
                    <a:pos x="145247" y="150090"/>
                  </a:cxn>
                  <a:cxn ang="0">
                    <a:pos x="30181" y="120072"/>
                  </a:cxn>
                  <a:cxn ang="0">
                    <a:pos x="0" y="48779"/>
                  </a:cxn>
                  <a:cxn ang="0">
                    <a:pos x="0" y="5628"/>
                  </a:cxn>
                  <a:cxn ang="0">
                    <a:pos x="24522" y="13132"/>
                  </a:cxn>
                  <a:cxn ang="0">
                    <a:pos x="118838" y="73169"/>
                  </a:cxn>
                  <a:cxn ang="0">
                    <a:pos x="160338" y="106939"/>
                  </a:cxn>
                </a:cxnLst>
                <a:pathLst>
                  <a:path w="85" h="88">
                    <a:moveTo>
                      <a:pt x="85" y="57"/>
                    </a:moveTo>
                    <a:cubicBezTo>
                      <a:pt x="82" y="64"/>
                      <a:pt x="80" y="72"/>
                      <a:pt x="77" y="80"/>
                    </a:cubicBezTo>
                    <a:cubicBezTo>
                      <a:pt x="53" y="88"/>
                      <a:pt x="32" y="84"/>
                      <a:pt x="16" y="64"/>
                    </a:cubicBezTo>
                    <a:cubicBezTo>
                      <a:pt x="8" y="53"/>
                      <a:pt x="5" y="39"/>
                      <a:pt x="0" y="26"/>
                    </a:cubicBezTo>
                    <a:cubicBezTo>
                      <a:pt x="0" y="18"/>
                      <a:pt x="0" y="10"/>
                      <a:pt x="0" y="3"/>
                    </a:cubicBezTo>
                    <a:cubicBezTo>
                      <a:pt x="5" y="0"/>
                      <a:pt x="10" y="3"/>
                      <a:pt x="13" y="7"/>
                    </a:cubicBezTo>
                    <a:cubicBezTo>
                      <a:pt x="25" y="25"/>
                      <a:pt x="37" y="42"/>
                      <a:pt x="63" y="39"/>
                    </a:cubicBezTo>
                    <a:cubicBezTo>
                      <a:pt x="73" y="37"/>
                      <a:pt x="82" y="45"/>
                      <a:pt x="85" y="57"/>
                    </a:cubicBezTo>
                    <a:close/>
                  </a:path>
                </a:pathLst>
              </a:custGeom>
              <a:solidFill>
                <a:srgbClr val="C0712D"/>
              </a:solidFill>
              <a:ln w="9525">
                <a:noFill/>
              </a:ln>
            </p:spPr>
            <p:txBody>
              <a:bodyPr/>
              <a:p>
                <a:endParaRPr lang="zh-CN" altLang="en-US"/>
              </a:p>
            </p:txBody>
          </p:sp>
          <p:sp>
            <p:nvSpPr>
              <p:cNvPr id="29816" name="Freeform 108"/>
              <p:cNvSpPr/>
              <p:nvPr/>
            </p:nvSpPr>
            <p:spPr>
              <a:xfrm>
                <a:off x="2403475" y="2074863"/>
                <a:ext cx="366713" cy="568325"/>
              </a:xfrm>
              <a:custGeom>
                <a:avLst/>
                <a:gdLst/>
                <a:ahLst/>
                <a:cxnLst>
                  <a:cxn ang="0">
                    <a:pos x="255758" y="564561"/>
                  </a:cxn>
                  <a:cxn ang="0">
                    <a:pos x="173013" y="555151"/>
                  </a:cxn>
                  <a:cxn ang="0">
                    <a:pos x="139162" y="530687"/>
                  </a:cxn>
                  <a:cxn ang="0">
                    <a:pos x="95909" y="462940"/>
                  </a:cxn>
                  <a:cxn ang="0">
                    <a:pos x="62059" y="368846"/>
                  </a:cxn>
                  <a:cxn ang="0">
                    <a:pos x="24447" y="242761"/>
                  </a:cxn>
                  <a:cxn ang="0">
                    <a:pos x="35731" y="188187"/>
                  </a:cxn>
                  <a:cxn ang="0">
                    <a:pos x="58297" y="152431"/>
                  </a:cxn>
                  <a:cxn ang="0">
                    <a:pos x="90267" y="129849"/>
                  </a:cxn>
                  <a:cxn ang="0">
                    <a:pos x="9402" y="111030"/>
                  </a:cxn>
                  <a:cxn ang="0">
                    <a:pos x="65820" y="41401"/>
                  </a:cxn>
                  <a:cxn ang="0">
                    <a:pos x="110954" y="28228"/>
                  </a:cxn>
                  <a:cxn ang="0">
                    <a:pos x="171132" y="77156"/>
                  </a:cxn>
                  <a:cxn ang="0">
                    <a:pos x="182416" y="137376"/>
                  </a:cxn>
                  <a:cxn ang="0">
                    <a:pos x="204983" y="161840"/>
                  </a:cxn>
                  <a:cxn ang="0">
                    <a:pos x="204983" y="212651"/>
                  </a:cxn>
                  <a:cxn ang="0">
                    <a:pos x="142924" y="287926"/>
                  </a:cxn>
                  <a:cxn ang="0">
                    <a:pos x="238833" y="282280"/>
                  </a:cxn>
                  <a:cxn ang="0">
                    <a:pos x="317817" y="252170"/>
                  </a:cxn>
                  <a:cxn ang="0">
                    <a:pos x="336623" y="295453"/>
                  </a:cxn>
                  <a:cxn ang="0">
                    <a:pos x="310295" y="340618"/>
                  </a:cxn>
                  <a:cxn ang="0">
                    <a:pos x="261400" y="374492"/>
                  </a:cxn>
                  <a:cxn ang="0">
                    <a:pos x="203102" y="393311"/>
                  </a:cxn>
                  <a:cxn ang="0">
                    <a:pos x="282086" y="461058"/>
                  </a:cxn>
                  <a:cxn ang="0">
                    <a:pos x="344146" y="476113"/>
                  </a:cxn>
                  <a:cxn ang="0">
                    <a:pos x="361071" y="511868"/>
                  </a:cxn>
                  <a:cxn ang="0">
                    <a:pos x="329101" y="519396"/>
                  </a:cxn>
                  <a:cxn ang="0">
                    <a:pos x="255758" y="564561"/>
                  </a:cxn>
                </a:cxnLst>
                <a:pathLst>
                  <a:path w="195" h="302">
                    <a:moveTo>
                      <a:pt x="136" y="300"/>
                    </a:moveTo>
                    <a:cubicBezTo>
                      <a:pt x="122" y="295"/>
                      <a:pt x="111" y="278"/>
                      <a:pt x="92" y="295"/>
                    </a:cubicBezTo>
                    <a:cubicBezTo>
                      <a:pt x="84" y="302"/>
                      <a:pt x="79" y="290"/>
                      <a:pt x="74" y="282"/>
                    </a:cubicBezTo>
                    <a:cubicBezTo>
                      <a:pt x="67" y="270"/>
                      <a:pt x="59" y="258"/>
                      <a:pt x="51" y="246"/>
                    </a:cubicBezTo>
                    <a:cubicBezTo>
                      <a:pt x="21" y="238"/>
                      <a:pt x="30" y="210"/>
                      <a:pt x="33" y="196"/>
                    </a:cubicBezTo>
                    <a:cubicBezTo>
                      <a:pt x="38" y="167"/>
                      <a:pt x="20" y="151"/>
                      <a:pt x="13" y="129"/>
                    </a:cubicBezTo>
                    <a:cubicBezTo>
                      <a:pt x="15" y="120"/>
                      <a:pt x="17" y="110"/>
                      <a:pt x="19" y="100"/>
                    </a:cubicBezTo>
                    <a:cubicBezTo>
                      <a:pt x="20" y="92"/>
                      <a:pt x="26" y="87"/>
                      <a:pt x="31" y="81"/>
                    </a:cubicBezTo>
                    <a:cubicBezTo>
                      <a:pt x="36" y="75"/>
                      <a:pt x="46" y="78"/>
                      <a:pt x="48" y="69"/>
                    </a:cubicBezTo>
                    <a:cubicBezTo>
                      <a:pt x="35" y="60"/>
                      <a:pt x="16" y="74"/>
                      <a:pt x="5" y="59"/>
                    </a:cubicBezTo>
                    <a:cubicBezTo>
                      <a:pt x="0" y="35"/>
                      <a:pt x="34" y="42"/>
                      <a:pt x="35" y="22"/>
                    </a:cubicBezTo>
                    <a:cubicBezTo>
                      <a:pt x="37" y="0"/>
                      <a:pt x="49" y="12"/>
                      <a:pt x="59" y="15"/>
                    </a:cubicBezTo>
                    <a:cubicBezTo>
                      <a:pt x="69" y="25"/>
                      <a:pt x="79" y="35"/>
                      <a:pt x="91" y="41"/>
                    </a:cubicBezTo>
                    <a:cubicBezTo>
                      <a:pt x="101" y="50"/>
                      <a:pt x="103" y="62"/>
                      <a:pt x="97" y="73"/>
                    </a:cubicBezTo>
                    <a:cubicBezTo>
                      <a:pt x="88" y="90"/>
                      <a:pt x="110" y="78"/>
                      <a:pt x="109" y="86"/>
                    </a:cubicBezTo>
                    <a:cubicBezTo>
                      <a:pt x="114" y="95"/>
                      <a:pt x="113" y="104"/>
                      <a:pt x="109" y="113"/>
                    </a:cubicBezTo>
                    <a:cubicBezTo>
                      <a:pt x="99" y="128"/>
                      <a:pt x="67" y="134"/>
                      <a:pt x="76" y="153"/>
                    </a:cubicBezTo>
                    <a:cubicBezTo>
                      <a:pt x="85" y="171"/>
                      <a:pt x="109" y="148"/>
                      <a:pt x="127" y="150"/>
                    </a:cubicBezTo>
                    <a:cubicBezTo>
                      <a:pt x="143" y="151"/>
                      <a:pt x="152" y="133"/>
                      <a:pt x="169" y="134"/>
                    </a:cubicBezTo>
                    <a:cubicBezTo>
                      <a:pt x="180" y="138"/>
                      <a:pt x="181" y="147"/>
                      <a:pt x="179" y="157"/>
                    </a:cubicBezTo>
                    <a:cubicBezTo>
                      <a:pt x="176" y="166"/>
                      <a:pt x="170" y="172"/>
                      <a:pt x="165" y="181"/>
                    </a:cubicBezTo>
                    <a:cubicBezTo>
                      <a:pt x="159" y="190"/>
                      <a:pt x="151" y="197"/>
                      <a:pt x="139" y="199"/>
                    </a:cubicBezTo>
                    <a:cubicBezTo>
                      <a:pt x="129" y="205"/>
                      <a:pt x="112" y="187"/>
                      <a:pt x="108" y="209"/>
                    </a:cubicBezTo>
                    <a:cubicBezTo>
                      <a:pt x="113" y="231"/>
                      <a:pt x="127" y="242"/>
                      <a:pt x="150" y="245"/>
                    </a:cubicBezTo>
                    <a:cubicBezTo>
                      <a:pt x="161" y="246"/>
                      <a:pt x="173" y="247"/>
                      <a:pt x="183" y="253"/>
                    </a:cubicBezTo>
                    <a:cubicBezTo>
                      <a:pt x="190" y="257"/>
                      <a:pt x="195" y="263"/>
                      <a:pt x="192" y="272"/>
                    </a:cubicBezTo>
                    <a:cubicBezTo>
                      <a:pt x="189" y="280"/>
                      <a:pt x="183" y="282"/>
                      <a:pt x="175" y="276"/>
                    </a:cubicBezTo>
                    <a:cubicBezTo>
                      <a:pt x="157" y="276"/>
                      <a:pt x="154" y="302"/>
                      <a:pt x="136" y="300"/>
                    </a:cubicBezTo>
                    <a:close/>
                  </a:path>
                </a:pathLst>
              </a:custGeom>
              <a:solidFill>
                <a:srgbClr val="A34A2F"/>
              </a:solidFill>
              <a:ln w="9525">
                <a:noFill/>
              </a:ln>
            </p:spPr>
            <p:txBody>
              <a:bodyPr/>
              <a:p>
                <a:endParaRPr lang="zh-CN" altLang="en-US"/>
              </a:p>
            </p:txBody>
          </p:sp>
          <p:sp>
            <p:nvSpPr>
              <p:cNvPr id="29817" name="Freeform 109"/>
              <p:cNvSpPr/>
              <p:nvPr/>
            </p:nvSpPr>
            <p:spPr>
              <a:xfrm>
                <a:off x="2386013" y="2149475"/>
                <a:ext cx="141288" cy="112713"/>
              </a:xfrm>
              <a:custGeom>
                <a:avLst/>
                <a:gdLst/>
                <a:ahLst/>
                <a:cxnLst>
                  <a:cxn ang="0">
                    <a:pos x="26373" y="35692"/>
                  </a:cxn>
                  <a:cxn ang="0">
                    <a:pos x="129984" y="48842"/>
                  </a:cxn>
                  <a:cxn ang="0">
                    <a:pos x="137520" y="80777"/>
                  </a:cxn>
                  <a:cxn ang="0">
                    <a:pos x="111146" y="80777"/>
                  </a:cxn>
                  <a:cxn ang="0">
                    <a:pos x="52747" y="112713"/>
                  </a:cxn>
                  <a:cxn ang="0">
                    <a:pos x="26373" y="35692"/>
                  </a:cxn>
                </a:cxnLst>
                <a:pathLst>
                  <a:path w="75" h="60">
                    <a:moveTo>
                      <a:pt x="14" y="19"/>
                    </a:moveTo>
                    <a:cubicBezTo>
                      <a:pt x="32" y="23"/>
                      <a:pt x="53" y="0"/>
                      <a:pt x="69" y="26"/>
                    </a:cubicBezTo>
                    <a:cubicBezTo>
                      <a:pt x="71" y="31"/>
                      <a:pt x="75" y="38"/>
                      <a:pt x="73" y="43"/>
                    </a:cubicBezTo>
                    <a:cubicBezTo>
                      <a:pt x="70" y="52"/>
                      <a:pt x="65" y="44"/>
                      <a:pt x="59" y="43"/>
                    </a:cubicBezTo>
                    <a:cubicBezTo>
                      <a:pt x="44" y="39"/>
                      <a:pt x="39" y="55"/>
                      <a:pt x="28" y="60"/>
                    </a:cubicBezTo>
                    <a:cubicBezTo>
                      <a:pt x="0" y="55"/>
                      <a:pt x="12" y="35"/>
                      <a:pt x="14" y="19"/>
                    </a:cubicBezTo>
                    <a:close/>
                  </a:path>
                </a:pathLst>
              </a:custGeom>
              <a:solidFill>
                <a:srgbClr val="572C1E"/>
              </a:solidFill>
              <a:ln w="9525">
                <a:noFill/>
              </a:ln>
            </p:spPr>
            <p:txBody>
              <a:bodyPr/>
              <a:p>
                <a:endParaRPr lang="zh-CN" altLang="en-US"/>
              </a:p>
            </p:txBody>
          </p:sp>
          <p:sp>
            <p:nvSpPr>
              <p:cNvPr id="29818" name="Freeform 110"/>
              <p:cNvSpPr/>
              <p:nvPr/>
            </p:nvSpPr>
            <p:spPr>
              <a:xfrm>
                <a:off x="2454275" y="2025650"/>
                <a:ext cx="79375" cy="92075"/>
              </a:xfrm>
              <a:custGeom>
                <a:avLst/>
                <a:gdLst/>
                <a:ahLst/>
                <a:cxnLst>
                  <a:cxn ang="0">
                    <a:pos x="60476" y="90195"/>
                  </a:cxn>
                  <a:cxn ang="0">
                    <a:pos x="15119" y="90195"/>
                  </a:cxn>
                  <a:cxn ang="0">
                    <a:pos x="0" y="77042"/>
                  </a:cxn>
                  <a:cxn ang="0">
                    <a:pos x="0" y="46977"/>
                  </a:cxn>
                  <a:cxn ang="0">
                    <a:pos x="77485" y="73284"/>
                  </a:cxn>
                  <a:cxn ang="0">
                    <a:pos x="60476" y="90195"/>
                  </a:cxn>
                </a:cxnLst>
                <a:pathLst>
                  <a:path w="42" h="49">
                    <a:moveTo>
                      <a:pt x="32" y="48"/>
                    </a:moveTo>
                    <a:cubicBezTo>
                      <a:pt x="24" y="46"/>
                      <a:pt x="16" y="38"/>
                      <a:pt x="8" y="48"/>
                    </a:cubicBezTo>
                    <a:cubicBezTo>
                      <a:pt x="5" y="45"/>
                      <a:pt x="3" y="43"/>
                      <a:pt x="0" y="41"/>
                    </a:cubicBezTo>
                    <a:cubicBezTo>
                      <a:pt x="0" y="35"/>
                      <a:pt x="0" y="30"/>
                      <a:pt x="0" y="25"/>
                    </a:cubicBezTo>
                    <a:cubicBezTo>
                      <a:pt x="12" y="35"/>
                      <a:pt x="39" y="0"/>
                      <a:pt x="41" y="39"/>
                    </a:cubicBezTo>
                    <a:cubicBezTo>
                      <a:pt x="42" y="46"/>
                      <a:pt x="39" y="49"/>
                      <a:pt x="32" y="48"/>
                    </a:cubicBezTo>
                    <a:close/>
                  </a:path>
                </a:pathLst>
              </a:custGeom>
              <a:solidFill>
                <a:srgbClr val="E3C593"/>
              </a:solidFill>
              <a:ln w="9525">
                <a:noFill/>
              </a:ln>
            </p:spPr>
            <p:txBody>
              <a:bodyPr/>
              <a:p>
                <a:endParaRPr lang="zh-CN" altLang="en-US"/>
              </a:p>
            </p:txBody>
          </p:sp>
          <p:sp>
            <p:nvSpPr>
              <p:cNvPr id="29819" name="Freeform 111"/>
              <p:cNvSpPr/>
              <p:nvPr/>
            </p:nvSpPr>
            <p:spPr>
              <a:xfrm>
                <a:off x="2378075" y="2033588"/>
                <a:ext cx="77788" cy="60325"/>
              </a:xfrm>
              <a:custGeom>
                <a:avLst/>
                <a:gdLst/>
                <a:ahLst/>
                <a:cxnLst>
                  <a:cxn ang="0">
                    <a:pos x="49328" y="9425"/>
                  </a:cxn>
                  <a:cxn ang="0">
                    <a:pos x="77788" y="37703"/>
                  </a:cxn>
                  <a:cxn ang="0">
                    <a:pos x="0" y="32047"/>
                  </a:cxn>
                  <a:cxn ang="0">
                    <a:pos x="49328" y="9425"/>
                  </a:cxn>
                </a:cxnLst>
                <a:pathLst>
                  <a:path w="41" h="32">
                    <a:moveTo>
                      <a:pt x="26" y="5"/>
                    </a:moveTo>
                    <a:cubicBezTo>
                      <a:pt x="31" y="10"/>
                      <a:pt x="36" y="15"/>
                      <a:pt x="41" y="20"/>
                    </a:cubicBezTo>
                    <a:cubicBezTo>
                      <a:pt x="26" y="32"/>
                      <a:pt x="13" y="23"/>
                      <a:pt x="0" y="17"/>
                    </a:cubicBezTo>
                    <a:cubicBezTo>
                      <a:pt x="3" y="0"/>
                      <a:pt x="22" y="19"/>
                      <a:pt x="26" y="5"/>
                    </a:cubicBezTo>
                    <a:close/>
                  </a:path>
                </a:pathLst>
              </a:custGeom>
              <a:solidFill>
                <a:srgbClr val="DAA253"/>
              </a:solidFill>
              <a:ln w="9525">
                <a:noFill/>
              </a:ln>
            </p:spPr>
            <p:txBody>
              <a:bodyPr/>
              <a:p>
                <a:endParaRPr lang="zh-CN" altLang="en-US"/>
              </a:p>
            </p:txBody>
          </p:sp>
          <p:sp>
            <p:nvSpPr>
              <p:cNvPr id="29820" name="Freeform 112"/>
              <p:cNvSpPr/>
              <p:nvPr/>
            </p:nvSpPr>
            <p:spPr>
              <a:xfrm>
                <a:off x="3165475" y="2854325"/>
                <a:ext cx="115888" cy="111125"/>
              </a:xfrm>
              <a:custGeom>
                <a:avLst/>
                <a:gdLst/>
                <a:ahLst/>
                <a:cxnLst>
                  <a:cxn ang="0">
                    <a:pos x="0" y="58387"/>
                  </a:cxn>
                  <a:cxn ang="0">
                    <a:pos x="72192" y="0"/>
                  </a:cxn>
                  <a:cxn ang="0">
                    <a:pos x="81691" y="67805"/>
                  </a:cxn>
                  <a:cxn ang="0">
                    <a:pos x="0" y="58387"/>
                  </a:cxn>
                </a:cxnLst>
                <a:pathLst>
                  <a:path w="61" h="59">
                    <a:moveTo>
                      <a:pt x="0" y="31"/>
                    </a:moveTo>
                    <a:cubicBezTo>
                      <a:pt x="13" y="21"/>
                      <a:pt x="26" y="11"/>
                      <a:pt x="38" y="0"/>
                    </a:cubicBezTo>
                    <a:cubicBezTo>
                      <a:pt x="54" y="10"/>
                      <a:pt x="61" y="22"/>
                      <a:pt x="43" y="36"/>
                    </a:cubicBezTo>
                    <a:cubicBezTo>
                      <a:pt x="28" y="48"/>
                      <a:pt x="11" y="59"/>
                      <a:pt x="0" y="31"/>
                    </a:cubicBezTo>
                    <a:close/>
                  </a:path>
                </a:pathLst>
              </a:custGeom>
              <a:solidFill>
                <a:srgbClr val="F5DD83"/>
              </a:solidFill>
              <a:ln w="9525">
                <a:noFill/>
              </a:ln>
            </p:spPr>
            <p:txBody>
              <a:bodyPr/>
              <a:p>
                <a:endParaRPr lang="zh-CN" altLang="en-US"/>
              </a:p>
            </p:txBody>
          </p:sp>
          <p:sp>
            <p:nvSpPr>
              <p:cNvPr id="29821" name="Freeform 113"/>
              <p:cNvSpPr/>
              <p:nvPr/>
            </p:nvSpPr>
            <p:spPr>
              <a:xfrm>
                <a:off x="2887663" y="2547938"/>
                <a:ext cx="293688" cy="179388"/>
              </a:xfrm>
              <a:custGeom>
                <a:avLst/>
                <a:gdLst/>
                <a:ahLst/>
                <a:cxnLst>
                  <a:cxn ang="0">
                    <a:pos x="32004" y="177499"/>
                  </a:cxn>
                  <a:cxn ang="0">
                    <a:pos x="88482" y="113297"/>
                  </a:cxn>
                  <a:cxn ang="0">
                    <a:pos x="205205" y="30212"/>
                  </a:cxn>
                  <a:cxn ang="0">
                    <a:pos x="250387" y="16994"/>
                  </a:cxn>
                  <a:cxn ang="0">
                    <a:pos x="293688" y="45319"/>
                  </a:cxn>
                  <a:cxn ang="0">
                    <a:pos x="291805" y="60425"/>
                  </a:cxn>
                  <a:cxn ang="0">
                    <a:pos x="171318" y="162393"/>
                  </a:cxn>
                  <a:cxn ang="0">
                    <a:pos x="32004" y="177499"/>
                  </a:cxn>
                </a:cxnLst>
                <a:pathLst>
                  <a:path w="156" h="95">
                    <a:moveTo>
                      <a:pt x="17" y="94"/>
                    </a:moveTo>
                    <a:cubicBezTo>
                      <a:pt x="14" y="71"/>
                      <a:pt x="0" y="42"/>
                      <a:pt x="47" y="60"/>
                    </a:cubicBezTo>
                    <a:cubicBezTo>
                      <a:pt x="71" y="70"/>
                      <a:pt x="102" y="44"/>
                      <a:pt x="109" y="16"/>
                    </a:cubicBezTo>
                    <a:cubicBezTo>
                      <a:pt x="113" y="0"/>
                      <a:pt x="122" y="2"/>
                      <a:pt x="133" y="9"/>
                    </a:cubicBezTo>
                    <a:cubicBezTo>
                      <a:pt x="144" y="9"/>
                      <a:pt x="151" y="14"/>
                      <a:pt x="156" y="24"/>
                    </a:cubicBezTo>
                    <a:cubicBezTo>
                      <a:pt x="156" y="27"/>
                      <a:pt x="156" y="29"/>
                      <a:pt x="155" y="32"/>
                    </a:cubicBezTo>
                    <a:cubicBezTo>
                      <a:pt x="132" y="48"/>
                      <a:pt x="126" y="87"/>
                      <a:pt x="91" y="86"/>
                    </a:cubicBezTo>
                    <a:cubicBezTo>
                      <a:pt x="65" y="86"/>
                      <a:pt x="42" y="95"/>
                      <a:pt x="17" y="94"/>
                    </a:cubicBezTo>
                    <a:close/>
                  </a:path>
                </a:pathLst>
              </a:custGeom>
              <a:solidFill>
                <a:srgbClr val="D38E64"/>
              </a:solidFill>
              <a:ln w="9525">
                <a:noFill/>
              </a:ln>
            </p:spPr>
            <p:txBody>
              <a:bodyPr/>
              <a:p>
                <a:endParaRPr lang="zh-CN" altLang="en-US"/>
              </a:p>
            </p:txBody>
          </p:sp>
          <p:sp>
            <p:nvSpPr>
              <p:cNvPr id="29822" name="Freeform 114"/>
              <p:cNvSpPr/>
              <p:nvPr/>
            </p:nvSpPr>
            <p:spPr>
              <a:xfrm>
                <a:off x="2687638" y="1984375"/>
                <a:ext cx="485775" cy="593725"/>
              </a:xfrm>
              <a:custGeom>
                <a:avLst/>
                <a:gdLst/>
                <a:ahLst/>
                <a:cxnLst>
                  <a:cxn ang="0">
                    <a:pos x="450138" y="580572"/>
                  </a:cxn>
                  <a:cxn ang="0">
                    <a:pos x="405125" y="593725"/>
                  </a:cxn>
                  <a:cxn ang="0">
                    <a:pos x="270083" y="479113"/>
                  </a:cxn>
                  <a:cxn ang="0">
                    <a:pos x="202562" y="490386"/>
                  </a:cxn>
                  <a:cxn ang="0">
                    <a:pos x="185682" y="496023"/>
                  </a:cxn>
                  <a:cxn ang="0">
                    <a:pos x="97530" y="430262"/>
                  </a:cxn>
                  <a:cxn ang="0">
                    <a:pos x="65645" y="390806"/>
                  </a:cxn>
                  <a:cxn ang="0">
                    <a:pos x="148170" y="255527"/>
                  </a:cxn>
                  <a:cxn ang="0">
                    <a:pos x="138792" y="214191"/>
                  </a:cxn>
                  <a:cxn ang="0">
                    <a:pos x="52516" y="167220"/>
                  </a:cxn>
                  <a:cxn ang="0">
                    <a:pos x="0" y="148431"/>
                  </a:cxn>
                  <a:cxn ang="0">
                    <a:pos x="15004" y="26304"/>
                  </a:cxn>
                  <a:cxn ang="0">
                    <a:pos x="71272" y="0"/>
                  </a:cxn>
                  <a:cxn ang="0">
                    <a:pos x="159424" y="15031"/>
                  </a:cxn>
                  <a:cxn ang="0">
                    <a:pos x="178180" y="73276"/>
                  </a:cxn>
                  <a:cxn ang="0">
                    <a:pos x="165050" y="135279"/>
                  </a:cxn>
                  <a:cxn ang="0">
                    <a:pos x="423880" y="231101"/>
                  </a:cxn>
                  <a:cxn ang="0">
                    <a:pos x="463268" y="422747"/>
                  </a:cxn>
                  <a:cxn ang="0">
                    <a:pos x="420129" y="372017"/>
                  </a:cxn>
                  <a:cxn ang="0">
                    <a:pos x="425756" y="492265"/>
                  </a:cxn>
                  <a:cxn ang="0">
                    <a:pos x="345106" y="477234"/>
                  </a:cxn>
                  <a:cxn ang="0">
                    <a:pos x="431383" y="490386"/>
                  </a:cxn>
                  <a:cxn ang="0">
                    <a:pos x="448263" y="492265"/>
                  </a:cxn>
                  <a:cxn ang="0">
                    <a:pos x="450138" y="580572"/>
                  </a:cxn>
                </a:cxnLst>
                <a:pathLst>
                  <a:path w="259" h="316">
                    <a:moveTo>
                      <a:pt x="240" y="309"/>
                    </a:moveTo>
                    <a:cubicBezTo>
                      <a:pt x="231" y="309"/>
                      <a:pt x="222" y="308"/>
                      <a:pt x="216" y="316"/>
                    </a:cubicBezTo>
                    <a:cubicBezTo>
                      <a:pt x="182" y="306"/>
                      <a:pt x="155" y="295"/>
                      <a:pt x="144" y="255"/>
                    </a:cubicBezTo>
                    <a:cubicBezTo>
                      <a:pt x="136" y="228"/>
                      <a:pt x="118" y="243"/>
                      <a:pt x="108" y="261"/>
                    </a:cubicBezTo>
                    <a:cubicBezTo>
                      <a:pt x="106" y="264"/>
                      <a:pt x="103" y="265"/>
                      <a:pt x="99" y="264"/>
                    </a:cubicBezTo>
                    <a:cubicBezTo>
                      <a:pt x="88" y="247"/>
                      <a:pt x="71" y="236"/>
                      <a:pt x="52" y="229"/>
                    </a:cubicBezTo>
                    <a:cubicBezTo>
                      <a:pt x="44" y="224"/>
                      <a:pt x="37" y="218"/>
                      <a:pt x="35" y="208"/>
                    </a:cubicBezTo>
                    <a:cubicBezTo>
                      <a:pt x="37" y="176"/>
                      <a:pt x="55" y="154"/>
                      <a:pt x="79" y="136"/>
                    </a:cubicBezTo>
                    <a:cubicBezTo>
                      <a:pt x="96" y="124"/>
                      <a:pt x="82" y="120"/>
                      <a:pt x="74" y="114"/>
                    </a:cubicBezTo>
                    <a:cubicBezTo>
                      <a:pt x="55" y="111"/>
                      <a:pt x="45" y="95"/>
                      <a:pt x="28" y="89"/>
                    </a:cubicBezTo>
                    <a:cubicBezTo>
                      <a:pt x="18" y="87"/>
                      <a:pt x="8" y="86"/>
                      <a:pt x="0" y="79"/>
                    </a:cubicBezTo>
                    <a:cubicBezTo>
                      <a:pt x="3" y="57"/>
                      <a:pt x="17" y="37"/>
                      <a:pt x="8" y="14"/>
                    </a:cubicBezTo>
                    <a:cubicBezTo>
                      <a:pt x="17" y="6"/>
                      <a:pt x="27" y="1"/>
                      <a:pt x="38" y="0"/>
                    </a:cubicBezTo>
                    <a:cubicBezTo>
                      <a:pt x="52" y="14"/>
                      <a:pt x="70" y="6"/>
                      <a:pt x="85" y="8"/>
                    </a:cubicBezTo>
                    <a:cubicBezTo>
                      <a:pt x="113" y="10"/>
                      <a:pt x="118" y="21"/>
                      <a:pt x="95" y="39"/>
                    </a:cubicBezTo>
                    <a:cubicBezTo>
                      <a:pt x="82" y="49"/>
                      <a:pt x="85" y="60"/>
                      <a:pt x="88" y="72"/>
                    </a:cubicBezTo>
                    <a:cubicBezTo>
                      <a:pt x="151" y="41"/>
                      <a:pt x="192" y="58"/>
                      <a:pt x="226" y="123"/>
                    </a:cubicBezTo>
                    <a:cubicBezTo>
                      <a:pt x="243" y="156"/>
                      <a:pt x="259" y="187"/>
                      <a:pt x="247" y="225"/>
                    </a:cubicBezTo>
                    <a:cubicBezTo>
                      <a:pt x="227" y="226"/>
                      <a:pt x="235" y="205"/>
                      <a:pt x="224" y="198"/>
                    </a:cubicBezTo>
                    <a:cubicBezTo>
                      <a:pt x="236" y="219"/>
                      <a:pt x="240" y="240"/>
                      <a:pt x="227" y="262"/>
                    </a:cubicBezTo>
                    <a:cubicBezTo>
                      <a:pt x="212" y="270"/>
                      <a:pt x="202" y="255"/>
                      <a:pt x="184" y="254"/>
                    </a:cubicBezTo>
                    <a:cubicBezTo>
                      <a:pt x="202" y="256"/>
                      <a:pt x="214" y="273"/>
                      <a:pt x="230" y="261"/>
                    </a:cubicBezTo>
                    <a:cubicBezTo>
                      <a:pt x="233" y="259"/>
                      <a:pt x="237" y="260"/>
                      <a:pt x="239" y="262"/>
                    </a:cubicBezTo>
                    <a:cubicBezTo>
                      <a:pt x="255" y="278"/>
                      <a:pt x="252" y="293"/>
                      <a:pt x="240" y="309"/>
                    </a:cubicBezTo>
                    <a:close/>
                  </a:path>
                </a:pathLst>
              </a:custGeom>
              <a:solidFill>
                <a:srgbClr val="CF5F45"/>
              </a:solidFill>
              <a:ln w="9525">
                <a:noFill/>
              </a:ln>
            </p:spPr>
            <p:txBody>
              <a:bodyPr/>
              <a:p>
                <a:endParaRPr lang="zh-CN" altLang="en-US"/>
              </a:p>
            </p:txBody>
          </p:sp>
          <p:sp>
            <p:nvSpPr>
              <p:cNvPr id="29823" name="Freeform 115"/>
              <p:cNvSpPr/>
              <p:nvPr/>
            </p:nvSpPr>
            <p:spPr>
              <a:xfrm>
                <a:off x="3101975" y="2324100"/>
                <a:ext cx="49213" cy="158750"/>
              </a:xfrm>
              <a:custGeom>
                <a:avLst/>
                <a:gdLst/>
                <a:ahLst/>
                <a:cxnLst>
                  <a:cxn ang="0">
                    <a:pos x="7571" y="154970"/>
                  </a:cxn>
                  <a:cxn ang="0">
                    <a:pos x="0" y="0"/>
                  </a:cxn>
                  <a:cxn ang="0">
                    <a:pos x="49213" y="83154"/>
                  </a:cxn>
                  <a:cxn ang="0">
                    <a:pos x="34070" y="153080"/>
                  </a:cxn>
                  <a:cxn ang="0">
                    <a:pos x="20820" y="154970"/>
                  </a:cxn>
                  <a:cxn ang="0">
                    <a:pos x="7571" y="154970"/>
                  </a:cxn>
                </a:cxnLst>
                <a:pathLst>
                  <a:path w="26" h="84">
                    <a:moveTo>
                      <a:pt x="4" y="82"/>
                    </a:moveTo>
                    <a:cubicBezTo>
                      <a:pt x="8" y="58"/>
                      <a:pt x="5" y="34"/>
                      <a:pt x="0" y="0"/>
                    </a:cubicBezTo>
                    <a:cubicBezTo>
                      <a:pt x="12" y="21"/>
                      <a:pt x="19" y="33"/>
                      <a:pt x="26" y="44"/>
                    </a:cubicBezTo>
                    <a:cubicBezTo>
                      <a:pt x="23" y="57"/>
                      <a:pt x="21" y="69"/>
                      <a:pt x="18" y="81"/>
                    </a:cubicBezTo>
                    <a:cubicBezTo>
                      <a:pt x="16" y="82"/>
                      <a:pt x="14" y="82"/>
                      <a:pt x="11" y="82"/>
                    </a:cubicBezTo>
                    <a:cubicBezTo>
                      <a:pt x="9" y="84"/>
                      <a:pt x="6" y="84"/>
                      <a:pt x="4" y="82"/>
                    </a:cubicBezTo>
                    <a:close/>
                  </a:path>
                </a:pathLst>
              </a:custGeom>
              <a:solidFill>
                <a:srgbClr val="ECB598"/>
              </a:solidFill>
              <a:ln w="9525">
                <a:noFill/>
              </a:ln>
            </p:spPr>
            <p:txBody>
              <a:bodyPr/>
              <a:p>
                <a:endParaRPr lang="zh-CN" altLang="en-US"/>
              </a:p>
            </p:txBody>
          </p:sp>
          <p:sp>
            <p:nvSpPr>
              <p:cNvPr id="29824" name="Freeform 116"/>
              <p:cNvSpPr/>
              <p:nvPr/>
            </p:nvSpPr>
            <p:spPr>
              <a:xfrm>
                <a:off x="3576638" y="3398838"/>
                <a:ext cx="87313" cy="66675"/>
              </a:xfrm>
              <a:custGeom>
                <a:avLst/>
                <a:gdLst/>
                <a:ahLst/>
                <a:cxnLst>
                  <a:cxn ang="0">
                    <a:pos x="72451" y="0"/>
                  </a:cxn>
                  <a:cxn ang="0">
                    <a:pos x="55731" y="64822"/>
                  </a:cxn>
                  <a:cxn ang="0">
                    <a:pos x="0" y="3704"/>
                  </a:cxn>
                  <a:cxn ang="0">
                    <a:pos x="72451" y="0"/>
                  </a:cxn>
                </a:cxnLst>
                <a:pathLst>
                  <a:path w="47" h="36">
                    <a:moveTo>
                      <a:pt x="39" y="0"/>
                    </a:moveTo>
                    <a:cubicBezTo>
                      <a:pt x="38" y="13"/>
                      <a:pt x="47" y="33"/>
                      <a:pt x="30" y="35"/>
                    </a:cubicBezTo>
                    <a:cubicBezTo>
                      <a:pt x="16" y="36"/>
                      <a:pt x="3" y="20"/>
                      <a:pt x="0" y="2"/>
                    </a:cubicBezTo>
                    <a:cubicBezTo>
                      <a:pt x="14" y="9"/>
                      <a:pt x="26" y="10"/>
                      <a:pt x="39" y="0"/>
                    </a:cubicBezTo>
                    <a:close/>
                  </a:path>
                </a:pathLst>
              </a:custGeom>
              <a:solidFill>
                <a:srgbClr val="C1D3B9"/>
              </a:solidFill>
              <a:ln w="9525">
                <a:noFill/>
              </a:ln>
            </p:spPr>
            <p:txBody>
              <a:bodyPr/>
              <a:p>
                <a:endParaRPr lang="zh-CN" altLang="en-US"/>
              </a:p>
            </p:txBody>
          </p:sp>
          <p:sp>
            <p:nvSpPr>
              <p:cNvPr id="29825" name="Freeform 119"/>
              <p:cNvSpPr/>
              <p:nvPr/>
            </p:nvSpPr>
            <p:spPr>
              <a:xfrm>
                <a:off x="2505075" y="2001838"/>
                <a:ext cx="328613" cy="412750"/>
              </a:xfrm>
              <a:custGeom>
                <a:avLst/>
                <a:gdLst/>
                <a:ahLst/>
                <a:cxnLst>
                  <a:cxn ang="0">
                    <a:pos x="242234" y="142586"/>
                  </a:cxn>
                  <a:cxn ang="0">
                    <a:pos x="326735" y="185737"/>
                  </a:cxn>
                  <a:cxn ang="0">
                    <a:pos x="315468" y="232640"/>
                  </a:cxn>
                  <a:cxn ang="0">
                    <a:pos x="287301" y="242021"/>
                  </a:cxn>
                  <a:cxn ang="0">
                    <a:pos x="229090" y="296429"/>
                  </a:cxn>
                  <a:cxn ang="0">
                    <a:pos x="212190" y="330200"/>
                  </a:cxn>
                  <a:cxn ang="0">
                    <a:pos x="48822" y="397740"/>
                  </a:cxn>
                  <a:cxn ang="0">
                    <a:pos x="16900" y="341456"/>
                  </a:cxn>
                  <a:cxn ang="0">
                    <a:pos x="99522" y="285172"/>
                  </a:cxn>
                  <a:cxn ang="0">
                    <a:pos x="97645" y="230764"/>
                  </a:cxn>
                  <a:cxn ang="0">
                    <a:pos x="67600" y="260782"/>
                  </a:cxn>
                  <a:cxn ang="0">
                    <a:pos x="63844" y="217631"/>
                  </a:cxn>
                  <a:cxn ang="0">
                    <a:pos x="65722" y="159471"/>
                  </a:cxn>
                  <a:cxn ang="0">
                    <a:pos x="82622" y="140710"/>
                  </a:cxn>
                  <a:cxn ang="0">
                    <a:pos x="67600" y="39398"/>
                  </a:cxn>
                  <a:cxn ang="0">
                    <a:pos x="197167" y="9380"/>
                  </a:cxn>
                  <a:cxn ang="0">
                    <a:pos x="184023" y="129453"/>
                  </a:cxn>
                  <a:cxn ang="0">
                    <a:pos x="242234" y="142586"/>
                  </a:cxn>
                </a:cxnLst>
                <a:pathLst>
                  <a:path w="175" h="220">
                    <a:moveTo>
                      <a:pt x="129" y="76"/>
                    </a:moveTo>
                    <a:cubicBezTo>
                      <a:pt x="153" y="67"/>
                      <a:pt x="154" y="101"/>
                      <a:pt x="174" y="99"/>
                    </a:cubicBezTo>
                    <a:cubicBezTo>
                      <a:pt x="175" y="108"/>
                      <a:pt x="175" y="117"/>
                      <a:pt x="168" y="124"/>
                    </a:cubicBezTo>
                    <a:cubicBezTo>
                      <a:pt x="164" y="127"/>
                      <a:pt x="159" y="129"/>
                      <a:pt x="153" y="129"/>
                    </a:cubicBezTo>
                    <a:cubicBezTo>
                      <a:pt x="132" y="126"/>
                      <a:pt x="126" y="141"/>
                      <a:pt x="122" y="158"/>
                    </a:cubicBezTo>
                    <a:cubicBezTo>
                      <a:pt x="121" y="165"/>
                      <a:pt x="118" y="172"/>
                      <a:pt x="113" y="176"/>
                    </a:cubicBezTo>
                    <a:cubicBezTo>
                      <a:pt x="93" y="209"/>
                      <a:pt x="54" y="197"/>
                      <a:pt x="26" y="212"/>
                    </a:cubicBezTo>
                    <a:cubicBezTo>
                      <a:pt x="10" y="220"/>
                      <a:pt x="0" y="198"/>
                      <a:pt x="9" y="182"/>
                    </a:cubicBezTo>
                    <a:cubicBezTo>
                      <a:pt x="18" y="167"/>
                      <a:pt x="29" y="150"/>
                      <a:pt x="53" y="152"/>
                    </a:cubicBezTo>
                    <a:cubicBezTo>
                      <a:pt x="60" y="142"/>
                      <a:pt x="64" y="132"/>
                      <a:pt x="52" y="123"/>
                    </a:cubicBezTo>
                    <a:cubicBezTo>
                      <a:pt x="41" y="123"/>
                      <a:pt x="47" y="143"/>
                      <a:pt x="36" y="139"/>
                    </a:cubicBezTo>
                    <a:cubicBezTo>
                      <a:pt x="24" y="135"/>
                      <a:pt x="32" y="125"/>
                      <a:pt x="34" y="116"/>
                    </a:cubicBezTo>
                    <a:cubicBezTo>
                      <a:pt x="36" y="106"/>
                      <a:pt x="43" y="96"/>
                      <a:pt x="35" y="85"/>
                    </a:cubicBezTo>
                    <a:cubicBezTo>
                      <a:pt x="36" y="79"/>
                      <a:pt x="39" y="76"/>
                      <a:pt x="44" y="75"/>
                    </a:cubicBezTo>
                    <a:cubicBezTo>
                      <a:pt x="57" y="59"/>
                      <a:pt x="57" y="57"/>
                      <a:pt x="36" y="21"/>
                    </a:cubicBezTo>
                    <a:cubicBezTo>
                      <a:pt x="62" y="24"/>
                      <a:pt x="79" y="0"/>
                      <a:pt x="105" y="5"/>
                    </a:cubicBezTo>
                    <a:cubicBezTo>
                      <a:pt x="132" y="30"/>
                      <a:pt x="117" y="50"/>
                      <a:pt x="98" y="69"/>
                    </a:cubicBezTo>
                    <a:cubicBezTo>
                      <a:pt x="106" y="81"/>
                      <a:pt x="118" y="74"/>
                      <a:pt x="129" y="76"/>
                    </a:cubicBezTo>
                    <a:close/>
                  </a:path>
                </a:pathLst>
              </a:custGeom>
              <a:solidFill>
                <a:srgbClr val="8C442C"/>
              </a:solidFill>
              <a:ln w="9525">
                <a:noFill/>
              </a:ln>
            </p:spPr>
            <p:txBody>
              <a:bodyPr/>
              <a:p>
                <a:endParaRPr lang="zh-CN" altLang="en-US"/>
              </a:p>
            </p:txBody>
          </p:sp>
          <p:sp>
            <p:nvSpPr>
              <p:cNvPr id="29826" name="Freeform 120"/>
              <p:cNvSpPr/>
              <p:nvPr/>
            </p:nvSpPr>
            <p:spPr>
              <a:xfrm>
                <a:off x="2514600" y="2073275"/>
                <a:ext cx="73025" cy="90488"/>
              </a:xfrm>
              <a:custGeom>
                <a:avLst/>
                <a:gdLst/>
                <a:ahLst/>
                <a:cxnLst>
                  <a:cxn ang="0">
                    <a:pos x="73025" y="69751"/>
                  </a:cxn>
                  <a:cxn ang="0">
                    <a:pos x="56173" y="88602"/>
                  </a:cxn>
                  <a:cxn ang="0">
                    <a:pos x="0" y="43358"/>
                  </a:cxn>
                  <a:cxn ang="0">
                    <a:pos x="16851" y="26392"/>
                  </a:cxn>
                  <a:cxn ang="0">
                    <a:pos x="73025" y="69751"/>
                  </a:cxn>
                </a:cxnLst>
                <a:pathLst>
                  <a:path w="39" h="48">
                    <a:moveTo>
                      <a:pt x="39" y="37"/>
                    </a:moveTo>
                    <a:cubicBezTo>
                      <a:pt x="36" y="41"/>
                      <a:pt x="33" y="44"/>
                      <a:pt x="30" y="47"/>
                    </a:cubicBezTo>
                    <a:cubicBezTo>
                      <a:pt x="13" y="48"/>
                      <a:pt x="5" y="37"/>
                      <a:pt x="0" y="23"/>
                    </a:cubicBezTo>
                    <a:cubicBezTo>
                      <a:pt x="3" y="20"/>
                      <a:pt x="6" y="17"/>
                      <a:pt x="9" y="14"/>
                    </a:cubicBezTo>
                    <a:cubicBezTo>
                      <a:pt x="36" y="0"/>
                      <a:pt x="38" y="19"/>
                      <a:pt x="39" y="37"/>
                    </a:cubicBezTo>
                    <a:close/>
                  </a:path>
                </a:pathLst>
              </a:custGeom>
              <a:solidFill>
                <a:srgbClr val="622F1D"/>
              </a:solidFill>
              <a:ln w="9525">
                <a:noFill/>
              </a:ln>
            </p:spPr>
            <p:txBody>
              <a:bodyPr/>
              <a:p>
                <a:endParaRPr lang="zh-CN" altLang="en-US"/>
              </a:p>
            </p:txBody>
          </p:sp>
          <p:sp>
            <p:nvSpPr>
              <p:cNvPr id="29827" name="Freeform 121"/>
              <p:cNvSpPr/>
              <p:nvPr/>
            </p:nvSpPr>
            <p:spPr>
              <a:xfrm>
                <a:off x="3751263" y="3201988"/>
                <a:ext cx="450850" cy="304800"/>
              </a:xfrm>
              <a:custGeom>
                <a:avLst/>
                <a:gdLst/>
                <a:ahLst/>
                <a:cxnLst>
                  <a:cxn ang="0">
                    <a:pos x="231060" y="255881"/>
                  </a:cxn>
                  <a:cxn ang="0">
                    <a:pos x="172825" y="291629"/>
                  </a:cxn>
                  <a:cxn ang="0">
                    <a:pos x="110833" y="208844"/>
                  </a:cxn>
                  <a:cxn ang="0">
                    <a:pos x="88291" y="158044"/>
                  </a:cxn>
                  <a:cxn ang="0">
                    <a:pos x="11271" y="95955"/>
                  </a:cxn>
                  <a:cxn ang="0">
                    <a:pos x="3757" y="50800"/>
                  </a:cxn>
                  <a:cxn ang="0">
                    <a:pos x="95805" y="0"/>
                  </a:cxn>
                  <a:cxn ang="0">
                    <a:pos x="161554" y="30103"/>
                  </a:cxn>
                  <a:cxn ang="0">
                    <a:pos x="255481" y="30103"/>
                  </a:cxn>
                  <a:cxn ang="0">
                    <a:pos x="450850" y="112888"/>
                  </a:cxn>
                  <a:cxn ang="0">
                    <a:pos x="381343" y="191911"/>
                  </a:cxn>
                  <a:cxn ang="0">
                    <a:pos x="332501" y="210725"/>
                  </a:cxn>
                  <a:cxn ang="0">
                    <a:pos x="223546" y="225777"/>
                  </a:cxn>
                  <a:cxn ang="0">
                    <a:pos x="232939" y="246474"/>
                  </a:cxn>
                  <a:cxn ang="0">
                    <a:pos x="231060" y="255881"/>
                  </a:cxn>
                </a:cxnLst>
                <a:pathLst>
                  <a:path w="240" h="162">
                    <a:moveTo>
                      <a:pt x="123" y="136"/>
                    </a:moveTo>
                    <a:cubicBezTo>
                      <a:pt x="113" y="144"/>
                      <a:pt x="94" y="162"/>
                      <a:pt x="92" y="155"/>
                    </a:cubicBezTo>
                    <a:cubicBezTo>
                      <a:pt x="87" y="133"/>
                      <a:pt x="54" y="135"/>
                      <a:pt x="59" y="111"/>
                    </a:cubicBezTo>
                    <a:cubicBezTo>
                      <a:pt x="62" y="97"/>
                      <a:pt x="59" y="84"/>
                      <a:pt x="47" y="84"/>
                    </a:cubicBezTo>
                    <a:cubicBezTo>
                      <a:pt x="21" y="85"/>
                      <a:pt x="18" y="63"/>
                      <a:pt x="6" y="51"/>
                    </a:cubicBezTo>
                    <a:cubicBezTo>
                      <a:pt x="3" y="43"/>
                      <a:pt x="0" y="36"/>
                      <a:pt x="2" y="27"/>
                    </a:cubicBezTo>
                    <a:cubicBezTo>
                      <a:pt x="10" y="3"/>
                      <a:pt x="31" y="2"/>
                      <a:pt x="51" y="0"/>
                    </a:cubicBezTo>
                    <a:cubicBezTo>
                      <a:pt x="65" y="0"/>
                      <a:pt x="72" y="15"/>
                      <a:pt x="86" y="16"/>
                    </a:cubicBezTo>
                    <a:cubicBezTo>
                      <a:pt x="102" y="19"/>
                      <a:pt x="119" y="18"/>
                      <a:pt x="136" y="16"/>
                    </a:cubicBezTo>
                    <a:cubicBezTo>
                      <a:pt x="178" y="12"/>
                      <a:pt x="213" y="28"/>
                      <a:pt x="240" y="60"/>
                    </a:cubicBezTo>
                    <a:cubicBezTo>
                      <a:pt x="235" y="81"/>
                      <a:pt x="216" y="89"/>
                      <a:pt x="203" y="102"/>
                    </a:cubicBezTo>
                    <a:cubicBezTo>
                      <a:pt x="195" y="107"/>
                      <a:pt x="187" y="110"/>
                      <a:pt x="177" y="112"/>
                    </a:cubicBezTo>
                    <a:cubicBezTo>
                      <a:pt x="157" y="110"/>
                      <a:pt x="136" y="101"/>
                      <a:pt x="119" y="120"/>
                    </a:cubicBezTo>
                    <a:cubicBezTo>
                      <a:pt x="114" y="126"/>
                      <a:pt x="124" y="126"/>
                      <a:pt x="124" y="131"/>
                    </a:cubicBezTo>
                    <a:cubicBezTo>
                      <a:pt x="124" y="133"/>
                      <a:pt x="124" y="134"/>
                      <a:pt x="123" y="136"/>
                    </a:cubicBezTo>
                    <a:close/>
                  </a:path>
                </a:pathLst>
              </a:custGeom>
              <a:solidFill>
                <a:srgbClr val="99BB97"/>
              </a:solidFill>
              <a:ln w="9525">
                <a:noFill/>
              </a:ln>
            </p:spPr>
            <p:txBody>
              <a:bodyPr/>
              <a:p>
                <a:endParaRPr lang="zh-CN" altLang="en-US"/>
              </a:p>
            </p:txBody>
          </p:sp>
          <p:sp>
            <p:nvSpPr>
              <p:cNvPr id="29828" name="Freeform 122"/>
              <p:cNvSpPr/>
              <p:nvPr/>
            </p:nvSpPr>
            <p:spPr>
              <a:xfrm>
                <a:off x="3621088" y="3382963"/>
                <a:ext cx="596900" cy="454025"/>
              </a:xfrm>
              <a:custGeom>
                <a:avLst/>
                <a:gdLst/>
                <a:ahLst/>
                <a:cxnLst>
                  <a:cxn ang="0">
                    <a:pos x="463629" y="16955"/>
                  </a:cxn>
                  <a:cxn ang="0">
                    <a:pos x="504924" y="0"/>
                  </a:cxn>
                  <a:cxn ang="0">
                    <a:pos x="504924" y="64053"/>
                  </a:cxn>
                  <a:cxn ang="0">
                    <a:pos x="450490" y="139410"/>
                  </a:cxn>
                  <a:cxn ang="0">
                    <a:pos x="540588" y="137526"/>
                  </a:cxn>
                  <a:cxn ang="0">
                    <a:pos x="596900" y="162017"/>
                  </a:cxn>
                  <a:cxn ang="0">
                    <a:pos x="420457" y="212883"/>
                  </a:cxn>
                  <a:cxn ang="0">
                    <a:pos x="249646" y="316498"/>
                  </a:cxn>
                  <a:cxn ang="0">
                    <a:pos x="289064" y="367364"/>
                  </a:cxn>
                  <a:cxn ang="0">
                    <a:pos x="362269" y="440837"/>
                  </a:cxn>
                  <a:cxn ang="0">
                    <a:pos x="334113" y="452141"/>
                  </a:cxn>
                  <a:cxn ang="0">
                    <a:pos x="244015" y="412578"/>
                  </a:cxn>
                  <a:cxn ang="0">
                    <a:pos x="101360" y="405043"/>
                  </a:cxn>
                  <a:cxn ang="0">
                    <a:pos x="15016" y="437069"/>
                  </a:cxn>
                  <a:cxn ang="0">
                    <a:pos x="0" y="423882"/>
                  </a:cxn>
                  <a:cxn ang="0">
                    <a:pos x="11262" y="406926"/>
                  </a:cxn>
                  <a:cxn ang="0">
                    <a:pos x="144532" y="152597"/>
                  </a:cxn>
                  <a:cxn ang="0">
                    <a:pos x="182073" y="84776"/>
                  </a:cxn>
                  <a:cxn ang="0">
                    <a:pos x="174565" y="209115"/>
                  </a:cxn>
                  <a:cxn ang="0">
                    <a:pos x="245892" y="243025"/>
                  </a:cxn>
                  <a:cxn ang="0">
                    <a:pos x="360392" y="75356"/>
                  </a:cxn>
                  <a:cxn ang="0">
                    <a:pos x="360392" y="73472"/>
                  </a:cxn>
                  <a:cxn ang="0">
                    <a:pos x="463629" y="16955"/>
                  </a:cxn>
                </a:cxnLst>
                <a:pathLst>
                  <a:path w="318" h="241">
                    <a:moveTo>
                      <a:pt x="247" y="9"/>
                    </a:moveTo>
                    <a:cubicBezTo>
                      <a:pt x="254" y="6"/>
                      <a:pt x="262" y="3"/>
                      <a:pt x="269" y="0"/>
                    </a:cubicBezTo>
                    <a:cubicBezTo>
                      <a:pt x="293" y="12"/>
                      <a:pt x="276" y="23"/>
                      <a:pt x="269" y="34"/>
                    </a:cubicBezTo>
                    <a:cubicBezTo>
                      <a:pt x="260" y="49"/>
                      <a:pt x="232" y="59"/>
                      <a:pt x="240" y="74"/>
                    </a:cubicBezTo>
                    <a:cubicBezTo>
                      <a:pt x="249" y="93"/>
                      <a:pt x="271" y="73"/>
                      <a:pt x="288" y="73"/>
                    </a:cubicBezTo>
                    <a:cubicBezTo>
                      <a:pt x="300" y="72"/>
                      <a:pt x="314" y="67"/>
                      <a:pt x="318" y="86"/>
                    </a:cubicBezTo>
                    <a:cubicBezTo>
                      <a:pt x="292" y="114"/>
                      <a:pt x="261" y="123"/>
                      <a:pt x="224" y="113"/>
                    </a:cubicBezTo>
                    <a:cubicBezTo>
                      <a:pt x="201" y="106"/>
                      <a:pt x="138" y="145"/>
                      <a:pt x="133" y="168"/>
                    </a:cubicBezTo>
                    <a:cubicBezTo>
                      <a:pt x="128" y="185"/>
                      <a:pt x="143" y="189"/>
                      <a:pt x="154" y="195"/>
                    </a:cubicBezTo>
                    <a:cubicBezTo>
                      <a:pt x="171" y="204"/>
                      <a:pt x="195" y="206"/>
                      <a:pt x="193" y="234"/>
                    </a:cubicBezTo>
                    <a:cubicBezTo>
                      <a:pt x="189" y="238"/>
                      <a:pt x="184" y="240"/>
                      <a:pt x="178" y="240"/>
                    </a:cubicBezTo>
                    <a:cubicBezTo>
                      <a:pt x="159" y="241"/>
                      <a:pt x="144" y="231"/>
                      <a:pt x="130" y="219"/>
                    </a:cubicBezTo>
                    <a:cubicBezTo>
                      <a:pt x="105" y="197"/>
                      <a:pt x="81" y="197"/>
                      <a:pt x="54" y="215"/>
                    </a:cubicBezTo>
                    <a:cubicBezTo>
                      <a:pt x="40" y="224"/>
                      <a:pt x="26" y="234"/>
                      <a:pt x="8" y="232"/>
                    </a:cubicBezTo>
                    <a:cubicBezTo>
                      <a:pt x="5" y="230"/>
                      <a:pt x="2" y="228"/>
                      <a:pt x="0" y="225"/>
                    </a:cubicBezTo>
                    <a:cubicBezTo>
                      <a:pt x="2" y="222"/>
                      <a:pt x="3" y="217"/>
                      <a:pt x="6" y="216"/>
                    </a:cubicBezTo>
                    <a:cubicBezTo>
                      <a:pt x="74" y="195"/>
                      <a:pt x="88" y="145"/>
                      <a:pt x="77" y="81"/>
                    </a:cubicBezTo>
                    <a:cubicBezTo>
                      <a:pt x="74" y="67"/>
                      <a:pt x="78" y="53"/>
                      <a:pt x="97" y="45"/>
                    </a:cubicBezTo>
                    <a:cubicBezTo>
                      <a:pt x="95" y="68"/>
                      <a:pt x="92" y="90"/>
                      <a:pt x="93" y="111"/>
                    </a:cubicBezTo>
                    <a:cubicBezTo>
                      <a:pt x="94" y="137"/>
                      <a:pt x="107" y="147"/>
                      <a:pt x="131" y="129"/>
                    </a:cubicBezTo>
                    <a:cubicBezTo>
                      <a:pt x="162" y="107"/>
                      <a:pt x="196" y="86"/>
                      <a:pt x="192" y="40"/>
                    </a:cubicBezTo>
                    <a:cubicBezTo>
                      <a:pt x="192" y="39"/>
                      <a:pt x="192" y="39"/>
                      <a:pt x="192" y="39"/>
                    </a:cubicBezTo>
                    <a:cubicBezTo>
                      <a:pt x="215" y="38"/>
                      <a:pt x="226" y="15"/>
                      <a:pt x="247" y="9"/>
                    </a:cubicBezTo>
                    <a:close/>
                  </a:path>
                </a:pathLst>
              </a:custGeom>
              <a:solidFill>
                <a:srgbClr val="6A8A66"/>
              </a:solidFill>
              <a:ln w="9525">
                <a:noFill/>
              </a:ln>
            </p:spPr>
            <p:txBody>
              <a:bodyPr/>
              <a:p>
                <a:endParaRPr lang="zh-CN" altLang="en-US"/>
              </a:p>
            </p:txBody>
          </p:sp>
          <p:sp>
            <p:nvSpPr>
              <p:cNvPr id="29829" name="Freeform 123"/>
              <p:cNvSpPr/>
              <p:nvPr/>
            </p:nvSpPr>
            <p:spPr>
              <a:xfrm>
                <a:off x="3560763" y="3730625"/>
                <a:ext cx="514350" cy="320675"/>
              </a:xfrm>
              <a:custGeom>
                <a:avLst/>
                <a:gdLst/>
                <a:ahLst/>
                <a:cxnLst>
                  <a:cxn ang="0">
                    <a:pos x="56315" y="264085"/>
                  </a:cxn>
                  <a:cxn ang="0">
                    <a:pos x="0" y="90543"/>
                  </a:cxn>
                  <a:cxn ang="0">
                    <a:pos x="183964" y="22635"/>
                  </a:cxn>
                  <a:cxn ang="0">
                    <a:pos x="290964" y="30181"/>
                  </a:cxn>
                  <a:cxn ang="0">
                    <a:pos x="427999" y="92429"/>
                  </a:cxn>
                  <a:cxn ang="0">
                    <a:pos x="448648" y="152792"/>
                  </a:cxn>
                  <a:cxn ang="0">
                    <a:pos x="56315" y="264085"/>
                  </a:cxn>
                </a:cxnLst>
                <a:pathLst>
                  <a:path w="274" h="170">
                    <a:moveTo>
                      <a:pt x="30" y="140"/>
                    </a:moveTo>
                    <a:cubicBezTo>
                      <a:pt x="1" y="119"/>
                      <a:pt x="14" y="66"/>
                      <a:pt x="0" y="48"/>
                    </a:cubicBezTo>
                    <a:cubicBezTo>
                      <a:pt x="20" y="36"/>
                      <a:pt x="78" y="22"/>
                      <a:pt x="98" y="12"/>
                    </a:cubicBezTo>
                    <a:cubicBezTo>
                      <a:pt x="117" y="2"/>
                      <a:pt x="135" y="0"/>
                      <a:pt x="155" y="16"/>
                    </a:cubicBezTo>
                    <a:cubicBezTo>
                      <a:pt x="171" y="30"/>
                      <a:pt x="204" y="48"/>
                      <a:pt x="228" y="49"/>
                    </a:cubicBezTo>
                    <a:cubicBezTo>
                      <a:pt x="229" y="69"/>
                      <a:pt x="274" y="79"/>
                      <a:pt x="239" y="81"/>
                    </a:cubicBezTo>
                    <a:cubicBezTo>
                      <a:pt x="137" y="87"/>
                      <a:pt x="21" y="170"/>
                      <a:pt x="30" y="140"/>
                    </a:cubicBezTo>
                    <a:close/>
                  </a:path>
                </a:pathLst>
              </a:custGeom>
              <a:solidFill>
                <a:srgbClr val="7EAA82"/>
              </a:solidFill>
              <a:ln w="9525">
                <a:noFill/>
              </a:ln>
            </p:spPr>
            <p:txBody>
              <a:bodyPr/>
              <a:p>
                <a:endParaRPr lang="zh-CN" altLang="en-US"/>
              </a:p>
            </p:txBody>
          </p:sp>
          <p:sp>
            <p:nvSpPr>
              <p:cNvPr id="29830" name="Freeform 125"/>
              <p:cNvSpPr/>
              <p:nvPr/>
            </p:nvSpPr>
            <p:spPr>
              <a:xfrm>
                <a:off x="2586038" y="2400300"/>
                <a:ext cx="290513" cy="255588"/>
              </a:xfrm>
              <a:custGeom>
                <a:avLst/>
                <a:gdLst/>
                <a:ahLst/>
                <a:cxnLst>
                  <a:cxn ang="0">
                    <a:pos x="204296" y="5637"/>
                  </a:cxn>
                  <a:cxn ang="0">
                    <a:pos x="290513" y="77052"/>
                  </a:cxn>
                  <a:cxn ang="0">
                    <a:pos x="288638" y="163501"/>
                  </a:cxn>
                  <a:cxn ang="0">
                    <a:pos x="153690" y="240553"/>
                  </a:cxn>
                  <a:cxn ang="0">
                    <a:pos x="146193" y="193570"/>
                  </a:cxn>
                  <a:cxn ang="0">
                    <a:pos x="153690" y="159742"/>
                  </a:cxn>
                  <a:cxn ang="0">
                    <a:pos x="106833" y="154104"/>
                  </a:cxn>
                  <a:cxn ang="0">
                    <a:pos x="0" y="65776"/>
                  </a:cxn>
                  <a:cxn ang="0">
                    <a:pos x="71222" y="35707"/>
                  </a:cxn>
                  <a:cxn ang="0">
                    <a:pos x="118079" y="0"/>
                  </a:cxn>
                  <a:cxn ang="0">
                    <a:pos x="204296" y="5637"/>
                  </a:cxn>
                </a:cxnLst>
                <a:pathLst>
                  <a:path w="155" h="136">
                    <a:moveTo>
                      <a:pt x="109" y="3"/>
                    </a:moveTo>
                    <a:cubicBezTo>
                      <a:pt x="131" y="8"/>
                      <a:pt x="153" y="12"/>
                      <a:pt x="155" y="41"/>
                    </a:cubicBezTo>
                    <a:cubicBezTo>
                      <a:pt x="155" y="56"/>
                      <a:pt x="142" y="71"/>
                      <a:pt x="154" y="87"/>
                    </a:cubicBezTo>
                    <a:cubicBezTo>
                      <a:pt x="149" y="105"/>
                      <a:pt x="96" y="136"/>
                      <a:pt x="82" y="128"/>
                    </a:cubicBezTo>
                    <a:cubicBezTo>
                      <a:pt x="74" y="123"/>
                      <a:pt x="79" y="112"/>
                      <a:pt x="78" y="103"/>
                    </a:cubicBezTo>
                    <a:cubicBezTo>
                      <a:pt x="92" y="100"/>
                      <a:pt x="97" y="94"/>
                      <a:pt x="82" y="85"/>
                    </a:cubicBezTo>
                    <a:cubicBezTo>
                      <a:pt x="75" y="81"/>
                      <a:pt x="65" y="82"/>
                      <a:pt x="57" y="82"/>
                    </a:cubicBezTo>
                    <a:cubicBezTo>
                      <a:pt x="25" y="81"/>
                      <a:pt x="6" y="66"/>
                      <a:pt x="0" y="35"/>
                    </a:cubicBezTo>
                    <a:cubicBezTo>
                      <a:pt x="9" y="20"/>
                      <a:pt x="32" y="39"/>
                      <a:pt x="38" y="19"/>
                    </a:cubicBezTo>
                    <a:cubicBezTo>
                      <a:pt x="51" y="18"/>
                      <a:pt x="59" y="12"/>
                      <a:pt x="63" y="0"/>
                    </a:cubicBezTo>
                    <a:cubicBezTo>
                      <a:pt x="78" y="1"/>
                      <a:pt x="93" y="9"/>
                      <a:pt x="109" y="3"/>
                    </a:cubicBezTo>
                    <a:close/>
                  </a:path>
                </a:pathLst>
              </a:custGeom>
              <a:solidFill>
                <a:srgbClr val="BB4D35"/>
              </a:solidFill>
              <a:ln w="9525">
                <a:noFill/>
              </a:ln>
            </p:spPr>
            <p:txBody>
              <a:bodyPr/>
              <a:p>
                <a:endParaRPr lang="zh-CN" altLang="en-US"/>
              </a:p>
            </p:txBody>
          </p:sp>
          <p:sp>
            <p:nvSpPr>
              <p:cNvPr id="29831" name="Freeform 126"/>
              <p:cNvSpPr/>
              <p:nvPr/>
            </p:nvSpPr>
            <p:spPr>
              <a:xfrm>
                <a:off x="2825750" y="2474913"/>
                <a:ext cx="107950" cy="88900"/>
              </a:xfrm>
              <a:custGeom>
                <a:avLst/>
                <a:gdLst/>
                <a:ahLst/>
                <a:cxnLst>
                  <a:cxn ang="0">
                    <a:pos x="49240" y="88900"/>
                  </a:cxn>
                  <a:cxn ang="0">
                    <a:pos x="51134" y="1891"/>
                  </a:cxn>
                  <a:cxn ang="0">
                    <a:pos x="64391" y="0"/>
                  </a:cxn>
                  <a:cxn ang="0">
                    <a:pos x="64391" y="56744"/>
                  </a:cxn>
                  <a:cxn ang="0">
                    <a:pos x="49240" y="88900"/>
                  </a:cxn>
                </a:cxnLst>
                <a:pathLst>
                  <a:path w="57" h="47">
                    <a:moveTo>
                      <a:pt x="26" y="47"/>
                    </a:moveTo>
                    <a:cubicBezTo>
                      <a:pt x="0" y="31"/>
                      <a:pt x="7" y="16"/>
                      <a:pt x="27" y="1"/>
                    </a:cubicBezTo>
                    <a:cubicBezTo>
                      <a:pt x="29" y="1"/>
                      <a:pt x="32" y="0"/>
                      <a:pt x="34" y="0"/>
                    </a:cubicBezTo>
                    <a:cubicBezTo>
                      <a:pt x="57" y="19"/>
                      <a:pt x="57" y="19"/>
                      <a:pt x="34" y="30"/>
                    </a:cubicBezTo>
                    <a:cubicBezTo>
                      <a:pt x="28" y="33"/>
                      <a:pt x="26" y="40"/>
                      <a:pt x="26" y="47"/>
                    </a:cubicBezTo>
                    <a:close/>
                  </a:path>
                </a:pathLst>
              </a:custGeom>
              <a:solidFill>
                <a:srgbClr val="EFD9C2"/>
              </a:solidFill>
              <a:ln w="9525">
                <a:noFill/>
              </a:ln>
            </p:spPr>
            <p:txBody>
              <a:bodyPr/>
              <a:p>
                <a:endParaRPr lang="zh-CN" altLang="en-US"/>
              </a:p>
            </p:txBody>
          </p:sp>
          <p:sp>
            <p:nvSpPr>
              <p:cNvPr id="29832" name="Freeform 127"/>
              <p:cNvSpPr/>
              <p:nvPr/>
            </p:nvSpPr>
            <p:spPr>
              <a:xfrm>
                <a:off x="2717800" y="2227263"/>
                <a:ext cx="128588" cy="157163"/>
              </a:xfrm>
              <a:custGeom>
                <a:avLst/>
                <a:gdLst/>
                <a:ahLst/>
                <a:cxnLst>
                  <a:cxn ang="0">
                    <a:pos x="68952" y="5612"/>
                  </a:cxn>
                  <a:cxn ang="0">
                    <a:pos x="102497" y="1870"/>
                  </a:cxn>
                  <a:cxn ang="0">
                    <a:pos x="128588" y="18709"/>
                  </a:cxn>
                  <a:cxn ang="0">
                    <a:pos x="42862" y="149679"/>
                  </a:cxn>
                  <a:cxn ang="0">
                    <a:pos x="13045" y="145937"/>
                  </a:cxn>
                  <a:cxn ang="0">
                    <a:pos x="0" y="104775"/>
                  </a:cxn>
                  <a:cxn ang="0">
                    <a:pos x="0" y="59871"/>
                  </a:cxn>
                  <a:cxn ang="0">
                    <a:pos x="68952" y="5612"/>
                  </a:cxn>
                </a:cxnLst>
                <a:pathLst>
                  <a:path w="69" h="84">
                    <a:moveTo>
                      <a:pt x="37" y="3"/>
                    </a:moveTo>
                    <a:cubicBezTo>
                      <a:pt x="43" y="3"/>
                      <a:pt x="49" y="2"/>
                      <a:pt x="55" y="1"/>
                    </a:cubicBezTo>
                    <a:cubicBezTo>
                      <a:pt x="62" y="0"/>
                      <a:pt x="67" y="3"/>
                      <a:pt x="69" y="10"/>
                    </a:cubicBezTo>
                    <a:cubicBezTo>
                      <a:pt x="48" y="29"/>
                      <a:pt x="33" y="53"/>
                      <a:pt x="23" y="80"/>
                    </a:cubicBezTo>
                    <a:cubicBezTo>
                      <a:pt x="17" y="84"/>
                      <a:pt x="12" y="83"/>
                      <a:pt x="7" y="78"/>
                    </a:cubicBezTo>
                    <a:cubicBezTo>
                      <a:pt x="7" y="70"/>
                      <a:pt x="8" y="61"/>
                      <a:pt x="0" y="56"/>
                    </a:cubicBezTo>
                    <a:cubicBezTo>
                      <a:pt x="0" y="48"/>
                      <a:pt x="0" y="40"/>
                      <a:pt x="0" y="32"/>
                    </a:cubicBezTo>
                    <a:cubicBezTo>
                      <a:pt x="9" y="19"/>
                      <a:pt x="23" y="11"/>
                      <a:pt x="37" y="3"/>
                    </a:cubicBezTo>
                    <a:close/>
                  </a:path>
                </a:pathLst>
              </a:custGeom>
              <a:solidFill>
                <a:srgbClr val="BB4D35"/>
              </a:solidFill>
              <a:ln w="9525">
                <a:noFill/>
              </a:ln>
            </p:spPr>
            <p:txBody>
              <a:bodyPr/>
              <a:p>
                <a:endParaRPr lang="zh-CN" altLang="en-US"/>
              </a:p>
            </p:txBody>
          </p:sp>
          <p:sp>
            <p:nvSpPr>
              <p:cNvPr id="29833" name="Freeform 128"/>
              <p:cNvSpPr/>
              <p:nvPr/>
            </p:nvSpPr>
            <p:spPr>
              <a:xfrm>
                <a:off x="2565400" y="2422525"/>
                <a:ext cx="104775" cy="69850"/>
              </a:xfrm>
              <a:custGeom>
                <a:avLst/>
                <a:gdLst/>
                <a:ahLst/>
                <a:cxnLst>
                  <a:cxn ang="0">
                    <a:pos x="91678" y="13214"/>
                  </a:cxn>
                  <a:cxn ang="0">
                    <a:pos x="104775" y="69850"/>
                  </a:cxn>
                  <a:cxn ang="0">
                    <a:pos x="20580" y="43420"/>
                  </a:cxn>
                  <a:cxn ang="0">
                    <a:pos x="43032" y="1887"/>
                  </a:cxn>
                  <a:cxn ang="0">
                    <a:pos x="91678" y="13214"/>
                  </a:cxn>
                </a:cxnLst>
                <a:pathLst>
                  <a:path w="56" h="37">
                    <a:moveTo>
                      <a:pt x="49" y="7"/>
                    </a:moveTo>
                    <a:cubicBezTo>
                      <a:pt x="51" y="15"/>
                      <a:pt x="53" y="23"/>
                      <a:pt x="56" y="37"/>
                    </a:cubicBezTo>
                    <a:cubicBezTo>
                      <a:pt x="39" y="30"/>
                      <a:pt x="26" y="20"/>
                      <a:pt x="11" y="23"/>
                    </a:cubicBezTo>
                    <a:cubicBezTo>
                      <a:pt x="0" y="7"/>
                      <a:pt x="4" y="0"/>
                      <a:pt x="23" y="1"/>
                    </a:cubicBezTo>
                    <a:cubicBezTo>
                      <a:pt x="32" y="2"/>
                      <a:pt x="40" y="5"/>
                      <a:pt x="49" y="7"/>
                    </a:cubicBezTo>
                    <a:close/>
                  </a:path>
                </a:pathLst>
              </a:custGeom>
              <a:solidFill>
                <a:srgbClr val="E8CEB3"/>
              </a:solidFill>
              <a:ln w="9525">
                <a:noFill/>
              </a:ln>
            </p:spPr>
            <p:txBody>
              <a:bodyPr/>
              <a:p>
                <a:endParaRPr lang="zh-CN" altLang="en-US"/>
              </a:p>
            </p:txBody>
          </p:sp>
          <p:sp>
            <p:nvSpPr>
              <p:cNvPr id="29834" name="Freeform 129"/>
              <p:cNvSpPr/>
              <p:nvPr/>
            </p:nvSpPr>
            <p:spPr>
              <a:xfrm>
                <a:off x="2703513" y="2373313"/>
                <a:ext cx="87313" cy="82550"/>
              </a:xfrm>
              <a:custGeom>
                <a:avLst/>
                <a:gdLst/>
                <a:ahLst/>
                <a:cxnLst>
                  <a:cxn ang="0">
                    <a:pos x="26573" y="0"/>
                  </a:cxn>
                  <a:cxn ang="0">
                    <a:pos x="56943" y="3752"/>
                  </a:cxn>
                  <a:cxn ang="0">
                    <a:pos x="87313" y="31894"/>
                  </a:cxn>
                  <a:cxn ang="0">
                    <a:pos x="0" y="26265"/>
                  </a:cxn>
                  <a:cxn ang="0">
                    <a:pos x="26573" y="0"/>
                  </a:cxn>
                </a:cxnLst>
                <a:pathLst>
                  <a:path w="46" h="44">
                    <a:moveTo>
                      <a:pt x="14" y="0"/>
                    </a:moveTo>
                    <a:cubicBezTo>
                      <a:pt x="19" y="1"/>
                      <a:pt x="24" y="1"/>
                      <a:pt x="30" y="2"/>
                    </a:cubicBezTo>
                    <a:cubicBezTo>
                      <a:pt x="35" y="7"/>
                      <a:pt x="40" y="12"/>
                      <a:pt x="46" y="17"/>
                    </a:cubicBezTo>
                    <a:cubicBezTo>
                      <a:pt x="29" y="44"/>
                      <a:pt x="15" y="27"/>
                      <a:pt x="0" y="14"/>
                    </a:cubicBezTo>
                    <a:cubicBezTo>
                      <a:pt x="1" y="5"/>
                      <a:pt x="6" y="2"/>
                      <a:pt x="14" y="0"/>
                    </a:cubicBezTo>
                    <a:close/>
                  </a:path>
                </a:pathLst>
              </a:custGeom>
              <a:solidFill>
                <a:srgbClr val="EDD1B7"/>
              </a:solidFill>
              <a:ln w="9525">
                <a:noFill/>
              </a:ln>
            </p:spPr>
            <p:txBody>
              <a:bodyPr/>
              <a:p>
                <a:endParaRPr lang="zh-CN" altLang="en-US"/>
              </a:p>
            </p:txBody>
          </p:sp>
          <p:sp>
            <p:nvSpPr>
              <p:cNvPr id="29835" name="Freeform 130"/>
              <p:cNvSpPr/>
              <p:nvPr/>
            </p:nvSpPr>
            <p:spPr>
              <a:xfrm>
                <a:off x="2601913" y="2225675"/>
                <a:ext cx="39688" cy="61913"/>
              </a:xfrm>
              <a:custGeom>
                <a:avLst/>
                <a:gdLst/>
                <a:ahLst/>
                <a:cxnLst>
                  <a:cxn ang="0">
                    <a:pos x="0" y="7504"/>
                  </a:cxn>
                  <a:cxn ang="0">
                    <a:pos x="37798" y="24389"/>
                  </a:cxn>
                  <a:cxn ang="0">
                    <a:pos x="1889" y="61913"/>
                  </a:cxn>
                  <a:cxn ang="0">
                    <a:pos x="0" y="7504"/>
                  </a:cxn>
                </a:cxnLst>
                <a:pathLst>
                  <a:path w="21" h="33">
                    <a:moveTo>
                      <a:pt x="0" y="4"/>
                    </a:moveTo>
                    <a:cubicBezTo>
                      <a:pt x="8" y="4"/>
                      <a:pt x="21" y="0"/>
                      <a:pt x="20" y="13"/>
                    </a:cubicBezTo>
                    <a:cubicBezTo>
                      <a:pt x="20" y="23"/>
                      <a:pt x="13" y="32"/>
                      <a:pt x="1" y="33"/>
                    </a:cubicBezTo>
                    <a:cubicBezTo>
                      <a:pt x="0" y="23"/>
                      <a:pt x="0" y="14"/>
                      <a:pt x="0" y="4"/>
                    </a:cubicBezTo>
                    <a:close/>
                  </a:path>
                </a:pathLst>
              </a:custGeom>
              <a:solidFill>
                <a:srgbClr val="DDC2AD"/>
              </a:solidFill>
              <a:ln w="9525">
                <a:noFill/>
              </a:ln>
            </p:spPr>
            <p:txBody>
              <a:bodyPr/>
              <a:p>
                <a:endParaRPr lang="zh-CN" altLang="en-US"/>
              </a:p>
            </p:txBody>
          </p:sp>
          <p:sp>
            <p:nvSpPr>
              <p:cNvPr id="29836" name="Freeform 131"/>
              <p:cNvSpPr/>
              <p:nvPr/>
            </p:nvSpPr>
            <p:spPr>
              <a:xfrm>
                <a:off x="2916238" y="2105025"/>
                <a:ext cx="166688" cy="141288"/>
              </a:xfrm>
              <a:custGeom>
                <a:avLst/>
                <a:gdLst/>
                <a:ahLst/>
                <a:cxnLst>
                  <a:cxn ang="0">
                    <a:pos x="24347" y="0"/>
                  </a:cxn>
                  <a:cxn ang="0">
                    <a:pos x="97390" y="48979"/>
                  </a:cxn>
                  <a:cxn ang="0">
                    <a:pos x="127357" y="77237"/>
                  </a:cxn>
                  <a:cxn ang="0">
                    <a:pos x="159196" y="103611"/>
                  </a:cxn>
                  <a:cxn ang="0">
                    <a:pos x="112373" y="139404"/>
                  </a:cxn>
                  <a:cxn ang="0">
                    <a:pos x="76788" y="111146"/>
                  </a:cxn>
                  <a:cxn ang="0">
                    <a:pos x="29966" y="69702"/>
                  </a:cxn>
                  <a:cxn ang="0">
                    <a:pos x="3745" y="18838"/>
                  </a:cxn>
                  <a:cxn ang="0">
                    <a:pos x="24347" y="0"/>
                  </a:cxn>
                </a:cxnLst>
                <a:pathLst>
                  <a:path w="89" h="75">
                    <a:moveTo>
                      <a:pt x="13" y="0"/>
                    </a:moveTo>
                    <a:cubicBezTo>
                      <a:pt x="25" y="8"/>
                      <a:pt x="40" y="16"/>
                      <a:pt x="52" y="26"/>
                    </a:cubicBezTo>
                    <a:cubicBezTo>
                      <a:pt x="58" y="30"/>
                      <a:pt x="60" y="39"/>
                      <a:pt x="68" y="41"/>
                    </a:cubicBezTo>
                    <a:cubicBezTo>
                      <a:pt x="75" y="44"/>
                      <a:pt x="89" y="42"/>
                      <a:pt x="85" y="55"/>
                    </a:cubicBezTo>
                    <a:cubicBezTo>
                      <a:pt x="82" y="67"/>
                      <a:pt x="72" y="74"/>
                      <a:pt x="60" y="74"/>
                    </a:cubicBezTo>
                    <a:cubicBezTo>
                      <a:pt x="49" y="75"/>
                      <a:pt x="43" y="69"/>
                      <a:pt x="41" y="59"/>
                    </a:cubicBezTo>
                    <a:cubicBezTo>
                      <a:pt x="38" y="45"/>
                      <a:pt x="45" y="23"/>
                      <a:pt x="16" y="37"/>
                    </a:cubicBezTo>
                    <a:cubicBezTo>
                      <a:pt x="10" y="39"/>
                      <a:pt x="0" y="22"/>
                      <a:pt x="2" y="10"/>
                    </a:cubicBezTo>
                    <a:cubicBezTo>
                      <a:pt x="3" y="4"/>
                      <a:pt x="5" y="0"/>
                      <a:pt x="13" y="0"/>
                    </a:cubicBezTo>
                    <a:close/>
                  </a:path>
                </a:pathLst>
              </a:custGeom>
              <a:solidFill>
                <a:srgbClr val="F3CDB0"/>
              </a:solidFill>
              <a:ln w="9525">
                <a:noFill/>
              </a:ln>
            </p:spPr>
            <p:txBody>
              <a:bodyPr/>
              <a:p>
                <a:endParaRPr lang="zh-CN" altLang="en-US"/>
              </a:p>
            </p:txBody>
          </p:sp>
          <p:sp>
            <p:nvSpPr>
              <p:cNvPr id="29837" name="Freeform 132"/>
              <p:cNvSpPr/>
              <p:nvPr/>
            </p:nvSpPr>
            <p:spPr>
              <a:xfrm>
                <a:off x="2814638" y="2187575"/>
                <a:ext cx="69850" cy="58738"/>
              </a:xfrm>
              <a:custGeom>
                <a:avLst/>
                <a:gdLst/>
                <a:ahLst/>
                <a:cxnLst>
                  <a:cxn ang="0">
                    <a:pos x="32093" y="58738"/>
                  </a:cxn>
                  <a:cxn ang="0">
                    <a:pos x="5663" y="41685"/>
                  </a:cxn>
                  <a:cxn ang="0">
                    <a:pos x="16990" y="0"/>
                  </a:cxn>
                  <a:cxn ang="0">
                    <a:pos x="69850" y="34105"/>
                  </a:cxn>
                  <a:cxn ang="0">
                    <a:pos x="32093" y="58738"/>
                  </a:cxn>
                </a:cxnLst>
                <a:pathLst>
                  <a:path w="37" h="31">
                    <a:moveTo>
                      <a:pt x="17" y="31"/>
                    </a:moveTo>
                    <a:cubicBezTo>
                      <a:pt x="13" y="28"/>
                      <a:pt x="8" y="25"/>
                      <a:pt x="3" y="22"/>
                    </a:cubicBezTo>
                    <a:cubicBezTo>
                      <a:pt x="3" y="15"/>
                      <a:pt x="0" y="6"/>
                      <a:pt x="9" y="0"/>
                    </a:cubicBezTo>
                    <a:cubicBezTo>
                      <a:pt x="16" y="10"/>
                      <a:pt x="37" y="1"/>
                      <a:pt x="37" y="18"/>
                    </a:cubicBezTo>
                    <a:cubicBezTo>
                      <a:pt x="37" y="28"/>
                      <a:pt x="26" y="30"/>
                      <a:pt x="17" y="31"/>
                    </a:cubicBezTo>
                    <a:close/>
                  </a:path>
                </a:pathLst>
              </a:custGeom>
              <a:solidFill>
                <a:srgbClr val="ECC3AC"/>
              </a:solidFill>
              <a:ln w="9525">
                <a:noFill/>
              </a:ln>
            </p:spPr>
            <p:txBody>
              <a:bodyPr/>
              <a:p>
                <a:endParaRPr lang="zh-CN" altLang="en-US"/>
              </a:p>
            </p:txBody>
          </p:sp>
          <p:sp>
            <p:nvSpPr>
              <p:cNvPr id="29838" name="Freeform 133"/>
              <p:cNvSpPr/>
              <p:nvPr/>
            </p:nvSpPr>
            <p:spPr>
              <a:xfrm>
                <a:off x="2989263" y="2425700"/>
                <a:ext cx="133350" cy="85725"/>
              </a:xfrm>
              <a:custGeom>
                <a:avLst/>
                <a:gdLst/>
                <a:ahLst/>
                <a:cxnLst>
                  <a:cxn ang="0">
                    <a:pos x="120202" y="53340"/>
                  </a:cxn>
                  <a:cxn ang="0">
                    <a:pos x="133350" y="53340"/>
                  </a:cxn>
                  <a:cxn ang="0">
                    <a:pos x="0" y="51435"/>
                  </a:cxn>
                  <a:cxn ang="0">
                    <a:pos x="120202" y="53340"/>
                  </a:cxn>
                </a:cxnLst>
                <a:pathLst>
                  <a:path w="71" h="45">
                    <a:moveTo>
                      <a:pt x="64" y="28"/>
                    </a:moveTo>
                    <a:cubicBezTo>
                      <a:pt x="66" y="28"/>
                      <a:pt x="69" y="28"/>
                      <a:pt x="71" y="28"/>
                    </a:cubicBezTo>
                    <a:cubicBezTo>
                      <a:pt x="49" y="45"/>
                      <a:pt x="29" y="22"/>
                      <a:pt x="0" y="27"/>
                    </a:cubicBezTo>
                    <a:cubicBezTo>
                      <a:pt x="28" y="0"/>
                      <a:pt x="45" y="22"/>
                      <a:pt x="64" y="28"/>
                    </a:cubicBezTo>
                    <a:close/>
                  </a:path>
                </a:pathLst>
              </a:custGeom>
              <a:solidFill>
                <a:srgbClr val="E0A48F"/>
              </a:solidFill>
              <a:ln w="9525">
                <a:noFill/>
              </a:ln>
            </p:spPr>
            <p:txBody>
              <a:bodyPr/>
              <a:p>
                <a:endParaRPr lang="zh-CN" altLang="en-US"/>
              </a:p>
            </p:txBody>
          </p:sp>
          <p:sp>
            <p:nvSpPr>
              <p:cNvPr id="29839" name="Freeform 134"/>
              <p:cNvSpPr/>
              <p:nvPr/>
            </p:nvSpPr>
            <p:spPr>
              <a:xfrm>
                <a:off x="2835275" y="2322513"/>
                <a:ext cx="50800" cy="73025"/>
              </a:xfrm>
              <a:custGeom>
                <a:avLst/>
                <a:gdLst/>
                <a:ahLst/>
                <a:cxnLst>
                  <a:cxn ang="0">
                    <a:pos x="20696" y="73025"/>
                  </a:cxn>
                  <a:cxn ang="0">
                    <a:pos x="0" y="0"/>
                  </a:cxn>
                  <a:cxn ang="0">
                    <a:pos x="20696" y="73025"/>
                  </a:cxn>
                </a:cxnLst>
                <a:pathLst>
                  <a:path w="27" h="39">
                    <a:moveTo>
                      <a:pt x="11" y="39"/>
                    </a:moveTo>
                    <a:cubicBezTo>
                      <a:pt x="7" y="23"/>
                      <a:pt x="4" y="12"/>
                      <a:pt x="0" y="0"/>
                    </a:cubicBezTo>
                    <a:cubicBezTo>
                      <a:pt x="27" y="12"/>
                      <a:pt x="27" y="12"/>
                      <a:pt x="11" y="39"/>
                    </a:cubicBezTo>
                    <a:close/>
                  </a:path>
                </a:pathLst>
              </a:custGeom>
              <a:solidFill>
                <a:srgbClr val="E7BEA8"/>
              </a:solidFill>
              <a:ln w="9525">
                <a:noFill/>
              </a:ln>
            </p:spPr>
            <p:txBody>
              <a:bodyPr/>
              <a:p>
                <a:endParaRPr lang="zh-CN" altLang="en-US"/>
              </a:p>
            </p:txBody>
          </p:sp>
          <p:sp>
            <p:nvSpPr>
              <p:cNvPr id="29840" name="Freeform 135"/>
              <p:cNvSpPr/>
              <p:nvPr/>
            </p:nvSpPr>
            <p:spPr>
              <a:xfrm>
                <a:off x="2746375" y="2030413"/>
                <a:ext cx="44450" cy="53975"/>
              </a:xfrm>
              <a:custGeom>
                <a:avLst/>
                <a:gdLst/>
                <a:ahLst/>
                <a:cxnLst>
                  <a:cxn ang="0">
                    <a:pos x="44450" y="26056"/>
                  </a:cxn>
                  <a:cxn ang="0">
                    <a:pos x="25123" y="50252"/>
                  </a:cxn>
                  <a:cxn ang="0">
                    <a:pos x="0" y="18612"/>
                  </a:cxn>
                  <a:cxn ang="0">
                    <a:pos x="19326" y="0"/>
                  </a:cxn>
                  <a:cxn ang="0">
                    <a:pos x="44450" y="26056"/>
                  </a:cxn>
                </a:cxnLst>
                <a:pathLst>
                  <a:path w="23" h="29">
                    <a:moveTo>
                      <a:pt x="23" y="14"/>
                    </a:moveTo>
                    <a:cubicBezTo>
                      <a:pt x="23" y="21"/>
                      <a:pt x="21" y="29"/>
                      <a:pt x="13" y="27"/>
                    </a:cubicBezTo>
                    <a:cubicBezTo>
                      <a:pt x="5" y="26"/>
                      <a:pt x="0" y="19"/>
                      <a:pt x="0" y="10"/>
                    </a:cubicBezTo>
                    <a:cubicBezTo>
                      <a:pt x="1" y="5"/>
                      <a:pt x="4" y="1"/>
                      <a:pt x="10" y="0"/>
                    </a:cubicBezTo>
                    <a:cubicBezTo>
                      <a:pt x="20" y="0"/>
                      <a:pt x="23" y="6"/>
                      <a:pt x="23" y="14"/>
                    </a:cubicBezTo>
                    <a:close/>
                  </a:path>
                </a:pathLst>
              </a:custGeom>
              <a:solidFill>
                <a:srgbClr val="E9A784"/>
              </a:solidFill>
              <a:ln w="9525">
                <a:noFill/>
              </a:ln>
            </p:spPr>
            <p:txBody>
              <a:bodyPr/>
              <a:p>
                <a:endParaRPr lang="zh-CN" altLang="en-US"/>
              </a:p>
            </p:txBody>
          </p:sp>
          <p:sp>
            <p:nvSpPr>
              <p:cNvPr id="29841" name="Freeform 136"/>
              <p:cNvSpPr/>
              <p:nvPr/>
            </p:nvSpPr>
            <p:spPr>
              <a:xfrm>
                <a:off x="2954338" y="2324100"/>
                <a:ext cx="85725" cy="47625"/>
              </a:xfrm>
              <a:custGeom>
                <a:avLst/>
                <a:gdLst/>
                <a:ahLst/>
                <a:cxnLst>
                  <a:cxn ang="0">
                    <a:pos x="85725" y="24765"/>
                  </a:cxn>
                  <a:cxn ang="0">
                    <a:pos x="0" y="9525"/>
                  </a:cxn>
                  <a:cxn ang="0">
                    <a:pos x="85725" y="24765"/>
                  </a:cxn>
                </a:cxnLst>
                <a:pathLst>
                  <a:path w="46" h="25">
                    <a:moveTo>
                      <a:pt x="46" y="13"/>
                    </a:moveTo>
                    <a:cubicBezTo>
                      <a:pt x="24" y="25"/>
                      <a:pt x="13" y="10"/>
                      <a:pt x="0" y="5"/>
                    </a:cubicBezTo>
                    <a:cubicBezTo>
                      <a:pt x="15" y="0"/>
                      <a:pt x="29" y="3"/>
                      <a:pt x="46" y="13"/>
                    </a:cubicBezTo>
                    <a:close/>
                  </a:path>
                </a:pathLst>
              </a:custGeom>
              <a:solidFill>
                <a:srgbClr val="E3A891"/>
              </a:solidFill>
              <a:ln w="9525">
                <a:noFill/>
              </a:ln>
            </p:spPr>
            <p:txBody>
              <a:bodyPr/>
              <a:p>
                <a:endParaRPr lang="zh-CN" altLang="en-US"/>
              </a:p>
            </p:txBody>
          </p:sp>
          <p:sp>
            <p:nvSpPr>
              <p:cNvPr id="29842" name="Freeform 137"/>
              <p:cNvSpPr/>
              <p:nvPr/>
            </p:nvSpPr>
            <p:spPr>
              <a:xfrm>
                <a:off x="2668588" y="2119313"/>
                <a:ext cx="77788" cy="58738"/>
              </a:xfrm>
              <a:custGeom>
                <a:avLst/>
                <a:gdLst/>
                <a:ahLst/>
                <a:cxnLst>
                  <a:cxn ang="0">
                    <a:pos x="77788" y="24632"/>
                  </a:cxn>
                  <a:cxn ang="0">
                    <a:pos x="33337" y="41685"/>
                  </a:cxn>
                  <a:cxn ang="0">
                    <a:pos x="5556" y="41685"/>
                  </a:cxn>
                  <a:cxn ang="0">
                    <a:pos x="20373" y="11368"/>
                  </a:cxn>
                  <a:cxn ang="0">
                    <a:pos x="77788" y="24632"/>
                  </a:cxn>
                </a:cxnLst>
                <a:pathLst>
                  <a:path w="42" h="31">
                    <a:moveTo>
                      <a:pt x="42" y="13"/>
                    </a:moveTo>
                    <a:cubicBezTo>
                      <a:pt x="37" y="23"/>
                      <a:pt x="26" y="20"/>
                      <a:pt x="18" y="22"/>
                    </a:cubicBezTo>
                    <a:cubicBezTo>
                      <a:pt x="13" y="24"/>
                      <a:pt x="7" y="31"/>
                      <a:pt x="3" y="22"/>
                    </a:cubicBezTo>
                    <a:cubicBezTo>
                      <a:pt x="0" y="15"/>
                      <a:pt x="8" y="11"/>
                      <a:pt x="11" y="6"/>
                    </a:cubicBezTo>
                    <a:cubicBezTo>
                      <a:pt x="22" y="6"/>
                      <a:pt x="34" y="0"/>
                      <a:pt x="42" y="13"/>
                    </a:cubicBezTo>
                    <a:close/>
                  </a:path>
                </a:pathLst>
              </a:custGeom>
              <a:solidFill>
                <a:srgbClr val="E7C9AC"/>
              </a:solidFill>
              <a:ln w="9525">
                <a:noFill/>
              </a:ln>
            </p:spPr>
            <p:txBody>
              <a:bodyPr/>
              <a:p>
                <a:endParaRPr lang="zh-CN" altLang="en-US"/>
              </a:p>
            </p:txBody>
          </p:sp>
          <p:sp>
            <p:nvSpPr>
              <p:cNvPr id="29843" name="Freeform 138"/>
              <p:cNvSpPr/>
              <p:nvPr/>
            </p:nvSpPr>
            <p:spPr>
              <a:xfrm>
                <a:off x="2717800" y="2219325"/>
                <a:ext cx="68263" cy="68263"/>
              </a:xfrm>
              <a:custGeom>
                <a:avLst/>
                <a:gdLst/>
                <a:ahLst/>
                <a:cxnLst>
                  <a:cxn ang="0">
                    <a:pos x="68263" y="13273"/>
                  </a:cxn>
                  <a:cxn ang="0">
                    <a:pos x="0" y="68263"/>
                  </a:cxn>
                  <a:cxn ang="0">
                    <a:pos x="68263" y="13273"/>
                  </a:cxn>
                </a:cxnLst>
                <a:pathLst>
                  <a:path w="37" h="36">
                    <a:moveTo>
                      <a:pt x="37" y="7"/>
                    </a:moveTo>
                    <a:cubicBezTo>
                      <a:pt x="34" y="29"/>
                      <a:pt x="13" y="27"/>
                      <a:pt x="0" y="36"/>
                    </a:cubicBezTo>
                    <a:cubicBezTo>
                      <a:pt x="3" y="15"/>
                      <a:pt x="11" y="0"/>
                      <a:pt x="37" y="7"/>
                    </a:cubicBezTo>
                    <a:close/>
                  </a:path>
                </a:pathLst>
              </a:custGeom>
              <a:solidFill>
                <a:srgbClr val="E9D0BA"/>
              </a:solidFill>
              <a:ln w="9525">
                <a:noFill/>
              </a:ln>
            </p:spPr>
            <p:txBody>
              <a:bodyPr/>
              <a:p>
                <a:endParaRPr lang="zh-CN" altLang="en-US"/>
              </a:p>
            </p:txBody>
          </p:sp>
          <p:sp>
            <p:nvSpPr>
              <p:cNvPr id="29844" name="Freeform 139"/>
              <p:cNvSpPr/>
              <p:nvPr/>
            </p:nvSpPr>
            <p:spPr>
              <a:xfrm>
                <a:off x="4019550" y="3328988"/>
                <a:ext cx="246063" cy="234950"/>
              </a:xfrm>
              <a:custGeom>
                <a:avLst/>
                <a:gdLst/>
                <a:ahLst/>
                <a:cxnLst>
                  <a:cxn ang="0">
                    <a:pos x="195347" y="216154"/>
                  </a:cxn>
                  <a:cxn ang="0">
                    <a:pos x="95795" y="223672"/>
                  </a:cxn>
                  <a:cxn ang="0">
                    <a:pos x="16905" y="208635"/>
                  </a:cxn>
                  <a:cxn ang="0">
                    <a:pos x="48836" y="152247"/>
                  </a:cxn>
                  <a:cxn ang="0">
                    <a:pos x="107065" y="54508"/>
                  </a:cxn>
                  <a:cxn ang="0">
                    <a:pos x="178442" y="0"/>
                  </a:cxn>
                  <a:cxn ang="0">
                    <a:pos x="180320" y="0"/>
                  </a:cxn>
                  <a:cxn ang="0">
                    <a:pos x="167172" y="88341"/>
                  </a:cxn>
                  <a:cxn ang="0">
                    <a:pos x="216009" y="161645"/>
                  </a:cxn>
                  <a:cxn ang="0">
                    <a:pos x="246063" y="187960"/>
                  </a:cxn>
                  <a:cxn ang="0">
                    <a:pos x="195347" y="216154"/>
                  </a:cxn>
                </a:cxnLst>
                <a:pathLst>
                  <a:path w="131" h="125">
                    <a:moveTo>
                      <a:pt x="104" y="115"/>
                    </a:moveTo>
                    <a:cubicBezTo>
                      <a:pt x="85" y="97"/>
                      <a:pt x="68" y="115"/>
                      <a:pt x="51" y="119"/>
                    </a:cubicBezTo>
                    <a:cubicBezTo>
                      <a:pt x="34" y="124"/>
                      <a:pt x="18" y="125"/>
                      <a:pt x="9" y="111"/>
                    </a:cubicBezTo>
                    <a:cubicBezTo>
                      <a:pt x="0" y="97"/>
                      <a:pt x="21" y="92"/>
                      <a:pt x="26" y="81"/>
                    </a:cubicBezTo>
                    <a:cubicBezTo>
                      <a:pt x="35" y="63"/>
                      <a:pt x="70" y="60"/>
                      <a:pt x="57" y="29"/>
                    </a:cubicBezTo>
                    <a:cubicBezTo>
                      <a:pt x="68" y="17"/>
                      <a:pt x="76" y="2"/>
                      <a:pt x="95" y="0"/>
                    </a:cubicBezTo>
                    <a:cubicBezTo>
                      <a:pt x="96" y="0"/>
                      <a:pt x="96" y="0"/>
                      <a:pt x="96" y="0"/>
                    </a:cubicBezTo>
                    <a:cubicBezTo>
                      <a:pt x="109" y="18"/>
                      <a:pt x="89" y="31"/>
                      <a:pt x="89" y="47"/>
                    </a:cubicBezTo>
                    <a:cubicBezTo>
                      <a:pt x="89" y="66"/>
                      <a:pt x="80" y="90"/>
                      <a:pt x="115" y="86"/>
                    </a:cubicBezTo>
                    <a:cubicBezTo>
                      <a:pt x="123" y="85"/>
                      <a:pt x="129" y="91"/>
                      <a:pt x="131" y="100"/>
                    </a:cubicBezTo>
                    <a:cubicBezTo>
                      <a:pt x="127" y="114"/>
                      <a:pt x="118" y="119"/>
                      <a:pt x="104" y="115"/>
                    </a:cubicBezTo>
                    <a:close/>
                  </a:path>
                </a:pathLst>
              </a:custGeom>
              <a:solidFill>
                <a:srgbClr val="7CA873"/>
              </a:solidFill>
              <a:ln w="9525">
                <a:noFill/>
              </a:ln>
            </p:spPr>
            <p:txBody>
              <a:bodyPr/>
              <a:p>
                <a:endParaRPr lang="zh-CN" altLang="en-US"/>
              </a:p>
            </p:txBody>
          </p:sp>
          <p:sp>
            <p:nvSpPr>
              <p:cNvPr id="29845" name="Freeform 140"/>
              <p:cNvSpPr/>
              <p:nvPr/>
            </p:nvSpPr>
            <p:spPr>
              <a:xfrm>
                <a:off x="3930650" y="3363913"/>
                <a:ext cx="153988" cy="139700"/>
              </a:xfrm>
              <a:custGeom>
                <a:avLst/>
                <a:gdLst/>
                <a:ahLst/>
                <a:cxnLst>
                  <a:cxn ang="0">
                    <a:pos x="153988" y="35868"/>
                  </a:cxn>
                  <a:cxn ang="0">
                    <a:pos x="50703" y="94391"/>
                  </a:cxn>
                  <a:cxn ang="0">
                    <a:pos x="0" y="69850"/>
                  </a:cxn>
                  <a:cxn ang="0">
                    <a:pos x="45069" y="49083"/>
                  </a:cxn>
                  <a:cxn ang="0">
                    <a:pos x="82627" y="0"/>
                  </a:cxn>
                  <a:cxn ang="0">
                    <a:pos x="153988" y="35868"/>
                  </a:cxn>
                </a:cxnLst>
                <a:pathLst>
                  <a:path w="82" h="74">
                    <a:moveTo>
                      <a:pt x="82" y="19"/>
                    </a:moveTo>
                    <a:cubicBezTo>
                      <a:pt x="64" y="30"/>
                      <a:pt x="65" y="74"/>
                      <a:pt x="27" y="50"/>
                    </a:cubicBezTo>
                    <a:cubicBezTo>
                      <a:pt x="22" y="36"/>
                      <a:pt x="1" y="55"/>
                      <a:pt x="0" y="37"/>
                    </a:cubicBezTo>
                    <a:cubicBezTo>
                      <a:pt x="0" y="21"/>
                      <a:pt x="16" y="28"/>
                      <a:pt x="24" y="26"/>
                    </a:cubicBezTo>
                    <a:cubicBezTo>
                      <a:pt x="39" y="23"/>
                      <a:pt x="30" y="4"/>
                      <a:pt x="44" y="0"/>
                    </a:cubicBezTo>
                    <a:cubicBezTo>
                      <a:pt x="54" y="10"/>
                      <a:pt x="64" y="22"/>
                      <a:pt x="82" y="19"/>
                    </a:cubicBezTo>
                    <a:close/>
                  </a:path>
                </a:pathLst>
              </a:custGeom>
              <a:solidFill>
                <a:srgbClr val="81AA80"/>
              </a:solidFill>
              <a:ln w="9525">
                <a:noFill/>
              </a:ln>
            </p:spPr>
            <p:txBody>
              <a:bodyPr/>
              <a:p>
                <a:endParaRPr lang="zh-CN" altLang="en-US"/>
              </a:p>
            </p:txBody>
          </p:sp>
          <p:sp>
            <p:nvSpPr>
              <p:cNvPr id="29846" name="Freeform 141"/>
              <p:cNvSpPr/>
              <p:nvPr/>
            </p:nvSpPr>
            <p:spPr>
              <a:xfrm>
                <a:off x="3746500" y="3173413"/>
                <a:ext cx="106363" cy="84138"/>
              </a:xfrm>
              <a:custGeom>
                <a:avLst/>
                <a:gdLst/>
                <a:ahLst/>
                <a:cxnLst>
                  <a:cxn ang="0">
                    <a:pos x="91168" y="11218"/>
                  </a:cxn>
                  <a:cxn ang="0">
                    <a:pos x="106363" y="39264"/>
                  </a:cxn>
                  <a:cxn ang="0">
                    <a:pos x="17094" y="84138"/>
                  </a:cxn>
                  <a:cxn ang="0">
                    <a:pos x="7597" y="37394"/>
                  </a:cxn>
                  <a:cxn ang="0">
                    <a:pos x="91168" y="11218"/>
                  </a:cxn>
                </a:cxnLst>
                <a:pathLst>
                  <a:path w="56" h="45">
                    <a:moveTo>
                      <a:pt x="48" y="6"/>
                    </a:moveTo>
                    <a:cubicBezTo>
                      <a:pt x="50" y="11"/>
                      <a:pt x="53" y="16"/>
                      <a:pt x="56" y="21"/>
                    </a:cubicBezTo>
                    <a:cubicBezTo>
                      <a:pt x="43" y="33"/>
                      <a:pt x="17" y="22"/>
                      <a:pt x="9" y="45"/>
                    </a:cubicBezTo>
                    <a:cubicBezTo>
                      <a:pt x="0" y="38"/>
                      <a:pt x="3" y="29"/>
                      <a:pt x="4" y="20"/>
                    </a:cubicBezTo>
                    <a:cubicBezTo>
                      <a:pt x="14" y="2"/>
                      <a:pt x="30" y="0"/>
                      <a:pt x="48" y="6"/>
                    </a:cubicBezTo>
                    <a:close/>
                  </a:path>
                </a:pathLst>
              </a:custGeom>
              <a:solidFill>
                <a:srgbClr val="D5DAC1"/>
              </a:solidFill>
              <a:ln w="9525">
                <a:noFill/>
              </a:ln>
            </p:spPr>
            <p:txBody>
              <a:bodyPr/>
              <a:p>
                <a:endParaRPr lang="zh-CN" altLang="en-US"/>
              </a:p>
            </p:txBody>
          </p:sp>
          <p:sp>
            <p:nvSpPr>
              <p:cNvPr id="29847" name="Freeform 142"/>
              <p:cNvSpPr/>
              <p:nvPr/>
            </p:nvSpPr>
            <p:spPr>
              <a:xfrm>
                <a:off x="3827463" y="3500438"/>
                <a:ext cx="506413" cy="393700"/>
              </a:xfrm>
              <a:custGeom>
                <a:avLst/>
                <a:gdLst/>
                <a:ahLst/>
                <a:cxnLst>
                  <a:cxn ang="0">
                    <a:pos x="387810" y="44994"/>
                  </a:cxn>
                  <a:cxn ang="0">
                    <a:pos x="431109" y="16872"/>
                  </a:cxn>
                  <a:cxn ang="0">
                    <a:pos x="474409" y="31870"/>
                  </a:cxn>
                  <a:cxn ang="0">
                    <a:pos x="348276" y="314960"/>
                  </a:cxn>
                  <a:cxn ang="0">
                    <a:pos x="199553" y="367453"/>
                  </a:cxn>
                  <a:cxn ang="0">
                    <a:pos x="156253" y="393700"/>
                  </a:cxn>
                  <a:cxn ang="0">
                    <a:pos x="154371" y="320584"/>
                  </a:cxn>
                  <a:cxn ang="0">
                    <a:pos x="48946" y="253092"/>
                  </a:cxn>
                  <a:cxn ang="0">
                    <a:pos x="37651" y="170603"/>
                  </a:cxn>
                  <a:cxn ang="0">
                    <a:pos x="152488" y="73115"/>
                  </a:cxn>
                  <a:cxn ang="0">
                    <a:pos x="184492" y="63741"/>
                  </a:cxn>
                  <a:cxn ang="0">
                    <a:pos x="387810" y="44994"/>
                  </a:cxn>
                </a:cxnLst>
                <a:pathLst>
                  <a:path w="269" h="210">
                    <a:moveTo>
                      <a:pt x="206" y="24"/>
                    </a:moveTo>
                    <a:cubicBezTo>
                      <a:pt x="214" y="19"/>
                      <a:pt x="222" y="14"/>
                      <a:pt x="229" y="9"/>
                    </a:cubicBezTo>
                    <a:cubicBezTo>
                      <a:pt x="241" y="0"/>
                      <a:pt x="246" y="8"/>
                      <a:pt x="252" y="17"/>
                    </a:cubicBezTo>
                    <a:cubicBezTo>
                      <a:pt x="269" y="69"/>
                      <a:pt x="235" y="147"/>
                      <a:pt x="185" y="168"/>
                    </a:cubicBezTo>
                    <a:cubicBezTo>
                      <a:pt x="159" y="179"/>
                      <a:pt x="132" y="187"/>
                      <a:pt x="106" y="196"/>
                    </a:cubicBezTo>
                    <a:cubicBezTo>
                      <a:pt x="98" y="200"/>
                      <a:pt x="91" y="205"/>
                      <a:pt x="83" y="210"/>
                    </a:cubicBezTo>
                    <a:cubicBezTo>
                      <a:pt x="71" y="197"/>
                      <a:pt x="73" y="184"/>
                      <a:pt x="82" y="171"/>
                    </a:cubicBezTo>
                    <a:cubicBezTo>
                      <a:pt x="72" y="145"/>
                      <a:pt x="45" y="147"/>
                      <a:pt x="26" y="135"/>
                    </a:cubicBezTo>
                    <a:cubicBezTo>
                      <a:pt x="3" y="122"/>
                      <a:pt x="0" y="109"/>
                      <a:pt x="20" y="91"/>
                    </a:cubicBezTo>
                    <a:cubicBezTo>
                      <a:pt x="40" y="74"/>
                      <a:pt x="60" y="56"/>
                      <a:pt x="81" y="39"/>
                    </a:cubicBezTo>
                    <a:cubicBezTo>
                      <a:pt x="85" y="35"/>
                      <a:pt x="95" y="32"/>
                      <a:pt x="98" y="34"/>
                    </a:cubicBezTo>
                    <a:cubicBezTo>
                      <a:pt x="137" y="60"/>
                      <a:pt x="171" y="40"/>
                      <a:pt x="206" y="24"/>
                    </a:cubicBezTo>
                    <a:close/>
                  </a:path>
                </a:pathLst>
              </a:custGeom>
              <a:solidFill>
                <a:srgbClr val="88B283"/>
              </a:solidFill>
              <a:ln w="9525">
                <a:noFill/>
              </a:ln>
            </p:spPr>
            <p:txBody>
              <a:bodyPr/>
              <a:p>
                <a:endParaRPr lang="zh-CN" altLang="en-US"/>
              </a:p>
            </p:txBody>
          </p:sp>
          <p:sp>
            <p:nvSpPr>
              <p:cNvPr id="29848" name="Freeform 143"/>
              <p:cNvSpPr/>
              <p:nvPr/>
            </p:nvSpPr>
            <p:spPr>
              <a:xfrm>
                <a:off x="4154488" y="3328988"/>
                <a:ext cx="149225" cy="203200"/>
              </a:xfrm>
              <a:custGeom>
                <a:avLst/>
                <a:gdLst/>
                <a:ahLst/>
                <a:cxnLst>
                  <a:cxn ang="0">
                    <a:pos x="147336" y="203200"/>
                  </a:cxn>
                  <a:cxn ang="0">
                    <a:pos x="103890" y="188148"/>
                  </a:cxn>
                  <a:cxn ang="0">
                    <a:pos x="100112" y="182503"/>
                  </a:cxn>
                  <a:cxn ang="0">
                    <a:pos x="9444" y="148637"/>
                  </a:cxn>
                  <a:cxn ang="0">
                    <a:pos x="37778" y="28222"/>
                  </a:cxn>
                  <a:cxn ang="0">
                    <a:pos x="45334" y="0"/>
                  </a:cxn>
                  <a:cxn ang="0">
                    <a:pos x="147336" y="203200"/>
                  </a:cxn>
                </a:cxnLst>
                <a:pathLst>
                  <a:path w="79" h="108">
                    <a:moveTo>
                      <a:pt x="78" y="108"/>
                    </a:moveTo>
                    <a:cubicBezTo>
                      <a:pt x="70" y="105"/>
                      <a:pt x="63" y="102"/>
                      <a:pt x="55" y="100"/>
                    </a:cubicBezTo>
                    <a:cubicBezTo>
                      <a:pt x="54" y="99"/>
                      <a:pt x="54" y="97"/>
                      <a:pt x="53" y="97"/>
                    </a:cubicBezTo>
                    <a:cubicBezTo>
                      <a:pt x="4" y="86"/>
                      <a:pt x="2" y="85"/>
                      <a:pt x="5" y="79"/>
                    </a:cubicBezTo>
                    <a:cubicBezTo>
                      <a:pt x="12" y="58"/>
                      <a:pt x="0" y="33"/>
                      <a:pt x="20" y="15"/>
                    </a:cubicBezTo>
                    <a:cubicBezTo>
                      <a:pt x="23" y="12"/>
                      <a:pt x="23" y="5"/>
                      <a:pt x="24" y="0"/>
                    </a:cubicBezTo>
                    <a:cubicBezTo>
                      <a:pt x="60" y="27"/>
                      <a:pt x="79" y="62"/>
                      <a:pt x="78" y="108"/>
                    </a:cubicBezTo>
                    <a:close/>
                  </a:path>
                </a:pathLst>
              </a:custGeom>
              <a:solidFill>
                <a:srgbClr val="9EBD93"/>
              </a:solidFill>
              <a:ln w="9525">
                <a:noFill/>
              </a:ln>
            </p:spPr>
            <p:txBody>
              <a:bodyPr/>
              <a:p>
                <a:endParaRPr lang="zh-CN" altLang="en-US"/>
              </a:p>
            </p:txBody>
          </p:sp>
        </p:grpSp>
        <p:pic>
          <p:nvPicPr>
            <p:cNvPr id="29849" name="图片 303"/>
            <p:cNvPicPr>
              <a:picLocks noChangeAspect="1"/>
            </p:cNvPicPr>
            <p:nvPr/>
          </p:nvPicPr>
          <p:blipFill>
            <a:blip r:embed="rId5"/>
            <a:stretch>
              <a:fillRect/>
            </a:stretch>
          </p:blipFill>
          <p:spPr>
            <a:xfrm>
              <a:off x="7878" y="2687"/>
              <a:ext cx="3441" cy="3389"/>
            </a:xfrm>
            <a:prstGeom prst="rect">
              <a:avLst/>
            </a:prstGeom>
            <a:noFill/>
            <a:ln w="9525">
              <a:noFill/>
            </a:ln>
          </p:spPr>
        </p:pic>
        <p:sp>
          <p:nvSpPr>
            <p:cNvPr id="29850" name="TextBox 7"/>
            <p:cNvSpPr txBox="1"/>
            <p:nvPr/>
          </p:nvSpPr>
          <p:spPr>
            <a:xfrm>
              <a:off x="8576" y="3202"/>
              <a:ext cx="2048" cy="2569"/>
            </a:xfrm>
            <a:prstGeom prst="rect">
              <a:avLst/>
            </a:prstGeom>
            <a:noFill/>
            <a:ln w="9525">
              <a:noFill/>
            </a:ln>
          </p:spPr>
          <p:txBody>
            <a:bodyPr wrap="square" anchor="t">
              <a:spAutoFit/>
            </a:bodyPr>
            <a:p>
              <a:r>
                <a:rPr lang="zh-CN" altLang="zh-CN" sz="4400" b="1" dirty="0">
                  <a:solidFill>
                    <a:srgbClr val="404040"/>
                  </a:solidFill>
                  <a:latin typeface="微软雅黑" panose="020B0503020204020204" charset="-122"/>
                  <a:ea typeface="微软雅黑" panose="020B0503020204020204" charset="-122"/>
                </a:rPr>
                <a:t>积极</a:t>
              </a:r>
              <a:endParaRPr lang="zh-CN" altLang="zh-CN" sz="4400" b="1" dirty="0">
                <a:solidFill>
                  <a:srgbClr val="404040"/>
                </a:solidFill>
                <a:latin typeface="微软雅黑" panose="020B0503020204020204" charset="-122"/>
                <a:ea typeface="微软雅黑" panose="020B0503020204020204" charset="-122"/>
              </a:endParaRPr>
            </a:p>
            <a:p>
              <a:r>
                <a:rPr lang="zh-CN" altLang="zh-CN" sz="4400" b="1" dirty="0">
                  <a:solidFill>
                    <a:srgbClr val="404040"/>
                  </a:solidFill>
                  <a:latin typeface="微软雅黑" panose="020B0503020204020204" charset="-122"/>
                  <a:ea typeface="微软雅黑" panose="020B0503020204020204" charset="-122"/>
                </a:rPr>
                <a:t>影响</a:t>
              </a:r>
              <a:endParaRPr lang="zh-CN" altLang="zh-CN" sz="4400" b="1" dirty="0">
                <a:solidFill>
                  <a:srgbClr val="404040"/>
                </a:solidFill>
                <a:latin typeface="微软雅黑" panose="020B0503020204020204" charset="-122"/>
                <a:ea typeface="微软雅黑" panose="020B0503020204020204" charset="-122"/>
              </a:endParaRPr>
            </a:p>
          </p:txBody>
        </p:sp>
      </p:grpSp>
      <p:sp>
        <p:nvSpPr>
          <p:cNvPr id="19" name="文本框 18"/>
          <p:cNvSpPr txBox="1"/>
          <p:nvPr/>
        </p:nvSpPr>
        <p:spPr>
          <a:xfrm>
            <a:off x="3298825" y="5238750"/>
            <a:ext cx="8440738" cy="1660525"/>
          </a:xfrm>
          <a:prstGeom prst="rect">
            <a:avLst/>
          </a:prstGeom>
          <a:noFill/>
        </p:spPr>
        <p:txBody>
          <a:bodyPr wrap="square" rtlCol="0">
            <a:spAutoFit/>
          </a:bodyPr>
          <a:p>
            <a:pPr fontAlgn="auto"/>
            <a:r>
              <a:rPr lang="en-US" altLang="zh-CN" sz="2800" noProof="1" dirty="0">
                <a:solidFill>
                  <a:srgbClr val="000000"/>
                </a:solidFill>
                <a:latin typeface="宋体" panose="02010600030101010101" pitchFamily="2" charset="-122"/>
                <a:ea typeface="宋体" panose="02010600030101010101" pitchFamily="2" charset="-122"/>
                <a:cs typeface="+mn-cs"/>
                <a:sym typeface="+mn-ea"/>
              </a:rPr>
              <a:t>    </a:t>
            </a:r>
            <a:r>
              <a:rPr lang="zh-CN" altLang="en-US" sz="2800" noProof="1" dirty="0">
                <a:solidFill>
                  <a:srgbClr val="000000"/>
                </a:solidFill>
                <a:latin typeface="宋体" panose="02010600030101010101" pitchFamily="2" charset="-122"/>
                <a:ea typeface="宋体" panose="02010600030101010101" pitchFamily="2" charset="-122"/>
                <a:cs typeface="+mn-cs"/>
                <a:sym typeface="+mn-ea"/>
              </a:rPr>
              <a:t>青春期的生理变化带给我们</a:t>
            </a:r>
            <a:r>
              <a:rPr lang="zh-CN" altLang="en-US" sz="2800" noProof="1" dirty="0">
                <a:solidFill>
                  <a:srgbClr val="0000FF"/>
                </a:solidFill>
                <a:latin typeface="宋体" panose="02010600030101010101" pitchFamily="2" charset="-122"/>
                <a:ea typeface="宋体" panose="02010600030101010101" pitchFamily="2" charset="-122"/>
                <a:cs typeface="+mn-cs"/>
                <a:sym typeface="+mn-ea"/>
              </a:rPr>
              <a:t>旺盛的生命力</a:t>
            </a:r>
            <a:r>
              <a:rPr lang="zh-CN" altLang="en-US" sz="2800" noProof="1" dirty="0">
                <a:solidFill>
                  <a:srgbClr val="000000"/>
                </a:solidFill>
                <a:latin typeface="宋体" panose="02010600030101010101" pitchFamily="2" charset="-122"/>
                <a:ea typeface="宋体" panose="02010600030101010101" pitchFamily="2" charset="-122"/>
                <a:cs typeface="+mn-cs"/>
                <a:sym typeface="+mn-ea"/>
              </a:rPr>
              <a:t>，使我们的身体充满能量。我们拥有</a:t>
            </a:r>
            <a:r>
              <a:rPr lang="zh-CN" altLang="en-US" sz="2800" noProof="1" dirty="0">
                <a:solidFill>
                  <a:srgbClr val="0000FF"/>
                </a:solidFill>
                <a:latin typeface="宋体" panose="02010600030101010101" pitchFamily="2" charset="-122"/>
                <a:ea typeface="宋体" panose="02010600030101010101" pitchFamily="2" charset="-122"/>
                <a:cs typeface="+mn-cs"/>
                <a:sym typeface="+mn-ea"/>
              </a:rPr>
              <a:t>充沛的精力</a:t>
            </a:r>
            <a:r>
              <a:rPr lang="zh-CN" altLang="en-US" sz="2800" noProof="1" dirty="0">
                <a:solidFill>
                  <a:srgbClr val="000000"/>
                </a:solidFill>
                <a:latin typeface="宋体" panose="02010600030101010101" pitchFamily="2" charset="-122"/>
                <a:ea typeface="宋体" panose="02010600030101010101" pitchFamily="2" charset="-122"/>
                <a:cs typeface="+mn-cs"/>
                <a:sym typeface="+mn-ea"/>
              </a:rPr>
              <a:t>、</a:t>
            </a:r>
            <a:r>
              <a:rPr lang="zh-CN" altLang="en-US" sz="2800" noProof="1" dirty="0">
                <a:solidFill>
                  <a:srgbClr val="0000FF"/>
                </a:solidFill>
                <a:latin typeface="宋体" panose="02010600030101010101" pitchFamily="2" charset="-122"/>
                <a:ea typeface="宋体" panose="02010600030101010101" pitchFamily="2" charset="-122"/>
                <a:cs typeface="+mn-cs"/>
                <a:sym typeface="+mn-ea"/>
              </a:rPr>
              <a:t>敏捷的思维</a:t>
            </a:r>
            <a:r>
              <a:rPr lang="zh-CN" altLang="en-US" sz="2800" noProof="1" dirty="0">
                <a:solidFill>
                  <a:srgbClr val="000000"/>
                </a:solidFill>
                <a:latin typeface="宋体" panose="02010600030101010101" pitchFamily="2" charset="-122"/>
                <a:ea typeface="宋体" panose="02010600030101010101" pitchFamily="2" charset="-122"/>
                <a:cs typeface="+mn-cs"/>
                <a:sym typeface="+mn-ea"/>
              </a:rPr>
              <a:t>，对成长充满强烈渴望，感觉生活拥有</a:t>
            </a:r>
            <a:r>
              <a:rPr lang="zh-CN" altLang="en-US" sz="2800" noProof="1" dirty="0">
                <a:solidFill>
                  <a:srgbClr val="0000FF"/>
                </a:solidFill>
                <a:latin typeface="宋体" panose="02010600030101010101" pitchFamily="2" charset="-122"/>
                <a:ea typeface="宋体" panose="02010600030101010101" pitchFamily="2" charset="-122"/>
                <a:cs typeface="+mn-cs"/>
                <a:sym typeface="+mn-ea"/>
              </a:rPr>
              <a:t>无限可能</a:t>
            </a:r>
            <a:r>
              <a:rPr lang="zh-CN" altLang="en-US" sz="2800" noProof="1" dirty="0">
                <a:solidFill>
                  <a:srgbClr val="000000"/>
                </a:solidFill>
                <a:latin typeface="宋体" panose="02010600030101010101" pitchFamily="2" charset="-122"/>
                <a:ea typeface="宋体" panose="02010600030101010101" pitchFamily="2" charset="-122"/>
                <a:cs typeface="+mn-cs"/>
                <a:sym typeface="+mn-ea"/>
              </a:rPr>
              <a:t>。</a:t>
            </a:r>
            <a:endParaRPr kumimoji="0" lang="zh-CN" altLang="en-US" sz="2800" i="0" kern="1200" cap="none" spc="0" normalizeH="0" baseline="0" noProof="1" smtClean="0">
              <a:latin typeface="黑体" panose="02010609060101010101" charset="-122"/>
              <a:ea typeface="黑体" panose="02010609060101010101" charset="-122"/>
              <a:cs typeface="+mn-cs"/>
              <a:sym typeface="Wingdings" panose="05000000000000000000" charset="0"/>
            </a:endParaRPr>
          </a:p>
          <a:p>
            <a:pPr fontAlgn="auto"/>
            <a:r>
              <a:rPr lang="en-US" altLang="zh-CN" noProof="1">
                <a:latin typeface="+mn-lt"/>
                <a:ea typeface="+mn-ea"/>
                <a:cs typeface="+mn-cs"/>
              </a:rPr>
              <a:t> </a:t>
            </a:r>
            <a:endParaRPr lang="en-US" altLang="zh-CN" noProof="1"/>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0" y="0"/>
            <a:ext cx="12192000" cy="881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0722" name="Freeform 9"/>
          <p:cNvSpPr>
            <a:spLocks noEditPoints="1"/>
          </p:cNvSpPr>
          <p:nvPr/>
        </p:nvSpPr>
        <p:spPr>
          <a:xfrm>
            <a:off x="330200" y="203200"/>
            <a:ext cx="844550" cy="425450"/>
          </a:xfrm>
          <a:custGeom>
            <a:avLst/>
            <a:gdLst/>
            <a:ahLst/>
            <a:cxnLst>
              <a:cxn ang="0">
                <a:pos x="245110" y="396466"/>
              </a:cxn>
              <a:cxn ang="0">
                <a:pos x="26808" y="353988"/>
              </a:cxn>
              <a:cxn ang="0">
                <a:pos x="40851" y="115850"/>
              </a:cxn>
              <a:cxn ang="0">
                <a:pos x="199152" y="78521"/>
              </a:cxn>
              <a:cxn ang="0">
                <a:pos x="451922" y="70797"/>
              </a:cxn>
              <a:cxn ang="0">
                <a:pos x="725118" y="81095"/>
              </a:cxn>
              <a:cxn ang="0">
                <a:pos x="837460" y="162191"/>
              </a:cxn>
              <a:cxn ang="0">
                <a:pos x="640861" y="357850"/>
              </a:cxn>
              <a:cxn ang="0">
                <a:pos x="454475" y="370722"/>
              </a:cxn>
              <a:cxn ang="0">
                <a:pos x="180003" y="166052"/>
              </a:cxn>
              <a:cxn ang="0">
                <a:pos x="431496" y="229126"/>
              </a:cxn>
              <a:cxn ang="0">
                <a:pos x="431496" y="229126"/>
              </a:cxn>
              <a:cxn ang="0">
                <a:pos x="474901" y="213680"/>
              </a:cxn>
              <a:cxn ang="0">
                <a:pos x="509370" y="220116"/>
              </a:cxn>
              <a:cxn ang="0">
                <a:pos x="506817" y="212393"/>
              </a:cxn>
              <a:cxn ang="0">
                <a:pos x="183832" y="225265"/>
              </a:cxn>
              <a:cxn ang="0">
                <a:pos x="187662" y="190510"/>
              </a:cxn>
              <a:cxn ang="0">
                <a:pos x="436603" y="133871"/>
              </a:cxn>
              <a:cxn ang="0">
                <a:pos x="437879" y="190510"/>
              </a:cxn>
              <a:cxn ang="0">
                <a:pos x="505540" y="185361"/>
              </a:cxn>
              <a:cxn ang="0">
                <a:pos x="506817" y="127435"/>
              </a:cxn>
              <a:cxn ang="0">
                <a:pos x="514476" y="131297"/>
              </a:cxn>
              <a:cxn ang="0">
                <a:pos x="478731" y="135159"/>
              </a:cxn>
              <a:cxn ang="0">
                <a:pos x="472348" y="190510"/>
              </a:cxn>
              <a:cxn ang="0">
                <a:pos x="462135" y="162191"/>
              </a:cxn>
              <a:cxn ang="0">
                <a:pos x="326814" y="218829"/>
              </a:cxn>
              <a:cxn ang="0">
                <a:pos x="326814" y="167339"/>
              </a:cxn>
              <a:cxn ang="0">
                <a:pos x="292345" y="190510"/>
              </a:cxn>
              <a:cxn ang="0">
                <a:pos x="310217" y="173776"/>
              </a:cxn>
              <a:cxn ang="0">
                <a:pos x="162130" y="305073"/>
              </a:cxn>
              <a:cxn ang="0">
                <a:pos x="321707" y="275467"/>
              </a:cxn>
              <a:cxn ang="0">
                <a:pos x="158300" y="315371"/>
              </a:cxn>
              <a:cxn ang="0">
                <a:pos x="351069" y="222690"/>
              </a:cxn>
              <a:cxn ang="0">
                <a:pos x="403411" y="185361"/>
              </a:cxn>
              <a:cxn ang="0">
                <a:pos x="393198" y="227839"/>
              </a:cxn>
              <a:cxn ang="0">
                <a:pos x="352346" y="199520"/>
              </a:cxn>
              <a:cxn ang="0">
                <a:pos x="264259" y="132584"/>
              </a:cxn>
              <a:cxn ang="0">
                <a:pos x="259153" y="207244"/>
              </a:cxn>
              <a:cxn ang="0">
                <a:pos x="251493" y="217541"/>
              </a:cxn>
              <a:cxn ang="0">
                <a:pos x="205535" y="199520"/>
              </a:cxn>
              <a:cxn ang="0">
                <a:pos x="254046" y="142882"/>
              </a:cxn>
              <a:cxn ang="0">
                <a:pos x="236174" y="184073"/>
              </a:cxn>
              <a:cxn ang="0">
                <a:pos x="248940" y="198233"/>
              </a:cxn>
              <a:cxn ang="0">
                <a:pos x="262983" y="267743"/>
              </a:cxn>
              <a:cxn ang="0">
                <a:pos x="125108" y="285765"/>
              </a:cxn>
              <a:cxn ang="0">
                <a:pos x="366389" y="248435"/>
              </a:cxn>
              <a:cxn ang="0">
                <a:pos x="231067" y="83669"/>
              </a:cxn>
              <a:cxn ang="0">
                <a:pos x="44681" y="126148"/>
              </a:cxn>
              <a:cxn ang="0">
                <a:pos x="111065" y="372009"/>
              </a:cxn>
              <a:cxn ang="0">
                <a:pos x="450645" y="298637"/>
              </a:cxn>
              <a:cxn ang="0">
                <a:pos x="463412" y="382307"/>
              </a:cxn>
              <a:cxn ang="0">
                <a:pos x="688096" y="279328"/>
              </a:cxn>
              <a:cxn ang="0">
                <a:pos x="823418" y="166052"/>
              </a:cxn>
              <a:cxn ang="0">
                <a:pos x="657457" y="63074"/>
              </a:cxn>
              <a:cxn ang="0">
                <a:pos x="460858" y="66935"/>
              </a:cxn>
              <a:cxn ang="0">
                <a:pos x="311494" y="83669"/>
              </a:cxn>
            </a:cxnLst>
            <a:pathLst>
              <a:path w="661" h="330">
                <a:moveTo>
                  <a:pt x="357" y="264"/>
                </a:moveTo>
                <a:cubicBezTo>
                  <a:pt x="343" y="268"/>
                  <a:pt x="330" y="272"/>
                  <a:pt x="317" y="275"/>
                </a:cubicBezTo>
                <a:cubicBezTo>
                  <a:pt x="295" y="281"/>
                  <a:pt x="273" y="287"/>
                  <a:pt x="251" y="293"/>
                </a:cubicBezTo>
                <a:cubicBezTo>
                  <a:pt x="231" y="298"/>
                  <a:pt x="212" y="304"/>
                  <a:pt x="192" y="308"/>
                </a:cubicBezTo>
                <a:cubicBezTo>
                  <a:pt x="164" y="313"/>
                  <a:pt x="136" y="319"/>
                  <a:pt x="107" y="319"/>
                </a:cubicBezTo>
                <a:cubicBezTo>
                  <a:pt x="99" y="319"/>
                  <a:pt x="90" y="318"/>
                  <a:pt x="82" y="317"/>
                </a:cubicBezTo>
                <a:cubicBezTo>
                  <a:pt x="69" y="316"/>
                  <a:pt x="58" y="310"/>
                  <a:pt x="48" y="301"/>
                </a:cubicBezTo>
                <a:cubicBezTo>
                  <a:pt x="39" y="292"/>
                  <a:pt x="29" y="285"/>
                  <a:pt x="21" y="275"/>
                </a:cubicBezTo>
                <a:cubicBezTo>
                  <a:pt x="8" y="261"/>
                  <a:pt x="3" y="244"/>
                  <a:pt x="1" y="226"/>
                </a:cubicBezTo>
                <a:cubicBezTo>
                  <a:pt x="0" y="215"/>
                  <a:pt x="1" y="203"/>
                  <a:pt x="1" y="191"/>
                </a:cubicBezTo>
                <a:cubicBezTo>
                  <a:pt x="1" y="164"/>
                  <a:pt x="7" y="137"/>
                  <a:pt x="19" y="112"/>
                </a:cubicBezTo>
                <a:cubicBezTo>
                  <a:pt x="23" y="105"/>
                  <a:pt x="27" y="97"/>
                  <a:pt x="32" y="90"/>
                </a:cubicBezTo>
                <a:cubicBezTo>
                  <a:pt x="36" y="84"/>
                  <a:pt x="43" y="81"/>
                  <a:pt x="49" y="78"/>
                </a:cubicBezTo>
                <a:cubicBezTo>
                  <a:pt x="63" y="71"/>
                  <a:pt x="79" y="68"/>
                  <a:pt x="95" y="67"/>
                </a:cubicBezTo>
                <a:cubicBezTo>
                  <a:pt x="103" y="66"/>
                  <a:pt x="112" y="64"/>
                  <a:pt x="120" y="64"/>
                </a:cubicBezTo>
                <a:cubicBezTo>
                  <a:pt x="132" y="62"/>
                  <a:pt x="144" y="61"/>
                  <a:pt x="156" y="61"/>
                </a:cubicBezTo>
                <a:cubicBezTo>
                  <a:pt x="202" y="59"/>
                  <a:pt x="247" y="59"/>
                  <a:pt x="292" y="61"/>
                </a:cubicBezTo>
                <a:cubicBezTo>
                  <a:pt x="306" y="61"/>
                  <a:pt x="320" y="62"/>
                  <a:pt x="334" y="63"/>
                </a:cubicBezTo>
                <a:cubicBezTo>
                  <a:pt x="338" y="63"/>
                  <a:pt x="341" y="63"/>
                  <a:pt x="345" y="63"/>
                </a:cubicBezTo>
                <a:cubicBezTo>
                  <a:pt x="351" y="62"/>
                  <a:pt x="353" y="61"/>
                  <a:pt x="354" y="55"/>
                </a:cubicBezTo>
                <a:cubicBezTo>
                  <a:pt x="356" y="46"/>
                  <a:pt x="358" y="37"/>
                  <a:pt x="362" y="29"/>
                </a:cubicBezTo>
                <a:cubicBezTo>
                  <a:pt x="372" y="8"/>
                  <a:pt x="391" y="0"/>
                  <a:pt x="412" y="5"/>
                </a:cubicBezTo>
                <a:cubicBezTo>
                  <a:pt x="426" y="8"/>
                  <a:pt x="439" y="13"/>
                  <a:pt x="452" y="17"/>
                </a:cubicBezTo>
                <a:cubicBezTo>
                  <a:pt x="491" y="30"/>
                  <a:pt x="529" y="47"/>
                  <a:pt x="568" y="63"/>
                </a:cubicBezTo>
                <a:cubicBezTo>
                  <a:pt x="582" y="68"/>
                  <a:pt x="596" y="76"/>
                  <a:pt x="610" y="84"/>
                </a:cubicBezTo>
                <a:cubicBezTo>
                  <a:pt x="620" y="89"/>
                  <a:pt x="630" y="95"/>
                  <a:pt x="640" y="100"/>
                </a:cubicBezTo>
                <a:cubicBezTo>
                  <a:pt x="650" y="105"/>
                  <a:pt x="655" y="113"/>
                  <a:pt x="655" y="123"/>
                </a:cubicBezTo>
                <a:cubicBezTo>
                  <a:pt x="655" y="124"/>
                  <a:pt x="655" y="125"/>
                  <a:pt x="656" y="126"/>
                </a:cubicBezTo>
                <a:cubicBezTo>
                  <a:pt x="661" y="147"/>
                  <a:pt x="653" y="162"/>
                  <a:pt x="639" y="175"/>
                </a:cubicBezTo>
                <a:cubicBezTo>
                  <a:pt x="626" y="186"/>
                  <a:pt x="614" y="198"/>
                  <a:pt x="600" y="207"/>
                </a:cubicBezTo>
                <a:cubicBezTo>
                  <a:pt x="598" y="208"/>
                  <a:pt x="596" y="210"/>
                  <a:pt x="594" y="211"/>
                </a:cubicBezTo>
                <a:cubicBezTo>
                  <a:pt x="566" y="237"/>
                  <a:pt x="533" y="257"/>
                  <a:pt x="502" y="278"/>
                </a:cubicBezTo>
                <a:cubicBezTo>
                  <a:pt x="496" y="282"/>
                  <a:pt x="490" y="286"/>
                  <a:pt x="484" y="290"/>
                </a:cubicBezTo>
                <a:cubicBezTo>
                  <a:pt x="462" y="304"/>
                  <a:pt x="439" y="315"/>
                  <a:pt x="415" y="325"/>
                </a:cubicBezTo>
                <a:cubicBezTo>
                  <a:pt x="402" y="330"/>
                  <a:pt x="389" y="329"/>
                  <a:pt x="377" y="323"/>
                </a:cubicBezTo>
                <a:cubicBezTo>
                  <a:pt x="362" y="317"/>
                  <a:pt x="355" y="304"/>
                  <a:pt x="356" y="288"/>
                </a:cubicBezTo>
                <a:cubicBezTo>
                  <a:pt x="357" y="283"/>
                  <a:pt x="357" y="277"/>
                  <a:pt x="358" y="271"/>
                </a:cubicBezTo>
                <a:cubicBezTo>
                  <a:pt x="358" y="269"/>
                  <a:pt x="357" y="267"/>
                  <a:pt x="357" y="264"/>
                </a:cubicBezTo>
                <a:close/>
                <a:moveTo>
                  <a:pt x="144" y="136"/>
                </a:moveTo>
                <a:cubicBezTo>
                  <a:pt x="142" y="132"/>
                  <a:pt x="141" y="131"/>
                  <a:pt x="141" y="129"/>
                </a:cubicBezTo>
                <a:cubicBezTo>
                  <a:pt x="141" y="127"/>
                  <a:pt x="141" y="125"/>
                  <a:pt x="144" y="125"/>
                </a:cubicBezTo>
                <a:cubicBezTo>
                  <a:pt x="147" y="125"/>
                  <a:pt x="147" y="127"/>
                  <a:pt x="147" y="129"/>
                </a:cubicBezTo>
                <a:cubicBezTo>
                  <a:pt x="147" y="131"/>
                  <a:pt x="146" y="132"/>
                  <a:pt x="144" y="136"/>
                </a:cubicBezTo>
                <a:close/>
                <a:moveTo>
                  <a:pt x="338" y="178"/>
                </a:moveTo>
                <a:cubicBezTo>
                  <a:pt x="336" y="175"/>
                  <a:pt x="334" y="174"/>
                  <a:pt x="333" y="172"/>
                </a:cubicBezTo>
                <a:cubicBezTo>
                  <a:pt x="332" y="169"/>
                  <a:pt x="334" y="167"/>
                  <a:pt x="337" y="167"/>
                </a:cubicBezTo>
                <a:cubicBezTo>
                  <a:pt x="340" y="166"/>
                  <a:pt x="344" y="168"/>
                  <a:pt x="343" y="170"/>
                </a:cubicBezTo>
                <a:cubicBezTo>
                  <a:pt x="342" y="173"/>
                  <a:pt x="340" y="175"/>
                  <a:pt x="338" y="178"/>
                </a:cubicBezTo>
                <a:close/>
                <a:moveTo>
                  <a:pt x="361" y="175"/>
                </a:moveTo>
                <a:cubicBezTo>
                  <a:pt x="361" y="173"/>
                  <a:pt x="360" y="172"/>
                  <a:pt x="361" y="171"/>
                </a:cubicBezTo>
                <a:cubicBezTo>
                  <a:pt x="363" y="169"/>
                  <a:pt x="366" y="167"/>
                  <a:pt x="369" y="164"/>
                </a:cubicBezTo>
                <a:cubicBezTo>
                  <a:pt x="369" y="164"/>
                  <a:pt x="372" y="165"/>
                  <a:pt x="372" y="166"/>
                </a:cubicBezTo>
                <a:cubicBezTo>
                  <a:pt x="373" y="171"/>
                  <a:pt x="369" y="176"/>
                  <a:pt x="364" y="177"/>
                </a:cubicBezTo>
                <a:cubicBezTo>
                  <a:pt x="363" y="177"/>
                  <a:pt x="362" y="175"/>
                  <a:pt x="361" y="175"/>
                </a:cubicBezTo>
                <a:close/>
                <a:moveTo>
                  <a:pt x="400" y="168"/>
                </a:moveTo>
                <a:cubicBezTo>
                  <a:pt x="399" y="169"/>
                  <a:pt x="399" y="170"/>
                  <a:pt x="399" y="171"/>
                </a:cubicBezTo>
                <a:cubicBezTo>
                  <a:pt x="397" y="174"/>
                  <a:pt x="397" y="178"/>
                  <a:pt x="392" y="178"/>
                </a:cubicBezTo>
                <a:cubicBezTo>
                  <a:pt x="391" y="178"/>
                  <a:pt x="390" y="177"/>
                  <a:pt x="390" y="176"/>
                </a:cubicBezTo>
                <a:cubicBezTo>
                  <a:pt x="388" y="172"/>
                  <a:pt x="389" y="167"/>
                  <a:pt x="393" y="165"/>
                </a:cubicBezTo>
                <a:cubicBezTo>
                  <a:pt x="394" y="164"/>
                  <a:pt x="396" y="164"/>
                  <a:pt x="397" y="165"/>
                </a:cubicBezTo>
                <a:cubicBezTo>
                  <a:pt x="398" y="165"/>
                  <a:pt x="399" y="167"/>
                  <a:pt x="400" y="168"/>
                </a:cubicBezTo>
                <a:close/>
                <a:moveTo>
                  <a:pt x="149" y="150"/>
                </a:moveTo>
                <a:cubicBezTo>
                  <a:pt x="148" y="152"/>
                  <a:pt x="148" y="154"/>
                  <a:pt x="147" y="156"/>
                </a:cubicBezTo>
                <a:cubicBezTo>
                  <a:pt x="146" y="162"/>
                  <a:pt x="143" y="168"/>
                  <a:pt x="144" y="175"/>
                </a:cubicBezTo>
                <a:cubicBezTo>
                  <a:pt x="144" y="178"/>
                  <a:pt x="142" y="180"/>
                  <a:pt x="139" y="179"/>
                </a:cubicBezTo>
                <a:cubicBezTo>
                  <a:pt x="136" y="178"/>
                  <a:pt x="135" y="176"/>
                  <a:pt x="136" y="173"/>
                </a:cubicBezTo>
                <a:cubicBezTo>
                  <a:pt x="139" y="165"/>
                  <a:pt x="142" y="157"/>
                  <a:pt x="145" y="149"/>
                </a:cubicBezTo>
                <a:cubicBezTo>
                  <a:pt x="145" y="149"/>
                  <a:pt x="146" y="148"/>
                  <a:pt x="147" y="148"/>
                </a:cubicBezTo>
                <a:cubicBezTo>
                  <a:pt x="148" y="148"/>
                  <a:pt x="148" y="149"/>
                  <a:pt x="149" y="150"/>
                </a:cubicBezTo>
                <a:close/>
                <a:moveTo>
                  <a:pt x="337" y="125"/>
                </a:moveTo>
                <a:cubicBezTo>
                  <a:pt x="338" y="119"/>
                  <a:pt x="339" y="112"/>
                  <a:pt x="340" y="106"/>
                </a:cubicBezTo>
                <a:cubicBezTo>
                  <a:pt x="340" y="105"/>
                  <a:pt x="341" y="104"/>
                  <a:pt x="342" y="104"/>
                </a:cubicBezTo>
                <a:cubicBezTo>
                  <a:pt x="343" y="105"/>
                  <a:pt x="345" y="105"/>
                  <a:pt x="345" y="106"/>
                </a:cubicBezTo>
                <a:cubicBezTo>
                  <a:pt x="346" y="109"/>
                  <a:pt x="346" y="112"/>
                  <a:pt x="346" y="115"/>
                </a:cubicBezTo>
                <a:cubicBezTo>
                  <a:pt x="344" y="124"/>
                  <a:pt x="344" y="134"/>
                  <a:pt x="345" y="143"/>
                </a:cubicBezTo>
                <a:cubicBezTo>
                  <a:pt x="345" y="145"/>
                  <a:pt x="346" y="148"/>
                  <a:pt x="343" y="148"/>
                </a:cubicBezTo>
                <a:cubicBezTo>
                  <a:pt x="341" y="147"/>
                  <a:pt x="339" y="145"/>
                  <a:pt x="339" y="143"/>
                </a:cubicBezTo>
                <a:cubicBezTo>
                  <a:pt x="338" y="137"/>
                  <a:pt x="338" y="131"/>
                  <a:pt x="337" y="125"/>
                </a:cubicBezTo>
                <a:close/>
                <a:moveTo>
                  <a:pt x="403" y="102"/>
                </a:moveTo>
                <a:cubicBezTo>
                  <a:pt x="401" y="116"/>
                  <a:pt x="398" y="130"/>
                  <a:pt x="396" y="144"/>
                </a:cubicBezTo>
                <a:cubicBezTo>
                  <a:pt x="396" y="144"/>
                  <a:pt x="395" y="145"/>
                  <a:pt x="394" y="145"/>
                </a:cubicBezTo>
                <a:cubicBezTo>
                  <a:pt x="393" y="145"/>
                  <a:pt x="392" y="144"/>
                  <a:pt x="392" y="143"/>
                </a:cubicBezTo>
                <a:cubicBezTo>
                  <a:pt x="391" y="143"/>
                  <a:pt x="391" y="141"/>
                  <a:pt x="391" y="140"/>
                </a:cubicBezTo>
                <a:cubicBezTo>
                  <a:pt x="393" y="127"/>
                  <a:pt x="395" y="113"/>
                  <a:pt x="397" y="99"/>
                </a:cubicBezTo>
                <a:cubicBezTo>
                  <a:pt x="397" y="98"/>
                  <a:pt x="398" y="97"/>
                  <a:pt x="399" y="96"/>
                </a:cubicBezTo>
                <a:cubicBezTo>
                  <a:pt x="399" y="96"/>
                  <a:pt x="401" y="95"/>
                  <a:pt x="401" y="95"/>
                </a:cubicBezTo>
                <a:cubicBezTo>
                  <a:pt x="402" y="96"/>
                  <a:pt x="403" y="97"/>
                  <a:pt x="403" y="97"/>
                </a:cubicBezTo>
                <a:cubicBezTo>
                  <a:pt x="403" y="99"/>
                  <a:pt x="403" y="100"/>
                  <a:pt x="403" y="102"/>
                </a:cubicBezTo>
                <a:close/>
                <a:moveTo>
                  <a:pt x="362" y="126"/>
                </a:moveTo>
                <a:cubicBezTo>
                  <a:pt x="364" y="118"/>
                  <a:pt x="366" y="110"/>
                  <a:pt x="368" y="102"/>
                </a:cubicBezTo>
                <a:cubicBezTo>
                  <a:pt x="369" y="100"/>
                  <a:pt x="371" y="97"/>
                  <a:pt x="373" y="98"/>
                </a:cubicBezTo>
                <a:cubicBezTo>
                  <a:pt x="375" y="99"/>
                  <a:pt x="374" y="103"/>
                  <a:pt x="375" y="105"/>
                </a:cubicBezTo>
                <a:cubicBezTo>
                  <a:pt x="375" y="106"/>
                  <a:pt x="374" y="107"/>
                  <a:pt x="374" y="108"/>
                </a:cubicBezTo>
                <a:cubicBezTo>
                  <a:pt x="369" y="119"/>
                  <a:pt x="369" y="130"/>
                  <a:pt x="372" y="141"/>
                </a:cubicBezTo>
                <a:cubicBezTo>
                  <a:pt x="372" y="142"/>
                  <a:pt x="372" y="143"/>
                  <a:pt x="372" y="144"/>
                </a:cubicBezTo>
                <a:cubicBezTo>
                  <a:pt x="372" y="146"/>
                  <a:pt x="373" y="148"/>
                  <a:pt x="370" y="148"/>
                </a:cubicBezTo>
                <a:cubicBezTo>
                  <a:pt x="369" y="148"/>
                  <a:pt x="367" y="147"/>
                  <a:pt x="367" y="145"/>
                </a:cubicBezTo>
                <a:cubicBezTo>
                  <a:pt x="365" y="140"/>
                  <a:pt x="364" y="135"/>
                  <a:pt x="363" y="129"/>
                </a:cubicBezTo>
                <a:cubicBezTo>
                  <a:pt x="363" y="128"/>
                  <a:pt x="363" y="127"/>
                  <a:pt x="363" y="126"/>
                </a:cubicBezTo>
                <a:cubicBezTo>
                  <a:pt x="363" y="126"/>
                  <a:pt x="363" y="126"/>
                  <a:pt x="362" y="126"/>
                </a:cubicBezTo>
                <a:close/>
                <a:moveTo>
                  <a:pt x="229" y="159"/>
                </a:moveTo>
                <a:cubicBezTo>
                  <a:pt x="229" y="163"/>
                  <a:pt x="232" y="165"/>
                  <a:pt x="235" y="166"/>
                </a:cubicBezTo>
                <a:cubicBezTo>
                  <a:pt x="240" y="168"/>
                  <a:pt x="245" y="168"/>
                  <a:pt x="250" y="169"/>
                </a:cubicBezTo>
                <a:cubicBezTo>
                  <a:pt x="252" y="169"/>
                  <a:pt x="256" y="166"/>
                  <a:pt x="256" y="170"/>
                </a:cubicBezTo>
                <a:cubicBezTo>
                  <a:pt x="256" y="171"/>
                  <a:pt x="252" y="173"/>
                  <a:pt x="250" y="174"/>
                </a:cubicBezTo>
                <a:cubicBezTo>
                  <a:pt x="244" y="174"/>
                  <a:pt x="239" y="175"/>
                  <a:pt x="233" y="173"/>
                </a:cubicBezTo>
                <a:cubicBezTo>
                  <a:pt x="221" y="170"/>
                  <a:pt x="216" y="158"/>
                  <a:pt x="222" y="147"/>
                </a:cubicBezTo>
                <a:cubicBezTo>
                  <a:pt x="229" y="132"/>
                  <a:pt x="242" y="126"/>
                  <a:pt x="256" y="130"/>
                </a:cubicBezTo>
                <a:cubicBezTo>
                  <a:pt x="261" y="131"/>
                  <a:pt x="263" y="135"/>
                  <a:pt x="261" y="139"/>
                </a:cubicBezTo>
                <a:cubicBezTo>
                  <a:pt x="260" y="142"/>
                  <a:pt x="257" y="145"/>
                  <a:pt x="255" y="147"/>
                </a:cubicBezTo>
                <a:cubicBezTo>
                  <a:pt x="249" y="153"/>
                  <a:pt x="240" y="156"/>
                  <a:pt x="229" y="159"/>
                </a:cubicBezTo>
                <a:close/>
                <a:moveTo>
                  <a:pt x="229" y="148"/>
                </a:moveTo>
                <a:cubicBezTo>
                  <a:pt x="230" y="149"/>
                  <a:pt x="231" y="150"/>
                  <a:pt x="232" y="150"/>
                </a:cubicBezTo>
                <a:cubicBezTo>
                  <a:pt x="238" y="151"/>
                  <a:pt x="243" y="148"/>
                  <a:pt x="247" y="145"/>
                </a:cubicBezTo>
                <a:cubicBezTo>
                  <a:pt x="250" y="143"/>
                  <a:pt x="253" y="142"/>
                  <a:pt x="253" y="138"/>
                </a:cubicBezTo>
                <a:cubicBezTo>
                  <a:pt x="252" y="136"/>
                  <a:pt x="247" y="134"/>
                  <a:pt x="243" y="135"/>
                </a:cubicBezTo>
                <a:cubicBezTo>
                  <a:pt x="237" y="137"/>
                  <a:pt x="233" y="140"/>
                  <a:pt x="230" y="146"/>
                </a:cubicBezTo>
                <a:cubicBezTo>
                  <a:pt x="229" y="146"/>
                  <a:pt x="229" y="147"/>
                  <a:pt x="229" y="148"/>
                </a:cubicBezTo>
                <a:close/>
                <a:moveTo>
                  <a:pt x="111" y="246"/>
                </a:moveTo>
                <a:cubicBezTo>
                  <a:pt x="117" y="240"/>
                  <a:pt x="123" y="239"/>
                  <a:pt x="127" y="237"/>
                </a:cubicBezTo>
                <a:cubicBezTo>
                  <a:pt x="144" y="233"/>
                  <a:pt x="161" y="229"/>
                  <a:pt x="177" y="225"/>
                </a:cubicBezTo>
                <a:cubicBezTo>
                  <a:pt x="200" y="221"/>
                  <a:pt x="222" y="217"/>
                  <a:pt x="245" y="213"/>
                </a:cubicBezTo>
                <a:cubicBezTo>
                  <a:pt x="247" y="212"/>
                  <a:pt x="249" y="212"/>
                  <a:pt x="251" y="213"/>
                </a:cubicBezTo>
                <a:cubicBezTo>
                  <a:pt x="251" y="213"/>
                  <a:pt x="252" y="214"/>
                  <a:pt x="252" y="214"/>
                </a:cubicBezTo>
                <a:cubicBezTo>
                  <a:pt x="252" y="215"/>
                  <a:pt x="252" y="217"/>
                  <a:pt x="251" y="217"/>
                </a:cubicBezTo>
                <a:cubicBezTo>
                  <a:pt x="248" y="218"/>
                  <a:pt x="244" y="219"/>
                  <a:pt x="241" y="220"/>
                </a:cubicBezTo>
                <a:cubicBezTo>
                  <a:pt x="228" y="222"/>
                  <a:pt x="215" y="224"/>
                  <a:pt x="202" y="227"/>
                </a:cubicBezTo>
                <a:cubicBezTo>
                  <a:pt x="176" y="232"/>
                  <a:pt x="150" y="239"/>
                  <a:pt x="124" y="245"/>
                </a:cubicBezTo>
                <a:cubicBezTo>
                  <a:pt x="121" y="245"/>
                  <a:pt x="118" y="245"/>
                  <a:pt x="111" y="246"/>
                </a:cubicBezTo>
                <a:close/>
                <a:moveTo>
                  <a:pt x="299" y="167"/>
                </a:moveTo>
                <a:cubicBezTo>
                  <a:pt x="295" y="169"/>
                  <a:pt x="291" y="171"/>
                  <a:pt x="287" y="173"/>
                </a:cubicBezTo>
                <a:cubicBezTo>
                  <a:pt x="283" y="174"/>
                  <a:pt x="278" y="174"/>
                  <a:pt x="275" y="173"/>
                </a:cubicBezTo>
                <a:cubicBezTo>
                  <a:pt x="268" y="171"/>
                  <a:pt x="265" y="164"/>
                  <a:pt x="268" y="157"/>
                </a:cubicBezTo>
                <a:cubicBezTo>
                  <a:pt x="277" y="144"/>
                  <a:pt x="289" y="137"/>
                  <a:pt x="304" y="134"/>
                </a:cubicBezTo>
                <a:cubicBezTo>
                  <a:pt x="306" y="133"/>
                  <a:pt x="309" y="133"/>
                  <a:pt x="311" y="134"/>
                </a:cubicBezTo>
                <a:cubicBezTo>
                  <a:pt x="316" y="135"/>
                  <a:pt x="318" y="140"/>
                  <a:pt x="316" y="144"/>
                </a:cubicBezTo>
                <a:cubicBezTo>
                  <a:pt x="316" y="146"/>
                  <a:pt x="315" y="147"/>
                  <a:pt x="314" y="149"/>
                </a:cubicBezTo>
                <a:cubicBezTo>
                  <a:pt x="310" y="157"/>
                  <a:pt x="306" y="165"/>
                  <a:pt x="313" y="174"/>
                </a:cubicBezTo>
                <a:cubicBezTo>
                  <a:pt x="313" y="174"/>
                  <a:pt x="313" y="176"/>
                  <a:pt x="312" y="176"/>
                </a:cubicBezTo>
                <a:cubicBezTo>
                  <a:pt x="311" y="177"/>
                  <a:pt x="309" y="178"/>
                  <a:pt x="308" y="177"/>
                </a:cubicBezTo>
                <a:cubicBezTo>
                  <a:pt x="305" y="174"/>
                  <a:pt x="303" y="170"/>
                  <a:pt x="299" y="167"/>
                </a:cubicBezTo>
                <a:close/>
                <a:moveTo>
                  <a:pt x="303" y="143"/>
                </a:moveTo>
                <a:cubicBezTo>
                  <a:pt x="303" y="141"/>
                  <a:pt x="301" y="139"/>
                  <a:pt x="298" y="140"/>
                </a:cubicBezTo>
                <a:cubicBezTo>
                  <a:pt x="289" y="143"/>
                  <a:pt x="282" y="148"/>
                  <a:pt x="276" y="155"/>
                </a:cubicBezTo>
                <a:cubicBezTo>
                  <a:pt x="274" y="158"/>
                  <a:pt x="273" y="161"/>
                  <a:pt x="275" y="164"/>
                </a:cubicBezTo>
                <a:cubicBezTo>
                  <a:pt x="276" y="167"/>
                  <a:pt x="279" y="167"/>
                  <a:pt x="282" y="167"/>
                </a:cubicBezTo>
                <a:cubicBezTo>
                  <a:pt x="294" y="166"/>
                  <a:pt x="303" y="155"/>
                  <a:pt x="303" y="143"/>
                </a:cubicBezTo>
                <a:close/>
                <a:moveTo>
                  <a:pt x="207" y="103"/>
                </a:moveTo>
                <a:cubicBezTo>
                  <a:pt x="202" y="113"/>
                  <a:pt x="203" y="123"/>
                  <a:pt x="203" y="133"/>
                </a:cubicBezTo>
                <a:cubicBezTo>
                  <a:pt x="203" y="134"/>
                  <a:pt x="202" y="135"/>
                  <a:pt x="203" y="136"/>
                </a:cubicBezTo>
                <a:cubicBezTo>
                  <a:pt x="204" y="140"/>
                  <a:pt x="207" y="144"/>
                  <a:pt x="207" y="148"/>
                </a:cubicBezTo>
                <a:cubicBezTo>
                  <a:pt x="207" y="152"/>
                  <a:pt x="204" y="157"/>
                  <a:pt x="203" y="161"/>
                </a:cubicBezTo>
                <a:cubicBezTo>
                  <a:pt x="203" y="163"/>
                  <a:pt x="205" y="165"/>
                  <a:pt x="206" y="168"/>
                </a:cubicBezTo>
                <a:cubicBezTo>
                  <a:pt x="207" y="169"/>
                  <a:pt x="208" y="172"/>
                  <a:pt x="206" y="173"/>
                </a:cubicBezTo>
                <a:cubicBezTo>
                  <a:pt x="204" y="173"/>
                  <a:pt x="202" y="173"/>
                  <a:pt x="200" y="172"/>
                </a:cubicBezTo>
                <a:cubicBezTo>
                  <a:pt x="199" y="172"/>
                  <a:pt x="198" y="170"/>
                  <a:pt x="197" y="169"/>
                </a:cubicBezTo>
                <a:cubicBezTo>
                  <a:pt x="195" y="167"/>
                  <a:pt x="193" y="167"/>
                  <a:pt x="190" y="168"/>
                </a:cubicBezTo>
                <a:cubicBezTo>
                  <a:pt x="186" y="170"/>
                  <a:pt x="181" y="172"/>
                  <a:pt x="176" y="174"/>
                </a:cubicBezTo>
                <a:cubicBezTo>
                  <a:pt x="171" y="175"/>
                  <a:pt x="166" y="174"/>
                  <a:pt x="163" y="170"/>
                </a:cubicBezTo>
                <a:cubicBezTo>
                  <a:pt x="159" y="165"/>
                  <a:pt x="159" y="160"/>
                  <a:pt x="161" y="155"/>
                </a:cubicBezTo>
                <a:cubicBezTo>
                  <a:pt x="163" y="150"/>
                  <a:pt x="167" y="146"/>
                  <a:pt x="172" y="143"/>
                </a:cubicBezTo>
                <a:cubicBezTo>
                  <a:pt x="177" y="140"/>
                  <a:pt x="183" y="138"/>
                  <a:pt x="189" y="135"/>
                </a:cubicBezTo>
                <a:cubicBezTo>
                  <a:pt x="195" y="133"/>
                  <a:pt x="195" y="133"/>
                  <a:pt x="196" y="127"/>
                </a:cubicBezTo>
                <a:cubicBezTo>
                  <a:pt x="197" y="121"/>
                  <a:pt x="197" y="116"/>
                  <a:pt x="199" y="111"/>
                </a:cubicBezTo>
                <a:cubicBezTo>
                  <a:pt x="200" y="107"/>
                  <a:pt x="202" y="105"/>
                  <a:pt x="204" y="102"/>
                </a:cubicBezTo>
                <a:cubicBezTo>
                  <a:pt x="205" y="102"/>
                  <a:pt x="206" y="103"/>
                  <a:pt x="207" y="103"/>
                </a:cubicBezTo>
                <a:close/>
                <a:moveTo>
                  <a:pt x="195" y="154"/>
                </a:moveTo>
                <a:cubicBezTo>
                  <a:pt x="195" y="148"/>
                  <a:pt x="189" y="142"/>
                  <a:pt x="185" y="143"/>
                </a:cubicBezTo>
                <a:cubicBezTo>
                  <a:pt x="177" y="145"/>
                  <a:pt x="171" y="149"/>
                  <a:pt x="167" y="157"/>
                </a:cubicBezTo>
                <a:cubicBezTo>
                  <a:pt x="165" y="162"/>
                  <a:pt x="169" y="168"/>
                  <a:pt x="174" y="167"/>
                </a:cubicBezTo>
                <a:cubicBezTo>
                  <a:pt x="181" y="167"/>
                  <a:pt x="187" y="164"/>
                  <a:pt x="191" y="159"/>
                </a:cubicBezTo>
                <a:cubicBezTo>
                  <a:pt x="193" y="158"/>
                  <a:pt x="194" y="155"/>
                  <a:pt x="195" y="154"/>
                </a:cubicBezTo>
                <a:close/>
                <a:moveTo>
                  <a:pt x="289" y="195"/>
                </a:moveTo>
                <a:cubicBezTo>
                  <a:pt x="289" y="196"/>
                  <a:pt x="288" y="197"/>
                  <a:pt x="288" y="197"/>
                </a:cubicBezTo>
                <a:cubicBezTo>
                  <a:pt x="286" y="198"/>
                  <a:pt x="284" y="199"/>
                  <a:pt x="282" y="199"/>
                </a:cubicBezTo>
                <a:cubicBezTo>
                  <a:pt x="257" y="202"/>
                  <a:pt x="231" y="206"/>
                  <a:pt x="206" y="208"/>
                </a:cubicBezTo>
                <a:cubicBezTo>
                  <a:pt x="171" y="211"/>
                  <a:pt x="137" y="216"/>
                  <a:pt x="104" y="225"/>
                </a:cubicBezTo>
                <a:cubicBezTo>
                  <a:pt x="102" y="225"/>
                  <a:pt x="100" y="225"/>
                  <a:pt x="98" y="224"/>
                </a:cubicBezTo>
                <a:cubicBezTo>
                  <a:pt x="98" y="224"/>
                  <a:pt x="98" y="224"/>
                  <a:pt x="98" y="223"/>
                </a:cubicBezTo>
                <a:cubicBezTo>
                  <a:pt x="97" y="223"/>
                  <a:pt x="97" y="222"/>
                  <a:pt x="98" y="222"/>
                </a:cubicBezTo>
                <a:cubicBezTo>
                  <a:pt x="99" y="221"/>
                  <a:pt x="101" y="219"/>
                  <a:pt x="103" y="219"/>
                </a:cubicBezTo>
                <a:cubicBezTo>
                  <a:pt x="123" y="215"/>
                  <a:pt x="143" y="209"/>
                  <a:pt x="164" y="206"/>
                </a:cubicBezTo>
                <a:cubicBezTo>
                  <a:pt x="202" y="201"/>
                  <a:pt x="241" y="197"/>
                  <a:pt x="279" y="193"/>
                </a:cubicBezTo>
                <a:cubicBezTo>
                  <a:pt x="282" y="193"/>
                  <a:pt x="285" y="193"/>
                  <a:pt x="287" y="193"/>
                </a:cubicBezTo>
                <a:cubicBezTo>
                  <a:pt x="288" y="193"/>
                  <a:pt x="288" y="194"/>
                  <a:pt x="289" y="195"/>
                </a:cubicBezTo>
                <a:close/>
                <a:moveTo>
                  <a:pt x="244" y="65"/>
                </a:moveTo>
                <a:cubicBezTo>
                  <a:pt x="244" y="65"/>
                  <a:pt x="244" y="65"/>
                  <a:pt x="244" y="65"/>
                </a:cubicBezTo>
                <a:cubicBezTo>
                  <a:pt x="223" y="65"/>
                  <a:pt x="202" y="65"/>
                  <a:pt x="181" y="65"/>
                </a:cubicBezTo>
                <a:cubicBezTo>
                  <a:pt x="165" y="66"/>
                  <a:pt x="148" y="66"/>
                  <a:pt x="131" y="67"/>
                </a:cubicBezTo>
                <a:cubicBezTo>
                  <a:pt x="117" y="68"/>
                  <a:pt x="103" y="70"/>
                  <a:pt x="89" y="73"/>
                </a:cubicBezTo>
                <a:cubicBezTo>
                  <a:pt x="79" y="74"/>
                  <a:pt x="68" y="77"/>
                  <a:pt x="58" y="80"/>
                </a:cubicBezTo>
                <a:cubicBezTo>
                  <a:pt x="48" y="83"/>
                  <a:pt x="41" y="89"/>
                  <a:pt x="35" y="98"/>
                </a:cubicBezTo>
                <a:cubicBezTo>
                  <a:pt x="24" y="113"/>
                  <a:pt x="18" y="130"/>
                  <a:pt x="13" y="148"/>
                </a:cubicBezTo>
                <a:cubicBezTo>
                  <a:pt x="5" y="176"/>
                  <a:pt x="7" y="204"/>
                  <a:pt x="9" y="233"/>
                </a:cubicBezTo>
                <a:cubicBezTo>
                  <a:pt x="10" y="245"/>
                  <a:pt x="15" y="258"/>
                  <a:pt x="24" y="267"/>
                </a:cubicBezTo>
                <a:cubicBezTo>
                  <a:pt x="41" y="285"/>
                  <a:pt x="63" y="291"/>
                  <a:pt x="87" y="289"/>
                </a:cubicBezTo>
                <a:cubicBezTo>
                  <a:pt x="105" y="288"/>
                  <a:pt x="122" y="285"/>
                  <a:pt x="139" y="283"/>
                </a:cubicBezTo>
                <a:cubicBezTo>
                  <a:pt x="169" y="280"/>
                  <a:pt x="200" y="274"/>
                  <a:pt x="230" y="266"/>
                </a:cubicBezTo>
                <a:cubicBezTo>
                  <a:pt x="245" y="262"/>
                  <a:pt x="260" y="258"/>
                  <a:pt x="275" y="254"/>
                </a:cubicBezTo>
                <a:cubicBezTo>
                  <a:pt x="301" y="246"/>
                  <a:pt x="328" y="242"/>
                  <a:pt x="353" y="232"/>
                </a:cubicBezTo>
                <a:cubicBezTo>
                  <a:pt x="355" y="231"/>
                  <a:pt x="359" y="231"/>
                  <a:pt x="362" y="231"/>
                </a:cubicBezTo>
                <a:cubicBezTo>
                  <a:pt x="367" y="232"/>
                  <a:pt x="368" y="234"/>
                  <a:pt x="368" y="240"/>
                </a:cubicBezTo>
                <a:cubicBezTo>
                  <a:pt x="366" y="255"/>
                  <a:pt x="365" y="270"/>
                  <a:pt x="363" y="285"/>
                </a:cubicBezTo>
                <a:cubicBezTo>
                  <a:pt x="363" y="289"/>
                  <a:pt x="362" y="293"/>
                  <a:pt x="363" y="297"/>
                </a:cubicBezTo>
                <a:cubicBezTo>
                  <a:pt x="364" y="308"/>
                  <a:pt x="377" y="317"/>
                  <a:pt x="387" y="312"/>
                </a:cubicBezTo>
                <a:cubicBezTo>
                  <a:pt x="389" y="312"/>
                  <a:pt x="391" y="311"/>
                  <a:pt x="393" y="310"/>
                </a:cubicBezTo>
                <a:cubicBezTo>
                  <a:pt x="414" y="300"/>
                  <a:pt x="434" y="290"/>
                  <a:pt x="452" y="276"/>
                </a:cubicBezTo>
                <a:cubicBezTo>
                  <a:pt x="481" y="256"/>
                  <a:pt x="509" y="235"/>
                  <a:pt x="539" y="217"/>
                </a:cubicBezTo>
                <a:cubicBezTo>
                  <a:pt x="553" y="209"/>
                  <a:pt x="565" y="199"/>
                  <a:pt x="578" y="190"/>
                </a:cubicBezTo>
                <a:cubicBezTo>
                  <a:pt x="583" y="186"/>
                  <a:pt x="588" y="182"/>
                  <a:pt x="593" y="178"/>
                </a:cubicBezTo>
                <a:cubicBezTo>
                  <a:pt x="609" y="167"/>
                  <a:pt x="623" y="155"/>
                  <a:pt x="636" y="141"/>
                </a:cubicBezTo>
                <a:cubicBezTo>
                  <a:pt x="639" y="138"/>
                  <a:pt x="642" y="134"/>
                  <a:pt x="645" y="129"/>
                </a:cubicBezTo>
                <a:cubicBezTo>
                  <a:pt x="649" y="123"/>
                  <a:pt x="647" y="115"/>
                  <a:pt x="642" y="110"/>
                </a:cubicBezTo>
                <a:cubicBezTo>
                  <a:pt x="638" y="107"/>
                  <a:pt x="634" y="105"/>
                  <a:pt x="630" y="103"/>
                </a:cubicBezTo>
                <a:cubicBezTo>
                  <a:pt x="601" y="87"/>
                  <a:pt x="573" y="70"/>
                  <a:pt x="542" y="59"/>
                </a:cubicBezTo>
                <a:cubicBezTo>
                  <a:pt x="533" y="56"/>
                  <a:pt x="524" y="53"/>
                  <a:pt x="515" y="49"/>
                </a:cubicBezTo>
                <a:cubicBezTo>
                  <a:pt x="484" y="34"/>
                  <a:pt x="451" y="25"/>
                  <a:pt x="419" y="14"/>
                </a:cubicBezTo>
                <a:cubicBezTo>
                  <a:pt x="411" y="11"/>
                  <a:pt x="402" y="10"/>
                  <a:pt x="394" y="11"/>
                </a:cubicBezTo>
                <a:cubicBezTo>
                  <a:pt x="383" y="12"/>
                  <a:pt x="376" y="18"/>
                  <a:pt x="370" y="26"/>
                </a:cubicBezTo>
                <a:cubicBezTo>
                  <a:pt x="366" y="34"/>
                  <a:pt x="362" y="42"/>
                  <a:pt x="361" y="52"/>
                </a:cubicBezTo>
                <a:cubicBezTo>
                  <a:pt x="360" y="56"/>
                  <a:pt x="359" y="60"/>
                  <a:pt x="358" y="63"/>
                </a:cubicBezTo>
                <a:cubicBezTo>
                  <a:pt x="357" y="67"/>
                  <a:pt x="355" y="69"/>
                  <a:pt x="352" y="68"/>
                </a:cubicBezTo>
                <a:cubicBezTo>
                  <a:pt x="341" y="68"/>
                  <a:pt x="331" y="68"/>
                  <a:pt x="321" y="68"/>
                </a:cubicBezTo>
                <a:cubicBezTo>
                  <a:pt x="295" y="67"/>
                  <a:pt x="270" y="66"/>
                  <a:pt x="244" y="65"/>
                </a:cubicBezTo>
                <a:close/>
              </a:path>
            </a:pathLst>
          </a:custGeom>
          <a:solidFill>
            <a:schemeClr val="tx1"/>
          </a:solidFill>
          <a:ln w="9525">
            <a:noFill/>
          </a:ln>
        </p:spPr>
        <p:txBody>
          <a:bodyPr/>
          <a:p>
            <a:endParaRPr lang="zh-CN" altLang="en-US"/>
          </a:p>
        </p:txBody>
      </p:sp>
      <p:cxnSp>
        <p:nvCxnSpPr>
          <p:cNvPr id="13" name="直接连接符 12"/>
          <p:cNvCxnSpPr/>
          <p:nvPr/>
        </p:nvCxnSpPr>
        <p:spPr>
          <a:xfrm>
            <a:off x="0" y="827088"/>
            <a:ext cx="12192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9398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0" y="4897438"/>
            <a:ext cx="3267075" cy="1916112"/>
            <a:chOff x="7879" y="2688"/>
            <a:chExt cx="4883" cy="3406"/>
          </a:xfrm>
        </p:grpSpPr>
        <p:grpSp>
          <p:nvGrpSpPr>
            <p:cNvPr id="30726" name="组合 162"/>
            <p:cNvGrpSpPr/>
            <p:nvPr/>
          </p:nvGrpSpPr>
          <p:grpSpPr>
            <a:xfrm rot="1235725" flipH="1">
              <a:off x="10750" y="3334"/>
              <a:ext cx="2012" cy="2760"/>
              <a:chOff x="741362" y="1219200"/>
              <a:chExt cx="3592514" cy="4927601"/>
            </a:xfrm>
          </p:grpSpPr>
          <p:grpSp>
            <p:nvGrpSpPr>
              <p:cNvPr id="30727" name="组合 163"/>
              <p:cNvGrpSpPr/>
              <p:nvPr/>
            </p:nvGrpSpPr>
            <p:grpSpPr>
              <a:xfrm>
                <a:off x="741362" y="3465513"/>
                <a:ext cx="2352676" cy="1246188"/>
                <a:chOff x="473075" y="3522663"/>
                <a:chExt cx="2352676" cy="1246188"/>
              </a:xfrm>
            </p:grpSpPr>
            <p:sp>
              <p:nvSpPr>
                <p:cNvPr id="30728" name="Freeform 5"/>
                <p:cNvSpPr/>
                <p:nvPr/>
              </p:nvSpPr>
              <p:spPr>
                <a:xfrm>
                  <a:off x="473075" y="4198938"/>
                  <a:ext cx="760413" cy="449263"/>
                </a:xfrm>
                <a:custGeom>
                  <a:avLst/>
                  <a:gdLst/>
                  <a:ahLst/>
                  <a:cxnLst>
                    <a:cxn ang="0">
                      <a:pos x="535105" y="449263"/>
                    </a:cxn>
                    <a:cxn ang="0">
                      <a:pos x="0" y="434224"/>
                    </a:cxn>
                    <a:cxn ang="0">
                      <a:pos x="0" y="390990"/>
                    </a:cxn>
                    <a:cxn ang="0">
                      <a:pos x="497554" y="172938"/>
                    </a:cxn>
                    <a:cxn ang="0">
                      <a:pos x="726616" y="0"/>
                    </a:cxn>
                    <a:cxn ang="0">
                      <a:pos x="741637" y="37595"/>
                    </a:cxn>
                    <a:cxn ang="0">
                      <a:pos x="615840" y="156020"/>
                    </a:cxn>
                    <a:cxn ang="0">
                      <a:pos x="435594" y="308280"/>
                    </a:cxn>
                    <a:cxn ang="0">
                      <a:pos x="390533" y="321439"/>
                    </a:cxn>
                    <a:cxn ang="0">
                      <a:pos x="251593" y="345876"/>
                    </a:cxn>
                    <a:cxn ang="0">
                      <a:pos x="488166" y="389110"/>
                    </a:cxn>
                    <a:cxn ang="0">
                      <a:pos x="538860" y="409788"/>
                    </a:cxn>
                    <a:cxn ang="0">
                      <a:pos x="535105" y="449263"/>
                    </a:cxn>
                  </a:cxnLst>
                  <a:pathLst>
                    <a:path w="405" h="239">
                      <a:moveTo>
                        <a:pt x="285" y="239"/>
                      </a:moveTo>
                      <a:cubicBezTo>
                        <a:pt x="190" y="225"/>
                        <a:pt x="95" y="232"/>
                        <a:pt x="0" y="231"/>
                      </a:cubicBezTo>
                      <a:cubicBezTo>
                        <a:pt x="0" y="223"/>
                        <a:pt x="0" y="216"/>
                        <a:pt x="0" y="208"/>
                      </a:cubicBezTo>
                      <a:cubicBezTo>
                        <a:pt x="96" y="188"/>
                        <a:pt x="181" y="140"/>
                        <a:pt x="265" y="92"/>
                      </a:cubicBezTo>
                      <a:cubicBezTo>
                        <a:pt x="310" y="67"/>
                        <a:pt x="351" y="37"/>
                        <a:pt x="387" y="0"/>
                      </a:cubicBezTo>
                      <a:cubicBezTo>
                        <a:pt x="404" y="6"/>
                        <a:pt x="405" y="7"/>
                        <a:pt x="395" y="20"/>
                      </a:cubicBezTo>
                      <a:cubicBezTo>
                        <a:pt x="377" y="45"/>
                        <a:pt x="352" y="64"/>
                        <a:pt x="328" y="83"/>
                      </a:cubicBezTo>
                      <a:cubicBezTo>
                        <a:pt x="297" y="111"/>
                        <a:pt x="254" y="125"/>
                        <a:pt x="232" y="164"/>
                      </a:cubicBezTo>
                      <a:cubicBezTo>
                        <a:pt x="228" y="173"/>
                        <a:pt x="218" y="175"/>
                        <a:pt x="208" y="171"/>
                      </a:cubicBezTo>
                      <a:cubicBezTo>
                        <a:pt x="183" y="162"/>
                        <a:pt x="162" y="177"/>
                        <a:pt x="134" y="184"/>
                      </a:cubicBezTo>
                      <a:cubicBezTo>
                        <a:pt x="176" y="218"/>
                        <a:pt x="220" y="199"/>
                        <a:pt x="260" y="207"/>
                      </a:cubicBezTo>
                      <a:cubicBezTo>
                        <a:pt x="270" y="209"/>
                        <a:pt x="280" y="211"/>
                        <a:pt x="287" y="218"/>
                      </a:cubicBezTo>
                      <a:cubicBezTo>
                        <a:pt x="294" y="224"/>
                        <a:pt x="306" y="233"/>
                        <a:pt x="285" y="239"/>
                      </a:cubicBezTo>
                      <a:close/>
                    </a:path>
                  </a:pathLst>
                </a:custGeom>
                <a:solidFill>
                  <a:srgbClr val="42626A"/>
                </a:solidFill>
                <a:ln w="9525">
                  <a:noFill/>
                </a:ln>
              </p:spPr>
              <p:txBody>
                <a:bodyPr/>
                <a:p>
                  <a:endParaRPr lang="zh-CN" altLang="en-US"/>
                </a:p>
              </p:txBody>
            </p:sp>
            <p:sp>
              <p:nvSpPr>
                <p:cNvPr id="30729" name="Freeform 10"/>
                <p:cNvSpPr/>
                <p:nvPr/>
              </p:nvSpPr>
              <p:spPr>
                <a:xfrm>
                  <a:off x="1498600" y="3525838"/>
                  <a:ext cx="893763" cy="566738"/>
                </a:xfrm>
                <a:custGeom>
                  <a:avLst/>
                  <a:gdLst/>
                  <a:ahLst/>
                  <a:cxnLst>
                    <a:cxn ang="0">
                      <a:pos x="0" y="306904"/>
                    </a:cxn>
                    <a:cxn ang="0">
                      <a:pos x="526849" y="7531"/>
                    </a:cxn>
                    <a:cxn ang="0">
                      <a:pos x="641627" y="3765"/>
                    </a:cxn>
                    <a:cxn ang="0">
                      <a:pos x="647272" y="45188"/>
                    </a:cxn>
                    <a:cxn ang="0">
                      <a:pos x="737589" y="171339"/>
                    </a:cxn>
                    <a:cxn ang="0">
                      <a:pos x="865538" y="261716"/>
                    </a:cxn>
                    <a:cxn ang="0">
                      <a:pos x="874946" y="327615"/>
                    </a:cxn>
                    <a:cxn ang="0">
                      <a:pos x="812853" y="321967"/>
                    </a:cxn>
                    <a:cxn ang="0">
                      <a:pos x="526849" y="235356"/>
                    </a:cxn>
                    <a:cxn ang="0">
                      <a:pos x="491099" y="233473"/>
                    </a:cxn>
                    <a:cxn ang="0">
                      <a:pos x="323636" y="316318"/>
                    </a:cxn>
                    <a:cxn ang="0">
                      <a:pos x="141120" y="350210"/>
                    </a:cxn>
                    <a:cxn ang="0">
                      <a:pos x="252135" y="350210"/>
                    </a:cxn>
                    <a:cxn ang="0">
                      <a:pos x="233319" y="395398"/>
                    </a:cxn>
                    <a:cxn ang="0">
                      <a:pos x="150528" y="515901"/>
                    </a:cxn>
                    <a:cxn ang="0">
                      <a:pos x="129830" y="551675"/>
                    </a:cxn>
                    <a:cxn ang="0">
                      <a:pos x="30105" y="472595"/>
                    </a:cxn>
                    <a:cxn ang="0">
                      <a:pos x="0" y="306904"/>
                    </a:cxn>
                  </a:cxnLst>
                  <a:pathLst>
                    <a:path w="475" h="301">
                      <a:moveTo>
                        <a:pt x="0" y="163"/>
                      </a:moveTo>
                      <a:cubicBezTo>
                        <a:pt x="64" y="59"/>
                        <a:pt x="167" y="22"/>
                        <a:pt x="280" y="4"/>
                      </a:cubicBezTo>
                      <a:cubicBezTo>
                        <a:pt x="300" y="0"/>
                        <a:pt x="321" y="2"/>
                        <a:pt x="341" y="2"/>
                      </a:cubicBezTo>
                      <a:cubicBezTo>
                        <a:pt x="348" y="9"/>
                        <a:pt x="345" y="16"/>
                        <a:pt x="344" y="24"/>
                      </a:cubicBezTo>
                      <a:cubicBezTo>
                        <a:pt x="343" y="75"/>
                        <a:pt x="344" y="75"/>
                        <a:pt x="392" y="91"/>
                      </a:cubicBezTo>
                      <a:cubicBezTo>
                        <a:pt x="419" y="100"/>
                        <a:pt x="440" y="119"/>
                        <a:pt x="460" y="139"/>
                      </a:cubicBezTo>
                      <a:cubicBezTo>
                        <a:pt x="468" y="149"/>
                        <a:pt x="475" y="162"/>
                        <a:pt x="465" y="174"/>
                      </a:cubicBezTo>
                      <a:cubicBezTo>
                        <a:pt x="453" y="189"/>
                        <a:pt x="441" y="180"/>
                        <a:pt x="432" y="171"/>
                      </a:cubicBezTo>
                      <a:cubicBezTo>
                        <a:pt x="388" y="132"/>
                        <a:pt x="339" y="112"/>
                        <a:pt x="280" y="125"/>
                      </a:cubicBezTo>
                      <a:cubicBezTo>
                        <a:pt x="273" y="127"/>
                        <a:pt x="267" y="125"/>
                        <a:pt x="261" y="124"/>
                      </a:cubicBezTo>
                      <a:cubicBezTo>
                        <a:pt x="212" y="115"/>
                        <a:pt x="192" y="124"/>
                        <a:pt x="172" y="168"/>
                      </a:cubicBezTo>
                      <a:cubicBezTo>
                        <a:pt x="144" y="193"/>
                        <a:pt x="106" y="171"/>
                        <a:pt x="75" y="186"/>
                      </a:cubicBezTo>
                      <a:cubicBezTo>
                        <a:pt x="95" y="190"/>
                        <a:pt x="114" y="172"/>
                        <a:pt x="134" y="186"/>
                      </a:cubicBezTo>
                      <a:cubicBezTo>
                        <a:pt x="140" y="198"/>
                        <a:pt x="135" y="206"/>
                        <a:pt x="124" y="210"/>
                      </a:cubicBezTo>
                      <a:cubicBezTo>
                        <a:pt x="94" y="221"/>
                        <a:pt x="80" y="242"/>
                        <a:pt x="80" y="274"/>
                      </a:cubicBezTo>
                      <a:cubicBezTo>
                        <a:pt x="80" y="281"/>
                        <a:pt x="76" y="288"/>
                        <a:pt x="69" y="293"/>
                      </a:cubicBezTo>
                      <a:cubicBezTo>
                        <a:pt x="26" y="301"/>
                        <a:pt x="12" y="291"/>
                        <a:pt x="16" y="251"/>
                      </a:cubicBezTo>
                      <a:cubicBezTo>
                        <a:pt x="19" y="219"/>
                        <a:pt x="12" y="191"/>
                        <a:pt x="0" y="163"/>
                      </a:cubicBezTo>
                      <a:close/>
                    </a:path>
                  </a:pathLst>
                </a:custGeom>
                <a:solidFill>
                  <a:srgbClr val="81B667"/>
                </a:solidFill>
                <a:ln w="9525">
                  <a:noFill/>
                </a:ln>
              </p:spPr>
              <p:txBody>
                <a:bodyPr/>
                <a:p>
                  <a:endParaRPr lang="zh-CN" altLang="en-US"/>
                </a:p>
              </p:txBody>
            </p:sp>
            <p:sp>
              <p:nvSpPr>
                <p:cNvPr id="30730" name="Freeform 13"/>
                <p:cNvSpPr/>
                <p:nvPr/>
              </p:nvSpPr>
              <p:spPr>
                <a:xfrm>
                  <a:off x="1816100" y="3527425"/>
                  <a:ext cx="712788" cy="433388"/>
                </a:xfrm>
                <a:custGeom>
                  <a:avLst/>
                  <a:gdLst/>
                  <a:ahLst/>
                  <a:cxnLst>
                    <a:cxn ang="0">
                      <a:pos x="5642" y="307140"/>
                    </a:cxn>
                    <a:cxn ang="0">
                      <a:pos x="142933" y="199735"/>
                    </a:cxn>
                    <a:cxn ang="0">
                      <a:pos x="246372" y="211041"/>
                    </a:cxn>
                    <a:cxn ang="0">
                      <a:pos x="500268" y="301487"/>
                    </a:cxn>
                    <a:cxn ang="0">
                      <a:pos x="545405" y="322214"/>
                    </a:cxn>
                    <a:cxn ang="0">
                      <a:pos x="532240" y="265685"/>
                    </a:cxn>
                    <a:cxn ang="0">
                      <a:pos x="393067" y="179008"/>
                    </a:cxn>
                    <a:cxn ang="0">
                      <a:pos x="315958" y="30148"/>
                    </a:cxn>
                    <a:cxn ang="0">
                      <a:pos x="323481" y="1884"/>
                    </a:cxn>
                    <a:cxn ang="0">
                      <a:pos x="338527" y="1884"/>
                    </a:cxn>
                    <a:cxn ang="0">
                      <a:pos x="496506" y="33917"/>
                    </a:cxn>
                    <a:cxn ang="0">
                      <a:pos x="656366" y="192198"/>
                    </a:cxn>
                    <a:cxn ang="0">
                      <a:pos x="677054" y="358016"/>
                    </a:cxn>
                    <a:cxn ang="0">
                      <a:pos x="451369" y="423966"/>
                    </a:cxn>
                    <a:cxn ang="0">
                      <a:pos x="376141" y="420197"/>
                    </a:cxn>
                    <a:cxn ang="0">
                      <a:pos x="88393" y="341057"/>
                    </a:cxn>
                    <a:cxn ang="0">
                      <a:pos x="5642" y="307140"/>
                    </a:cxn>
                  </a:cxnLst>
                  <a:pathLst>
                    <a:path w="379" h="230">
                      <a:moveTo>
                        <a:pt x="3" y="163"/>
                      </a:moveTo>
                      <a:cubicBezTo>
                        <a:pt x="0" y="134"/>
                        <a:pt x="50" y="92"/>
                        <a:pt x="76" y="106"/>
                      </a:cubicBezTo>
                      <a:cubicBezTo>
                        <a:pt x="96" y="117"/>
                        <a:pt x="112" y="116"/>
                        <a:pt x="131" y="112"/>
                      </a:cubicBezTo>
                      <a:cubicBezTo>
                        <a:pt x="185" y="102"/>
                        <a:pt x="226" y="128"/>
                        <a:pt x="266" y="160"/>
                      </a:cubicBezTo>
                      <a:cubicBezTo>
                        <a:pt x="272" y="166"/>
                        <a:pt x="278" y="182"/>
                        <a:pt x="290" y="171"/>
                      </a:cubicBezTo>
                      <a:cubicBezTo>
                        <a:pt x="301" y="161"/>
                        <a:pt x="291" y="147"/>
                        <a:pt x="283" y="141"/>
                      </a:cubicBezTo>
                      <a:cubicBezTo>
                        <a:pt x="260" y="124"/>
                        <a:pt x="241" y="101"/>
                        <a:pt x="209" y="95"/>
                      </a:cubicBezTo>
                      <a:cubicBezTo>
                        <a:pt x="169" y="87"/>
                        <a:pt x="153" y="54"/>
                        <a:pt x="168" y="16"/>
                      </a:cubicBezTo>
                      <a:cubicBezTo>
                        <a:pt x="170" y="11"/>
                        <a:pt x="171" y="6"/>
                        <a:pt x="172" y="1"/>
                      </a:cubicBezTo>
                      <a:cubicBezTo>
                        <a:pt x="175" y="0"/>
                        <a:pt x="177" y="0"/>
                        <a:pt x="180" y="1"/>
                      </a:cubicBezTo>
                      <a:cubicBezTo>
                        <a:pt x="204" y="24"/>
                        <a:pt x="235" y="17"/>
                        <a:pt x="264" y="18"/>
                      </a:cubicBezTo>
                      <a:cubicBezTo>
                        <a:pt x="304" y="35"/>
                        <a:pt x="328" y="67"/>
                        <a:pt x="349" y="102"/>
                      </a:cubicBezTo>
                      <a:cubicBezTo>
                        <a:pt x="353" y="131"/>
                        <a:pt x="379" y="158"/>
                        <a:pt x="360" y="190"/>
                      </a:cubicBezTo>
                      <a:cubicBezTo>
                        <a:pt x="320" y="200"/>
                        <a:pt x="280" y="214"/>
                        <a:pt x="240" y="225"/>
                      </a:cubicBezTo>
                      <a:cubicBezTo>
                        <a:pt x="226" y="229"/>
                        <a:pt x="213" y="230"/>
                        <a:pt x="200" y="223"/>
                      </a:cubicBezTo>
                      <a:cubicBezTo>
                        <a:pt x="151" y="200"/>
                        <a:pt x="103" y="178"/>
                        <a:pt x="47" y="181"/>
                      </a:cubicBezTo>
                      <a:cubicBezTo>
                        <a:pt x="30" y="182"/>
                        <a:pt x="13" y="180"/>
                        <a:pt x="3" y="163"/>
                      </a:cubicBezTo>
                      <a:close/>
                    </a:path>
                  </a:pathLst>
                </a:custGeom>
                <a:solidFill>
                  <a:srgbClr val="95C975"/>
                </a:solidFill>
                <a:ln w="9525">
                  <a:noFill/>
                </a:ln>
              </p:spPr>
              <p:txBody>
                <a:bodyPr/>
                <a:p>
                  <a:endParaRPr lang="zh-CN" altLang="en-US"/>
                </a:p>
              </p:txBody>
            </p:sp>
            <p:sp>
              <p:nvSpPr>
                <p:cNvPr id="30731" name="Freeform 18"/>
                <p:cNvSpPr/>
                <p:nvPr/>
              </p:nvSpPr>
              <p:spPr>
                <a:xfrm>
                  <a:off x="1230313" y="3832225"/>
                  <a:ext cx="514350" cy="358775"/>
                </a:xfrm>
                <a:custGeom>
                  <a:avLst/>
                  <a:gdLst/>
                  <a:ahLst/>
                  <a:cxnLst>
                    <a:cxn ang="0">
                      <a:pos x="268438" y="0"/>
                    </a:cxn>
                    <a:cxn ang="0">
                      <a:pos x="319122" y="135245"/>
                    </a:cxn>
                    <a:cxn ang="0">
                      <a:pos x="401718" y="234800"/>
                    </a:cxn>
                    <a:cxn ang="0">
                      <a:pos x="514350" y="293030"/>
                    </a:cxn>
                    <a:cxn ang="0">
                      <a:pos x="503086" y="324963"/>
                    </a:cxn>
                    <a:cxn ang="0">
                      <a:pos x="249666" y="296787"/>
                    </a:cxn>
                    <a:cxn ang="0">
                      <a:pos x="122017" y="328720"/>
                    </a:cxn>
                    <a:cxn ang="0">
                      <a:pos x="60070" y="349382"/>
                    </a:cxn>
                    <a:cxn ang="0">
                      <a:pos x="30035" y="358775"/>
                    </a:cxn>
                    <a:cxn ang="0">
                      <a:pos x="7508" y="330598"/>
                    </a:cxn>
                    <a:cxn ang="0">
                      <a:pos x="268438" y="0"/>
                    </a:cxn>
                  </a:cxnLst>
                  <a:pathLst>
                    <a:path w="274" h="191">
                      <a:moveTo>
                        <a:pt x="143" y="0"/>
                      </a:moveTo>
                      <a:cubicBezTo>
                        <a:pt x="171" y="17"/>
                        <a:pt x="177" y="41"/>
                        <a:pt x="170" y="72"/>
                      </a:cubicBezTo>
                      <a:cubicBezTo>
                        <a:pt x="159" y="118"/>
                        <a:pt x="166" y="125"/>
                        <a:pt x="214" y="125"/>
                      </a:cubicBezTo>
                      <a:cubicBezTo>
                        <a:pt x="239" y="125"/>
                        <a:pt x="263" y="128"/>
                        <a:pt x="274" y="156"/>
                      </a:cubicBezTo>
                      <a:cubicBezTo>
                        <a:pt x="274" y="163"/>
                        <a:pt x="273" y="168"/>
                        <a:pt x="268" y="173"/>
                      </a:cubicBezTo>
                      <a:cubicBezTo>
                        <a:pt x="223" y="170"/>
                        <a:pt x="180" y="154"/>
                        <a:pt x="133" y="158"/>
                      </a:cubicBezTo>
                      <a:cubicBezTo>
                        <a:pt x="109" y="160"/>
                        <a:pt x="86" y="163"/>
                        <a:pt x="65" y="175"/>
                      </a:cubicBezTo>
                      <a:cubicBezTo>
                        <a:pt x="54" y="180"/>
                        <a:pt x="43" y="181"/>
                        <a:pt x="32" y="186"/>
                      </a:cubicBezTo>
                      <a:cubicBezTo>
                        <a:pt x="27" y="189"/>
                        <a:pt x="22" y="191"/>
                        <a:pt x="16" y="191"/>
                      </a:cubicBezTo>
                      <a:cubicBezTo>
                        <a:pt x="8" y="189"/>
                        <a:pt x="0" y="187"/>
                        <a:pt x="4" y="176"/>
                      </a:cubicBezTo>
                      <a:cubicBezTo>
                        <a:pt x="57" y="122"/>
                        <a:pt x="96" y="58"/>
                        <a:pt x="143" y="0"/>
                      </a:cubicBezTo>
                      <a:close/>
                    </a:path>
                  </a:pathLst>
                </a:custGeom>
                <a:solidFill>
                  <a:srgbClr val="6FA367"/>
                </a:solidFill>
                <a:ln w="9525">
                  <a:noFill/>
                </a:ln>
              </p:spPr>
              <p:txBody>
                <a:bodyPr/>
                <a:p>
                  <a:endParaRPr lang="zh-CN" altLang="en-US"/>
                </a:p>
              </p:txBody>
            </p:sp>
            <p:sp>
              <p:nvSpPr>
                <p:cNvPr id="30732" name="Freeform 22"/>
                <p:cNvSpPr/>
                <p:nvPr/>
              </p:nvSpPr>
              <p:spPr>
                <a:xfrm>
                  <a:off x="1063625" y="4164013"/>
                  <a:ext cx="339725" cy="260350"/>
                </a:xfrm>
                <a:custGeom>
                  <a:avLst/>
                  <a:gdLst/>
                  <a:ahLst/>
                  <a:cxnLst>
                    <a:cxn ang="0">
                      <a:pos x="174554" y="0"/>
                    </a:cxn>
                    <a:cxn ang="0">
                      <a:pos x="206462" y="20603"/>
                    </a:cxn>
                    <a:cxn ang="0">
                      <a:pos x="189570" y="93651"/>
                    </a:cxn>
                    <a:cxn ang="0">
                      <a:pos x="227108" y="176064"/>
                    </a:cxn>
                    <a:cxn ang="0">
                      <a:pos x="332217" y="200413"/>
                    </a:cxn>
                    <a:cxn ang="0">
                      <a:pos x="339725" y="219143"/>
                    </a:cxn>
                    <a:cxn ang="0">
                      <a:pos x="123877" y="258476"/>
                    </a:cxn>
                    <a:cxn ang="0">
                      <a:pos x="75077" y="252857"/>
                    </a:cxn>
                    <a:cxn ang="0">
                      <a:pos x="16892" y="177937"/>
                    </a:cxn>
                    <a:cxn ang="0">
                      <a:pos x="144523" y="61809"/>
                    </a:cxn>
                    <a:cxn ang="0">
                      <a:pos x="137016" y="35587"/>
                    </a:cxn>
                    <a:cxn ang="0">
                      <a:pos x="174554" y="0"/>
                    </a:cxn>
                  </a:cxnLst>
                  <a:pathLst>
                    <a:path w="181" h="139">
                      <a:moveTo>
                        <a:pt x="93" y="0"/>
                      </a:moveTo>
                      <a:cubicBezTo>
                        <a:pt x="96" y="8"/>
                        <a:pt x="102" y="11"/>
                        <a:pt x="110" y="11"/>
                      </a:cubicBezTo>
                      <a:cubicBezTo>
                        <a:pt x="117" y="26"/>
                        <a:pt x="108" y="38"/>
                        <a:pt x="101" y="50"/>
                      </a:cubicBezTo>
                      <a:cubicBezTo>
                        <a:pt x="82" y="78"/>
                        <a:pt x="87" y="88"/>
                        <a:pt x="121" y="94"/>
                      </a:cubicBezTo>
                      <a:cubicBezTo>
                        <a:pt x="140" y="98"/>
                        <a:pt x="159" y="99"/>
                        <a:pt x="177" y="107"/>
                      </a:cubicBezTo>
                      <a:cubicBezTo>
                        <a:pt x="180" y="110"/>
                        <a:pt x="181" y="113"/>
                        <a:pt x="181" y="117"/>
                      </a:cubicBezTo>
                      <a:cubicBezTo>
                        <a:pt x="145" y="137"/>
                        <a:pt x="106" y="139"/>
                        <a:pt x="66" y="138"/>
                      </a:cubicBezTo>
                      <a:cubicBezTo>
                        <a:pt x="58" y="138"/>
                        <a:pt x="49" y="135"/>
                        <a:pt x="40" y="135"/>
                      </a:cubicBezTo>
                      <a:cubicBezTo>
                        <a:pt x="1" y="137"/>
                        <a:pt x="0" y="135"/>
                        <a:pt x="9" y="95"/>
                      </a:cubicBezTo>
                      <a:cubicBezTo>
                        <a:pt x="32" y="75"/>
                        <a:pt x="54" y="54"/>
                        <a:pt x="77" y="33"/>
                      </a:cubicBezTo>
                      <a:cubicBezTo>
                        <a:pt x="84" y="27"/>
                        <a:pt x="86" y="20"/>
                        <a:pt x="73" y="19"/>
                      </a:cubicBezTo>
                      <a:cubicBezTo>
                        <a:pt x="80" y="13"/>
                        <a:pt x="87" y="6"/>
                        <a:pt x="93" y="0"/>
                      </a:cubicBezTo>
                      <a:close/>
                    </a:path>
                  </a:pathLst>
                </a:custGeom>
                <a:solidFill>
                  <a:srgbClr val="589D8C"/>
                </a:solidFill>
                <a:ln w="9525">
                  <a:noFill/>
                </a:ln>
              </p:spPr>
              <p:txBody>
                <a:bodyPr/>
                <a:p>
                  <a:endParaRPr lang="zh-CN" altLang="en-US"/>
                </a:p>
              </p:txBody>
            </p:sp>
            <p:sp>
              <p:nvSpPr>
                <p:cNvPr id="30733" name="Freeform 27"/>
                <p:cNvSpPr/>
                <p:nvPr/>
              </p:nvSpPr>
              <p:spPr>
                <a:xfrm>
                  <a:off x="2671763" y="3806825"/>
                  <a:ext cx="153988" cy="158750"/>
                </a:xfrm>
                <a:custGeom>
                  <a:avLst/>
                  <a:gdLst/>
                  <a:ahLst/>
                  <a:cxnLst>
                    <a:cxn ang="0">
                      <a:pos x="153988" y="16808"/>
                    </a:cxn>
                    <a:cxn ang="0">
                      <a:pos x="78871" y="145676"/>
                    </a:cxn>
                    <a:cxn ang="0">
                      <a:pos x="33802" y="143808"/>
                    </a:cxn>
                    <a:cxn ang="0">
                      <a:pos x="35680" y="145676"/>
                    </a:cxn>
                    <a:cxn ang="0">
                      <a:pos x="78871" y="0"/>
                    </a:cxn>
                    <a:cxn ang="0">
                      <a:pos x="153988" y="16808"/>
                    </a:cxn>
                  </a:cxnLst>
                  <a:pathLst>
                    <a:path w="82" h="85">
                      <a:moveTo>
                        <a:pt x="82" y="9"/>
                      </a:moveTo>
                      <a:cubicBezTo>
                        <a:pt x="76" y="36"/>
                        <a:pt x="64" y="60"/>
                        <a:pt x="42" y="78"/>
                      </a:cubicBezTo>
                      <a:cubicBezTo>
                        <a:pt x="34" y="85"/>
                        <a:pt x="26" y="82"/>
                        <a:pt x="18" y="77"/>
                      </a:cubicBezTo>
                      <a:cubicBezTo>
                        <a:pt x="19" y="78"/>
                        <a:pt x="19" y="78"/>
                        <a:pt x="19" y="78"/>
                      </a:cubicBezTo>
                      <a:cubicBezTo>
                        <a:pt x="0" y="44"/>
                        <a:pt x="33" y="26"/>
                        <a:pt x="42" y="0"/>
                      </a:cubicBezTo>
                      <a:cubicBezTo>
                        <a:pt x="54" y="8"/>
                        <a:pt x="68" y="8"/>
                        <a:pt x="82" y="9"/>
                      </a:cubicBezTo>
                      <a:close/>
                    </a:path>
                  </a:pathLst>
                </a:custGeom>
                <a:solidFill>
                  <a:srgbClr val="ECEDEB"/>
                </a:solidFill>
                <a:ln w="9525">
                  <a:noFill/>
                </a:ln>
              </p:spPr>
              <p:txBody>
                <a:bodyPr/>
                <a:p>
                  <a:endParaRPr lang="zh-CN" altLang="en-US"/>
                </a:p>
              </p:txBody>
            </p:sp>
            <p:sp>
              <p:nvSpPr>
                <p:cNvPr id="30734" name="Freeform 31"/>
                <p:cNvSpPr/>
                <p:nvPr/>
              </p:nvSpPr>
              <p:spPr>
                <a:xfrm>
                  <a:off x="2155825" y="3522663"/>
                  <a:ext cx="157163" cy="87313"/>
                </a:xfrm>
                <a:custGeom>
                  <a:avLst/>
                  <a:gdLst/>
                  <a:ahLst/>
                  <a:cxnLst>
                    <a:cxn ang="0">
                      <a:pos x="157163" y="39012"/>
                    </a:cxn>
                    <a:cxn ang="0">
                      <a:pos x="0" y="7430"/>
                    </a:cxn>
                    <a:cxn ang="0">
                      <a:pos x="157163" y="39012"/>
                    </a:cxn>
                  </a:cxnLst>
                  <a:pathLst>
                    <a:path w="84" h="47">
                      <a:moveTo>
                        <a:pt x="84" y="21"/>
                      </a:moveTo>
                      <a:cubicBezTo>
                        <a:pt x="52" y="33"/>
                        <a:pt x="20" y="47"/>
                        <a:pt x="0" y="4"/>
                      </a:cubicBezTo>
                      <a:cubicBezTo>
                        <a:pt x="30" y="0"/>
                        <a:pt x="59" y="2"/>
                        <a:pt x="84" y="21"/>
                      </a:cubicBezTo>
                      <a:close/>
                    </a:path>
                  </a:pathLst>
                </a:custGeom>
                <a:solidFill>
                  <a:srgbClr val="81B667"/>
                </a:solidFill>
                <a:ln w="9525">
                  <a:noFill/>
                </a:ln>
              </p:spPr>
              <p:txBody>
                <a:bodyPr/>
                <a:p>
                  <a:endParaRPr lang="zh-CN" altLang="en-US"/>
                </a:p>
              </p:txBody>
            </p:sp>
            <p:sp>
              <p:nvSpPr>
                <p:cNvPr id="30735" name="Freeform 35"/>
                <p:cNvSpPr/>
                <p:nvPr/>
              </p:nvSpPr>
              <p:spPr>
                <a:xfrm>
                  <a:off x="925513" y="4283075"/>
                  <a:ext cx="801688" cy="425450"/>
                </a:xfrm>
                <a:custGeom>
                  <a:avLst/>
                  <a:gdLst/>
                  <a:ahLst/>
                  <a:cxnLst>
                    <a:cxn ang="0">
                      <a:pos x="82803" y="365209"/>
                    </a:cxn>
                    <a:cxn ang="0">
                      <a:pos x="24464" y="321911"/>
                    </a:cxn>
                    <a:cxn ang="0">
                      <a:pos x="60220" y="252257"/>
                    </a:cxn>
                    <a:cxn ang="0">
                      <a:pos x="223945" y="195782"/>
                    </a:cxn>
                    <a:cxn ang="0">
                      <a:pos x="481765" y="114833"/>
                    </a:cxn>
                    <a:cxn ang="0">
                      <a:pos x="553277" y="79065"/>
                    </a:cxn>
                    <a:cxn ang="0">
                      <a:pos x="643608" y="33885"/>
                    </a:cxn>
                    <a:cxn ang="0">
                      <a:pos x="765931" y="39532"/>
                    </a:cxn>
                    <a:cxn ang="0">
                      <a:pos x="733939" y="146836"/>
                    </a:cxn>
                    <a:cxn ang="0">
                      <a:pos x="470474" y="393447"/>
                    </a:cxn>
                    <a:cxn ang="0">
                      <a:pos x="359442" y="421684"/>
                    </a:cxn>
                    <a:cxn ang="0">
                      <a:pos x="82803" y="365209"/>
                    </a:cxn>
                  </a:cxnLst>
                  <a:pathLst>
                    <a:path w="426" h="226">
                      <a:moveTo>
                        <a:pt x="44" y="194"/>
                      </a:moveTo>
                      <a:cubicBezTo>
                        <a:pt x="48" y="168"/>
                        <a:pt x="25" y="177"/>
                        <a:pt x="13" y="171"/>
                      </a:cubicBezTo>
                      <a:cubicBezTo>
                        <a:pt x="0" y="148"/>
                        <a:pt x="17" y="141"/>
                        <a:pt x="32" y="134"/>
                      </a:cubicBezTo>
                      <a:cubicBezTo>
                        <a:pt x="60" y="122"/>
                        <a:pt x="89" y="111"/>
                        <a:pt x="119" y="104"/>
                      </a:cubicBezTo>
                      <a:cubicBezTo>
                        <a:pt x="166" y="92"/>
                        <a:pt x="209" y="70"/>
                        <a:pt x="256" y="61"/>
                      </a:cubicBezTo>
                      <a:cubicBezTo>
                        <a:pt x="271" y="58"/>
                        <a:pt x="282" y="49"/>
                        <a:pt x="294" y="42"/>
                      </a:cubicBezTo>
                      <a:cubicBezTo>
                        <a:pt x="309" y="33"/>
                        <a:pt x="325" y="23"/>
                        <a:pt x="342" y="18"/>
                      </a:cubicBezTo>
                      <a:cubicBezTo>
                        <a:pt x="364" y="11"/>
                        <a:pt x="389" y="0"/>
                        <a:pt x="407" y="21"/>
                      </a:cubicBezTo>
                      <a:cubicBezTo>
                        <a:pt x="426" y="44"/>
                        <a:pt x="401" y="61"/>
                        <a:pt x="390" y="78"/>
                      </a:cubicBezTo>
                      <a:cubicBezTo>
                        <a:pt x="352" y="132"/>
                        <a:pt x="304" y="173"/>
                        <a:pt x="250" y="209"/>
                      </a:cubicBezTo>
                      <a:cubicBezTo>
                        <a:pt x="231" y="221"/>
                        <a:pt x="210" y="218"/>
                        <a:pt x="191" y="224"/>
                      </a:cubicBezTo>
                      <a:cubicBezTo>
                        <a:pt x="140" y="226"/>
                        <a:pt x="93" y="206"/>
                        <a:pt x="44" y="194"/>
                      </a:cubicBezTo>
                      <a:close/>
                    </a:path>
                  </a:pathLst>
                </a:custGeom>
                <a:solidFill>
                  <a:srgbClr val="609DA0"/>
                </a:solidFill>
                <a:ln w="9525">
                  <a:noFill/>
                </a:ln>
              </p:spPr>
              <p:txBody>
                <a:bodyPr/>
                <a:p>
                  <a:endParaRPr lang="zh-CN" altLang="en-US"/>
                </a:p>
              </p:txBody>
            </p:sp>
            <p:sp>
              <p:nvSpPr>
                <p:cNvPr id="30736" name="Freeform 39"/>
                <p:cNvSpPr/>
                <p:nvPr/>
              </p:nvSpPr>
              <p:spPr>
                <a:xfrm>
                  <a:off x="2433638" y="3956050"/>
                  <a:ext cx="260350" cy="468313"/>
                </a:xfrm>
                <a:custGeom>
                  <a:avLst/>
                  <a:gdLst/>
                  <a:ahLst/>
                  <a:cxnLst>
                    <a:cxn ang="0">
                      <a:pos x="170444" y="39496"/>
                    </a:cxn>
                    <a:cxn ang="0">
                      <a:pos x="200413" y="41377"/>
                    </a:cxn>
                    <a:cxn ang="0">
                      <a:pos x="230381" y="95919"/>
                    </a:cxn>
                    <a:cxn ang="0">
                      <a:pos x="247238" y="274593"/>
                    </a:cxn>
                    <a:cxn ang="0">
                      <a:pos x="134857" y="327254"/>
                    </a:cxn>
                    <a:cxn ang="0">
                      <a:pos x="93651" y="436339"/>
                    </a:cxn>
                    <a:cxn ang="0">
                      <a:pos x="28095" y="426935"/>
                    </a:cxn>
                    <a:cxn ang="0">
                      <a:pos x="16857" y="63946"/>
                    </a:cxn>
                    <a:cxn ang="0">
                      <a:pos x="52444" y="11284"/>
                    </a:cxn>
                    <a:cxn ang="0">
                      <a:pos x="170444" y="39496"/>
                    </a:cxn>
                  </a:cxnLst>
                  <a:pathLst>
                    <a:path w="139" h="249">
                      <a:moveTo>
                        <a:pt x="91" y="21"/>
                      </a:moveTo>
                      <a:cubicBezTo>
                        <a:pt x="96" y="21"/>
                        <a:pt x="101" y="21"/>
                        <a:pt x="107" y="22"/>
                      </a:cubicBezTo>
                      <a:cubicBezTo>
                        <a:pt x="112" y="32"/>
                        <a:pt x="118" y="41"/>
                        <a:pt x="123" y="51"/>
                      </a:cubicBezTo>
                      <a:cubicBezTo>
                        <a:pt x="137" y="82"/>
                        <a:pt x="120" y="114"/>
                        <a:pt x="132" y="146"/>
                      </a:cubicBezTo>
                      <a:cubicBezTo>
                        <a:pt x="139" y="165"/>
                        <a:pt x="106" y="180"/>
                        <a:pt x="72" y="174"/>
                      </a:cubicBezTo>
                      <a:cubicBezTo>
                        <a:pt x="79" y="199"/>
                        <a:pt x="75" y="221"/>
                        <a:pt x="50" y="232"/>
                      </a:cubicBezTo>
                      <a:cubicBezTo>
                        <a:pt x="38" y="237"/>
                        <a:pt x="24" y="249"/>
                        <a:pt x="15" y="227"/>
                      </a:cubicBezTo>
                      <a:cubicBezTo>
                        <a:pt x="24" y="162"/>
                        <a:pt x="12" y="98"/>
                        <a:pt x="9" y="34"/>
                      </a:cubicBezTo>
                      <a:cubicBezTo>
                        <a:pt x="8" y="21"/>
                        <a:pt x="0" y="0"/>
                        <a:pt x="28" y="6"/>
                      </a:cubicBezTo>
                      <a:cubicBezTo>
                        <a:pt x="46" y="25"/>
                        <a:pt x="64" y="40"/>
                        <a:pt x="91" y="21"/>
                      </a:cubicBezTo>
                      <a:close/>
                    </a:path>
                  </a:pathLst>
                </a:custGeom>
                <a:solidFill>
                  <a:srgbClr val="A5D078"/>
                </a:solidFill>
                <a:ln w="9525">
                  <a:noFill/>
                </a:ln>
              </p:spPr>
              <p:txBody>
                <a:bodyPr/>
                <a:p>
                  <a:endParaRPr lang="zh-CN" altLang="en-US"/>
                </a:p>
              </p:txBody>
            </p:sp>
            <p:sp>
              <p:nvSpPr>
                <p:cNvPr id="30737" name="Freeform 41"/>
                <p:cNvSpPr/>
                <p:nvPr/>
              </p:nvSpPr>
              <p:spPr>
                <a:xfrm>
                  <a:off x="1284288" y="4181475"/>
                  <a:ext cx="531813" cy="527050"/>
                </a:xfrm>
                <a:custGeom>
                  <a:avLst/>
                  <a:gdLst/>
                  <a:ahLst/>
                  <a:cxnLst>
                    <a:cxn ang="0">
                      <a:pos x="0" y="523285"/>
                    </a:cxn>
                    <a:cxn ang="0">
                      <a:pos x="394631" y="193879"/>
                    </a:cxn>
                    <a:cxn ang="0">
                      <a:pos x="400269" y="154350"/>
                    </a:cxn>
                    <a:cxn ang="0">
                      <a:pos x="358926" y="139291"/>
                    </a:cxn>
                    <a:cxn ang="0">
                      <a:pos x="206711" y="193879"/>
                    </a:cxn>
                    <a:cxn ang="0">
                      <a:pos x="129664" y="233407"/>
                    </a:cxn>
                    <a:cxn ang="0">
                      <a:pos x="116510" y="190114"/>
                    </a:cxn>
                    <a:cxn ang="0">
                      <a:pos x="114631" y="190114"/>
                    </a:cxn>
                    <a:cxn ang="0">
                      <a:pos x="150335" y="146821"/>
                    </a:cxn>
                    <a:cxn ang="0">
                      <a:pos x="315705" y="52705"/>
                    </a:cxn>
                    <a:cxn ang="0">
                      <a:pos x="358926" y="47058"/>
                    </a:cxn>
                    <a:cxn ang="0">
                      <a:pos x="430336" y="26352"/>
                    </a:cxn>
                    <a:cxn ang="0">
                      <a:pos x="526175" y="45175"/>
                    </a:cxn>
                    <a:cxn ang="0">
                      <a:pos x="488591" y="150585"/>
                    </a:cxn>
                    <a:cxn ang="0">
                      <a:pos x="466041" y="188232"/>
                    </a:cxn>
                    <a:cxn ang="0">
                      <a:pos x="225503" y="463051"/>
                    </a:cxn>
                    <a:cxn ang="0">
                      <a:pos x="116510" y="527050"/>
                    </a:cxn>
                    <a:cxn ang="0">
                      <a:pos x="0" y="523285"/>
                    </a:cxn>
                  </a:cxnLst>
                  <a:pathLst>
                    <a:path w="283" h="280">
                      <a:moveTo>
                        <a:pt x="0" y="278"/>
                      </a:moveTo>
                      <a:cubicBezTo>
                        <a:pt x="92" y="245"/>
                        <a:pt x="154" y="178"/>
                        <a:pt x="210" y="103"/>
                      </a:cubicBezTo>
                      <a:cubicBezTo>
                        <a:pt x="215" y="96"/>
                        <a:pt x="217" y="90"/>
                        <a:pt x="213" y="82"/>
                      </a:cubicBezTo>
                      <a:cubicBezTo>
                        <a:pt x="208" y="72"/>
                        <a:pt x="200" y="75"/>
                        <a:pt x="191" y="74"/>
                      </a:cubicBezTo>
                      <a:cubicBezTo>
                        <a:pt x="159" y="72"/>
                        <a:pt x="135" y="90"/>
                        <a:pt x="110" y="103"/>
                      </a:cubicBezTo>
                      <a:cubicBezTo>
                        <a:pt x="96" y="110"/>
                        <a:pt x="86" y="123"/>
                        <a:pt x="69" y="124"/>
                      </a:cubicBezTo>
                      <a:cubicBezTo>
                        <a:pt x="64" y="118"/>
                        <a:pt x="68" y="108"/>
                        <a:pt x="62" y="101"/>
                      </a:cubicBezTo>
                      <a:cubicBezTo>
                        <a:pt x="61" y="101"/>
                        <a:pt x="61" y="101"/>
                        <a:pt x="61" y="101"/>
                      </a:cubicBezTo>
                      <a:cubicBezTo>
                        <a:pt x="58" y="86"/>
                        <a:pt x="70" y="81"/>
                        <a:pt x="80" y="78"/>
                      </a:cubicBezTo>
                      <a:cubicBezTo>
                        <a:pt x="114" y="68"/>
                        <a:pt x="142" y="49"/>
                        <a:pt x="168" y="28"/>
                      </a:cubicBezTo>
                      <a:cubicBezTo>
                        <a:pt x="175" y="25"/>
                        <a:pt x="183" y="24"/>
                        <a:pt x="191" y="25"/>
                      </a:cubicBezTo>
                      <a:cubicBezTo>
                        <a:pt x="206" y="30"/>
                        <a:pt x="218" y="23"/>
                        <a:pt x="229" y="14"/>
                      </a:cubicBezTo>
                      <a:cubicBezTo>
                        <a:pt x="250" y="0"/>
                        <a:pt x="267" y="2"/>
                        <a:pt x="280" y="24"/>
                      </a:cubicBezTo>
                      <a:cubicBezTo>
                        <a:pt x="283" y="46"/>
                        <a:pt x="273" y="64"/>
                        <a:pt x="260" y="80"/>
                      </a:cubicBezTo>
                      <a:cubicBezTo>
                        <a:pt x="255" y="86"/>
                        <a:pt x="250" y="92"/>
                        <a:pt x="248" y="100"/>
                      </a:cubicBezTo>
                      <a:cubicBezTo>
                        <a:pt x="228" y="168"/>
                        <a:pt x="179" y="211"/>
                        <a:pt x="120" y="246"/>
                      </a:cubicBezTo>
                      <a:cubicBezTo>
                        <a:pt x="100" y="256"/>
                        <a:pt x="83" y="271"/>
                        <a:pt x="62" y="280"/>
                      </a:cubicBezTo>
                      <a:cubicBezTo>
                        <a:pt x="41" y="279"/>
                        <a:pt x="21" y="279"/>
                        <a:pt x="0" y="278"/>
                      </a:cubicBezTo>
                      <a:close/>
                    </a:path>
                  </a:pathLst>
                </a:custGeom>
                <a:solidFill>
                  <a:srgbClr val="5B8B86"/>
                </a:solidFill>
                <a:ln w="9525">
                  <a:noFill/>
                </a:ln>
              </p:spPr>
              <p:txBody>
                <a:bodyPr/>
                <a:p>
                  <a:endParaRPr lang="zh-CN" altLang="en-US"/>
                </a:p>
              </p:txBody>
            </p:sp>
            <p:sp>
              <p:nvSpPr>
                <p:cNvPr id="30738" name="Freeform 43"/>
                <p:cNvSpPr/>
                <p:nvPr/>
              </p:nvSpPr>
              <p:spPr>
                <a:xfrm>
                  <a:off x="2444750" y="4052888"/>
                  <a:ext cx="293688" cy="447675"/>
                </a:xfrm>
                <a:custGeom>
                  <a:avLst/>
                  <a:gdLst/>
                  <a:ahLst/>
                  <a:cxnLst>
                    <a:cxn ang="0">
                      <a:pos x="30121" y="349863"/>
                    </a:cxn>
                    <a:cxn ang="0">
                      <a:pos x="97896" y="225718"/>
                    </a:cxn>
                    <a:cxn ang="0">
                      <a:pos x="116722" y="199384"/>
                    </a:cxn>
                    <a:cxn ang="0">
                      <a:pos x="144961" y="208789"/>
                    </a:cxn>
                    <a:cxn ang="0">
                      <a:pos x="212735" y="199384"/>
                    </a:cxn>
                    <a:cxn ang="0">
                      <a:pos x="203322" y="144836"/>
                    </a:cxn>
                    <a:cxn ang="0">
                      <a:pos x="186378" y="120383"/>
                    </a:cxn>
                    <a:cxn ang="0">
                      <a:pos x="220266" y="0"/>
                    </a:cxn>
                    <a:cxn ang="0">
                      <a:pos x="193909" y="364911"/>
                    </a:cxn>
                    <a:cxn ang="0">
                      <a:pos x="56478" y="438270"/>
                    </a:cxn>
                    <a:cxn ang="0">
                      <a:pos x="5647" y="423222"/>
                    </a:cxn>
                    <a:cxn ang="0">
                      <a:pos x="30121" y="349863"/>
                    </a:cxn>
                  </a:cxnLst>
                  <a:pathLst>
                    <a:path w="156" h="238">
                      <a:moveTo>
                        <a:pt x="16" y="186"/>
                      </a:moveTo>
                      <a:cubicBezTo>
                        <a:pt x="41" y="171"/>
                        <a:pt x="81" y="165"/>
                        <a:pt x="52" y="120"/>
                      </a:cubicBezTo>
                      <a:cubicBezTo>
                        <a:pt x="50" y="119"/>
                        <a:pt x="58" y="110"/>
                        <a:pt x="62" y="106"/>
                      </a:cubicBezTo>
                      <a:cubicBezTo>
                        <a:pt x="68" y="101"/>
                        <a:pt x="73" y="104"/>
                        <a:pt x="77" y="111"/>
                      </a:cubicBezTo>
                      <a:cubicBezTo>
                        <a:pt x="92" y="136"/>
                        <a:pt x="103" y="113"/>
                        <a:pt x="113" y="106"/>
                      </a:cubicBezTo>
                      <a:cubicBezTo>
                        <a:pt x="128" y="96"/>
                        <a:pt x="122" y="85"/>
                        <a:pt x="108" y="77"/>
                      </a:cubicBezTo>
                      <a:cubicBezTo>
                        <a:pt x="102" y="74"/>
                        <a:pt x="93" y="67"/>
                        <a:pt x="99" y="64"/>
                      </a:cubicBezTo>
                      <a:cubicBezTo>
                        <a:pt x="128" y="48"/>
                        <a:pt x="106" y="20"/>
                        <a:pt x="117" y="0"/>
                      </a:cubicBezTo>
                      <a:cubicBezTo>
                        <a:pt x="156" y="69"/>
                        <a:pt x="155" y="144"/>
                        <a:pt x="103" y="194"/>
                      </a:cubicBezTo>
                      <a:cubicBezTo>
                        <a:pt x="83" y="214"/>
                        <a:pt x="59" y="228"/>
                        <a:pt x="30" y="233"/>
                      </a:cubicBezTo>
                      <a:cubicBezTo>
                        <a:pt x="20" y="235"/>
                        <a:pt x="9" y="238"/>
                        <a:pt x="3" y="225"/>
                      </a:cubicBezTo>
                      <a:cubicBezTo>
                        <a:pt x="0" y="210"/>
                        <a:pt x="4" y="196"/>
                        <a:pt x="16" y="186"/>
                      </a:cubicBezTo>
                      <a:close/>
                    </a:path>
                  </a:pathLst>
                </a:custGeom>
                <a:solidFill>
                  <a:srgbClr val="B5D78F"/>
                </a:solidFill>
                <a:ln w="9525">
                  <a:noFill/>
                </a:ln>
              </p:spPr>
              <p:txBody>
                <a:bodyPr/>
                <a:p>
                  <a:endParaRPr lang="zh-CN" altLang="en-US"/>
                </a:p>
              </p:txBody>
            </p:sp>
            <p:sp>
              <p:nvSpPr>
                <p:cNvPr id="30739" name="Freeform 44"/>
                <p:cNvSpPr/>
                <p:nvPr/>
              </p:nvSpPr>
              <p:spPr>
                <a:xfrm>
                  <a:off x="1503363" y="4525963"/>
                  <a:ext cx="942975" cy="219075"/>
                </a:xfrm>
                <a:custGeom>
                  <a:avLst/>
                  <a:gdLst/>
                  <a:ahLst/>
                  <a:cxnLst>
                    <a:cxn ang="0">
                      <a:pos x="942975" y="20774"/>
                    </a:cxn>
                    <a:cxn ang="0">
                      <a:pos x="659331" y="118980"/>
                    </a:cxn>
                    <a:cxn ang="0">
                      <a:pos x="231047" y="209632"/>
                    </a:cxn>
                    <a:cxn ang="0">
                      <a:pos x="63866" y="198300"/>
                    </a:cxn>
                    <a:cxn ang="0">
                      <a:pos x="9392" y="124646"/>
                    </a:cxn>
                    <a:cxn ang="0">
                      <a:pos x="69502" y="115203"/>
                    </a:cxn>
                    <a:cxn ang="0">
                      <a:pos x="392593" y="118980"/>
                    </a:cxn>
                    <a:cxn ang="0">
                      <a:pos x="589828" y="79320"/>
                    </a:cxn>
                    <a:cxn ang="0">
                      <a:pos x="865959" y="1888"/>
                    </a:cxn>
                    <a:cxn ang="0">
                      <a:pos x="933582" y="13220"/>
                    </a:cxn>
                    <a:cxn ang="0">
                      <a:pos x="942975" y="20774"/>
                    </a:cxn>
                  </a:cxnLst>
                  <a:pathLst>
                    <a:path w="502" h="116">
                      <a:moveTo>
                        <a:pt x="502" y="11"/>
                      </a:moveTo>
                      <a:cubicBezTo>
                        <a:pt x="455" y="39"/>
                        <a:pt x="402" y="51"/>
                        <a:pt x="351" y="63"/>
                      </a:cubicBezTo>
                      <a:cubicBezTo>
                        <a:pt x="276" y="82"/>
                        <a:pt x="201" y="103"/>
                        <a:pt x="123" y="111"/>
                      </a:cubicBezTo>
                      <a:cubicBezTo>
                        <a:pt x="93" y="116"/>
                        <a:pt x="64" y="109"/>
                        <a:pt x="34" y="105"/>
                      </a:cubicBezTo>
                      <a:cubicBezTo>
                        <a:pt x="14" y="103"/>
                        <a:pt x="0" y="89"/>
                        <a:pt x="5" y="66"/>
                      </a:cubicBezTo>
                      <a:cubicBezTo>
                        <a:pt x="14" y="56"/>
                        <a:pt x="25" y="56"/>
                        <a:pt x="37" y="61"/>
                      </a:cubicBezTo>
                      <a:cubicBezTo>
                        <a:pt x="94" y="83"/>
                        <a:pt x="151" y="79"/>
                        <a:pt x="209" y="63"/>
                      </a:cubicBezTo>
                      <a:cubicBezTo>
                        <a:pt x="244" y="54"/>
                        <a:pt x="279" y="49"/>
                        <a:pt x="314" y="42"/>
                      </a:cubicBezTo>
                      <a:cubicBezTo>
                        <a:pt x="364" y="33"/>
                        <a:pt x="411" y="12"/>
                        <a:pt x="461" y="1"/>
                      </a:cubicBezTo>
                      <a:cubicBezTo>
                        <a:pt x="473" y="1"/>
                        <a:pt x="486" y="0"/>
                        <a:pt x="497" y="7"/>
                      </a:cubicBezTo>
                      <a:cubicBezTo>
                        <a:pt x="499" y="8"/>
                        <a:pt x="500" y="10"/>
                        <a:pt x="502" y="11"/>
                      </a:cubicBezTo>
                      <a:close/>
                    </a:path>
                  </a:pathLst>
                </a:custGeom>
                <a:solidFill>
                  <a:srgbClr val="65949B"/>
                </a:solidFill>
                <a:ln w="9525">
                  <a:noFill/>
                </a:ln>
              </p:spPr>
              <p:txBody>
                <a:bodyPr/>
                <a:p>
                  <a:endParaRPr lang="zh-CN" altLang="en-US"/>
                </a:p>
              </p:txBody>
            </p:sp>
            <p:sp>
              <p:nvSpPr>
                <p:cNvPr id="30740" name="Freeform 46"/>
                <p:cNvSpPr/>
                <p:nvPr/>
              </p:nvSpPr>
              <p:spPr>
                <a:xfrm>
                  <a:off x="1401763" y="4627563"/>
                  <a:ext cx="331788" cy="141288"/>
                </a:xfrm>
                <a:custGeom>
                  <a:avLst/>
                  <a:gdLst/>
                  <a:ahLst/>
                  <a:cxnLst>
                    <a:cxn ang="0">
                      <a:pos x="114345" y="20722"/>
                    </a:cxn>
                    <a:cxn ang="0">
                      <a:pos x="213693" y="92308"/>
                    </a:cxn>
                    <a:cxn ang="0">
                      <a:pos x="331788" y="107378"/>
                    </a:cxn>
                    <a:cxn ang="0">
                      <a:pos x="93725" y="101727"/>
                    </a:cxn>
                    <a:cxn ang="0">
                      <a:pos x="0" y="81005"/>
                    </a:cxn>
                    <a:cxn ang="0">
                      <a:pos x="101223" y="5651"/>
                    </a:cxn>
                    <a:cxn ang="0">
                      <a:pos x="114345" y="20722"/>
                    </a:cxn>
                  </a:cxnLst>
                  <a:pathLst>
                    <a:path w="177" h="75">
                      <a:moveTo>
                        <a:pt x="61" y="11"/>
                      </a:moveTo>
                      <a:cubicBezTo>
                        <a:pt x="68" y="38"/>
                        <a:pt x="86" y="51"/>
                        <a:pt x="114" y="49"/>
                      </a:cubicBezTo>
                      <a:cubicBezTo>
                        <a:pt x="135" y="48"/>
                        <a:pt x="157" y="50"/>
                        <a:pt x="177" y="57"/>
                      </a:cubicBezTo>
                      <a:cubicBezTo>
                        <a:pt x="135" y="75"/>
                        <a:pt x="93" y="56"/>
                        <a:pt x="50" y="54"/>
                      </a:cubicBezTo>
                      <a:cubicBezTo>
                        <a:pt x="34" y="53"/>
                        <a:pt x="15" y="55"/>
                        <a:pt x="0" y="43"/>
                      </a:cubicBezTo>
                      <a:cubicBezTo>
                        <a:pt x="10" y="19"/>
                        <a:pt x="35" y="15"/>
                        <a:pt x="54" y="3"/>
                      </a:cubicBezTo>
                      <a:cubicBezTo>
                        <a:pt x="62" y="0"/>
                        <a:pt x="63" y="4"/>
                        <a:pt x="61" y="11"/>
                      </a:cubicBezTo>
                      <a:close/>
                    </a:path>
                  </a:pathLst>
                </a:custGeom>
                <a:solidFill>
                  <a:srgbClr val="7BA8B5"/>
                </a:solidFill>
                <a:ln w="9525">
                  <a:noFill/>
                </a:ln>
              </p:spPr>
              <p:txBody>
                <a:bodyPr/>
                <a:p>
                  <a:endParaRPr lang="zh-CN" altLang="en-US"/>
                </a:p>
              </p:txBody>
            </p:sp>
            <p:sp>
              <p:nvSpPr>
                <p:cNvPr id="30741" name="Freeform 48"/>
                <p:cNvSpPr/>
                <p:nvPr/>
              </p:nvSpPr>
              <p:spPr>
                <a:xfrm>
                  <a:off x="2414588" y="4418013"/>
                  <a:ext cx="223838" cy="128588"/>
                </a:xfrm>
                <a:custGeom>
                  <a:avLst/>
                  <a:gdLst/>
                  <a:ahLst/>
                  <a:cxnLst>
                    <a:cxn ang="0">
                      <a:pos x="45143" y="55907"/>
                    </a:cxn>
                    <a:cxn ang="0">
                      <a:pos x="223838" y="0"/>
                    </a:cxn>
                    <a:cxn ang="0">
                      <a:pos x="31976" y="128588"/>
                    </a:cxn>
                    <a:cxn ang="0">
                      <a:pos x="26333" y="126724"/>
                    </a:cxn>
                    <a:cxn ang="0">
                      <a:pos x="45143" y="55907"/>
                    </a:cxn>
                  </a:cxnLst>
                  <a:pathLst>
                    <a:path w="119" h="69">
                      <a:moveTo>
                        <a:pt x="24" y="30"/>
                      </a:moveTo>
                      <a:cubicBezTo>
                        <a:pt x="60" y="34"/>
                        <a:pt x="88" y="13"/>
                        <a:pt x="119" y="0"/>
                      </a:cubicBezTo>
                      <a:cubicBezTo>
                        <a:pt x="97" y="40"/>
                        <a:pt x="57" y="55"/>
                        <a:pt x="17" y="69"/>
                      </a:cubicBezTo>
                      <a:cubicBezTo>
                        <a:pt x="14" y="68"/>
                        <a:pt x="14" y="68"/>
                        <a:pt x="14" y="68"/>
                      </a:cubicBezTo>
                      <a:cubicBezTo>
                        <a:pt x="7" y="53"/>
                        <a:pt x="0" y="37"/>
                        <a:pt x="24" y="30"/>
                      </a:cubicBezTo>
                      <a:close/>
                    </a:path>
                  </a:pathLst>
                </a:custGeom>
                <a:solidFill>
                  <a:srgbClr val="93BD8E"/>
                </a:solidFill>
                <a:ln w="9525">
                  <a:noFill/>
                </a:ln>
              </p:spPr>
              <p:txBody>
                <a:bodyPr/>
                <a:p>
                  <a:endParaRPr lang="zh-CN" altLang="en-US"/>
                </a:p>
              </p:txBody>
            </p:sp>
            <p:sp>
              <p:nvSpPr>
                <p:cNvPr id="30742" name="Freeform 50"/>
                <p:cNvSpPr/>
                <p:nvPr/>
              </p:nvSpPr>
              <p:spPr>
                <a:xfrm>
                  <a:off x="696913" y="4341813"/>
                  <a:ext cx="742950" cy="265113"/>
                </a:xfrm>
                <a:custGeom>
                  <a:avLst/>
                  <a:gdLst/>
                  <a:ahLst/>
                  <a:cxnLst>
                    <a:cxn ang="0">
                      <a:pos x="705332" y="30083"/>
                    </a:cxn>
                    <a:cxn ang="0">
                      <a:pos x="718498" y="73329"/>
                    </a:cxn>
                    <a:cxn ang="0">
                      <a:pos x="541695" y="139137"/>
                    </a:cxn>
                    <a:cxn ang="0">
                      <a:pos x="347963" y="193664"/>
                    </a:cxn>
                    <a:cxn ang="0">
                      <a:pos x="253919" y="263232"/>
                    </a:cxn>
                    <a:cxn ang="0">
                      <a:pos x="90282" y="263232"/>
                    </a:cxn>
                    <a:cxn ang="0">
                      <a:pos x="0" y="206825"/>
                    </a:cxn>
                    <a:cxn ang="0">
                      <a:pos x="174922" y="167340"/>
                    </a:cxn>
                    <a:cxn ang="0">
                      <a:pos x="199373" y="161700"/>
                    </a:cxn>
                    <a:cxn ang="0">
                      <a:pos x="383700" y="0"/>
                    </a:cxn>
                    <a:cxn ang="0">
                      <a:pos x="389343" y="62047"/>
                    </a:cxn>
                    <a:cxn ang="0">
                      <a:pos x="705332" y="30083"/>
                    </a:cxn>
                  </a:cxnLst>
                  <a:pathLst>
                    <a:path w="395" h="141">
                      <a:moveTo>
                        <a:pt x="375" y="16"/>
                      </a:moveTo>
                      <a:cubicBezTo>
                        <a:pt x="395" y="18"/>
                        <a:pt x="387" y="29"/>
                        <a:pt x="382" y="39"/>
                      </a:cubicBezTo>
                      <a:cubicBezTo>
                        <a:pt x="352" y="55"/>
                        <a:pt x="317" y="65"/>
                        <a:pt x="288" y="74"/>
                      </a:cubicBezTo>
                      <a:cubicBezTo>
                        <a:pt x="256" y="85"/>
                        <a:pt x="219" y="94"/>
                        <a:pt x="185" y="103"/>
                      </a:cubicBezTo>
                      <a:cubicBezTo>
                        <a:pt x="166" y="108"/>
                        <a:pt x="136" y="106"/>
                        <a:pt x="135" y="140"/>
                      </a:cubicBezTo>
                      <a:cubicBezTo>
                        <a:pt x="106" y="140"/>
                        <a:pt x="77" y="139"/>
                        <a:pt x="48" y="140"/>
                      </a:cubicBezTo>
                      <a:cubicBezTo>
                        <a:pt x="25" y="141"/>
                        <a:pt x="21" y="114"/>
                        <a:pt x="0" y="110"/>
                      </a:cubicBezTo>
                      <a:cubicBezTo>
                        <a:pt x="31" y="98"/>
                        <a:pt x="56" y="70"/>
                        <a:pt x="93" y="89"/>
                      </a:cubicBezTo>
                      <a:cubicBezTo>
                        <a:pt x="98" y="91"/>
                        <a:pt x="104" y="91"/>
                        <a:pt x="106" y="86"/>
                      </a:cubicBezTo>
                      <a:cubicBezTo>
                        <a:pt x="123" y="39"/>
                        <a:pt x="172" y="29"/>
                        <a:pt x="204" y="0"/>
                      </a:cubicBezTo>
                      <a:cubicBezTo>
                        <a:pt x="213" y="11"/>
                        <a:pt x="203" y="23"/>
                        <a:pt x="207" y="33"/>
                      </a:cubicBezTo>
                      <a:cubicBezTo>
                        <a:pt x="263" y="28"/>
                        <a:pt x="321" y="41"/>
                        <a:pt x="375" y="16"/>
                      </a:cubicBezTo>
                      <a:close/>
                    </a:path>
                  </a:pathLst>
                </a:custGeom>
                <a:solidFill>
                  <a:srgbClr val="448184"/>
                </a:solidFill>
                <a:ln w="9525">
                  <a:noFill/>
                </a:ln>
              </p:spPr>
              <p:txBody>
                <a:bodyPr/>
                <a:p>
                  <a:endParaRPr lang="zh-CN" altLang="en-US"/>
                </a:p>
              </p:txBody>
            </p:sp>
            <p:sp>
              <p:nvSpPr>
                <p:cNvPr id="30743" name="Freeform 71"/>
                <p:cNvSpPr/>
                <p:nvPr/>
              </p:nvSpPr>
              <p:spPr>
                <a:xfrm>
                  <a:off x="1606550" y="3840163"/>
                  <a:ext cx="571500" cy="309563"/>
                </a:xfrm>
                <a:custGeom>
                  <a:avLst/>
                  <a:gdLst/>
                  <a:ahLst/>
                  <a:cxnLst>
                    <a:cxn ang="0">
                      <a:pos x="127835" y="285173"/>
                    </a:cxn>
                    <a:cxn ang="0">
                      <a:pos x="26319" y="227012"/>
                    </a:cxn>
                    <a:cxn ang="0">
                      <a:pos x="142875" y="39398"/>
                    </a:cxn>
                    <a:cxn ang="0">
                      <a:pos x="479383" y="60036"/>
                    </a:cxn>
                    <a:cxn ang="0">
                      <a:pos x="571500" y="116320"/>
                    </a:cxn>
                    <a:cxn ang="0">
                      <a:pos x="522621" y="172604"/>
                    </a:cxn>
                    <a:cxn ang="0">
                      <a:pos x="216192" y="296430"/>
                    </a:cxn>
                    <a:cxn ang="0">
                      <a:pos x="127835" y="285173"/>
                    </a:cxn>
                  </a:cxnLst>
                  <a:pathLst>
                    <a:path w="304" h="165">
                      <a:moveTo>
                        <a:pt x="68" y="152"/>
                      </a:moveTo>
                      <a:cubicBezTo>
                        <a:pt x="58" y="129"/>
                        <a:pt x="28" y="138"/>
                        <a:pt x="14" y="121"/>
                      </a:cubicBezTo>
                      <a:cubicBezTo>
                        <a:pt x="0" y="66"/>
                        <a:pt x="40" y="45"/>
                        <a:pt x="76" y="21"/>
                      </a:cubicBezTo>
                      <a:cubicBezTo>
                        <a:pt x="137" y="0"/>
                        <a:pt x="196" y="16"/>
                        <a:pt x="255" y="32"/>
                      </a:cubicBezTo>
                      <a:cubicBezTo>
                        <a:pt x="272" y="37"/>
                        <a:pt x="298" y="35"/>
                        <a:pt x="304" y="62"/>
                      </a:cubicBezTo>
                      <a:cubicBezTo>
                        <a:pt x="302" y="77"/>
                        <a:pt x="291" y="86"/>
                        <a:pt x="278" y="92"/>
                      </a:cubicBezTo>
                      <a:cubicBezTo>
                        <a:pt x="225" y="118"/>
                        <a:pt x="172" y="143"/>
                        <a:pt x="115" y="158"/>
                      </a:cubicBezTo>
                      <a:cubicBezTo>
                        <a:pt x="99" y="162"/>
                        <a:pt x="83" y="165"/>
                        <a:pt x="68" y="152"/>
                      </a:cubicBezTo>
                      <a:close/>
                    </a:path>
                  </a:pathLst>
                </a:custGeom>
                <a:solidFill>
                  <a:srgbClr val="89C270"/>
                </a:solidFill>
                <a:ln w="9525">
                  <a:noFill/>
                </a:ln>
              </p:spPr>
              <p:txBody>
                <a:bodyPr/>
                <a:p>
                  <a:endParaRPr lang="zh-CN" altLang="en-US"/>
                </a:p>
              </p:txBody>
            </p:sp>
            <p:sp>
              <p:nvSpPr>
                <p:cNvPr id="30744" name="Freeform 72"/>
                <p:cNvSpPr/>
                <p:nvPr/>
              </p:nvSpPr>
              <p:spPr>
                <a:xfrm>
                  <a:off x="1593850" y="3833813"/>
                  <a:ext cx="606425" cy="138113"/>
                </a:xfrm>
                <a:custGeom>
                  <a:avLst/>
                  <a:gdLst/>
                  <a:ahLst/>
                  <a:cxnLst>
                    <a:cxn ang="0">
                      <a:pos x="574507" y="132437"/>
                    </a:cxn>
                    <a:cxn ang="0">
                      <a:pos x="405534" y="62434"/>
                    </a:cxn>
                    <a:cxn ang="0">
                      <a:pos x="155830" y="45407"/>
                    </a:cxn>
                    <a:cxn ang="0">
                      <a:pos x="45059" y="62434"/>
                    </a:cxn>
                    <a:cxn ang="0">
                      <a:pos x="0" y="39731"/>
                    </a:cxn>
                    <a:cxn ang="0">
                      <a:pos x="45059" y="15135"/>
                    </a:cxn>
                    <a:cxn ang="0">
                      <a:pos x="229052" y="0"/>
                    </a:cxn>
                    <a:cxn ang="0">
                      <a:pos x="354843" y="17027"/>
                    </a:cxn>
                    <a:cxn ang="0">
                      <a:pos x="606425" y="100273"/>
                    </a:cxn>
                    <a:cxn ang="0">
                      <a:pos x="574507" y="132437"/>
                    </a:cxn>
                  </a:cxnLst>
                  <a:pathLst>
                    <a:path w="323" h="73">
                      <a:moveTo>
                        <a:pt x="306" y="70"/>
                      </a:moveTo>
                      <a:cubicBezTo>
                        <a:pt x="286" y="34"/>
                        <a:pt x="247" y="40"/>
                        <a:pt x="216" y="33"/>
                      </a:cubicBezTo>
                      <a:cubicBezTo>
                        <a:pt x="173" y="24"/>
                        <a:pt x="128" y="20"/>
                        <a:pt x="83" y="24"/>
                      </a:cubicBezTo>
                      <a:cubicBezTo>
                        <a:pt x="62" y="18"/>
                        <a:pt x="45" y="39"/>
                        <a:pt x="24" y="33"/>
                      </a:cubicBezTo>
                      <a:cubicBezTo>
                        <a:pt x="16" y="31"/>
                        <a:pt x="1" y="36"/>
                        <a:pt x="0" y="21"/>
                      </a:cubicBezTo>
                      <a:cubicBezTo>
                        <a:pt x="0" y="5"/>
                        <a:pt x="14" y="9"/>
                        <a:pt x="24" y="8"/>
                      </a:cubicBezTo>
                      <a:cubicBezTo>
                        <a:pt x="56" y="7"/>
                        <a:pt x="90" y="12"/>
                        <a:pt x="122" y="0"/>
                      </a:cubicBezTo>
                      <a:cubicBezTo>
                        <a:pt x="144" y="8"/>
                        <a:pt x="166" y="8"/>
                        <a:pt x="189" y="9"/>
                      </a:cubicBezTo>
                      <a:cubicBezTo>
                        <a:pt x="239" y="9"/>
                        <a:pt x="281" y="29"/>
                        <a:pt x="323" y="53"/>
                      </a:cubicBezTo>
                      <a:cubicBezTo>
                        <a:pt x="321" y="62"/>
                        <a:pt x="321" y="73"/>
                        <a:pt x="306" y="70"/>
                      </a:cubicBezTo>
                      <a:close/>
                    </a:path>
                  </a:pathLst>
                </a:custGeom>
                <a:solidFill>
                  <a:srgbClr val="6FA367"/>
                </a:solidFill>
                <a:ln w="9525">
                  <a:noFill/>
                </a:ln>
              </p:spPr>
              <p:txBody>
                <a:bodyPr/>
                <a:p>
                  <a:endParaRPr lang="zh-CN" altLang="en-US"/>
                </a:p>
              </p:txBody>
            </p:sp>
            <p:sp>
              <p:nvSpPr>
                <p:cNvPr id="30745" name="Freeform 74"/>
                <p:cNvSpPr/>
                <p:nvPr/>
              </p:nvSpPr>
              <p:spPr>
                <a:xfrm>
                  <a:off x="1646238" y="3873500"/>
                  <a:ext cx="841375" cy="401638"/>
                </a:xfrm>
                <a:custGeom>
                  <a:avLst/>
                  <a:gdLst/>
                  <a:ahLst/>
                  <a:cxnLst>
                    <a:cxn ang="0">
                      <a:pos x="522103" y="92395"/>
                    </a:cxn>
                    <a:cxn ang="0">
                      <a:pos x="554030" y="60339"/>
                    </a:cxn>
                    <a:cxn ang="0">
                      <a:pos x="723056" y="26398"/>
                    </a:cxn>
                    <a:cxn ang="0">
                      <a:pos x="841375" y="5656"/>
                    </a:cxn>
                    <a:cxn ang="0">
                      <a:pos x="841375" y="79196"/>
                    </a:cxn>
                    <a:cxn ang="0">
                      <a:pos x="766252" y="86738"/>
                    </a:cxn>
                    <a:cxn ang="0">
                      <a:pos x="582201" y="133879"/>
                    </a:cxn>
                    <a:cxn ang="0">
                      <a:pos x="493932" y="167820"/>
                    </a:cxn>
                    <a:cxn ang="0">
                      <a:pos x="345564" y="239474"/>
                    </a:cxn>
                    <a:cxn ang="0">
                      <a:pos x="157757" y="352611"/>
                    </a:cxn>
                    <a:cxn ang="0">
                      <a:pos x="65732" y="358268"/>
                    </a:cxn>
                    <a:cxn ang="0">
                      <a:pos x="0" y="365811"/>
                    </a:cxn>
                    <a:cxn ang="0">
                      <a:pos x="86391" y="282843"/>
                    </a:cxn>
                    <a:cxn ang="0">
                      <a:pos x="88269" y="252673"/>
                    </a:cxn>
                    <a:cxn ang="0">
                      <a:pos x="522103" y="92395"/>
                    </a:cxn>
                  </a:cxnLst>
                  <a:pathLst>
                    <a:path w="448" h="213">
                      <a:moveTo>
                        <a:pt x="278" y="49"/>
                      </a:moveTo>
                      <a:cubicBezTo>
                        <a:pt x="284" y="43"/>
                        <a:pt x="289" y="38"/>
                        <a:pt x="295" y="32"/>
                      </a:cubicBezTo>
                      <a:cubicBezTo>
                        <a:pt x="328" y="42"/>
                        <a:pt x="357" y="25"/>
                        <a:pt x="385" y="14"/>
                      </a:cubicBezTo>
                      <a:cubicBezTo>
                        <a:pt x="406" y="5"/>
                        <a:pt x="426" y="0"/>
                        <a:pt x="448" y="3"/>
                      </a:cubicBezTo>
                      <a:cubicBezTo>
                        <a:pt x="448" y="16"/>
                        <a:pt x="448" y="29"/>
                        <a:pt x="448" y="42"/>
                      </a:cubicBezTo>
                      <a:cubicBezTo>
                        <a:pt x="434" y="40"/>
                        <a:pt x="421" y="42"/>
                        <a:pt x="408" y="46"/>
                      </a:cubicBezTo>
                      <a:cubicBezTo>
                        <a:pt x="372" y="41"/>
                        <a:pt x="341" y="57"/>
                        <a:pt x="310" y="71"/>
                      </a:cubicBezTo>
                      <a:cubicBezTo>
                        <a:pt x="297" y="85"/>
                        <a:pt x="278" y="80"/>
                        <a:pt x="263" y="89"/>
                      </a:cubicBezTo>
                      <a:cubicBezTo>
                        <a:pt x="238" y="104"/>
                        <a:pt x="211" y="115"/>
                        <a:pt x="184" y="127"/>
                      </a:cubicBezTo>
                      <a:cubicBezTo>
                        <a:pt x="148" y="142"/>
                        <a:pt x="112" y="157"/>
                        <a:pt x="84" y="187"/>
                      </a:cubicBezTo>
                      <a:cubicBezTo>
                        <a:pt x="67" y="171"/>
                        <a:pt x="52" y="178"/>
                        <a:pt x="35" y="190"/>
                      </a:cubicBezTo>
                      <a:cubicBezTo>
                        <a:pt x="25" y="197"/>
                        <a:pt x="14" y="213"/>
                        <a:pt x="0" y="194"/>
                      </a:cubicBezTo>
                      <a:cubicBezTo>
                        <a:pt x="8" y="171"/>
                        <a:pt x="38" y="171"/>
                        <a:pt x="46" y="150"/>
                      </a:cubicBezTo>
                      <a:cubicBezTo>
                        <a:pt x="47" y="144"/>
                        <a:pt x="47" y="139"/>
                        <a:pt x="47" y="134"/>
                      </a:cubicBezTo>
                      <a:cubicBezTo>
                        <a:pt x="134" y="130"/>
                        <a:pt x="206" y="90"/>
                        <a:pt x="278" y="49"/>
                      </a:cubicBezTo>
                      <a:close/>
                    </a:path>
                  </a:pathLst>
                </a:custGeom>
                <a:solidFill>
                  <a:srgbClr val="617E4D"/>
                </a:solidFill>
                <a:ln w="9525">
                  <a:noFill/>
                </a:ln>
              </p:spPr>
              <p:txBody>
                <a:bodyPr/>
                <a:p>
                  <a:endParaRPr lang="zh-CN" altLang="en-US"/>
                </a:p>
              </p:txBody>
            </p:sp>
            <p:sp>
              <p:nvSpPr>
                <p:cNvPr id="30746" name="Freeform 80"/>
                <p:cNvSpPr/>
                <p:nvPr/>
              </p:nvSpPr>
              <p:spPr>
                <a:xfrm>
                  <a:off x="1195388" y="4152900"/>
                  <a:ext cx="409575" cy="219075"/>
                </a:xfrm>
                <a:custGeom>
                  <a:avLst/>
                  <a:gdLst/>
                  <a:ahLst/>
                  <a:cxnLst>
                    <a:cxn ang="0">
                      <a:pos x="409575" y="89876"/>
                    </a:cxn>
                    <a:cxn ang="0">
                      <a:pos x="257393" y="189116"/>
                    </a:cxn>
                    <a:cxn ang="0">
                      <a:pos x="204787" y="219075"/>
                    </a:cxn>
                    <a:cxn ang="0">
                      <a:pos x="58242" y="204095"/>
                    </a:cxn>
                    <a:cxn ang="0">
                      <a:pos x="11272" y="146050"/>
                    </a:cxn>
                    <a:cxn ang="0">
                      <a:pos x="33818" y="102983"/>
                    </a:cxn>
                    <a:cxn ang="0">
                      <a:pos x="75151" y="31831"/>
                    </a:cxn>
                    <a:cxn ang="0">
                      <a:pos x="90181" y="16851"/>
                    </a:cxn>
                    <a:cxn ang="0">
                      <a:pos x="154060" y="24341"/>
                    </a:cxn>
                    <a:cxn ang="0">
                      <a:pos x="208545" y="24341"/>
                    </a:cxn>
                    <a:cxn ang="0">
                      <a:pos x="360726" y="54300"/>
                    </a:cxn>
                    <a:cxn ang="0">
                      <a:pos x="409575" y="89876"/>
                    </a:cxn>
                  </a:cxnLst>
                  <a:pathLst>
                    <a:path w="218" h="117">
                      <a:moveTo>
                        <a:pt x="218" y="48"/>
                      </a:moveTo>
                      <a:cubicBezTo>
                        <a:pt x="199" y="79"/>
                        <a:pt x="168" y="90"/>
                        <a:pt x="137" y="101"/>
                      </a:cubicBezTo>
                      <a:cubicBezTo>
                        <a:pt x="126" y="105"/>
                        <a:pt x="115" y="105"/>
                        <a:pt x="109" y="117"/>
                      </a:cubicBezTo>
                      <a:cubicBezTo>
                        <a:pt x="83" y="114"/>
                        <a:pt x="57" y="112"/>
                        <a:pt x="31" y="109"/>
                      </a:cubicBezTo>
                      <a:cubicBezTo>
                        <a:pt x="14" y="107"/>
                        <a:pt x="12" y="90"/>
                        <a:pt x="6" y="78"/>
                      </a:cubicBezTo>
                      <a:cubicBezTo>
                        <a:pt x="0" y="66"/>
                        <a:pt x="9" y="59"/>
                        <a:pt x="18" y="55"/>
                      </a:cubicBezTo>
                      <a:cubicBezTo>
                        <a:pt x="35" y="47"/>
                        <a:pt x="32" y="29"/>
                        <a:pt x="40" y="17"/>
                      </a:cubicBezTo>
                      <a:cubicBezTo>
                        <a:pt x="43" y="14"/>
                        <a:pt x="45" y="12"/>
                        <a:pt x="48" y="9"/>
                      </a:cubicBezTo>
                      <a:cubicBezTo>
                        <a:pt x="60" y="0"/>
                        <a:pt x="69" y="29"/>
                        <a:pt x="82" y="13"/>
                      </a:cubicBezTo>
                      <a:cubicBezTo>
                        <a:pt x="92" y="8"/>
                        <a:pt x="101" y="12"/>
                        <a:pt x="111" y="13"/>
                      </a:cubicBezTo>
                      <a:cubicBezTo>
                        <a:pt x="138" y="18"/>
                        <a:pt x="163" y="33"/>
                        <a:pt x="192" y="29"/>
                      </a:cubicBezTo>
                      <a:cubicBezTo>
                        <a:pt x="203" y="28"/>
                        <a:pt x="214" y="35"/>
                        <a:pt x="218" y="48"/>
                      </a:cubicBezTo>
                      <a:close/>
                    </a:path>
                  </a:pathLst>
                </a:custGeom>
                <a:solidFill>
                  <a:srgbClr val="70B39D"/>
                </a:solidFill>
                <a:ln w="9525">
                  <a:noFill/>
                </a:ln>
              </p:spPr>
              <p:txBody>
                <a:bodyPr/>
                <a:p>
                  <a:endParaRPr lang="zh-CN" altLang="en-US"/>
                </a:p>
              </p:txBody>
            </p:sp>
            <p:sp>
              <p:nvSpPr>
                <p:cNvPr id="30747" name="Freeform 81"/>
                <p:cNvSpPr/>
                <p:nvPr/>
              </p:nvSpPr>
              <p:spPr>
                <a:xfrm>
                  <a:off x="1333500" y="4083050"/>
                  <a:ext cx="411163" cy="158750"/>
                </a:xfrm>
                <a:custGeom>
                  <a:avLst/>
                  <a:gdLst/>
                  <a:ahLst/>
                  <a:cxnLst>
                    <a:cxn ang="0">
                      <a:pos x="270353" y="158750"/>
                    </a:cxn>
                    <a:cxn ang="0">
                      <a:pos x="105137" y="123264"/>
                    </a:cxn>
                    <a:cxn ang="0">
                      <a:pos x="9387" y="100852"/>
                    </a:cxn>
                    <a:cxn ang="0">
                      <a:pos x="9387" y="70970"/>
                    </a:cxn>
                    <a:cxn ang="0">
                      <a:pos x="251579" y="31750"/>
                    </a:cxn>
                    <a:cxn ang="0">
                      <a:pos x="398020" y="72838"/>
                    </a:cxn>
                    <a:cxn ang="0">
                      <a:pos x="311657" y="156882"/>
                    </a:cxn>
                    <a:cxn ang="0">
                      <a:pos x="270353" y="158750"/>
                    </a:cxn>
                  </a:cxnLst>
                  <a:pathLst>
                    <a:path w="219" h="85">
                      <a:moveTo>
                        <a:pt x="144" y="85"/>
                      </a:moveTo>
                      <a:cubicBezTo>
                        <a:pt x="118" y="67"/>
                        <a:pt x="85" y="80"/>
                        <a:pt x="56" y="66"/>
                      </a:cubicBezTo>
                      <a:cubicBezTo>
                        <a:pt x="43" y="60"/>
                        <a:pt x="24" y="46"/>
                        <a:pt x="5" y="54"/>
                      </a:cubicBezTo>
                      <a:cubicBezTo>
                        <a:pt x="1" y="49"/>
                        <a:pt x="0" y="43"/>
                        <a:pt x="5" y="38"/>
                      </a:cubicBezTo>
                      <a:cubicBezTo>
                        <a:pt x="42" y="0"/>
                        <a:pt x="91" y="14"/>
                        <a:pt x="134" y="17"/>
                      </a:cubicBezTo>
                      <a:cubicBezTo>
                        <a:pt x="159" y="19"/>
                        <a:pt x="191" y="14"/>
                        <a:pt x="212" y="39"/>
                      </a:cubicBezTo>
                      <a:cubicBezTo>
                        <a:pt x="219" y="76"/>
                        <a:pt x="181" y="68"/>
                        <a:pt x="166" y="84"/>
                      </a:cubicBezTo>
                      <a:cubicBezTo>
                        <a:pt x="159" y="84"/>
                        <a:pt x="151" y="85"/>
                        <a:pt x="144" y="85"/>
                      </a:cubicBezTo>
                      <a:close/>
                    </a:path>
                  </a:pathLst>
                </a:custGeom>
                <a:solidFill>
                  <a:srgbClr val="74B27C"/>
                </a:solidFill>
                <a:ln w="9525">
                  <a:noFill/>
                </a:ln>
              </p:spPr>
              <p:txBody>
                <a:bodyPr/>
                <a:p>
                  <a:endParaRPr lang="zh-CN" altLang="en-US"/>
                </a:p>
              </p:txBody>
            </p:sp>
            <p:sp>
              <p:nvSpPr>
                <p:cNvPr id="30748" name="Freeform 82"/>
                <p:cNvSpPr/>
                <p:nvPr/>
              </p:nvSpPr>
              <p:spPr>
                <a:xfrm>
                  <a:off x="1284288" y="4148138"/>
                  <a:ext cx="69850" cy="80963"/>
                </a:xfrm>
                <a:custGeom>
                  <a:avLst/>
                  <a:gdLst/>
                  <a:ahLst/>
                  <a:cxnLst>
                    <a:cxn ang="0">
                      <a:pos x="58522" y="5648"/>
                    </a:cxn>
                    <a:cxn ang="0">
                      <a:pos x="58522" y="35774"/>
                    </a:cxn>
                    <a:cxn ang="0">
                      <a:pos x="64186" y="67782"/>
                    </a:cxn>
                    <a:cxn ang="0">
                      <a:pos x="35868" y="62134"/>
                    </a:cxn>
                    <a:cxn ang="0">
                      <a:pos x="0" y="20711"/>
                    </a:cxn>
                    <a:cxn ang="0">
                      <a:pos x="58522" y="5648"/>
                    </a:cxn>
                  </a:cxnLst>
                  <a:pathLst>
                    <a:path w="37" h="43">
                      <a:moveTo>
                        <a:pt x="31" y="3"/>
                      </a:moveTo>
                      <a:cubicBezTo>
                        <a:pt x="31" y="8"/>
                        <a:pt x="31" y="14"/>
                        <a:pt x="31" y="19"/>
                      </a:cubicBezTo>
                      <a:cubicBezTo>
                        <a:pt x="32" y="25"/>
                        <a:pt x="37" y="33"/>
                        <a:pt x="34" y="36"/>
                      </a:cubicBezTo>
                      <a:cubicBezTo>
                        <a:pt x="30" y="43"/>
                        <a:pt x="23" y="38"/>
                        <a:pt x="19" y="33"/>
                      </a:cubicBezTo>
                      <a:cubicBezTo>
                        <a:pt x="14" y="25"/>
                        <a:pt x="10" y="15"/>
                        <a:pt x="0" y="11"/>
                      </a:cubicBezTo>
                      <a:cubicBezTo>
                        <a:pt x="8" y="0"/>
                        <a:pt x="20" y="5"/>
                        <a:pt x="31" y="3"/>
                      </a:cubicBezTo>
                      <a:close/>
                    </a:path>
                  </a:pathLst>
                </a:custGeom>
                <a:solidFill>
                  <a:srgbClr val="589D8C"/>
                </a:solidFill>
                <a:ln w="9525">
                  <a:noFill/>
                </a:ln>
              </p:spPr>
              <p:txBody>
                <a:bodyPr/>
                <a:p>
                  <a:endParaRPr lang="zh-CN" altLang="en-US"/>
                </a:p>
              </p:txBody>
            </p:sp>
            <p:sp>
              <p:nvSpPr>
                <p:cNvPr id="30749" name="Freeform 83"/>
                <p:cNvSpPr/>
                <p:nvPr/>
              </p:nvSpPr>
              <p:spPr>
                <a:xfrm>
                  <a:off x="2371725" y="3905250"/>
                  <a:ext cx="133350" cy="639763"/>
                </a:xfrm>
                <a:custGeom>
                  <a:avLst/>
                  <a:gdLst/>
                  <a:ahLst/>
                  <a:cxnLst>
                    <a:cxn ang="0">
                      <a:pos x="43197" y="48923"/>
                    </a:cxn>
                    <a:cxn ang="0">
                      <a:pos x="116446" y="47041"/>
                    </a:cxn>
                    <a:cxn ang="0">
                      <a:pos x="114568" y="62094"/>
                    </a:cxn>
                    <a:cxn ang="0">
                      <a:pos x="93908" y="103491"/>
                    </a:cxn>
                    <a:cxn ang="0">
                      <a:pos x="103299" y="496757"/>
                    </a:cxn>
                    <a:cxn ang="0">
                      <a:pos x="88273" y="568260"/>
                    </a:cxn>
                    <a:cxn ang="0">
                      <a:pos x="69492" y="639763"/>
                    </a:cxn>
                    <a:cxn ang="0">
                      <a:pos x="0" y="637881"/>
                    </a:cxn>
                    <a:cxn ang="0">
                      <a:pos x="58223" y="368804"/>
                    </a:cxn>
                    <a:cxn ang="0">
                      <a:pos x="31928" y="116662"/>
                    </a:cxn>
                    <a:cxn ang="0">
                      <a:pos x="43197" y="48923"/>
                    </a:cxn>
                  </a:cxnLst>
                  <a:pathLst>
                    <a:path w="71" h="340">
                      <a:moveTo>
                        <a:pt x="23" y="26"/>
                      </a:moveTo>
                      <a:cubicBezTo>
                        <a:pt x="36" y="10"/>
                        <a:pt x="48" y="0"/>
                        <a:pt x="62" y="25"/>
                      </a:cubicBezTo>
                      <a:cubicBezTo>
                        <a:pt x="61" y="27"/>
                        <a:pt x="61" y="30"/>
                        <a:pt x="61" y="33"/>
                      </a:cubicBezTo>
                      <a:cubicBezTo>
                        <a:pt x="46" y="35"/>
                        <a:pt x="49" y="44"/>
                        <a:pt x="50" y="55"/>
                      </a:cubicBezTo>
                      <a:cubicBezTo>
                        <a:pt x="58" y="124"/>
                        <a:pt x="71" y="194"/>
                        <a:pt x="55" y="264"/>
                      </a:cubicBezTo>
                      <a:cubicBezTo>
                        <a:pt x="52" y="276"/>
                        <a:pt x="50" y="289"/>
                        <a:pt x="47" y="302"/>
                      </a:cubicBezTo>
                      <a:cubicBezTo>
                        <a:pt x="34" y="312"/>
                        <a:pt x="43" y="328"/>
                        <a:pt x="37" y="340"/>
                      </a:cubicBezTo>
                      <a:cubicBezTo>
                        <a:pt x="25" y="340"/>
                        <a:pt x="12" y="339"/>
                        <a:pt x="0" y="339"/>
                      </a:cubicBezTo>
                      <a:cubicBezTo>
                        <a:pt x="27" y="295"/>
                        <a:pt x="41" y="248"/>
                        <a:pt x="31" y="196"/>
                      </a:cubicBezTo>
                      <a:cubicBezTo>
                        <a:pt x="27" y="151"/>
                        <a:pt x="28" y="106"/>
                        <a:pt x="17" y="62"/>
                      </a:cubicBezTo>
                      <a:cubicBezTo>
                        <a:pt x="13" y="49"/>
                        <a:pt x="13" y="36"/>
                        <a:pt x="23" y="26"/>
                      </a:cubicBezTo>
                      <a:close/>
                    </a:path>
                  </a:pathLst>
                </a:custGeom>
                <a:solidFill>
                  <a:srgbClr val="86AD62"/>
                </a:solidFill>
                <a:ln w="9525">
                  <a:noFill/>
                </a:ln>
              </p:spPr>
              <p:txBody>
                <a:bodyPr/>
                <a:p>
                  <a:endParaRPr lang="zh-CN" altLang="en-US"/>
                </a:p>
              </p:txBody>
            </p:sp>
            <p:sp>
              <p:nvSpPr>
                <p:cNvPr id="30750" name="Freeform 84"/>
                <p:cNvSpPr/>
                <p:nvPr/>
              </p:nvSpPr>
              <p:spPr>
                <a:xfrm>
                  <a:off x="2536825" y="3852863"/>
                  <a:ext cx="142875" cy="128588"/>
                </a:xfrm>
                <a:custGeom>
                  <a:avLst/>
                  <a:gdLst/>
                  <a:ahLst/>
                  <a:cxnLst>
                    <a:cxn ang="0">
                      <a:pos x="67677" y="128588"/>
                    </a:cxn>
                    <a:cxn ang="0">
                      <a:pos x="0" y="73749"/>
                    </a:cxn>
                    <a:cxn ang="0">
                      <a:pos x="142875" y="41602"/>
                    </a:cxn>
                  </a:cxnLst>
                  <a:pathLst>
                    <a:path w="76" h="68">
                      <a:moveTo>
                        <a:pt x="36" y="68"/>
                      </a:moveTo>
                      <a:cubicBezTo>
                        <a:pt x="27" y="54"/>
                        <a:pt x="5" y="58"/>
                        <a:pt x="0" y="39"/>
                      </a:cubicBezTo>
                      <a:cubicBezTo>
                        <a:pt x="24" y="26"/>
                        <a:pt x="44" y="0"/>
                        <a:pt x="76" y="22"/>
                      </a:cubicBezTo>
                    </a:path>
                  </a:pathLst>
                </a:custGeom>
                <a:solidFill>
                  <a:srgbClr val="F9FBF9"/>
                </a:solidFill>
                <a:ln w="9525">
                  <a:noFill/>
                </a:ln>
              </p:spPr>
              <p:txBody>
                <a:bodyPr/>
                <a:p>
                  <a:endParaRPr lang="zh-CN" altLang="en-US"/>
                </a:p>
              </p:txBody>
            </p:sp>
            <p:sp>
              <p:nvSpPr>
                <p:cNvPr id="30751" name="Freeform 99"/>
                <p:cNvSpPr/>
                <p:nvPr/>
              </p:nvSpPr>
              <p:spPr>
                <a:xfrm>
                  <a:off x="1762125" y="4011613"/>
                  <a:ext cx="427038" cy="401638"/>
                </a:xfrm>
                <a:custGeom>
                  <a:avLst/>
                  <a:gdLst/>
                  <a:ahLst/>
                  <a:cxnLst>
                    <a:cxn ang="0">
                      <a:pos x="41386" y="213956"/>
                    </a:cxn>
                    <a:cxn ang="0">
                      <a:pos x="227628" y="82579"/>
                    </a:cxn>
                    <a:cxn ang="0">
                      <a:pos x="378126" y="13137"/>
                    </a:cxn>
                    <a:cxn ang="0">
                      <a:pos x="419513" y="61934"/>
                    </a:cxn>
                    <a:cxn ang="0">
                      <a:pos x="302877" y="334072"/>
                    </a:cxn>
                    <a:cxn ang="0">
                      <a:pos x="95942" y="334072"/>
                    </a:cxn>
                    <a:cxn ang="0">
                      <a:pos x="28218" y="326565"/>
                    </a:cxn>
                    <a:cxn ang="0">
                      <a:pos x="0" y="317181"/>
                    </a:cxn>
                    <a:cxn ang="0">
                      <a:pos x="41386" y="213956"/>
                    </a:cxn>
                  </a:cxnLst>
                  <a:pathLst>
                    <a:path w="227" h="214">
                      <a:moveTo>
                        <a:pt x="22" y="114"/>
                      </a:moveTo>
                      <a:cubicBezTo>
                        <a:pt x="36" y="65"/>
                        <a:pt x="86" y="64"/>
                        <a:pt x="121" y="44"/>
                      </a:cubicBezTo>
                      <a:cubicBezTo>
                        <a:pt x="146" y="29"/>
                        <a:pt x="174" y="19"/>
                        <a:pt x="201" y="7"/>
                      </a:cubicBezTo>
                      <a:cubicBezTo>
                        <a:pt x="227" y="0"/>
                        <a:pt x="226" y="19"/>
                        <a:pt x="223" y="33"/>
                      </a:cubicBezTo>
                      <a:cubicBezTo>
                        <a:pt x="209" y="84"/>
                        <a:pt x="193" y="134"/>
                        <a:pt x="161" y="178"/>
                      </a:cubicBezTo>
                      <a:cubicBezTo>
                        <a:pt x="125" y="214"/>
                        <a:pt x="88" y="189"/>
                        <a:pt x="51" y="178"/>
                      </a:cubicBezTo>
                      <a:cubicBezTo>
                        <a:pt x="39" y="175"/>
                        <a:pt x="28" y="168"/>
                        <a:pt x="15" y="174"/>
                      </a:cubicBezTo>
                      <a:cubicBezTo>
                        <a:pt x="9" y="174"/>
                        <a:pt x="4" y="173"/>
                        <a:pt x="0" y="169"/>
                      </a:cubicBezTo>
                      <a:cubicBezTo>
                        <a:pt x="7" y="151"/>
                        <a:pt x="15" y="133"/>
                        <a:pt x="22" y="114"/>
                      </a:cubicBezTo>
                      <a:close/>
                    </a:path>
                  </a:pathLst>
                </a:custGeom>
                <a:solidFill>
                  <a:srgbClr val="92C677"/>
                </a:solidFill>
                <a:ln w="9525">
                  <a:noFill/>
                </a:ln>
              </p:spPr>
              <p:txBody>
                <a:bodyPr/>
                <a:p>
                  <a:endParaRPr lang="zh-CN" altLang="en-US"/>
                </a:p>
              </p:txBody>
            </p:sp>
            <p:sp>
              <p:nvSpPr>
                <p:cNvPr id="30752" name="Freeform 100"/>
                <p:cNvSpPr/>
                <p:nvPr/>
              </p:nvSpPr>
              <p:spPr>
                <a:xfrm>
                  <a:off x="1503363" y="4329113"/>
                  <a:ext cx="593725" cy="377825"/>
                </a:xfrm>
                <a:custGeom>
                  <a:avLst/>
                  <a:gdLst/>
                  <a:ahLst/>
                  <a:cxnLst>
                    <a:cxn ang="0">
                      <a:pos x="259284" y="0"/>
                    </a:cxn>
                    <a:cxn ang="0">
                      <a:pos x="289346" y="1879"/>
                    </a:cxn>
                    <a:cxn ang="0">
                      <a:pos x="291225" y="103384"/>
                    </a:cxn>
                    <a:cxn ang="0">
                      <a:pos x="270558" y="137220"/>
                    </a:cxn>
                    <a:cxn ang="0">
                      <a:pos x="370138" y="253763"/>
                    </a:cxn>
                    <a:cxn ang="0">
                      <a:pos x="437778" y="255642"/>
                    </a:cxn>
                    <a:cxn ang="0">
                      <a:pos x="524206" y="251883"/>
                    </a:cxn>
                    <a:cxn ang="0">
                      <a:pos x="593725" y="291357"/>
                    </a:cxn>
                    <a:cxn ang="0">
                      <a:pos x="133400" y="357148"/>
                    </a:cxn>
                    <a:cxn ang="0">
                      <a:pos x="13152" y="319553"/>
                    </a:cxn>
                    <a:cxn ang="0">
                      <a:pos x="0" y="304515"/>
                    </a:cxn>
                    <a:cxn ang="0">
                      <a:pos x="157825" y="182333"/>
                    </a:cxn>
                    <a:cxn ang="0">
                      <a:pos x="216070" y="73309"/>
                    </a:cxn>
                    <a:cxn ang="0">
                      <a:pos x="259284" y="0"/>
                    </a:cxn>
                  </a:cxnLst>
                  <a:pathLst>
                    <a:path w="316" h="201">
                      <a:moveTo>
                        <a:pt x="138" y="0"/>
                      </a:moveTo>
                      <a:cubicBezTo>
                        <a:pt x="143" y="0"/>
                        <a:pt x="149" y="0"/>
                        <a:pt x="154" y="1"/>
                      </a:cubicBezTo>
                      <a:cubicBezTo>
                        <a:pt x="175" y="18"/>
                        <a:pt x="163" y="37"/>
                        <a:pt x="155" y="55"/>
                      </a:cubicBezTo>
                      <a:cubicBezTo>
                        <a:pt x="151" y="61"/>
                        <a:pt x="138" y="68"/>
                        <a:pt x="144" y="73"/>
                      </a:cubicBezTo>
                      <a:cubicBezTo>
                        <a:pt x="165" y="91"/>
                        <a:pt x="181" y="113"/>
                        <a:pt x="197" y="135"/>
                      </a:cubicBezTo>
                      <a:cubicBezTo>
                        <a:pt x="204" y="145"/>
                        <a:pt x="221" y="138"/>
                        <a:pt x="233" y="136"/>
                      </a:cubicBezTo>
                      <a:cubicBezTo>
                        <a:pt x="249" y="133"/>
                        <a:pt x="264" y="133"/>
                        <a:pt x="279" y="134"/>
                      </a:cubicBezTo>
                      <a:cubicBezTo>
                        <a:pt x="293" y="138"/>
                        <a:pt x="306" y="143"/>
                        <a:pt x="316" y="155"/>
                      </a:cubicBezTo>
                      <a:cubicBezTo>
                        <a:pt x="235" y="172"/>
                        <a:pt x="156" y="201"/>
                        <a:pt x="71" y="190"/>
                      </a:cubicBezTo>
                      <a:cubicBezTo>
                        <a:pt x="48" y="187"/>
                        <a:pt x="32" y="165"/>
                        <a:pt x="7" y="170"/>
                      </a:cubicBezTo>
                      <a:cubicBezTo>
                        <a:pt x="5" y="167"/>
                        <a:pt x="2" y="165"/>
                        <a:pt x="0" y="162"/>
                      </a:cubicBezTo>
                      <a:cubicBezTo>
                        <a:pt x="33" y="147"/>
                        <a:pt x="54" y="117"/>
                        <a:pt x="84" y="97"/>
                      </a:cubicBezTo>
                      <a:cubicBezTo>
                        <a:pt x="100" y="86"/>
                        <a:pt x="106" y="59"/>
                        <a:pt x="115" y="39"/>
                      </a:cubicBezTo>
                      <a:cubicBezTo>
                        <a:pt x="122" y="25"/>
                        <a:pt x="121" y="7"/>
                        <a:pt x="138" y="0"/>
                      </a:cubicBezTo>
                      <a:close/>
                    </a:path>
                  </a:pathLst>
                </a:custGeom>
                <a:solidFill>
                  <a:srgbClr val="76ABA3"/>
                </a:solidFill>
                <a:ln w="9525">
                  <a:noFill/>
                </a:ln>
              </p:spPr>
              <p:txBody>
                <a:bodyPr/>
                <a:p>
                  <a:endParaRPr lang="zh-CN" altLang="en-US"/>
                </a:p>
              </p:txBody>
            </p:sp>
            <p:sp>
              <p:nvSpPr>
                <p:cNvPr id="30753" name="Freeform 101"/>
                <p:cNvSpPr/>
                <p:nvPr/>
              </p:nvSpPr>
              <p:spPr>
                <a:xfrm>
                  <a:off x="1985963" y="4208463"/>
                  <a:ext cx="490538" cy="417513"/>
                </a:xfrm>
                <a:custGeom>
                  <a:avLst/>
                  <a:gdLst/>
                  <a:ahLst/>
                  <a:cxnLst>
                    <a:cxn ang="0">
                      <a:pos x="110887" y="411870"/>
                    </a:cxn>
                    <a:cxn ang="0">
                      <a:pos x="37589" y="381779"/>
                    </a:cxn>
                    <a:cxn ang="0">
                      <a:pos x="0" y="336643"/>
                    </a:cxn>
                    <a:cxn ang="0">
                      <a:pos x="167271" y="0"/>
                    </a:cxn>
                    <a:cxn ang="0">
                      <a:pos x="398444" y="22568"/>
                    </a:cxn>
                    <a:cxn ang="0">
                      <a:pos x="460466" y="77108"/>
                    </a:cxn>
                    <a:cxn ang="0">
                      <a:pos x="385288" y="334762"/>
                    </a:cxn>
                    <a:cxn ang="0">
                      <a:pos x="110887" y="411870"/>
                    </a:cxn>
                  </a:cxnLst>
                  <a:pathLst>
                    <a:path w="261" h="222">
                      <a:moveTo>
                        <a:pt x="59" y="219"/>
                      </a:moveTo>
                      <a:cubicBezTo>
                        <a:pt x="43" y="222"/>
                        <a:pt x="33" y="209"/>
                        <a:pt x="20" y="203"/>
                      </a:cubicBezTo>
                      <a:cubicBezTo>
                        <a:pt x="4" y="203"/>
                        <a:pt x="2" y="191"/>
                        <a:pt x="0" y="179"/>
                      </a:cubicBezTo>
                      <a:cubicBezTo>
                        <a:pt x="27" y="118"/>
                        <a:pt x="51" y="55"/>
                        <a:pt x="89" y="0"/>
                      </a:cubicBezTo>
                      <a:cubicBezTo>
                        <a:pt x="130" y="9"/>
                        <a:pt x="171" y="12"/>
                        <a:pt x="212" y="12"/>
                      </a:cubicBezTo>
                      <a:cubicBezTo>
                        <a:pt x="230" y="12"/>
                        <a:pt x="236" y="28"/>
                        <a:pt x="245" y="41"/>
                      </a:cubicBezTo>
                      <a:cubicBezTo>
                        <a:pt x="261" y="87"/>
                        <a:pt x="244" y="145"/>
                        <a:pt x="205" y="178"/>
                      </a:cubicBezTo>
                      <a:cubicBezTo>
                        <a:pt x="156" y="192"/>
                        <a:pt x="110" y="214"/>
                        <a:pt x="59" y="219"/>
                      </a:cubicBezTo>
                      <a:close/>
                    </a:path>
                  </a:pathLst>
                </a:custGeom>
                <a:solidFill>
                  <a:srgbClr val="ABD386"/>
                </a:solidFill>
                <a:ln w="9525">
                  <a:noFill/>
                </a:ln>
              </p:spPr>
              <p:txBody>
                <a:bodyPr/>
                <a:p>
                  <a:endParaRPr lang="zh-CN" altLang="en-US"/>
                </a:p>
              </p:txBody>
            </p:sp>
            <p:sp>
              <p:nvSpPr>
                <p:cNvPr id="30754" name="Freeform 117"/>
                <p:cNvSpPr/>
                <p:nvPr/>
              </p:nvSpPr>
              <p:spPr>
                <a:xfrm>
                  <a:off x="2143125" y="3930650"/>
                  <a:ext cx="312738" cy="355600"/>
                </a:xfrm>
                <a:custGeom>
                  <a:avLst/>
                  <a:gdLst/>
                  <a:ahLst/>
                  <a:cxnLst>
                    <a:cxn ang="0">
                      <a:pos x="303318" y="355600"/>
                    </a:cxn>
                    <a:cxn ang="0">
                      <a:pos x="148833" y="317970"/>
                    </a:cxn>
                    <a:cxn ang="0">
                      <a:pos x="13187" y="284103"/>
                    </a:cxn>
                    <a:cxn ang="0">
                      <a:pos x="69706" y="65851"/>
                    </a:cxn>
                    <a:cxn ang="0">
                      <a:pos x="199700" y="13170"/>
                    </a:cxn>
                    <a:cxn ang="0">
                      <a:pos x="271290" y="24459"/>
                    </a:cxn>
                    <a:cxn ang="0">
                      <a:pos x="303318" y="355600"/>
                    </a:cxn>
                  </a:cxnLst>
                  <a:pathLst>
                    <a:path w="166" h="189">
                      <a:moveTo>
                        <a:pt x="161" y="189"/>
                      </a:moveTo>
                      <a:cubicBezTo>
                        <a:pt x="140" y="158"/>
                        <a:pt x="104" y="166"/>
                        <a:pt x="79" y="169"/>
                      </a:cubicBezTo>
                      <a:cubicBezTo>
                        <a:pt x="50" y="172"/>
                        <a:pt x="30" y="161"/>
                        <a:pt x="7" y="151"/>
                      </a:cubicBezTo>
                      <a:cubicBezTo>
                        <a:pt x="0" y="108"/>
                        <a:pt x="23" y="72"/>
                        <a:pt x="37" y="35"/>
                      </a:cubicBezTo>
                      <a:cubicBezTo>
                        <a:pt x="60" y="25"/>
                        <a:pt x="83" y="17"/>
                        <a:pt x="106" y="7"/>
                      </a:cubicBezTo>
                      <a:cubicBezTo>
                        <a:pt x="121" y="0"/>
                        <a:pt x="133" y="2"/>
                        <a:pt x="144" y="13"/>
                      </a:cubicBezTo>
                      <a:cubicBezTo>
                        <a:pt x="152" y="71"/>
                        <a:pt x="166" y="129"/>
                        <a:pt x="161" y="189"/>
                      </a:cubicBezTo>
                      <a:close/>
                    </a:path>
                  </a:pathLst>
                </a:custGeom>
                <a:solidFill>
                  <a:srgbClr val="9ECD6E"/>
                </a:solidFill>
                <a:ln w="9525">
                  <a:noFill/>
                </a:ln>
              </p:spPr>
              <p:txBody>
                <a:bodyPr/>
                <a:p>
                  <a:endParaRPr lang="zh-CN" altLang="en-US"/>
                </a:p>
              </p:txBody>
            </p:sp>
            <p:sp>
              <p:nvSpPr>
                <p:cNvPr id="30755" name="Freeform 118"/>
                <p:cNvSpPr/>
                <p:nvPr/>
              </p:nvSpPr>
              <p:spPr>
                <a:xfrm>
                  <a:off x="1936750" y="3995738"/>
                  <a:ext cx="276225" cy="579438"/>
                </a:xfrm>
                <a:custGeom>
                  <a:avLst/>
                  <a:gdLst/>
                  <a:ahLst/>
                  <a:cxnLst>
                    <a:cxn ang="0">
                      <a:pos x="276225" y="0"/>
                    </a:cxn>
                    <a:cxn ang="0">
                      <a:pos x="219852" y="218229"/>
                    </a:cxn>
                    <a:cxn ang="0">
                      <a:pos x="58251" y="551218"/>
                    </a:cxn>
                    <a:cxn ang="0">
                      <a:pos x="18790" y="566268"/>
                    </a:cxn>
                    <a:cxn ang="0">
                      <a:pos x="15032" y="521117"/>
                    </a:cxn>
                    <a:cxn ang="0">
                      <a:pos x="116503" y="346157"/>
                    </a:cxn>
                    <a:cxn ang="0">
                      <a:pos x="229247" y="75251"/>
                    </a:cxn>
                    <a:cxn ang="0">
                      <a:pos x="202940" y="28219"/>
                    </a:cxn>
                    <a:cxn ang="0">
                      <a:pos x="276225" y="0"/>
                    </a:cxn>
                  </a:cxnLst>
                  <a:pathLst>
                    <a:path w="147" h="308">
                      <a:moveTo>
                        <a:pt x="147" y="0"/>
                      </a:moveTo>
                      <a:cubicBezTo>
                        <a:pt x="137" y="38"/>
                        <a:pt x="127" y="77"/>
                        <a:pt x="117" y="116"/>
                      </a:cubicBezTo>
                      <a:cubicBezTo>
                        <a:pt x="88" y="175"/>
                        <a:pt x="60" y="234"/>
                        <a:pt x="31" y="293"/>
                      </a:cubicBezTo>
                      <a:cubicBezTo>
                        <a:pt x="26" y="302"/>
                        <a:pt x="20" y="308"/>
                        <a:pt x="10" y="301"/>
                      </a:cubicBezTo>
                      <a:cubicBezTo>
                        <a:pt x="0" y="295"/>
                        <a:pt x="4" y="285"/>
                        <a:pt x="8" y="277"/>
                      </a:cubicBezTo>
                      <a:cubicBezTo>
                        <a:pt x="22" y="244"/>
                        <a:pt x="42" y="214"/>
                        <a:pt x="62" y="184"/>
                      </a:cubicBezTo>
                      <a:cubicBezTo>
                        <a:pt x="88" y="139"/>
                        <a:pt x="104" y="89"/>
                        <a:pt x="122" y="40"/>
                      </a:cubicBezTo>
                      <a:cubicBezTo>
                        <a:pt x="126" y="29"/>
                        <a:pt x="125" y="17"/>
                        <a:pt x="108" y="15"/>
                      </a:cubicBezTo>
                      <a:cubicBezTo>
                        <a:pt x="117" y="0"/>
                        <a:pt x="139" y="17"/>
                        <a:pt x="147" y="0"/>
                      </a:cubicBezTo>
                      <a:close/>
                    </a:path>
                  </a:pathLst>
                </a:custGeom>
                <a:solidFill>
                  <a:srgbClr val="769C5C"/>
                </a:solidFill>
                <a:ln w="9525">
                  <a:noFill/>
                </a:ln>
              </p:spPr>
              <p:txBody>
                <a:bodyPr/>
                <a:p>
                  <a:endParaRPr lang="zh-CN" altLang="en-US"/>
                </a:p>
              </p:txBody>
            </p:sp>
            <p:sp>
              <p:nvSpPr>
                <p:cNvPr id="30756" name="Freeform 124"/>
                <p:cNvSpPr/>
                <p:nvPr/>
              </p:nvSpPr>
              <p:spPr>
                <a:xfrm>
                  <a:off x="1727200" y="4291013"/>
                  <a:ext cx="327025" cy="328613"/>
                </a:xfrm>
                <a:custGeom>
                  <a:avLst/>
                  <a:gdLst/>
                  <a:ahLst/>
                  <a:cxnLst>
                    <a:cxn ang="0">
                      <a:pos x="327025" y="50700"/>
                    </a:cxn>
                    <a:cxn ang="0">
                      <a:pos x="240570" y="230967"/>
                    </a:cxn>
                    <a:cxn ang="0">
                      <a:pos x="234931" y="261012"/>
                    </a:cxn>
                    <a:cxn ang="0">
                      <a:pos x="268761" y="255379"/>
                    </a:cxn>
                    <a:cxn ang="0">
                      <a:pos x="296953" y="298568"/>
                    </a:cxn>
                    <a:cxn ang="0">
                      <a:pos x="167271" y="321101"/>
                    </a:cxn>
                    <a:cxn ang="0">
                      <a:pos x="107128" y="283546"/>
                    </a:cxn>
                    <a:cxn ang="0">
                      <a:pos x="33830" y="199045"/>
                    </a:cxn>
                    <a:cxn ang="0">
                      <a:pos x="28191" y="146467"/>
                    </a:cxn>
                    <a:cxn ang="0">
                      <a:pos x="65780" y="37555"/>
                    </a:cxn>
                    <a:cxn ang="0">
                      <a:pos x="109008" y="18777"/>
                    </a:cxn>
                    <a:cxn ang="0">
                      <a:pos x="229293" y="69478"/>
                    </a:cxn>
                    <a:cxn ang="0">
                      <a:pos x="327025" y="50700"/>
                    </a:cxn>
                  </a:cxnLst>
                  <a:pathLst>
                    <a:path w="174" h="175">
                      <a:moveTo>
                        <a:pt x="174" y="27"/>
                      </a:moveTo>
                      <a:cubicBezTo>
                        <a:pt x="173" y="66"/>
                        <a:pt x="139" y="89"/>
                        <a:pt x="128" y="123"/>
                      </a:cubicBezTo>
                      <a:cubicBezTo>
                        <a:pt x="126" y="129"/>
                        <a:pt x="118" y="135"/>
                        <a:pt x="125" y="139"/>
                      </a:cubicBezTo>
                      <a:cubicBezTo>
                        <a:pt x="129" y="142"/>
                        <a:pt x="137" y="137"/>
                        <a:pt x="143" y="136"/>
                      </a:cubicBezTo>
                      <a:cubicBezTo>
                        <a:pt x="148" y="143"/>
                        <a:pt x="153" y="151"/>
                        <a:pt x="158" y="159"/>
                      </a:cubicBezTo>
                      <a:cubicBezTo>
                        <a:pt x="135" y="163"/>
                        <a:pt x="112" y="166"/>
                        <a:pt x="89" y="171"/>
                      </a:cubicBezTo>
                      <a:cubicBezTo>
                        <a:pt x="71" y="175"/>
                        <a:pt x="57" y="160"/>
                        <a:pt x="57" y="151"/>
                      </a:cubicBezTo>
                      <a:cubicBezTo>
                        <a:pt x="58" y="121"/>
                        <a:pt x="36" y="115"/>
                        <a:pt x="18" y="106"/>
                      </a:cubicBezTo>
                      <a:cubicBezTo>
                        <a:pt x="0" y="97"/>
                        <a:pt x="1" y="85"/>
                        <a:pt x="15" y="78"/>
                      </a:cubicBezTo>
                      <a:cubicBezTo>
                        <a:pt x="44" y="65"/>
                        <a:pt x="37" y="43"/>
                        <a:pt x="35" y="20"/>
                      </a:cubicBezTo>
                      <a:cubicBezTo>
                        <a:pt x="40" y="10"/>
                        <a:pt x="49" y="0"/>
                        <a:pt x="58" y="10"/>
                      </a:cubicBezTo>
                      <a:cubicBezTo>
                        <a:pt x="76" y="31"/>
                        <a:pt x="103" y="22"/>
                        <a:pt x="122" y="37"/>
                      </a:cubicBezTo>
                      <a:cubicBezTo>
                        <a:pt x="143" y="54"/>
                        <a:pt x="155" y="22"/>
                        <a:pt x="174" y="27"/>
                      </a:cubicBezTo>
                      <a:close/>
                    </a:path>
                  </a:pathLst>
                </a:custGeom>
                <a:solidFill>
                  <a:srgbClr val="88C3A5"/>
                </a:solidFill>
                <a:ln w="9525">
                  <a:noFill/>
                </a:ln>
              </p:spPr>
              <p:txBody>
                <a:bodyPr/>
                <a:p>
                  <a:endParaRPr lang="zh-CN" altLang="en-US"/>
                </a:p>
              </p:txBody>
            </p:sp>
          </p:grpSp>
          <p:sp>
            <p:nvSpPr>
              <p:cNvPr id="30757" name="Freeform 6"/>
              <p:cNvSpPr/>
              <p:nvPr/>
            </p:nvSpPr>
            <p:spPr>
              <a:xfrm>
                <a:off x="1685925" y="2032000"/>
                <a:ext cx="901700" cy="1233488"/>
              </a:xfrm>
              <a:custGeom>
                <a:avLst/>
                <a:gdLst/>
                <a:ahLst/>
                <a:cxnLst>
                  <a:cxn ang="0">
                    <a:pos x="71384" y="473839"/>
                  </a:cxn>
                  <a:cxn ang="0">
                    <a:pos x="195368" y="391105"/>
                  </a:cxn>
                  <a:cxn ang="0">
                    <a:pos x="219789" y="361020"/>
                  </a:cxn>
                  <a:cxn ang="0">
                    <a:pos x="189732" y="345978"/>
                  </a:cxn>
                  <a:cxn ang="0">
                    <a:pos x="48842" y="317773"/>
                  </a:cxn>
                  <a:cxn ang="0">
                    <a:pos x="9392" y="314012"/>
                  </a:cxn>
                  <a:cxn ang="0">
                    <a:pos x="26299" y="270765"/>
                  </a:cxn>
                  <a:cxn ang="0">
                    <a:pos x="191611" y="157946"/>
                  </a:cxn>
                  <a:cxn ang="0">
                    <a:pos x="246088" y="125981"/>
                  </a:cxn>
                  <a:cxn ang="0">
                    <a:pos x="285538" y="109058"/>
                  </a:cxn>
                  <a:cxn ang="0">
                    <a:pos x="439578" y="7521"/>
                  </a:cxn>
                  <a:cxn ang="0">
                    <a:pos x="563562" y="5640"/>
                  </a:cxn>
                  <a:cxn ang="0">
                    <a:pos x="586105" y="99656"/>
                  </a:cxn>
                  <a:cxn ang="0">
                    <a:pos x="522234" y="127861"/>
                  </a:cxn>
                  <a:cxn ang="0">
                    <a:pos x="477149" y="150425"/>
                  </a:cxn>
                  <a:cxn ang="0">
                    <a:pos x="422671" y="169228"/>
                  </a:cxn>
                  <a:cxn ang="0">
                    <a:pos x="180340" y="248201"/>
                  </a:cxn>
                  <a:cxn ang="0">
                    <a:pos x="413279" y="203074"/>
                  </a:cxn>
                  <a:cxn ang="0">
                    <a:pos x="638704" y="210595"/>
                  </a:cxn>
                  <a:cxn ang="0">
                    <a:pos x="601133" y="302731"/>
                  </a:cxn>
                  <a:cxn ang="0">
                    <a:pos x="433943" y="355379"/>
                  </a:cxn>
                  <a:cxn ang="0">
                    <a:pos x="591740" y="312132"/>
                  </a:cxn>
                  <a:cxn ang="0">
                    <a:pos x="678153" y="374183"/>
                  </a:cxn>
                  <a:cxn ang="0">
                    <a:pos x="409522" y="552813"/>
                  </a:cxn>
                  <a:cxn ang="0">
                    <a:pos x="612404" y="471959"/>
                  </a:cxn>
                  <a:cxn ang="0">
                    <a:pos x="702574" y="517087"/>
                  </a:cxn>
                  <a:cxn ang="0">
                    <a:pos x="644339" y="582898"/>
                  </a:cxn>
                  <a:cxn ang="0">
                    <a:pos x="571076" y="597940"/>
                  </a:cxn>
                  <a:cxn ang="0">
                    <a:pos x="680032" y="577257"/>
                  </a:cxn>
                  <a:cxn ang="0">
                    <a:pos x="723238" y="722041"/>
                  </a:cxn>
                  <a:cxn ang="0">
                    <a:pos x="578590" y="917594"/>
                  </a:cxn>
                  <a:cxn ang="0">
                    <a:pos x="520356" y="1133831"/>
                  </a:cxn>
                  <a:cxn ang="0">
                    <a:pos x="768323" y="962722"/>
                  </a:cxn>
                  <a:cxn ang="0">
                    <a:pos x="871643" y="887509"/>
                  </a:cxn>
                  <a:cxn ang="0">
                    <a:pos x="890428" y="896911"/>
                  </a:cxn>
                  <a:cxn ang="0">
                    <a:pos x="815287" y="1069900"/>
                  </a:cxn>
                  <a:cxn ang="0">
                    <a:pos x="726995" y="1139472"/>
                  </a:cxn>
                  <a:cxn ang="0">
                    <a:pos x="497813" y="1220325"/>
                  </a:cxn>
                  <a:cxn ang="0">
                    <a:pos x="420793" y="1146993"/>
                  </a:cxn>
                  <a:cxn ang="0">
                    <a:pos x="469635" y="990927"/>
                  </a:cxn>
                  <a:cxn ang="0">
                    <a:pos x="309959" y="1021012"/>
                  </a:cxn>
                  <a:cxn ang="0">
                    <a:pos x="272388" y="974004"/>
                  </a:cxn>
                  <a:cxn ang="0">
                    <a:pos x="334380" y="930756"/>
                  </a:cxn>
                  <a:cxn ang="0">
                    <a:pos x="586105" y="733323"/>
                  </a:cxn>
                  <a:cxn ang="0">
                    <a:pos x="512841" y="761528"/>
                  </a:cxn>
                  <a:cxn ang="0">
                    <a:pos x="358801" y="821698"/>
                  </a:cxn>
                  <a:cxn ang="0">
                    <a:pos x="296809" y="864945"/>
                  </a:cxn>
                  <a:cxn ang="0">
                    <a:pos x="234817" y="913834"/>
                  </a:cxn>
                  <a:cxn ang="0">
                    <a:pos x="195368" y="883749"/>
                  </a:cxn>
                  <a:cxn ang="0">
                    <a:pos x="251724" y="795374"/>
                  </a:cxn>
                  <a:cxn ang="0">
                    <a:pos x="270510" y="761528"/>
                  </a:cxn>
                  <a:cxn ang="0">
                    <a:pos x="231060" y="752126"/>
                  </a:cxn>
                  <a:cxn ang="0">
                    <a:pos x="125862" y="772810"/>
                  </a:cxn>
                  <a:cxn ang="0">
                    <a:pos x="99562" y="737084"/>
                  </a:cxn>
                  <a:cxn ang="0">
                    <a:pos x="185975" y="581017"/>
                  </a:cxn>
                  <a:cxn ang="0">
                    <a:pos x="88291" y="577257"/>
                  </a:cxn>
                  <a:cxn ang="0">
                    <a:pos x="71384" y="473839"/>
                  </a:cxn>
                </a:cxnLst>
                <a:pathLst>
                  <a:path w="480" h="656">
                    <a:moveTo>
                      <a:pt x="38" y="252"/>
                    </a:moveTo>
                    <a:cubicBezTo>
                      <a:pt x="56" y="231"/>
                      <a:pt x="81" y="220"/>
                      <a:pt x="104" y="208"/>
                    </a:cubicBezTo>
                    <a:cubicBezTo>
                      <a:pt x="110" y="205"/>
                      <a:pt x="120" y="202"/>
                      <a:pt x="117" y="192"/>
                    </a:cubicBezTo>
                    <a:cubicBezTo>
                      <a:pt x="115" y="188"/>
                      <a:pt x="106" y="184"/>
                      <a:pt x="101" y="184"/>
                    </a:cubicBezTo>
                    <a:cubicBezTo>
                      <a:pt x="75" y="184"/>
                      <a:pt x="53" y="165"/>
                      <a:pt x="26" y="169"/>
                    </a:cubicBezTo>
                    <a:cubicBezTo>
                      <a:pt x="19" y="171"/>
                      <a:pt x="10" y="176"/>
                      <a:pt x="5" y="167"/>
                    </a:cubicBezTo>
                    <a:cubicBezTo>
                      <a:pt x="0" y="158"/>
                      <a:pt x="8" y="150"/>
                      <a:pt x="14" y="144"/>
                    </a:cubicBezTo>
                    <a:cubicBezTo>
                      <a:pt x="40" y="119"/>
                      <a:pt x="70" y="101"/>
                      <a:pt x="102" y="84"/>
                    </a:cubicBezTo>
                    <a:cubicBezTo>
                      <a:pt x="112" y="79"/>
                      <a:pt x="124" y="77"/>
                      <a:pt x="131" y="67"/>
                    </a:cubicBezTo>
                    <a:cubicBezTo>
                      <a:pt x="137" y="61"/>
                      <a:pt x="144" y="59"/>
                      <a:pt x="152" y="58"/>
                    </a:cubicBezTo>
                    <a:cubicBezTo>
                      <a:pt x="189" y="54"/>
                      <a:pt x="217" y="38"/>
                      <a:pt x="234" y="4"/>
                    </a:cubicBezTo>
                    <a:cubicBezTo>
                      <a:pt x="256" y="4"/>
                      <a:pt x="278" y="0"/>
                      <a:pt x="300" y="3"/>
                    </a:cubicBezTo>
                    <a:cubicBezTo>
                      <a:pt x="313" y="17"/>
                      <a:pt x="302" y="37"/>
                      <a:pt x="312" y="53"/>
                    </a:cubicBezTo>
                    <a:cubicBezTo>
                      <a:pt x="307" y="72"/>
                      <a:pt x="291" y="69"/>
                      <a:pt x="278" y="68"/>
                    </a:cubicBezTo>
                    <a:cubicBezTo>
                      <a:pt x="267" y="68"/>
                      <a:pt x="259" y="70"/>
                      <a:pt x="254" y="80"/>
                    </a:cubicBezTo>
                    <a:cubicBezTo>
                      <a:pt x="245" y="87"/>
                      <a:pt x="235" y="93"/>
                      <a:pt x="225" y="90"/>
                    </a:cubicBezTo>
                    <a:cubicBezTo>
                      <a:pt x="175" y="79"/>
                      <a:pt x="139" y="112"/>
                      <a:pt x="96" y="132"/>
                    </a:cubicBezTo>
                    <a:cubicBezTo>
                      <a:pt x="144" y="148"/>
                      <a:pt x="178" y="110"/>
                      <a:pt x="220" y="108"/>
                    </a:cubicBezTo>
                    <a:cubicBezTo>
                      <a:pt x="260" y="107"/>
                      <a:pt x="300" y="127"/>
                      <a:pt x="340" y="112"/>
                    </a:cubicBezTo>
                    <a:cubicBezTo>
                      <a:pt x="354" y="140"/>
                      <a:pt x="350" y="154"/>
                      <a:pt x="320" y="161"/>
                    </a:cubicBezTo>
                    <a:cubicBezTo>
                      <a:pt x="289" y="168"/>
                      <a:pt x="262" y="184"/>
                      <a:pt x="231" y="189"/>
                    </a:cubicBezTo>
                    <a:cubicBezTo>
                      <a:pt x="261" y="186"/>
                      <a:pt x="285" y="166"/>
                      <a:pt x="315" y="166"/>
                    </a:cubicBezTo>
                    <a:cubicBezTo>
                      <a:pt x="339" y="166"/>
                      <a:pt x="358" y="170"/>
                      <a:pt x="361" y="199"/>
                    </a:cubicBezTo>
                    <a:cubicBezTo>
                      <a:pt x="316" y="238"/>
                      <a:pt x="270" y="275"/>
                      <a:pt x="218" y="294"/>
                    </a:cubicBezTo>
                    <a:cubicBezTo>
                      <a:pt x="253" y="286"/>
                      <a:pt x="284" y="256"/>
                      <a:pt x="326" y="251"/>
                    </a:cubicBezTo>
                    <a:cubicBezTo>
                      <a:pt x="351" y="247"/>
                      <a:pt x="368" y="250"/>
                      <a:pt x="374" y="275"/>
                    </a:cubicBezTo>
                    <a:cubicBezTo>
                      <a:pt x="380" y="300"/>
                      <a:pt x="360" y="303"/>
                      <a:pt x="343" y="310"/>
                    </a:cubicBezTo>
                    <a:cubicBezTo>
                      <a:pt x="330" y="315"/>
                      <a:pt x="315" y="312"/>
                      <a:pt x="304" y="318"/>
                    </a:cubicBezTo>
                    <a:cubicBezTo>
                      <a:pt x="323" y="317"/>
                      <a:pt x="342" y="309"/>
                      <a:pt x="362" y="307"/>
                    </a:cubicBezTo>
                    <a:cubicBezTo>
                      <a:pt x="400" y="321"/>
                      <a:pt x="409" y="348"/>
                      <a:pt x="385" y="384"/>
                    </a:cubicBezTo>
                    <a:cubicBezTo>
                      <a:pt x="360" y="420"/>
                      <a:pt x="333" y="453"/>
                      <a:pt x="308" y="488"/>
                    </a:cubicBezTo>
                    <a:cubicBezTo>
                      <a:pt x="313" y="530"/>
                      <a:pt x="300" y="567"/>
                      <a:pt x="277" y="603"/>
                    </a:cubicBezTo>
                    <a:cubicBezTo>
                      <a:pt x="338" y="593"/>
                      <a:pt x="382" y="563"/>
                      <a:pt x="409" y="512"/>
                    </a:cubicBezTo>
                    <a:cubicBezTo>
                      <a:pt x="422" y="489"/>
                      <a:pt x="436" y="472"/>
                      <a:pt x="464" y="472"/>
                    </a:cubicBezTo>
                    <a:cubicBezTo>
                      <a:pt x="468" y="473"/>
                      <a:pt x="471" y="474"/>
                      <a:pt x="474" y="477"/>
                    </a:cubicBezTo>
                    <a:cubicBezTo>
                      <a:pt x="480" y="516"/>
                      <a:pt x="461" y="547"/>
                      <a:pt x="434" y="569"/>
                    </a:cubicBezTo>
                    <a:cubicBezTo>
                      <a:pt x="418" y="581"/>
                      <a:pt x="402" y="592"/>
                      <a:pt x="387" y="606"/>
                    </a:cubicBezTo>
                    <a:cubicBezTo>
                      <a:pt x="349" y="629"/>
                      <a:pt x="307" y="639"/>
                      <a:pt x="265" y="649"/>
                    </a:cubicBezTo>
                    <a:cubicBezTo>
                      <a:pt x="231" y="656"/>
                      <a:pt x="220" y="644"/>
                      <a:pt x="224" y="610"/>
                    </a:cubicBezTo>
                    <a:cubicBezTo>
                      <a:pt x="228" y="582"/>
                      <a:pt x="245" y="558"/>
                      <a:pt x="250" y="527"/>
                    </a:cubicBezTo>
                    <a:cubicBezTo>
                      <a:pt x="220" y="528"/>
                      <a:pt x="194" y="548"/>
                      <a:pt x="165" y="543"/>
                    </a:cubicBezTo>
                    <a:cubicBezTo>
                      <a:pt x="153" y="539"/>
                      <a:pt x="146" y="531"/>
                      <a:pt x="145" y="518"/>
                    </a:cubicBezTo>
                    <a:cubicBezTo>
                      <a:pt x="150" y="501"/>
                      <a:pt x="165" y="500"/>
                      <a:pt x="178" y="495"/>
                    </a:cubicBezTo>
                    <a:cubicBezTo>
                      <a:pt x="232" y="475"/>
                      <a:pt x="275" y="440"/>
                      <a:pt x="312" y="390"/>
                    </a:cubicBezTo>
                    <a:cubicBezTo>
                      <a:pt x="294" y="389"/>
                      <a:pt x="284" y="398"/>
                      <a:pt x="273" y="405"/>
                    </a:cubicBezTo>
                    <a:cubicBezTo>
                      <a:pt x="247" y="420"/>
                      <a:pt x="228" y="446"/>
                      <a:pt x="191" y="437"/>
                    </a:cubicBezTo>
                    <a:cubicBezTo>
                      <a:pt x="179" y="433"/>
                      <a:pt x="168" y="451"/>
                      <a:pt x="158" y="460"/>
                    </a:cubicBezTo>
                    <a:cubicBezTo>
                      <a:pt x="148" y="469"/>
                      <a:pt x="139" y="481"/>
                      <a:pt x="125" y="486"/>
                    </a:cubicBezTo>
                    <a:cubicBezTo>
                      <a:pt x="114" y="486"/>
                      <a:pt x="101" y="489"/>
                      <a:pt x="104" y="470"/>
                    </a:cubicBezTo>
                    <a:cubicBezTo>
                      <a:pt x="109" y="451"/>
                      <a:pt x="121" y="437"/>
                      <a:pt x="134" y="423"/>
                    </a:cubicBezTo>
                    <a:cubicBezTo>
                      <a:pt x="139" y="418"/>
                      <a:pt x="149" y="414"/>
                      <a:pt x="144" y="405"/>
                    </a:cubicBezTo>
                    <a:cubicBezTo>
                      <a:pt x="140" y="397"/>
                      <a:pt x="130" y="399"/>
                      <a:pt x="123" y="400"/>
                    </a:cubicBezTo>
                    <a:cubicBezTo>
                      <a:pt x="104" y="403"/>
                      <a:pt x="86" y="407"/>
                      <a:pt x="67" y="411"/>
                    </a:cubicBezTo>
                    <a:cubicBezTo>
                      <a:pt x="48" y="416"/>
                      <a:pt x="43" y="410"/>
                      <a:pt x="53" y="392"/>
                    </a:cubicBezTo>
                    <a:cubicBezTo>
                      <a:pt x="66" y="365"/>
                      <a:pt x="78" y="337"/>
                      <a:pt x="99" y="309"/>
                    </a:cubicBezTo>
                    <a:cubicBezTo>
                      <a:pt x="79" y="308"/>
                      <a:pt x="63" y="308"/>
                      <a:pt x="47" y="307"/>
                    </a:cubicBezTo>
                    <a:cubicBezTo>
                      <a:pt x="25" y="292"/>
                      <a:pt x="43" y="270"/>
                      <a:pt x="38" y="252"/>
                    </a:cubicBezTo>
                    <a:close/>
                  </a:path>
                </a:pathLst>
              </a:custGeom>
              <a:solidFill>
                <a:srgbClr val="F2B849"/>
              </a:solidFill>
              <a:ln w="9525">
                <a:noFill/>
              </a:ln>
            </p:spPr>
            <p:txBody>
              <a:bodyPr/>
              <a:p>
                <a:endParaRPr lang="zh-CN" altLang="en-US"/>
              </a:p>
            </p:txBody>
          </p:sp>
          <p:sp>
            <p:nvSpPr>
              <p:cNvPr id="30758" name="Freeform 7"/>
              <p:cNvSpPr/>
              <p:nvPr/>
            </p:nvSpPr>
            <p:spPr>
              <a:xfrm>
                <a:off x="3254375" y="2187575"/>
                <a:ext cx="820738" cy="981075"/>
              </a:xfrm>
              <a:custGeom>
                <a:avLst/>
                <a:gdLst/>
                <a:ahLst/>
                <a:cxnLst>
                  <a:cxn ang="0">
                    <a:pos x="766272" y="189824"/>
                  </a:cxn>
                  <a:cxn ang="0">
                    <a:pos x="518360" y="293194"/>
                  </a:cxn>
                  <a:cxn ang="0">
                    <a:pos x="505214" y="334542"/>
                  </a:cxn>
                  <a:cxn ang="0">
                    <a:pos x="561557" y="389046"/>
                  </a:cxn>
                  <a:cxn ang="0">
                    <a:pos x="606632" y="569474"/>
                  </a:cxn>
                  <a:cxn ang="0">
                    <a:pos x="394404" y="558197"/>
                  </a:cxn>
                  <a:cxn ang="0">
                    <a:pos x="394404" y="575112"/>
                  </a:cxn>
                  <a:cxn ang="0">
                    <a:pos x="371867" y="740504"/>
                  </a:cxn>
                  <a:cxn ang="0">
                    <a:pos x="377501" y="783732"/>
                  </a:cxn>
                  <a:cxn ang="0">
                    <a:pos x="272327" y="919053"/>
                  </a:cxn>
                  <a:cxn ang="0">
                    <a:pos x="272327" y="981075"/>
                  </a:cxn>
                  <a:cxn ang="0">
                    <a:pos x="150249" y="913414"/>
                  </a:cxn>
                  <a:cxn ang="0">
                    <a:pos x="144615" y="870187"/>
                  </a:cxn>
                  <a:cxn ang="0">
                    <a:pos x="77002" y="744263"/>
                  </a:cxn>
                  <a:cxn ang="0">
                    <a:pos x="7512" y="620219"/>
                  </a:cxn>
                  <a:cxn ang="0">
                    <a:pos x="7512" y="567595"/>
                  </a:cxn>
                  <a:cxn ang="0">
                    <a:pos x="35684" y="496175"/>
                  </a:cxn>
                  <a:cxn ang="0">
                    <a:pos x="123955" y="449189"/>
                  </a:cxn>
                  <a:cxn ang="0">
                    <a:pos x="232886" y="296953"/>
                  </a:cxn>
                  <a:cxn ang="0">
                    <a:pos x="272327" y="135320"/>
                  </a:cxn>
                  <a:cxn ang="0">
                    <a:pos x="458261" y="13156"/>
                  </a:cxn>
                  <a:cxn ang="0">
                    <a:pos x="520238" y="15035"/>
                  </a:cxn>
                  <a:cxn ang="0">
                    <a:pos x="747491" y="124043"/>
                  </a:cxn>
                  <a:cxn ang="0">
                    <a:pos x="766272" y="189824"/>
                  </a:cxn>
                  <a:cxn ang="0">
                    <a:pos x="700538" y="154115"/>
                  </a:cxn>
                  <a:cxn ang="0">
                    <a:pos x="766272" y="189824"/>
                  </a:cxn>
                </a:cxnLst>
                <a:pathLst>
                  <a:path w="437" h="522">
                    <a:moveTo>
                      <a:pt x="408" y="101"/>
                    </a:moveTo>
                    <a:cubicBezTo>
                      <a:pt x="373" y="139"/>
                      <a:pt x="323" y="143"/>
                      <a:pt x="276" y="156"/>
                    </a:cubicBezTo>
                    <a:cubicBezTo>
                      <a:pt x="260" y="161"/>
                      <a:pt x="250" y="163"/>
                      <a:pt x="269" y="178"/>
                    </a:cubicBezTo>
                    <a:cubicBezTo>
                      <a:pt x="277" y="190"/>
                      <a:pt x="287" y="198"/>
                      <a:pt x="299" y="207"/>
                    </a:cubicBezTo>
                    <a:cubicBezTo>
                      <a:pt x="334" y="230"/>
                      <a:pt x="341" y="262"/>
                      <a:pt x="323" y="303"/>
                    </a:cubicBezTo>
                    <a:cubicBezTo>
                      <a:pt x="285" y="306"/>
                      <a:pt x="248" y="308"/>
                      <a:pt x="210" y="297"/>
                    </a:cubicBezTo>
                    <a:cubicBezTo>
                      <a:pt x="202" y="294"/>
                      <a:pt x="214" y="303"/>
                      <a:pt x="210" y="306"/>
                    </a:cubicBezTo>
                    <a:cubicBezTo>
                      <a:pt x="187" y="333"/>
                      <a:pt x="197" y="364"/>
                      <a:pt x="198" y="394"/>
                    </a:cubicBezTo>
                    <a:cubicBezTo>
                      <a:pt x="199" y="401"/>
                      <a:pt x="200" y="409"/>
                      <a:pt x="201" y="417"/>
                    </a:cubicBezTo>
                    <a:cubicBezTo>
                      <a:pt x="199" y="473"/>
                      <a:pt x="195" y="478"/>
                      <a:pt x="145" y="489"/>
                    </a:cubicBezTo>
                    <a:cubicBezTo>
                      <a:pt x="139" y="500"/>
                      <a:pt x="169" y="511"/>
                      <a:pt x="145" y="522"/>
                    </a:cubicBezTo>
                    <a:cubicBezTo>
                      <a:pt x="117" y="521"/>
                      <a:pt x="100" y="501"/>
                      <a:pt x="80" y="486"/>
                    </a:cubicBezTo>
                    <a:cubicBezTo>
                      <a:pt x="77" y="479"/>
                      <a:pt x="75" y="471"/>
                      <a:pt x="77" y="463"/>
                    </a:cubicBezTo>
                    <a:cubicBezTo>
                      <a:pt x="85" y="430"/>
                      <a:pt x="78" y="408"/>
                      <a:pt x="41" y="396"/>
                    </a:cubicBezTo>
                    <a:cubicBezTo>
                      <a:pt x="11" y="387"/>
                      <a:pt x="8" y="357"/>
                      <a:pt x="4" y="330"/>
                    </a:cubicBezTo>
                    <a:cubicBezTo>
                      <a:pt x="2" y="321"/>
                      <a:pt x="0" y="311"/>
                      <a:pt x="4" y="302"/>
                    </a:cubicBezTo>
                    <a:cubicBezTo>
                      <a:pt x="19" y="293"/>
                      <a:pt x="41" y="287"/>
                      <a:pt x="19" y="264"/>
                    </a:cubicBezTo>
                    <a:cubicBezTo>
                      <a:pt x="22" y="233"/>
                      <a:pt x="52" y="251"/>
                      <a:pt x="66" y="239"/>
                    </a:cubicBezTo>
                    <a:cubicBezTo>
                      <a:pt x="83" y="211"/>
                      <a:pt x="102" y="184"/>
                      <a:pt x="124" y="158"/>
                    </a:cubicBezTo>
                    <a:cubicBezTo>
                      <a:pt x="145" y="133"/>
                      <a:pt x="139" y="100"/>
                      <a:pt x="145" y="72"/>
                    </a:cubicBezTo>
                    <a:cubicBezTo>
                      <a:pt x="157" y="18"/>
                      <a:pt x="167" y="0"/>
                      <a:pt x="244" y="7"/>
                    </a:cubicBezTo>
                    <a:cubicBezTo>
                      <a:pt x="255" y="8"/>
                      <a:pt x="266" y="16"/>
                      <a:pt x="277" y="8"/>
                    </a:cubicBezTo>
                    <a:cubicBezTo>
                      <a:pt x="314" y="34"/>
                      <a:pt x="362" y="39"/>
                      <a:pt x="398" y="66"/>
                    </a:cubicBezTo>
                    <a:cubicBezTo>
                      <a:pt x="407" y="73"/>
                      <a:pt x="437" y="80"/>
                      <a:pt x="408" y="101"/>
                    </a:cubicBezTo>
                    <a:cubicBezTo>
                      <a:pt x="400" y="92"/>
                      <a:pt x="390" y="85"/>
                      <a:pt x="373" y="82"/>
                    </a:cubicBezTo>
                    <a:cubicBezTo>
                      <a:pt x="382" y="101"/>
                      <a:pt x="401" y="90"/>
                      <a:pt x="408" y="101"/>
                    </a:cubicBezTo>
                    <a:close/>
                  </a:path>
                </a:pathLst>
              </a:custGeom>
              <a:solidFill>
                <a:srgbClr val="F5DD83"/>
              </a:solidFill>
              <a:ln w="9525">
                <a:noFill/>
              </a:ln>
            </p:spPr>
            <p:txBody>
              <a:bodyPr/>
              <a:p>
                <a:endParaRPr lang="zh-CN" altLang="en-US"/>
              </a:p>
            </p:txBody>
          </p:sp>
          <p:sp>
            <p:nvSpPr>
              <p:cNvPr id="30759" name="Freeform 8"/>
              <p:cNvSpPr/>
              <p:nvPr/>
            </p:nvSpPr>
            <p:spPr>
              <a:xfrm>
                <a:off x="3160713" y="1585913"/>
                <a:ext cx="661988" cy="1065213"/>
              </a:xfrm>
              <a:custGeom>
                <a:avLst/>
                <a:gdLst/>
                <a:ahLst/>
                <a:cxnLst>
                  <a:cxn ang="0">
                    <a:pos x="614971" y="616207"/>
                  </a:cxn>
                  <a:cxn ang="0">
                    <a:pos x="481445" y="629358"/>
                  </a:cxn>
                  <a:cxn ang="0">
                    <a:pos x="394936" y="710142"/>
                  </a:cxn>
                  <a:cxn ang="0">
                    <a:pos x="366726" y="820984"/>
                  </a:cxn>
                  <a:cxn ang="0">
                    <a:pos x="312187" y="943098"/>
                  </a:cxn>
                  <a:cxn ang="0">
                    <a:pos x="223797" y="1065213"/>
                  </a:cxn>
                  <a:cxn ang="0">
                    <a:pos x="214393" y="1061455"/>
                  </a:cxn>
                  <a:cxn ang="0">
                    <a:pos x="127884" y="1016367"/>
                  </a:cxn>
                  <a:cxn ang="0">
                    <a:pos x="116600" y="939341"/>
                  </a:cxn>
                  <a:cxn ang="0">
                    <a:pos x="142929" y="933705"/>
                  </a:cxn>
                  <a:cxn ang="0">
                    <a:pos x="124122" y="926190"/>
                  </a:cxn>
                  <a:cxn ang="0">
                    <a:pos x="109077" y="903646"/>
                  </a:cxn>
                  <a:cxn ang="0">
                    <a:pos x="124122" y="843528"/>
                  </a:cxn>
                  <a:cxn ang="0">
                    <a:pos x="139167" y="757109"/>
                  </a:cxn>
                  <a:cxn ang="0">
                    <a:pos x="163616" y="689476"/>
                  </a:cxn>
                  <a:cxn ang="0">
                    <a:pos x="129764" y="696991"/>
                  </a:cxn>
                  <a:cxn ang="0">
                    <a:pos x="73345" y="680083"/>
                  </a:cxn>
                  <a:cxn ang="0">
                    <a:pos x="97793" y="619965"/>
                  </a:cxn>
                  <a:cxn ang="0">
                    <a:pos x="156093" y="516637"/>
                  </a:cxn>
                  <a:cxn ang="0">
                    <a:pos x="261410" y="447126"/>
                  </a:cxn>
                  <a:cxn ang="0">
                    <a:pos x="184303" y="469670"/>
                  </a:cxn>
                  <a:cxn ang="0">
                    <a:pos x="110958" y="426460"/>
                  </a:cxn>
                  <a:cxn ang="0">
                    <a:pos x="62061" y="388887"/>
                  </a:cxn>
                  <a:cxn ang="0">
                    <a:pos x="18806" y="328769"/>
                  </a:cxn>
                  <a:cxn ang="0">
                    <a:pos x="33851" y="293074"/>
                  </a:cxn>
                  <a:cxn ang="0">
                    <a:pos x="39493" y="274287"/>
                  </a:cxn>
                  <a:cxn ang="0">
                    <a:pos x="35732" y="185989"/>
                  </a:cxn>
                  <a:cxn ang="0">
                    <a:pos x="37612" y="157809"/>
                  </a:cxn>
                  <a:cxn ang="0">
                    <a:pos x="71464" y="110842"/>
                  </a:cxn>
                  <a:cxn ang="0">
                    <a:pos x="95913" y="157809"/>
                  </a:cxn>
                  <a:cxn ang="0">
                    <a:pos x="120361" y="238592"/>
                  </a:cxn>
                  <a:cxn ang="0">
                    <a:pos x="206871" y="249864"/>
                  </a:cxn>
                  <a:cxn ang="0">
                    <a:pos x="280216" y="308103"/>
                  </a:cxn>
                  <a:cxn ang="0">
                    <a:pos x="366726" y="405795"/>
                  </a:cxn>
                  <a:cxn ang="0">
                    <a:pos x="601807" y="39452"/>
                  </a:cxn>
                  <a:cxn ang="0">
                    <a:pos x="658226" y="80783"/>
                  </a:cxn>
                  <a:cxn ang="0">
                    <a:pos x="569836" y="294953"/>
                  </a:cxn>
                  <a:cxn ang="0">
                    <a:pos x="504013" y="360707"/>
                  </a:cxn>
                  <a:cxn ang="0">
                    <a:pos x="526581" y="383251"/>
                  </a:cxn>
                  <a:cxn ang="0">
                    <a:pos x="590523" y="390765"/>
                  </a:cxn>
                  <a:cxn ang="0">
                    <a:pos x="477684" y="443369"/>
                  </a:cxn>
                  <a:cxn ang="0">
                    <a:pos x="432548" y="479064"/>
                  </a:cxn>
                  <a:cxn ang="0">
                    <a:pos x="496491" y="571119"/>
                  </a:cxn>
                  <a:cxn ang="0">
                    <a:pos x="558552" y="601178"/>
                  </a:cxn>
                  <a:cxn ang="0">
                    <a:pos x="614971" y="616207"/>
                  </a:cxn>
                </a:cxnLst>
                <a:pathLst>
                  <a:path w="352" h="567">
                    <a:moveTo>
                      <a:pt x="327" y="328"/>
                    </a:moveTo>
                    <a:cubicBezTo>
                      <a:pt x="305" y="343"/>
                      <a:pt x="280" y="334"/>
                      <a:pt x="256" y="335"/>
                    </a:cubicBezTo>
                    <a:cubicBezTo>
                      <a:pt x="226" y="336"/>
                      <a:pt x="212" y="347"/>
                      <a:pt x="210" y="378"/>
                    </a:cubicBezTo>
                    <a:cubicBezTo>
                      <a:pt x="209" y="398"/>
                      <a:pt x="190" y="426"/>
                      <a:pt x="195" y="437"/>
                    </a:cubicBezTo>
                    <a:cubicBezTo>
                      <a:pt x="212" y="474"/>
                      <a:pt x="177" y="482"/>
                      <a:pt x="166" y="502"/>
                    </a:cubicBezTo>
                    <a:cubicBezTo>
                      <a:pt x="153" y="525"/>
                      <a:pt x="135" y="546"/>
                      <a:pt x="119" y="567"/>
                    </a:cubicBezTo>
                    <a:cubicBezTo>
                      <a:pt x="117" y="567"/>
                      <a:pt x="116" y="566"/>
                      <a:pt x="114" y="565"/>
                    </a:cubicBezTo>
                    <a:cubicBezTo>
                      <a:pt x="101" y="552"/>
                      <a:pt x="83" y="549"/>
                      <a:pt x="68" y="541"/>
                    </a:cubicBezTo>
                    <a:cubicBezTo>
                      <a:pt x="50" y="531"/>
                      <a:pt x="34" y="518"/>
                      <a:pt x="62" y="500"/>
                    </a:cubicBezTo>
                    <a:cubicBezTo>
                      <a:pt x="66" y="498"/>
                      <a:pt x="71" y="498"/>
                      <a:pt x="76" y="497"/>
                    </a:cubicBezTo>
                    <a:cubicBezTo>
                      <a:pt x="73" y="495"/>
                      <a:pt x="69" y="496"/>
                      <a:pt x="66" y="493"/>
                    </a:cubicBezTo>
                    <a:cubicBezTo>
                      <a:pt x="62" y="490"/>
                      <a:pt x="60" y="486"/>
                      <a:pt x="58" y="481"/>
                    </a:cubicBezTo>
                    <a:cubicBezTo>
                      <a:pt x="56" y="469"/>
                      <a:pt x="56" y="458"/>
                      <a:pt x="66" y="449"/>
                    </a:cubicBezTo>
                    <a:cubicBezTo>
                      <a:pt x="82" y="436"/>
                      <a:pt x="96" y="425"/>
                      <a:pt x="74" y="403"/>
                    </a:cubicBezTo>
                    <a:cubicBezTo>
                      <a:pt x="61" y="390"/>
                      <a:pt x="88" y="381"/>
                      <a:pt x="87" y="367"/>
                    </a:cubicBezTo>
                    <a:cubicBezTo>
                      <a:pt x="79" y="364"/>
                      <a:pt x="74" y="370"/>
                      <a:pt x="69" y="371"/>
                    </a:cubicBezTo>
                    <a:cubicBezTo>
                      <a:pt x="57" y="374"/>
                      <a:pt x="45" y="375"/>
                      <a:pt x="39" y="362"/>
                    </a:cubicBezTo>
                    <a:cubicBezTo>
                      <a:pt x="32" y="348"/>
                      <a:pt x="40" y="335"/>
                      <a:pt x="52" y="330"/>
                    </a:cubicBezTo>
                    <a:cubicBezTo>
                      <a:pt x="78" y="320"/>
                      <a:pt x="87" y="306"/>
                      <a:pt x="83" y="275"/>
                    </a:cubicBezTo>
                    <a:cubicBezTo>
                      <a:pt x="81" y="249"/>
                      <a:pt x="110" y="243"/>
                      <a:pt x="139" y="238"/>
                    </a:cubicBezTo>
                    <a:cubicBezTo>
                      <a:pt x="120" y="239"/>
                      <a:pt x="109" y="244"/>
                      <a:pt x="98" y="250"/>
                    </a:cubicBezTo>
                    <a:cubicBezTo>
                      <a:pt x="69" y="263"/>
                      <a:pt x="63" y="259"/>
                      <a:pt x="59" y="227"/>
                    </a:cubicBezTo>
                    <a:cubicBezTo>
                      <a:pt x="57" y="210"/>
                      <a:pt x="59" y="198"/>
                      <a:pt x="33" y="207"/>
                    </a:cubicBezTo>
                    <a:cubicBezTo>
                      <a:pt x="4" y="217"/>
                      <a:pt x="0" y="198"/>
                      <a:pt x="10" y="175"/>
                    </a:cubicBezTo>
                    <a:cubicBezTo>
                      <a:pt x="13" y="168"/>
                      <a:pt x="16" y="162"/>
                      <a:pt x="18" y="156"/>
                    </a:cubicBezTo>
                    <a:cubicBezTo>
                      <a:pt x="19" y="152"/>
                      <a:pt x="20" y="149"/>
                      <a:pt x="21" y="146"/>
                    </a:cubicBezTo>
                    <a:cubicBezTo>
                      <a:pt x="26" y="130"/>
                      <a:pt x="23" y="114"/>
                      <a:pt x="19" y="99"/>
                    </a:cubicBezTo>
                    <a:cubicBezTo>
                      <a:pt x="19" y="94"/>
                      <a:pt x="18" y="89"/>
                      <a:pt x="20" y="84"/>
                    </a:cubicBezTo>
                    <a:cubicBezTo>
                      <a:pt x="23" y="73"/>
                      <a:pt x="24" y="58"/>
                      <a:pt x="38" y="59"/>
                    </a:cubicBezTo>
                    <a:cubicBezTo>
                      <a:pt x="50" y="60"/>
                      <a:pt x="49" y="74"/>
                      <a:pt x="51" y="84"/>
                    </a:cubicBezTo>
                    <a:cubicBezTo>
                      <a:pt x="54" y="99"/>
                      <a:pt x="53" y="114"/>
                      <a:pt x="64" y="127"/>
                    </a:cubicBezTo>
                    <a:cubicBezTo>
                      <a:pt x="79" y="135"/>
                      <a:pt x="95" y="129"/>
                      <a:pt x="110" y="133"/>
                    </a:cubicBezTo>
                    <a:cubicBezTo>
                      <a:pt x="128" y="138"/>
                      <a:pt x="145" y="142"/>
                      <a:pt x="149" y="164"/>
                    </a:cubicBezTo>
                    <a:cubicBezTo>
                      <a:pt x="154" y="192"/>
                      <a:pt x="195" y="184"/>
                      <a:pt x="195" y="216"/>
                    </a:cubicBezTo>
                    <a:cubicBezTo>
                      <a:pt x="247" y="155"/>
                      <a:pt x="259" y="72"/>
                      <a:pt x="320" y="21"/>
                    </a:cubicBezTo>
                    <a:cubicBezTo>
                      <a:pt x="350" y="0"/>
                      <a:pt x="349" y="29"/>
                      <a:pt x="350" y="43"/>
                    </a:cubicBezTo>
                    <a:cubicBezTo>
                      <a:pt x="352" y="88"/>
                      <a:pt x="329" y="124"/>
                      <a:pt x="303" y="157"/>
                    </a:cubicBezTo>
                    <a:cubicBezTo>
                      <a:pt x="293" y="170"/>
                      <a:pt x="277" y="178"/>
                      <a:pt x="268" y="192"/>
                    </a:cubicBezTo>
                    <a:cubicBezTo>
                      <a:pt x="252" y="214"/>
                      <a:pt x="275" y="201"/>
                      <a:pt x="280" y="204"/>
                    </a:cubicBezTo>
                    <a:cubicBezTo>
                      <a:pt x="291" y="200"/>
                      <a:pt x="302" y="197"/>
                      <a:pt x="314" y="208"/>
                    </a:cubicBezTo>
                    <a:cubicBezTo>
                      <a:pt x="298" y="227"/>
                      <a:pt x="275" y="230"/>
                      <a:pt x="254" y="236"/>
                    </a:cubicBezTo>
                    <a:cubicBezTo>
                      <a:pt x="243" y="239"/>
                      <a:pt x="220" y="243"/>
                      <a:pt x="230" y="255"/>
                    </a:cubicBezTo>
                    <a:cubicBezTo>
                      <a:pt x="243" y="271"/>
                      <a:pt x="220" y="314"/>
                      <a:pt x="264" y="304"/>
                    </a:cubicBezTo>
                    <a:cubicBezTo>
                      <a:pt x="281" y="300"/>
                      <a:pt x="291" y="304"/>
                      <a:pt x="297" y="320"/>
                    </a:cubicBezTo>
                    <a:cubicBezTo>
                      <a:pt x="307" y="322"/>
                      <a:pt x="317" y="325"/>
                      <a:pt x="327" y="328"/>
                    </a:cubicBezTo>
                    <a:close/>
                  </a:path>
                </a:pathLst>
              </a:custGeom>
              <a:solidFill>
                <a:srgbClr val="F3CD60"/>
              </a:solidFill>
              <a:ln w="9525">
                <a:noFill/>
              </a:ln>
            </p:spPr>
            <p:txBody>
              <a:bodyPr/>
              <a:p>
                <a:endParaRPr lang="zh-CN" altLang="en-US"/>
              </a:p>
            </p:txBody>
          </p:sp>
          <p:sp>
            <p:nvSpPr>
              <p:cNvPr id="30760" name="Freeform 9"/>
              <p:cNvSpPr/>
              <p:nvPr/>
            </p:nvSpPr>
            <p:spPr>
              <a:xfrm>
                <a:off x="3255963" y="1373188"/>
                <a:ext cx="506413" cy="647700"/>
              </a:xfrm>
              <a:custGeom>
                <a:avLst/>
                <a:gdLst/>
                <a:ahLst/>
                <a:cxnLst>
                  <a:cxn ang="0">
                    <a:pos x="506413" y="252301"/>
                  </a:cxn>
                  <a:cxn ang="0">
                    <a:pos x="431109" y="374686"/>
                  </a:cxn>
                  <a:cxn ang="0">
                    <a:pos x="382162" y="497072"/>
                  </a:cxn>
                  <a:cxn ang="0">
                    <a:pos x="344511" y="546026"/>
                  </a:cxn>
                  <a:cxn ang="0">
                    <a:pos x="306859" y="604394"/>
                  </a:cxn>
                  <a:cxn ang="0">
                    <a:pos x="276738" y="643934"/>
                  </a:cxn>
                  <a:cxn ang="0">
                    <a:pos x="254147" y="608160"/>
                  </a:cxn>
                  <a:cxn ang="0">
                    <a:pos x="141193" y="493306"/>
                  </a:cxn>
                  <a:cxn ang="0">
                    <a:pos x="11295" y="482009"/>
                  </a:cxn>
                  <a:cxn ang="0">
                    <a:pos x="5647" y="448118"/>
                  </a:cxn>
                  <a:cxn ang="0">
                    <a:pos x="11295" y="259833"/>
                  </a:cxn>
                  <a:cxn ang="0">
                    <a:pos x="144958" y="86611"/>
                  </a:cxn>
                  <a:cxn ang="0">
                    <a:pos x="199553" y="30125"/>
                  </a:cxn>
                  <a:cxn ang="0">
                    <a:pos x="274856" y="73431"/>
                  </a:cxn>
                  <a:cxn ang="0">
                    <a:pos x="256030" y="250418"/>
                  </a:cxn>
                  <a:cxn ang="0">
                    <a:pos x="506413" y="252301"/>
                  </a:cxn>
                </a:cxnLst>
                <a:pathLst>
                  <a:path w="269" h="344">
                    <a:moveTo>
                      <a:pt x="269" y="134"/>
                    </a:moveTo>
                    <a:cubicBezTo>
                      <a:pt x="264" y="161"/>
                      <a:pt x="240" y="176"/>
                      <a:pt x="229" y="199"/>
                    </a:cubicBezTo>
                    <a:cubicBezTo>
                      <a:pt x="218" y="220"/>
                      <a:pt x="195" y="235"/>
                      <a:pt x="203" y="264"/>
                    </a:cubicBezTo>
                    <a:cubicBezTo>
                      <a:pt x="206" y="275"/>
                      <a:pt x="190" y="281"/>
                      <a:pt x="183" y="290"/>
                    </a:cubicBezTo>
                    <a:cubicBezTo>
                      <a:pt x="176" y="300"/>
                      <a:pt x="160" y="306"/>
                      <a:pt x="163" y="321"/>
                    </a:cubicBezTo>
                    <a:cubicBezTo>
                      <a:pt x="166" y="335"/>
                      <a:pt x="157" y="341"/>
                      <a:pt x="147" y="342"/>
                    </a:cubicBezTo>
                    <a:cubicBezTo>
                      <a:pt x="132" y="344"/>
                      <a:pt x="141" y="328"/>
                      <a:pt x="135" y="323"/>
                    </a:cubicBezTo>
                    <a:cubicBezTo>
                      <a:pt x="113" y="304"/>
                      <a:pt x="89" y="293"/>
                      <a:pt x="75" y="262"/>
                    </a:cubicBezTo>
                    <a:cubicBezTo>
                      <a:pt x="66" y="244"/>
                      <a:pt x="30" y="255"/>
                      <a:pt x="6" y="256"/>
                    </a:cubicBezTo>
                    <a:cubicBezTo>
                      <a:pt x="1" y="250"/>
                      <a:pt x="0" y="242"/>
                      <a:pt x="3" y="238"/>
                    </a:cubicBezTo>
                    <a:cubicBezTo>
                      <a:pt x="23" y="205"/>
                      <a:pt x="9" y="171"/>
                      <a:pt x="6" y="138"/>
                    </a:cubicBezTo>
                    <a:cubicBezTo>
                      <a:pt x="17" y="97"/>
                      <a:pt x="49" y="73"/>
                      <a:pt x="77" y="46"/>
                    </a:cubicBezTo>
                    <a:cubicBezTo>
                      <a:pt x="87" y="36"/>
                      <a:pt x="101" y="30"/>
                      <a:pt x="106" y="16"/>
                    </a:cubicBezTo>
                    <a:cubicBezTo>
                      <a:pt x="133" y="0"/>
                      <a:pt x="144" y="15"/>
                      <a:pt x="146" y="39"/>
                    </a:cubicBezTo>
                    <a:cubicBezTo>
                      <a:pt x="148" y="70"/>
                      <a:pt x="147" y="101"/>
                      <a:pt x="136" y="133"/>
                    </a:cubicBezTo>
                    <a:cubicBezTo>
                      <a:pt x="181" y="139"/>
                      <a:pt x="226" y="93"/>
                      <a:pt x="269" y="134"/>
                    </a:cubicBezTo>
                    <a:close/>
                  </a:path>
                </a:pathLst>
              </a:custGeom>
              <a:solidFill>
                <a:srgbClr val="F5E17A"/>
              </a:solidFill>
              <a:ln w="9525">
                <a:noFill/>
              </a:ln>
            </p:spPr>
            <p:txBody>
              <a:bodyPr/>
              <a:p>
                <a:endParaRPr lang="zh-CN" altLang="en-US"/>
              </a:p>
            </p:txBody>
          </p:sp>
          <p:sp>
            <p:nvSpPr>
              <p:cNvPr id="30761" name="Freeform 11"/>
              <p:cNvSpPr/>
              <p:nvPr/>
            </p:nvSpPr>
            <p:spPr>
              <a:xfrm>
                <a:off x="2889250" y="1219200"/>
                <a:ext cx="511175" cy="635000"/>
              </a:xfrm>
              <a:custGeom>
                <a:avLst/>
                <a:gdLst/>
                <a:ahLst/>
                <a:cxnLst>
                  <a:cxn ang="0">
                    <a:pos x="392777" y="402041"/>
                  </a:cxn>
                  <a:cxn ang="0">
                    <a:pos x="396536" y="452766"/>
                  </a:cxn>
                  <a:cxn ang="0">
                    <a:pos x="381501" y="591789"/>
                  </a:cxn>
                  <a:cxn ang="0">
                    <a:pos x="377743" y="635000"/>
                  </a:cxn>
                  <a:cxn ang="0">
                    <a:pos x="347674" y="482825"/>
                  </a:cxn>
                  <a:cxn ang="0">
                    <a:pos x="319484" y="561730"/>
                  </a:cxn>
                  <a:cxn ang="0">
                    <a:pos x="287535" y="589911"/>
                  </a:cxn>
                  <a:cxn ang="0">
                    <a:pos x="163500" y="537307"/>
                  </a:cxn>
                  <a:cxn ang="0">
                    <a:pos x="157862" y="492218"/>
                  </a:cxn>
                  <a:cxn ang="0">
                    <a:pos x="163500" y="477189"/>
                  </a:cxn>
                  <a:cxn ang="0">
                    <a:pos x="146586" y="488461"/>
                  </a:cxn>
                  <a:cxn ang="0">
                    <a:pos x="112759" y="501612"/>
                  </a:cxn>
                  <a:cxn ang="0">
                    <a:pos x="56379" y="512884"/>
                  </a:cxn>
                  <a:cxn ang="0">
                    <a:pos x="63896" y="443372"/>
                  </a:cxn>
                  <a:cxn ang="0">
                    <a:pos x="103362" y="319378"/>
                  </a:cxn>
                  <a:cxn ang="0">
                    <a:pos x="18793" y="206656"/>
                  </a:cxn>
                  <a:cxn ang="0">
                    <a:pos x="16913" y="165325"/>
                  </a:cxn>
                  <a:cxn ang="0">
                    <a:pos x="52620" y="139023"/>
                  </a:cxn>
                  <a:cxn ang="0">
                    <a:pos x="157862" y="9393"/>
                  </a:cxn>
                  <a:cxn ang="0">
                    <a:pos x="231156" y="56360"/>
                  </a:cxn>
                  <a:cxn ang="0">
                    <a:pos x="236794" y="276168"/>
                  </a:cxn>
                  <a:cxn ang="0">
                    <a:pos x="486743" y="93934"/>
                  </a:cxn>
                  <a:cxn ang="0">
                    <a:pos x="494261" y="227322"/>
                  </a:cxn>
                  <a:cxn ang="0">
                    <a:pos x="437881" y="319378"/>
                  </a:cxn>
                  <a:cxn ang="0">
                    <a:pos x="392777" y="402041"/>
                  </a:cxn>
                </a:cxnLst>
                <a:pathLst>
                  <a:path w="272" h="338">
                    <a:moveTo>
                      <a:pt x="209" y="214"/>
                    </a:moveTo>
                    <a:cubicBezTo>
                      <a:pt x="209" y="223"/>
                      <a:pt x="208" y="233"/>
                      <a:pt x="211" y="241"/>
                    </a:cubicBezTo>
                    <a:cubicBezTo>
                      <a:pt x="226" y="268"/>
                      <a:pt x="232" y="292"/>
                      <a:pt x="203" y="315"/>
                    </a:cubicBezTo>
                    <a:cubicBezTo>
                      <a:pt x="199" y="319"/>
                      <a:pt x="202" y="330"/>
                      <a:pt x="201" y="338"/>
                    </a:cubicBezTo>
                    <a:cubicBezTo>
                      <a:pt x="187" y="314"/>
                      <a:pt x="185" y="288"/>
                      <a:pt x="185" y="257"/>
                    </a:cubicBezTo>
                    <a:cubicBezTo>
                      <a:pt x="173" y="272"/>
                      <a:pt x="170" y="285"/>
                      <a:pt x="170" y="299"/>
                    </a:cubicBezTo>
                    <a:cubicBezTo>
                      <a:pt x="172" y="313"/>
                      <a:pt x="161" y="314"/>
                      <a:pt x="153" y="314"/>
                    </a:cubicBezTo>
                    <a:cubicBezTo>
                      <a:pt x="127" y="315"/>
                      <a:pt x="107" y="299"/>
                      <a:pt x="87" y="286"/>
                    </a:cubicBezTo>
                    <a:cubicBezTo>
                      <a:pt x="79" y="280"/>
                      <a:pt x="80" y="271"/>
                      <a:pt x="84" y="262"/>
                    </a:cubicBezTo>
                    <a:cubicBezTo>
                      <a:pt x="85" y="259"/>
                      <a:pt x="89" y="258"/>
                      <a:pt x="87" y="254"/>
                    </a:cubicBezTo>
                    <a:cubicBezTo>
                      <a:pt x="84" y="257"/>
                      <a:pt x="81" y="259"/>
                      <a:pt x="78" y="260"/>
                    </a:cubicBezTo>
                    <a:cubicBezTo>
                      <a:pt x="72" y="263"/>
                      <a:pt x="66" y="264"/>
                      <a:pt x="60" y="267"/>
                    </a:cubicBezTo>
                    <a:cubicBezTo>
                      <a:pt x="50" y="272"/>
                      <a:pt x="40" y="284"/>
                      <a:pt x="30" y="273"/>
                    </a:cubicBezTo>
                    <a:cubicBezTo>
                      <a:pt x="19" y="261"/>
                      <a:pt x="24" y="247"/>
                      <a:pt x="34" y="236"/>
                    </a:cubicBezTo>
                    <a:cubicBezTo>
                      <a:pt x="64" y="221"/>
                      <a:pt x="69" y="199"/>
                      <a:pt x="55" y="170"/>
                    </a:cubicBezTo>
                    <a:cubicBezTo>
                      <a:pt x="44" y="147"/>
                      <a:pt x="45" y="117"/>
                      <a:pt x="10" y="110"/>
                    </a:cubicBezTo>
                    <a:cubicBezTo>
                      <a:pt x="3" y="109"/>
                      <a:pt x="0" y="96"/>
                      <a:pt x="9" y="88"/>
                    </a:cubicBezTo>
                    <a:cubicBezTo>
                      <a:pt x="21" y="91"/>
                      <a:pt x="26" y="83"/>
                      <a:pt x="28" y="74"/>
                    </a:cubicBezTo>
                    <a:cubicBezTo>
                      <a:pt x="36" y="42"/>
                      <a:pt x="59" y="23"/>
                      <a:pt x="84" y="5"/>
                    </a:cubicBezTo>
                    <a:cubicBezTo>
                      <a:pt x="105" y="0"/>
                      <a:pt x="112" y="18"/>
                      <a:pt x="123" y="30"/>
                    </a:cubicBezTo>
                    <a:cubicBezTo>
                      <a:pt x="125" y="68"/>
                      <a:pt x="141" y="107"/>
                      <a:pt x="126" y="147"/>
                    </a:cubicBezTo>
                    <a:cubicBezTo>
                      <a:pt x="165" y="106"/>
                      <a:pt x="202" y="64"/>
                      <a:pt x="259" y="50"/>
                    </a:cubicBezTo>
                    <a:cubicBezTo>
                      <a:pt x="272" y="74"/>
                      <a:pt x="254" y="98"/>
                      <a:pt x="263" y="121"/>
                    </a:cubicBezTo>
                    <a:cubicBezTo>
                      <a:pt x="265" y="146"/>
                      <a:pt x="243" y="155"/>
                      <a:pt x="233" y="170"/>
                    </a:cubicBezTo>
                    <a:cubicBezTo>
                      <a:pt x="223" y="184"/>
                      <a:pt x="204" y="193"/>
                      <a:pt x="209" y="214"/>
                    </a:cubicBezTo>
                    <a:close/>
                  </a:path>
                </a:pathLst>
              </a:custGeom>
              <a:solidFill>
                <a:srgbClr val="F4DC69"/>
              </a:solidFill>
              <a:ln w="9525">
                <a:noFill/>
              </a:ln>
            </p:spPr>
            <p:txBody>
              <a:bodyPr/>
              <a:p>
                <a:endParaRPr lang="zh-CN" altLang="en-US"/>
              </a:p>
            </p:txBody>
          </p:sp>
          <p:sp>
            <p:nvSpPr>
              <p:cNvPr id="30762" name="Freeform 12"/>
              <p:cNvSpPr/>
              <p:nvPr/>
            </p:nvSpPr>
            <p:spPr>
              <a:xfrm>
                <a:off x="1816100" y="1465263"/>
                <a:ext cx="587375" cy="541338"/>
              </a:xfrm>
              <a:custGeom>
                <a:avLst/>
                <a:gdLst/>
                <a:ahLst/>
                <a:cxnLst>
                  <a:cxn ang="0">
                    <a:pos x="146843" y="473670"/>
                  </a:cxn>
                  <a:cxn ang="0">
                    <a:pos x="41417" y="340215"/>
                  </a:cxn>
                  <a:cxn ang="0">
                    <a:pos x="9413" y="298863"/>
                  </a:cxn>
                  <a:cxn ang="0">
                    <a:pos x="67774" y="287585"/>
                  </a:cxn>
                  <a:cxn ang="0">
                    <a:pos x="303100" y="325178"/>
                  </a:cxn>
                  <a:cxn ang="0">
                    <a:pos x="180730" y="84584"/>
                  </a:cxn>
                  <a:cxn ang="0">
                    <a:pos x="171317" y="24435"/>
                  </a:cxn>
                  <a:cxn ang="0">
                    <a:pos x="244739" y="16916"/>
                  </a:cxn>
                  <a:cxn ang="0">
                    <a:pos x="438648" y="92102"/>
                  </a:cxn>
                  <a:cxn ang="0">
                    <a:pos x="481948" y="99621"/>
                  </a:cxn>
                  <a:cxn ang="0">
                    <a:pos x="515835" y="150371"/>
                  </a:cxn>
                  <a:cxn ang="0">
                    <a:pos x="562901" y="268789"/>
                  </a:cxn>
                  <a:cxn ang="0">
                    <a:pos x="568548" y="332697"/>
                  </a:cxn>
                  <a:cxn ang="0">
                    <a:pos x="508305" y="417281"/>
                  </a:cxn>
                  <a:cxn ang="0">
                    <a:pos x="476300" y="421040"/>
                  </a:cxn>
                  <a:cxn ang="0">
                    <a:pos x="421705" y="387207"/>
                  </a:cxn>
                  <a:cxn ang="0">
                    <a:pos x="523366" y="456753"/>
                  </a:cxn>
                  <a:cxn ang="0">
                    <a:pos x="497009" y="507504"/>
                  </a:cxn>
                  <a:cxn ang="0">
                    <a:pos x="455592" y="507504"/>
                  </a:cxn>
                  <a:cxn ang="0">
                    <a:pos x="244739" y="541338"/>
                  </a:cxn>
                  <a:cxn ang="0">
                    <a:pos x="225913" y="533819"/>
                  </a:cxn>
                  <a:cxn ang="0">
                    <a:pos x="146843" y="473670"/>
                  </a:cxn>
                </a:cxnLst>
                <a:pathLst>
                  <a:path w="312" h="288">
                    <a:moveTo>
                      <a:pt x="78" y="252"/>
                    </a:moveTo>
                    <a:cubicBezTo>
                      <a:pt x="68" y="222"/>
                      <a:pt x="44" y="202"/>
                      <a:pt x="22" y="181"/>
                    </a:cubicBezTo>
                    <a:cubicBezTo>
                      <a:pt x="15" y="174"/>
                      <a:pt x="0" y="170"/>
                      <a:pt x="5" y="159"/>
                    </a:cubicBezTo>
                    <a:cubicBezTo>
                      <a:pt x="11" y="146"/>
                      <a:pt x="26" y="150"/>
                      <a:pt x="36" y="153"/>
                    </a:cubicBezTo>
                    <a:cubicBezTo>
                      <a:pt x="76" y="165"/>
                      <a:pt x="118" y="156"/>
                      <a:pt x="161" y="173"/>
                    </a:cubicBezTo>
                    <a:cubicBezTo>
                      <a:pt x="142" y="125"/>
                      <a:pt x="110" y="90"/>
                      <a:pt x="96" y="45"/>
                    </a:cubicBezTo>
                    <a:cubicBezTo>
                      <a:pt x="92" y="35"/>
                      <a:pt x="82" y="24"/>
                      <a:pt x="91" y="13"/>
                    </a:cubicBezTo>
                    <a:cubicBezTo>
                      <a:pt x="102" y="0"/>
                      <a:pt x="116" y="5"/>
                      <a:pt x="130" y="9"/>
                    </a:cubicBezTo>
                    <a:cubicBezTo>
                      <a:pt x="166" y="20"/>
                      <a:pt x="201" y="30"/>
                      <a:pt x="233" y="49"/>
                    </a:cubicBezTo>
                    <a:cubicBezTo>
                      <a:pt x="240" y="54"/>
                      <a:pt x="247" y="63"/>
                      <a:pt x="256" y="53"/>
                    </a:cubicBezTo>
                    <a:cubicBezTo>
                      <a:pt x="275" y="54"/>
                      <a:pt x="276" y="68"/>
                      <a:pt x="274" y="80"/>
                    </a:cubicBezTo>
                    <a:cubicBezTo>
                      <a:pt x="269" y="107"/>
                      <a:pt x="277" y="127"/>
                      <a:pt x="299" y="143"/>
                    </a:cubicBezTo>
                    <a:cubicBezTo>
                      <a:pt x="311" y="152"/>
                      <a:pt x="312" y="168"/>
                      <a:pt x="302" y="177"/>
                    </a:cubicBezTo>
                    <a:cubicBezTo>
                      <a:pt x="288" y="190"/>
                      <a:pt x="269" y="197"/>
                      <a:pt x="270" y="222"/>
                    </a:cubicBezTo>
                    <a:cubicBezTo>
                      <a:pt x="270" y="226"/>
                      <a:pt x="259" y="226"/>
                      <a:pt x="253" y="224"/>
                    </a:cubicBezTo>
                    <a:cubicBezTo>
                      <a:pt x="242" y="220"/>
                      <a:pt x="234" y="211"/>
                      <a:pt x="224" y="206"/>
                    </a:cubicBezTo>
                    <a:cubicBezTo>
                      <a:pt x="233" y="232"/>
                      <a:pt x="257" y="235"/>
                      <a:pt x="278" y="243"/>
                    </a:cubicBezTo>
                    <a:cubicBezTo>
                      <a:pt x="283" y="257"/>
                      <a:pt x="272" y="263"/>
                      <a:pt x="264" y="270"/>
                    </a:cubicBezTo>
                    <a:cubicBezTo>
                      <a:pt x="257" y="273"/>
                      <a:pt x="248" y="273"/>
                      <a:pt x="242" y="270"/>
                    </a:cubicBezTo>
                    <a:cubicBezTo>
                      <a:pt x="199" y="246"/>
                      <a:pt x="163" y="259"/>
                      <a:pt x="130" y="288"/>
                    </a:cubicBezTo>
                    <a:cubicBezTo>
                      <a:pt x="126" y="287"/>
                      <a:pt x="123" y="286"/>
                      <a:pt x="120" y="284"/>
                    </a:cubicBezTo>
                    <a:cubicBezTo>
                      <a:pt x="113" y="264"/>
                      <a:pt x="91" y="264"/>
                      <a:pt x="78" y="252"/>
                    </a:cubicBezTo>
                    <a:close/>
                  </a:path>
                </a:pathLst>
              </a:custGeom>
              <a:solidFill>
                <a:srgbClr val="F5CB5B"/>
              </a:solidFill>
              <a:ln w="9525">
                <a:noFill/>
              </a:ln>
            </p:spPr>
            <p:txBody>
              <a:bodyPr/>
              <a:p>
                <a:endParaRPr lang="zh-CN" altLang="en-US"/>
              </a:p>
            </p:txBody>
          </p:sp>
          <p:sp>
            <p:nvSpPr>
              <p:cNvPr id="30763" name="Freeform 14"/>
              <p:cNvSpPr/>
              <p:nvPr/>
            </p:nvSpPr>
            <p:spPr>
              <a:xfrm>
                <a:off x="2562225" y="1252538"/>
                <a:ext cx="485775" cy="701675"/>
              </a:xfrm>
              <a:custGeom>
                <a:avLst/>
                <a:gdLst/>
                <a:ahLst/>
                <a:cxnLst>
                  <a:cxn ang="0">
                    <a:pos x="401046" y="411975"/>
                  </a:cxn>
                  <a:cxn ang="0">
                    <a:pos x="391632" y="475935"/>
                  </a:cxn>
                  <a:cxn ang="0">
                    <a:pos x="474477" y="442074"/>
                  </a:cxn>
                  <a:cxn ang="0">
                    <a:pos x="480126" y="481578"/>
                  </a:cxn>
                  <a:cxn ang="0">
                    <a:pos x="397281" y="639596"/>
                  </a:cxn>
                  <a:cxn ang="0">
                    <a:pos x="365272" y="654645"/>
                  </a:cxn>
                  <a:cxn ang="0">
                    <a:pos x="175104" y="662170"/>
                  </a:cxn>
                  <a:cxn ang="0">
                    <a:pos x="120502" y="677219"/>
                  </a:cxn>
                  <a:cxn ang="0">
                    <a:pos x="80962" y="692269"/>
                  </a:cxn>
                  <a:cxn ang="0">
                    <a:pos x="24477" y="641477"/>
                  </a:cxn>
                  <a:cxn ang="0">
                    <a:pos x="0" y="244551"/>
                  </a:cxn>
                  <a:cxn ang="0">
                    <a:pos x="5648" y="221977"/>
                  </a:cxn>
                  <a:cxn ang="0">
                    <a:pos x="60251" y="0"/>
                  </a:cxn>
                  <a:cxn ang="0">
                    <a:pos x="141213" y="150493"/>
                  </a:cxn>
                  <a:cxn ang="0">
                    <a:pos x="126150" y="278412"/>
                  </a:cxn>
                  <a:cxn ang="0">
                    <a:pos x="154393" y="163661"/>
                  </a:cxn>
                  <a:cxn ang="0">
                    <a:pos x="173222" y="139206"/>
                  </a:cxn>
                  <a:cxn ang="0">
                    <a:pos x="195816" y="205047"/>
                  </a:cxn>
                  <a:cxn ang="0">
                    <a:pos x="184519" y="304748"/>
                  </a:cxn>
                  <a:cxn ang="0">
                    <a:pos x="241004" y="474053"/>
                  </a:cxn>
                  <a:cxn ang="0">
                    <a:pos x="295607" y="498509"/>
                  </a:cxn>
                  <a:cxn ang="0">
                    <a:pos x="337029" y="453361"/>
                  </a:cxn>
                  <a:cxn ang="0">
                    <a:pos x="346444" y="331085"/>
                  </a:cxn>
                  <a:cxn ang="0">
                    <a:pos x="340795" y="272769"/>
                  </a:cxn>
                  <a:cxn ang="0">
                    <a:pos x="376569" y="212571"/>
                  </a:cxn>
                  <a:cxn ang="0">
                    <a:pos x="414226" y="265244"/>
                  </a:cxn>
                  <a:cxn ang="0">
                    <a:pos x="401046" y="411975"/>
                  </a:cxn>
                </a:cxnLst>
                <a:pathLst>
                  <a:path w="258" h="373">
                    <a:moveTo>
                      <a:pt x="213" y="219"/>
                    </a:moveTo>
                    <a:cubicBezTo>
                      <a:pt x="208" y="229"/>
                      <a:pt x="203" y="239"/>
                      <a:pt x="208" y="253"/>
                    </a:cubicBezTo>
                    <a:cubicBezTo>
                      <a:pt x="224" y="248"/>
                      <a:pt x="233" y="229"/>
                      <a:pt x="252" y="235"/>
                    </a:cubicBezTo>
                    <a:cubicBezTo>
                      <a:pt x="258" y="241"/>
                      <a:pt x="256" y="249"/>
                      <a:pt x="255" y="256"/>
                    </a:cubicBezTo>
                    <a:cubicBezTo>
                      <a:pt x="242" y="285"/>
                      <a:pt x="217" y="308"/>
                      <a:pt x="211" y="340"/>
                    </a:cubicBezTo>
                    <a:cubicBezTo>
                      <a:pt x="210" y="348"/>
                      <a:pt x="203" y="354"/>
                      <a:pt x="194" y="348"/>
                    </a:cubicBezTo>
                    <a:cubicBezTo>
                      <a:pt x="159" y="322"/>
                      <a:pt x="126" y="341"/>
                      <a:pt x="93" y="352"/>
                    </a:cubicBezTo>
                    <a:cubicBezTo>
                      <a:pt x="83" y="355"/>
                      <a:pt x="74" y="358"/>
                      <a:pt x="64" y="360"/>
                    </a:cubicBezTo>
                    <a:cubicBezTo>
                      <a:pt x="56" y="361"/>
                      <a:pt x="50" y="365"/>
                      <a:pt x="43" y="368"/>
                    </a:cubicBezTo>
                    <a:cubicBezTo>
                      <a:pt x="21" y="373"/>
                      <a:pt x="15" y="359"/>
                      <a:pt x="13" y="341"/>
                    </a:cubicBezTo>
                    <a:cubicBezTo>
                      <a:pt x="27" y="269"/>
                      <a:pt x="18" y="199"/>
                      <a:pt x="0" y="130"/>
                    </a:cubicBezTo>
                    <a:cubicBezTo>
                      <a:pt x="0" y="125"/>
                      <a:pt x="1" y="121"/>
                      <a:pt x="3" y="118"/>
                    </a:cubicBezTo>
                    <a:cubicBezTo>
                      <a:pt x="8" y="78"/>
                      <a:pt x="7" y="36"/>
                      <a:pt x="32" y="0"/>
                    </a:cubicBezTo>
                    <a:cubicBezTo>
                      <a:pt x="66" y="16"/>
                      <a:pt x="67" y="50"/>
                      <a:pt x="75" y="80"/>
                    </a:cubicBezTo>
                    <a:cubicBezTo>
                      <a:pt x="67" y="103"/>
                      <a:pt x="63" y="127"/>
                      <a:pt x="67" y="148"/>
                    </a:cubicBezTo>
                    <a:cubicBezTo>
                      <a:pt x="70" y="130"/>
                      <a:pt x="56" y="105"/>
                      <a:pt x="82" y="87"/>
                    </a:cubicBezTo>
                    <a:cubicBezTo>
                      <a:pt x="85" y="83"/>
                      <a:pt x="88" y="78"/>
                      <a:pt x="92" y="74"/>
                    </a:cubicBezTo>
                    <a:cubicBezTo>
                      <a:pt x="111" y="80"/>
                      <a:pt x="105" y="96"/>
                      <a:pt x="104" y="109"/>
                    </a:cubicBezTo>
                    <a:cubicBezTo>
                      <a:pt x="102" y="127"/>
                      <a:pt x="104" y="146"/>
                      <a:pt x="98" y="162"/>
                    </a:cubicBezTo>
                    <a:cubicBezTo>
                      <a:pt x="83" y="202"/>
                      <a:pt x="109" y="225"/>
                      <a:pt x="128" y="252"/>
                    </a:cubicBezTo>
                    <a:cubicBezTo>
                      <a:pt x="135" y="262"/>
                      <a:pt x="144" y="268"/>
                      <a:pt x="157" y="265"/>
                    </a:cubicBezTo>
                    <a:cubicBezTo>
                      <a:pt x="170" y="262"/>
                      <a:pt x="177" y="253"/>
                      <a:pt x="179" y="241"/>
                    </a:cubicBezTo>
                    <a:cubicBezTo>
                      <a:pt x="183" y="219"/>
                      <a:pt x="189" y="198"/>
                      <a:pt x="184" y="176"/>
                    </a:cubicBezTo>
                    <a:cubicBezTo>
                      <a:pt x="181" y="166"/>
                      <a:pt x="180" y="156"/>
                      <a:pt x="181" y="145"/>
                    </a:cubicBezTo>
                    <a:cubicBezTo>
                      <a:pt x="182" y="131"/>
                      <a:pt x="182" y="114"/>
                      <a:pt x="200" y="113"/>
                    </a:cubicBezTo>
                    <a:cubicBezTo>
                      <a:pt x="215" y="112"/>
                      <a:pt x="218" y="129"/>
                      <a:pt x="220" y="141"/>
                    </a:cubicBezTo>
                    <a:cubicBezTo>
                      <a:pt x="223" y="167"/>
                      <a:pt x="230" y="195"/>
                      <a:pt x="213" y="219"/>
                    </a:cubicBezTo>
                    <a:close/>
                  </a:path>
                </a:pathLst>
              </a:custGeom>
              <a:solidFill>
                <a:srgbClr val="F1BB48"/>
              </a:solidFill>
              <a:ln w="9525">
                <a:noFill/>
              </a:ln>
            </p:spPr>
            <p:txBody>
              <a:bodyPr/>
              <a:p>
                <a:endParaRPr lang="zh-CN" altLang="en-US"/>
              </a:p>
            </p:txBody>
          </p:sp>
          <p:sp>
            <p:nvSpPr>
              <p:cNvPr id="30764" name="Freeform 15"/>
              <p:cNvSpPr/>
              <p:nvPr/>
            </p:nvSpPr>
            <p:spPr>
              <a:xfrm>
                <a:off x="2181225" y="1331913"/>
                <a:ext cx="436563" cy="671513"/>
              </a:xfrm>
              <a:custGeom>
                <a:avLst/>
                <a:gdLst/>
                <a:ahLst/>
                <a:cxnLst>
                  <a:cxn ang="0">
                    <a:pos x="158065" y="594392"/>
                  </a:cxn>
                  <a:cxn ang="0">
                    <a:pos x="0" y="498462"/>
                  </a:cxn>
                  <a:cxn ang="0">
                    <a:pos x="126076" y="549248"/>
                  </a:cxn>
                  <a:cxn ang="0">
                    <a:pos x="129839" y="515390"/>
                  </a:cxn>
                  <a:cxn ang="0">
                    <a:pos x="154302" y="475890"/>
                  </a:cxn>
                  <a:cxn ang="0">
                    <a:pos x="197582" y="449556"/>
                  </a:cxn>
                  <a:cxn ang="0">
                    <a:pos x="176883" y="408174"/>
                  </a:cxn>
                  <a:cxn ang="0">
                    <a:pos x="133603" y="289672"/>
                  </a:cxn>
                  <a:cxn ang="0">
                    <a:pos x="116667" y="233242"/>
                  </a:cxn>
                  <a:cxn ang="0">
                    <a:pos x="109140" y="62072"/>
                  </a:cxn>
                  <a:cxn ang="0">
                    <a:pos x="158065" y="30095"/>
                  </a:cxn>
                  <a:cxn ang="0">
                    <a:pos x="246507" y="141074"/>
                  </a:cxn>
                  <a:cxn ang="0">
                    <a:pos x="336830" y="291553"/>
                  </a:cxn>
                  <a:cxn ang="0">
                    <a:pos x="363175" y="291553"/>
                  </a:cxn>
                  <a:cxn ang="0">
                    <a:pos x="395164" y="242647"/>
                  </a:cxn>
                  <a:cxn ang="0">
                    <a:pos x="344357" y="413817"/>
                  </a:cxn>
                  <a:cxn ang="0">
                    <a:pos x="270970" y="472128"/>
                  </a:cxn>
                  <a:cxn ang="0">
                    <a:pos x="351884" y="528557"/>
                  </a:cxn>
                  <a:cxn ang="0">
                    <a:pos x="378229" y="541724"/>
                  </a:cxn>
                  <a:cxn ang="0">
                    <a:pos x="344357" y="632012"/>
                  </a:cxn>
                  <a:cxn ang="0">
                    <a:pos x="254034" y="671513"/>
                  </a:cxn>
                  <a:cxn ang="0">
                    <a:pos x="158065" y="594392"/>
                  </a:cxn>
                </a:cxnLst>
                <a:pathLst>
                  <a:path w="232" h="357">
                    <a:moveTo>
                      <a:pt x="84" y="316"/>
                    </a:moveTo>
                    <a:cubicBezTo>
                      <a:pt x="39" y="328"/>
                      <a:pt x="28" y="287"/>
                      <a:pt x="0" y="265"/>
                    </a:cubicBezTo>
                    <a:cubicBezTo>
                      <a:pt x="33" y="257"/>
                      <a:pt x="49" y="280"/>
                      <a:pt x="67" y="292"/>
                    </a:cubicBezTo>
                    <a:cubicBezTo>
                      <a:pt x="76" y="284"/>
                      <a:pt x="72" y="279"/>
                      <a:pt x="69" y="274"/>
                    </a:cubicBezTo>
                    <a:cubicBezTo>
                      <a:pt x="61" y="259"/>
                      <a:pt x="52" y="244"/>
                      <a:pt x="82" y="253"/>
                    </a:cubicBezTo>
                    <a:cubicBezTo>
                      <a:pt x="93" y="256"/>
                      <a:pt x="102" y="251"/>
                      <a:pt x="105" y="239"/>
                    </a:cubicBezTo>
                    <a:cubicBezTo>
                      <a:pt x="108" y="228"/>
                      <a:pt x="101" y="225"/>
                      <a:pt x="94" y="217"/>
                    </a:cubicBezTo>
                    <a:cubicBezTo>
                      <a:pt x="79" y="201"/>
                      <a:pt x="54" y="184"/>
                      <a:pt x="71" y="154"/>
                    </a:cubicBezTo>
                    <a:cubicBezTo>
                      <a:pt x="79" y="142"/>
                      <a:pt x="70" y="133"/>
                      <a:pt x="62" y="124"/>
                    </a:cubicBezTo>
                    <a:cubicBezTo>
                      <a:pt x="61" y="94"/>
                      <a:pt x="58" y="63"/>
                      <a:pt x="58" y="33"/>
                    </a:cubicBezTo>
                    <a:cubicBezTo>
                      <a:pt x="57" y="17"/>
                      <a:pt x="61" y="0"/>
                      <a:pt x="84" y="16"/>
                    </a:cubicBezTo>
                    <a:cubicBezTo>
                      <a:pt x="104" y="32"/>
                      <a:pt x="124" y="48"/>
                      <a:pt x="131" y="75"/>
                    </a:cubicBezTo>
                    <a:cubicBezTo>
                      <a:pt x="141" y="105"/>
                      <a:pt x="163" y="129"/>
                      <a:pt x="179" y="155"/>
                    </a:cubicBezTo>
                    <a:cubicBezTo>
                      <a:pt x="183" y="162"/>
                      <a:pt x="188" y="163"/>
                      <a:pt x="193" y="155"/>
                    </a:cubicBezTo>
                    <a:cubicBezTo>
                      <a:pt x="198" y="146"/>
                      <a:pt x="199" y="134"/>
                      <a:pt x="210" y="129"/>
                    </a:cubicBezTo>
                    <a:cubicBezTo>
                      <a:pt x="232" y="170"/>
                      <a:pt x="224" y="196"/>
                      <a:pt x="183" y="220"/>
                    </a:cubicBezTo>
                    <a:cubicBezTo>
                      <a:pt x="169" y="228"/>
                      <a:pt x="144" y="227"/>
                      <a:pt x="144" y="251"/>
                    </a:cubicBezTo>
                    <a:cubicBezTo>
                      <a:pt x="145" y="277"/>
                      <a:pt x="171" y="273"/>
                      <a:pt x="187" y="281"/>
                    </a:cubicBezTo>
                    <a:cubicBezTo>
                      <a:pt x="192" y="283"/>
                      <a:pt x="197" y="285"/>
                      <a:pt x="201" y="288"/>
                    </a:cubicBezTo>
                    <a:cubicBezTo>
                      <a:pt x="220" y="314"/>
                      <a:pt x="205" y="328"/>
                      <a:pt x="183" y="336"/>
                    </a:cubicBezTo>
                    <a:cubicBezTo>
                      <a:pt x="167" y="343"/>
                      <a:pt x="150" y="347"/>
                      <a:pt x="135" y="357"/>
                    </a:cubicBezTo>
                    <a:cubicBezTo>
                      <a:pt x="112" y="351"/>
                      <a:pt x="95" y="338"/>
                      <a:pt x="84" y="316"/>
                    </a:cubicBezTo>
                    <a:close/>
                  </a:path>
                </a:pathLst>
              </a:custGeom>
              <a:solidFill>
                <a:srgbClr val="F1BB48"/>
              </a:solidFill>
              <a:ln w="9525">
                <a:noFill/>
              </a:ln>
            </p:spPr>
            <p:txBody>
              <a:bodyPr/>
              <a:p>
                <a:endParaRPr lang="zh-CN" altLang="en-US"/>
              </a:p>
            </p:txBody>
          </p:sp>
          <p:sp>
            <p:nvSpPr>
              <p:cNvPr id="30765" name="Freeform 16"/>
              <p:cNvSpPr/>
              <p:nvPr/>
            </p:nvSpPr>
            <p:spPr>
              <a:xfrm>
                <a:off x="2697163" y="1276350"/>
                <a:ext cx="350838" cy="512763"/>
              </a:xfrm>
              <a:custGeom>
                <a:avLst/>
                <a:gdLst/>
                <a:ahLst/>
                <a:cxnLst>
                  <a:cxn ang="0">
                    <a:pos x="266411" y="388798"/>
                  </a:cxn>
                  <a:cxn ang="0">
                    <a:pos x="262659" y="246051"/>
                  </a:cxn>
                  <a:cxn ang="0">
                    <a:pos x="245774" y="195338"/>
                  </a:cxn>
                  <a:cxn ang="0">
                    <a:pos x="225136" y="270468"/>
                  </a:cxn>
                  <a:cxn ang="0">
                    <a:pos x="225136" y="433876"/>
                  </a:cxn>
                  <a:cxn ang="0">
                    <a:pos x="155719" y="501493"/>
                  </a:cxn>
                  <a:cxn ang="0">
                    <a:pos x="86302" y="458293"/>
                  </a:cxn>
                  <a:cxn ang="0">
                    <a:pos x="18761" y="388798"/>
                  </a:cxn>
                  <a:cxn ang="0">
                    <a:pos x="18761" y="345598"/>
                  </a:cxn>
                  <a:cxn ang="0">
                    <a:pos x="39398" y="116451"/>
                  </a:cxn>
                  <a:cxn ang="0">
                    <a:pos x="43151" y="101425"/>
                  </a:cxn>
                  <a:cxn ang="0">
                    <a:pos x="120072" y="1878"/>
                  </a:cxn>
                  <a:cxn ang="0">
                    <a:pos x="210127" y="108938"/>
                  </a:cxn>
                  <a:cxn ang="0">
                    <a:pos x="225136" y="146503"/>
                  </a:cxn>
                  <a:cxn ang="0">
                    <a:pos x="324572" y="306155"/>
                  </a:cxn>
                  <a:cxn ang="0">
                    <a:pos x="266411" y="388798"/>
                  </a:cxn>
                </a:cxnLst>
                <a:pathLst>
                  <a:path w="187" h="273">
                    <a:moveTo>
                      <a:pt x="142" y="207"/>
                    </a:moveTo>
                    <a:cubicBezTo>
                      <a:pt x="142" y="182"/>
                      <a:pt x="142" y="156"/>
                      <a:pt x="140" y="131"/>
                    </a:cubicBezTo>
                    <a:cubicBezTo>
                      <a:pt x="140" y="122"/>
                      <a:pt x="135" y="114"/>
                      <a:pt x="131" y="104"/>
                    </a:cubicBezTo>
                    <a:cubicBezTo>
                      <a:pt x="113" y="115"/>
                      <a:pt x="116" y="133"/>
                      <a:pt x="120" y="144"/>
                    </a:cubicBezTo>
                    <a:cubicBezTo>
                      <a:pt x="129" y="174"/>
                      <a:pt x="121" y="202"/>
                      <a:pt x="120" y="231"/>
                    </a:cubicBezTo>
                    <a:cubicBezTo>
                      <a:pt x="118" y="258"/>
                      <a:pt x="101" y="261"/>
                      <a:pt x="83" y="267"/>
                    </a:cubicBezTo>
                    <a:cubicBezTo>
                      <a:pt x="62" y="273"/>
                      <a:pt x="56" y="261"/>
                      <a:pt x="46" y="244"/>
                    </a:cubicBezTo>
                    <a:cubicBezTo>
                      <a:pt x="38" y="231"/>
                      <a:pt x="36" y="207"/>
                      <a:pt x="10" y="207"/>
                    </a:cubicBezTo>
                    <a:cubicBezTo>
                      <a:pt x="0" y="207"/>
                      <a:pt x="8" y="193"/>
                      <a:pt x="10" y="184"/>
                    </a:cubicBezTo>
                    <a:cubicBezTo>
                      <a:pt x="20" y="144"/>
                      <a:pt x="26" y="103"/>
                      <a:pt x="21" y="62"/>
                    </a:cubicBezTo>
                    <a:cubicBezTo>
                      <a:pt x="21" y="59"/>
                      <a:pt x="21" y="56"/>
                      <a:pt x="23" y="54"/>
                    </a:cubicBezTo>
                    <a:cubicBezTo>
                      <a:pt x="37" y="36"/>
                      <a:pt x="34" y="0"/>
                      <a:pt x="64" y="1"/>
                    </a:cubicBezTo>
                    <a:cubicBezTo>
                      <a:pt x="96" y="1"/>
                      <a:pt x="102" y="34"/>
                      <a:pt x="112" y="58"/>
                    </a:cubicBezTo>
                    <a:cubicBezTo>
                      <a:pt x="111" y="66"/>
                      <a:pt x="112" y="77"/>
                      <a:pt x="120" y="78"/>
                    </a:cubicBezTo>
                    <a:cubicBezTo>
                      <a:pt x="176" y="82"/>
                      <a:pt x="158" y="133"/>
                      <a:pt x="173" y="163"/>
                    </a:cubicBezTo>
                    <a:cubicBezTo>
                      <a:pt x="187" y="191"/>
                      <a:pt x="169" y="203"/>
                      <a:pt x="142" y="207"/>
                    </a:cubicBezTo>
                    <a:close/>
                  </a:path>
                </a:pathLst>
              </a:custGeom>
              <a:solidFill>
                <a:srgbClr val="F5D45B"/>
              </a:solidFill>
              <a:ln w="9525">
                <a:noFill/>
              </a:ln>
            </p:spPr>
            <p:txBody>
              <a:bodyPr/>
              <a:p>
                <a:endParaRPr lang="zh-CN" altLang="en-US"/>
              </a:p>
            </p:txBody>
          </p:sp>
          <p:sp>
            <p:nvSpPr>
              <p:cNvPr id="30766" name="Freeform 17"/>
              <p:cNvSpPr/>
              <p:nvPr/>
            </p:nvSpPr>
            <p:spPr>
              <a:xfrm>
                <a:off x="3530600" y="1914525"/>
                <a:ext cx="452438" cy="287338"/>
              </a:xfrm>
              <a:custGeom>
                <a:avLst/>
                <a:gdLst/>
                <a:ahLst/>
                <a:cxnLst>
                  <a:cxn ang="0">
                    <a:pos x="187733" y="272313"/>
                  </a:cxn>
                  <a:cxn ang="0">
                    <a:pos x="116394" y="262923"/>
                  </a:cxn>
                  <a:cxn ang="0">
                    <a:pos x="61952" y="214094"/>
                  </a:cxn>
                  <a:cxn ang="0">
                    <a:pos x="50688" y="176534"/>
                  </a:cxn>
                  <a:cxn ang="0">
                    <a:pos x="86357" y="99535"/>
                  </a:cxn>
                  <a:cxn ang="0">
                    <a:pos x="202752" y="65730"/>
                  </a:cxn>
                  <a:cxn ang="0">
                    <a:pos x="155818" y="54462"/>
                  </a:cxn>
                  <a:cxn ang="0">
                    <a:pos x="364203" y="5634"/>
                  </a:cxn>
                  <a:cxn ang="0">
                    <a:pos x="433664" y="24414"/>
                  </a:cxn>
                  <a:cxn ang="0">
                    <a:pos x="401749" y="78877"/>
                  </a:cxn>
                  <a:cxn ang="0">
                    <a:pos x="232789" y="212216"/>
                  </a:cxn>
                  <a:cxn ang="0">
                    <a:pos x="187733" y="272313"/>
                  </a:cxn>
                </a:cxnLst>
                <a:pathLst>
                  <a:path w="241" h="153">
                    <a:moveTo>
                      <a:pt x="100" y="145"/>
                    </a:moveTo>
                    <a:cubicBezTo>
                      <a:pt x="89" y="131"/>
                      <a:pt x="76" y="137"/>
                      <a:pt x="62" y="140"/>
                    </a:cubicBezTo>
                    <a:cubicBezTo>
                      <a:pt x="42" y="145"/>
                      <a:pt x="15" y="153"/>
                      <a:pt x="33" y="114"/>
                    </a:cubicBezTo>
                    <a:cubicBezTo>
                      <a:pt x="37" y="105"/>
                      <a:pt x="33" y="100"/>
                      <a:pt x="27" y="94"/>
                    </a:cubicBezTo>
                    <a:cubicBezTo>
                      <a:pt x="0" y="66"/>
                      <a:pt x="21" y="57"/>
                      <a:pt x="46" y="53"/>
                    </a:cubicBezTo>
                    <a:cubicBezTo>
                      <a:pt x="67" y="50"/>
                      <a:pt x="87" y="42"/>
                      <a:pt x="108" y="35"/>
                    </a:cubicBezTo>
                    <a:cubicBezTo>
                      <a:pt x="101" y="26"/>
                      <a:pt x="91" y="31"/>
                      <a:pt x="83" y="29"/>
                    </a:cubicBezTo>
                    <a:cubicBezTo>
                      <a:pt x="120" y="19"/>
                      <a:pt x="155" y="4"/>
                      <a:pt x="194" y="3"/>
                    </a:cubicBezTo>
                    <a:cubicBezTo>
                      <a:pt x="209" y="2"/>
                      <a:pt x="224" y="0"/>
                      <a:pt x="231" y="13"/>
                    </a:cubicBezTo>
                    <a:cubicBezTo>
                      <a:pt x="241" y="28"/>
                      <a:pt x="222" y="34"/>
                      <a:pt x="214" y="42"/>
                    </a:cubicBezTo>
                    <a:cubicBezTo>
                      <a:pt x="186" y="69"/>
                      <a:pt x="157" y="94"/>
                      <a:pt x="124" y="113"/>
                    </a:cubicBezTo>
                    <a:cubicBezTo>
                      <a:pt x="112" y="121"/>
                      <a:pt x="99" y="127"/>
                      <a:pt x="100" y="145"/>
                    </a:cubicBezTo>
                    <a:close/>
                  </a:path>
                </a:pathLst>
              </a:custGeom>
              <a:solidFill>
                <a:srgbClr val="F5E184"/>
              </a:solidFill>
              <a:ln w="9525">
                <a:noFill/>
              </a:ln>
            </p:spPr>
            <p:txBody>
              <a:bodyPr/>
              <a:p>
                <a:endParaRPr lang="zh-CN" altLang="en-US"/>
              </a:p>
            </p:txBody>
          </p:sp>
          <p:sp>
            <p:nvSpPr>
              <p:cNvPr id="30767" name="Freeform 19"/>
              <p:cNvSpPr/>
              <p:nvPr/>
            </p:nvSpPr>
            <p:spPr>
              <a:xfrm>
                <a:off x="3587750" y="2744788"/>
                <a:ext cx="365125" cy="249238"/>
              </a:xfrm>
              <a:custGeom>
                <a:avLst/>
                <a:gdLst/>
                <a:ahLst/>
                <a:cxnLst>
                  <a:cxn ang="0">
                    <a:pos x="39321" y="183649"/>
                  </a:cxn>
                  <a:cxn ang="0">
                    <a:pos x="58045" y="24361"/>
                  </a:cxn>
                  <a:cxn ang="0">
                    <a:pos x="187243" y="39353"/>
                  </a:cxn>
                  <a:cxn ang="0">
                    <a:pos x="307079" y="140547"/>
                  </a:cxn>
                  <a:cxn ang="0">
                    <a:pos x="359507" y="204262"/>
                  </a:cxn>
                  <a:cxn ang="0">
                    <a:pos x="286482" y="239868"/>
                  </a:cxn>
                  <a:cxn ang="0">
                    <a:pos x="95494" y="183649"/>
                  </a:cxn>
                  <a:cxn ang="0">
                    <a:pos x="39321" y="183649"/>
                  </a:cxn>
                </a:cxnLst>
                <a:pathLst>
                  <a:path w="195" h="133">
                    <a:moveTo>
                      <a:pt x="21" y="98"/>
                    </a:moveTo>
                    <a:cubicBezTo>
                      <a:pt x="0" y="52"/>
                      <a:pt x="3" y="28"/>
                      <a:pt x="31" y="13"/>
                    </a:cubicBezTo>
                    <a:cubicBezTo>
                      <a:pt x="56" y="0"/>
                      <a:pt x="79" y="2"/>
                      <a:pt x="100" y="21"/>
                    </a:cubicBezTo>
                    <a:cubicBezTo>
                      <a:pt x="111" y="51"/>
                      <a:pt x="136" y="65"/>
                      <a:pt x="164" y="75"/>
                    </a:cubicBezTo>
                    <a:cubicBezTo>
                      <a:pt x="181" y="81"/>
                      <a:pt x="195" y="90"/>
                      <a:pt x="192" y="109"/>
                    </a:cubicBezTo>
                    <a:cubicBezTo>
                      <a:pt x="189" y="133"/>
                      <a:pt x="168" y="131"/>
                      <a:pt x="153" y="128"/>
                    </a:cubicBezTo>
                    <a:cubicBezTo>
                      <a:pt x="118" y="121"/>
                      <a:pt x="81" y="119"/>
                      <a:pt x="51" y="98"/>
                    </a:cubicBezTo>
                    <a:cubicBezTo>
                      <a:pt x="41" y="91"/>
                      <a:pt x="31" y="85"/>
                      <a:pt x="21" y="98"/>
                    </a:cubicBezTo>
                    <a:close/>
                  </a:path>
                </a:pathLst>
              </a:custGeom>
              <a:solidFill>
                <a:srgbClr val="F5E4A1"/>
              </a:solidFill>
              <a:ln w="9525">
                <a:noFill/>
              </a:ln>
            </p:spPr>
            <p:txBody>
              <a:bodyPr/>
              <a:p>
                <a:endParaRPr lang="zh-CN" altLang="en-US"/>
              </a:p>
            </p:txBody>
          </p:sp>
          <p:sp>
            <p:nvSpPr>
              <p:cNvPr id="30768" name="Freeform 20"/>
              <p:cNvSpPr/>
              <p:nvPr/>
            </p:nvSpPr>
            <p:spPr>
              <a:xfrm>
                <a:off x="1681163" y="1930400"/>
                <a:ext cx="373063" cy="200025"/>
              </a:xfrm>
              <a:custGeom>
                <a:avLst/>
                <a:gdLst/>
                <a:ahLst/>
                <a:cxnLst>
                  <a:cxn ang="0">
                    <a:pos x="282623" y="9346"/>
                  </a:cxn>
                  <a:cxn ang="0">
                    <a:pos x="369294" y="69167"/>
                  </a:cxn>
                  <a:cxn ang="0">
                    <a:pos x="339148" y="87861"/>
                  </a:cxn>
                  <a:cxn ang="0">
                    <a:pos x="320306" y="119641"/>
                  </a:cxn>
                  <a:cxn ang="0">
                    <a:pos x="233635" y="200025"/>
                  </a:cxn>
                  <a:cxn ang="0">
                    <a:pos x="62177" y="110294"/>
                  </a:cxn>
                  <a:cxn ang="0">
                    <a:pos x="7536" y="54212"/>
                  </a:cxn>
                  <a:cxn ang="0">
                    <a:pos x="71597" y="24302"/>
                  </a:cxn>
                  <a:cxn ang="0">
                    <a:pos x="282623" y="9346"/>
                  </a:cxn>
                </a:cxnLst>
                <a:pathLst>
                  <a:path w="198" h="107">
                    <a:moveTo>
                      <a:pt x="150" y="5"/>
                    </a:moveTo>
                    <a:cubicBezTo>
                      <a:pt x="171" y="7"/>
                      <a:pt x="198" y="0"/>
                      <a:pt x="196" y="37"/>
                    </a:cubicBezTo>
                    <a:cubicBezTo>
                      <a:pt x="192" y="42"/>
                      <a:pt x="186" y="46"/>
                      <a:pt x="180" y="47"/>
                    </a:cubicBezTo>
                    <a:cubicBezTo>
                      <a:pt x="170" y="50"/>
                      <a:pt x="173" y="57"/>
                      <a:pt x="170" y="64"/>
                    </a:cubicBezTo>
                    <a:cubicBezTo>
                      <a:pt x="163" y="83"/>
                      <a:pt x="151" y="105"/>
                      <a:pt x="124" y="107"/>
                    </a:cubicBezTo>
                    <a:cubicBezTo>
                      <a:pt x="97" y="85"/>
                      <a:pt x="63" y="76"/>
                      <a:pt x="33" y="59"/>
                    </a:cubicBezTo>
                    <a:cubicBezTo>
                      <a:pt x="20" y="52"/>
                      <a:pt x="0" y="50"/>
                      <a:pt x="4" y="29"/>
                    </a:cubicBezTo>
                    <a:cubicBezTo>
                      <a:pt x="7" y="10"/>
                      <a:pt x="25" y="15"/>
                      <a:pt x="38" y="13"/>
                    </a:cubicBezTo>
                    <a:cubicBezTo>
                      <a:pt x="75" y="6"/>
                      <a:pt x="112" y="2"/>
                      <a:pt x="150" y="5"/>
                    </a:cubicBezTo>
                    <a:close/>
                  </a:path>
                </a:pathLst>
              </a:custGeom>
              <a:solidFill>
                <a:srgbClr val="F2B849"/>
              </a:solidFill>
              <a:ln w="9525">
                <a:noFill/>
              </a:ln>
            </p:spPr>
            <p:txBody>
              <a:bodyPr/>
              <a:p>
                <a:endParaRPr lang="zh-CN" altLang="en-US"/>
              </a:p>
            </p:txBody>
          </p:sp>
          <p:sp>
            <p:nvSpPr>
              <p:cNvPr id="30769" name="Freeform 21"/>
              <p:cNvSpPr/>
              <p:nvPr/>
            </p:nvSpPr>
            <p:spPr>
              <a:xfrm>
                <a:off x="3487738" y="2971800"/>
                <a:ext cx="242888" cy="328613"/>
              </a:xfrm>
              <a:custGeom>
                <a:avLst/>
                <a:gdLst/>
                <a:ahLst/>
                <a:cxnLst>
                  <a:cxn ang="0">
                    <a:pos x="242888" y="276034"/>
                  </a:cxn>
                  <a:cxn ang="0">
                    <a:pos x="154393" y="287301"/>
                  </a:cxn>
                  <a:cxn ang="0">
                    <a:pos x="39539" y="189656"/>
                  </a:cxn>
                  <a:cxn ang="0">
                    <a:pos x="16945" y="110789"/>
                  </a:cxn>
                  <a:cxn ang="0">
                    <a:pos x="52719" y="116422"/>
                  </a:cxn>
                  <a:cxn ang="0">
                    <a:pos x="126151" y="28166"/>
                  </a:cxn>
                  <a:cxn ang="0">
                    <a:pos x="144979" y="0"/>
                  </a:cxn>
                  <a:cxn ang="0">
                    <a:pos x="188285" y="142711"/>
                  </a:cxn>
                  <a:cxn ang="0">
                    <a:pos x="242888" y="276034"/>
                  </a:cxn>
                </a:cxnLst>
                <a:pathLst>
                  <a:path w="129" h="175">
                    <a:moveTo>
                      <a:pt x="129" y="147"/>
                    </a:moveTo>
                    <a:cubicBezTo>
                      <a:pt x="116" y="175"/>
                      <a:pt x="98" y="152"/>
                      <a:pt x="82" y="153"/>
                    </a:cubicBezTo>
                    <a:cubicBezTo>
                      <a:pt x="58" y="140"/>
                      <a:pt x="32" y="130"/>
                      <a:pt x="21" y="101"/>
                    </a:cubicBezTo>
                    <a:cubicBezTo>
                      <a:pt x="24" y="86"/>
                      <a:pt x="0" y="84"/>
                      <a:pt x="9" y="59"/>
                    </a:cubicBezTo>
                    <a:cubicBezTo>
                      <a:pt x="10" y="57"/>
                      <a:pt x="20" y="63"/>
                      <a:pt x="28" y="62"/>
                    </a:cubicBezTo>
                    <a:cubicBezTo>
                      <a:pt x="55" y="58"/>
                      <a:pt x="74" y="47"/>
                      <a:pt x="67" y="15"/>
                    </a:cubicBezTo>
                    <a:cubicBezTo>
                      <a:pt x="64" y="4"/>
                      <a:pt x="68" y="1"/>
                      <a:pt x="77" y="0"/>
                    </a:cubicBezTo>
                    <a:cubicBezTo>
                      <a:pt x="94" y="22"/>
                      <a:pt x="96" y="49"/>
                      <a:pt x="100" y="76"/>
                    </a:cubicBezTo>
                    <a:cubicBezTo>
                      <a:pt x="103" y="102"/>
                      <a:pt x="103" y="130"/>
                      <a:pt x="129" y="147"/>
                    </a:cubicBezTo>
                    <a:close/>
                  </a:path>
                </a:pathLst>
              </a:custGeom>
              <a:solidFill>
                <a:srgbClr val="F1E2A4"/>
              </a:solidFill>
              <a:ln w="9525">
                <a:noFill/>
              </a:ln>
            </p:spPr>
            <p:txBody>
              <a:bodyPr/>
              <a:p>
                <a:endParaRPr lang="zh-CN" altLang="en-US"/>
              </a:p>
            </p:txBody>
          </p:sp>
          <p:sp>
            <p:nvSpPr>
              <p:cNvPr id="30770" name="Freeform 23"/>
              <p:cNvSpPr/>
              <p:nvPr/>
            </p:nvSpPr>
            <p:spPr>
              <a:xfrm>
                <a:off x="1914525" y="2000250"/>
                <a:ext cx="206375" cy="157163"/>
              </a:xfrm>
              <a:custGeom>
                <a:avLst/>
                <a:gdLst/>
                <a:ahLst/>
                <a:cxnLst>
                  <a:cxn ang="0">
                    <a:pos x="0" y="130969"/>
                  </a:cxn>
                  <a:cxn ang="0">
                    <a:pos x="80673" y="58000"/>
                  </a:cxn>
                  <a:cxn ang="0">
                    <a:pos x="30018" y="18709"/>
                  </a:cxn>
                  <a:cxn ang="0">
                    <a:pos x="135081" y="0"/>
                  </a:cxn>
                  <a:cxn ang="0">
                    <a:pos x="135081" y="0"/>
                  </a:cxn>
                  <a:cxn ang="0">
                    <a:pos x="202622" y="35548"/>
                  </a:cxn>
                  <a:cxn ang="0">
                    <a:pos x="206375" y="43032"/>
                  </a:cxn>
                  <a:cxn ang="0">
                    <a:pos x="16885" y="157163"/>
                  </a:cxn>
                  <a:cxn ang="0">
                    <a:pos x="0" y="130969"/>
                  </a:cxn>
                </a:cxnLst>
                <a:pathLst>
                  <a:path w="110" h="84">
                    <a:moveTo>
                      <a:pt x="0" y="70"/>
                    </a:moveTo>
                    <a:cubicBezTo>
                      <a:pt x="5" y="47"/>
                      <a:pt x="27" y="42"/>
                      <a:pt x="43" y="31"/>
                    </a:cubicBezTo>
                    <a:cubicBezTo>
                      <a:pt x="38" y="17"/>
                      <a:pt x="20" y="28"/>
                      <a:pt x="16" y="10"/>
                    </a:cubicBezTo>
                    <a:cubicBezTo>
                      <a:pt x="34" y="7"/>
                      <a:pt x="53" y="3"/>
                      <a:pt x="72" y="0"/>
                    </a:cubicBezTo>
                    <a:cubicBezTo>
                      <a:pt x="72" y="0"/>
                      <a:pt x="72" y="0"/>
                      <a:pt x="72" y="0"/>
                    </a:cubicBezTo>
                    <a:cubicBezTo>
                      <a:pt x="82" y="9"/>
                      <a:pt x="98" y="8"/>
                      <a:pt x="108" y="19"/>
                    </a:cubicBezTo>
                    <a:cubicBezTo>
                      <a:pt x="109" y="20"/>
                      <a:pt x="109" y="21"/>
                      <a:pt x="110" y="23"/>
                    </a:cubicBezTo>
                    <a:cubicBezTo>
                      <a:pt x="103" y="68"/>
                      <a:pt x="78" y="84"/>
                      <a:pt x="9" y="84"/>
                    </a:cubicBezTo>
                    <a:cubicBezTo>
                      <a:pt x="6" y="80"/>
                      <a:pt x="3" y="75"/>
                      <a:pt x="0" y="70"/>
                    </a:cubicBezTo>
                    <a:close/>
                  </a:path>
                </a:pathLst>
              </a:custGeom>
              <a:solidFill>
                <a:srgbClr val="F5CB5B"/>
              </a:solidFill>
              <a:ln w="9525">
                <a:noFill/>
              </a:ln>
            </p:spPr>
            <p:txBody>
              <a:bodyPr/>
              <a:p>
                <a:endParaRPr lang="zh-CN" altLang="en-US"/>
              </a:p>
            </p:txBody>
          </p:sp>
          <p:sp>
            <p:nvSpPr>
              <p:cNvPr id="30771" name="Freeform 24"/>
              <p:cNvSpPr/>
              <p:nvPr/>
            </p:nvSpPr>
            <p:spPr>
              <a:xfrm>
                <a:off x="2339975" y="1362075"/>
                <a:ext cx="255588" cy="280988"/>
              </a:xfrm>
              <a:custGeom>
                <a:avLst/>
                <a:gdLst/>
                <a:ahLst/>
                <a:cxnLst>
                  <a:cxn ang="0">
                    <a:pos x="71414" y="115035"/>
                  </a:cxn>
                  <a:cxn ang="0">
                    <a:pos x="0" y="0"/>
                  </a:cxn>
                  <a:cxn ang="0">
                    <a:pos x="159742" y="79204"/>
                  </a:cxn>
                  <a:cxn ang="0">
                    <a:pos x="229277" y="113149"/>
                  </a:cxn>
                  <a:cxn ang="0">
                    <a:pos x="231156" y="128236"/>
                  </a:cxn>
                  <a:cxn ang="0">
                    <a:pos x="234915" y="216869"/>
                  </a:cxn>
                  <a:cxn ang="0">
                    <a:pos x="218001" y="275330"/>
                  </a:cxn>
                  <a:cxn ang="0">
                    <a:pos x="184173" y="258358"/>
                  </a:cxn>
                  <a:cxn ang="0">
                    <a:pos x="71414" y="115035"/>
                  </a:cxn>
                </a:cxnLst>
                <a:pathLst>
                  <a:path w="136" h="149">
                    <a:moveTo>
                      <a:pt x="38" y="61"/>
                    </a:moveTo>
                    <a:cubicBezTo>
                      <a:pt x="34" y="35"/>
                      <a:pt x="5" y="25"/>
                      <a:pt x="0" y="0"/>
                    </a:cubicBezTo>
                    <a:cubicBezTo>
                      <a:pt x="31" y="9"/>
                      <a:pt x="60" y="22"/>
                      <a:pt x="85" y="42"/>
                    </a:cubicBezTo>
                    <a:cubicBezTo>
                      <a:pt x="96" y="51"/>
                      <a:pt x="107" y="60"/>
                      <a:pt x="122" y="60"/>
                    </a:cubicBezTo>
                    <a:cubicBezTo>
                      <a:pt x="122" y="62"/>
                      <a:pt x="123" y="65"/>
                      <a:pt x="123" y="68"/>
                    </a:cubicBezTo>
                    <a:cubicBezTo>
                      <a:pt x="121" y="84"/>
                      <a:pt x="136" y="99"/>
                      <a:pt x="125" y="115"/>
                    </a:cubicBezTo>
                    <a:cubicBezTo>
                      <a:pt x="122" y="125"/>
                      <a:pt x="119" y="136"/>
                      <a:pt x="116" y="146"/>
                    </a:cubicBezTo>
                    <a:cubicBezTo>
                      <a:pt x="107" y="149"/>
                      <a:pt x="98" y="143"/>
                      <a:pt x="98" y="137"/>
                    </a:cubicBezTo>
                    <a:cubicBezTo>
                      <a:pt x="104" y="91"/>
                      <a:pt x="69" y="78"/>
                      <a:pt x="38" y="61"/>
                    </a:cubicBezTo>
                    <a:close/>
                  </a:path>
                </a:pathLst>
              </a:custGeom>
              <a:solidFill>
                <a:srgbClr val="F4DF8F"/>
              </a:solidFill>
              <a:ln w="9525">
                <a:noFill/>
              </a:ln>
            </p:spPr>
            <p:txBody>
              <a:bodyPr/>
              <a:p>
                <a:endParaRPr lang="zh-CN" altLang="en-US"/>
              </a:p>
            </p:txBody>
          </p:sp>
          <p:sp>
            <p:nvSpPr>
              <p:cNvPr id="30772" name="Freeform 25"/>
              <p:cNvSpPr/>
              <p:nvPr/>
            </p:nvSpPr>
            <p:spPr>
              <a:xfrm>
                <a:off x="3752850" y="2522538"/>
                <a:ext cx="227013" cy="273050"/>
              </a:xfrm>
              <a:custGeom>
                <a:avLst/>
                <a:gdLst/>
                <a:ahLst/>
                <a:cxnLst>
                  <a:cxn ang="0">
                    <a:pos x="106940" y="233504"/>
                  </a:cxn>
                  <a:cxn ang="0">
                    <a:pos x="93807" y="101687"/>
                  </a:cxn>
                  <a:cxn ang="0">
                    <a:pos x="61912" y="65908"/>
                  </a:cxn>
                  <a:cxn ang="0">
                    <a:pos x="7504" y="0"/>
                  </a:cxn>
                  <a:cxn ang="0">
                    <a:pos x="180109" y="160063"/>
                  </a:cxn>
                  <a:cxn ang="0">
                    <a:pos x="204499" y="227855"/>
                  </a:cxn>
                  <a:cxn ang="0">
                    <a:pos x="110692" y="246686"/>
                  </a:cxn>
                  <a:cxn ang="0">
                    <a:pos x="103187" y="237271"/>
                  </a:cxn>
                  <a:cxn ang="0">
                    <a:pos x="106940" y="233504"/>
                  </a:cxn>
                </a:cxnLst>
                <a:pathLst>
                  <a:path w="121" h="145">
                    <a:moveTo>
                      <a:pt x="57" y="124"/>
                    </a:moveTo>
                    <a:cubicBezTo>
                      <a:pt x="59" y="100"/>
                      <a:pt x="63" y="77"/>
                      <a:pt x="50" y="54"/>
                    </a:cubicBezTo>
                    <a:cubicBezTo>
                      <a:pt x="46" y="46"/>
                      <a:pt x="40" y="34"/>
                      <a:pt x="33" y="35"/>
                    </a:cubicBezTo>
                    <a:cubicBezTo>
                      <a:pt x="0" y="41"/>
                      <a:pt x="8" y="16"/>
                      <a:pt x="4" y="0"/>
                    </a:cubicBezTo>
                    <a:cubicBezTo>
                      <a:pt x="44" y="19"/>
                      <a:pt x="69" y="53"/>
                      <a:pt x="96" y="85"/>
                    </a:cubicBezTo>
                    <a:cubicBezTo>
                      <a:pt x="104" y="94"/>
                      <a:pt x="121" y="107"/>
                      <a:pt x="109" y="121"/>
                    </a:cubicBezTo>
                    <a:cubicBezTo>
                      <a:pt x="97" y="133"/>
                      <a:pt x="79" y="145"/>
                      <a:pt x="59" y="131"/>
                    </a:cubicBezTo>
                    <a:cubicBezTo>
                      <a:pt x="56" y="129"/>
                      <a:pt x="55" y="128"/>
                      <a:pt x="55" y="126"/>
                    </a:cubicBezTo>
                    <a:cubicBezTo>
                      <a:pt x="56" y="125"/>
                      <a:pt x="57" y="124"/>
                      <a:pt x="57" y="124"/>
                    </a:cubicBezTo>
                    <a:close/>
                  </a:path>
                </a:pathLst>
              </a:custGeom>
              <a:solidFill>
                <a:srgbClr val="F4E3A7"/>
              </a:solidFill>
              <a:ln w="9525">
                <a:noFill/>
              </a:ln>
            </p:spPr>
            <p:txBody>
              <a:bodyPr/>
              <a:p>
                <a:endParaRPr lang="zh-CN" altLang="en-US"/>
              </a:p>
            </p:txBody>
          </p:sp>
          <p:sp>
            <p:nvSpPr>
              <p:cNvPr id="30773" name="Freeform 26"/>
              <p:cNvSpPr/>
              <p:nvPr/>
            </p:nvSpPr>
            <p:spPr>
              <a:xfrm>
                <a:off x="2994025" y="3706813"/>
                <a:ext cx="174625" cy="214313"/>
              </a:xfrm>
              <a:custGeom>
                <a:avLst/>
                <a:gdLst/>
                <a:ahLst/>
                <a:cxnLst>
                  <a:cxn ang="0">
                    <a:pos x="75107" y="157914"/>
                  </a:cxn>
                  <a:cxn ang="0">
                    <a:pos x="67596" y="127835"/>
                  </a:cxn>
                  <a:cxn ang="0">
                    <a:pos x="46942" y="124075"/>
                  </a:cxn>
                  <a:cxn ang="0">
                    <a:pos x="0" y="140995"/>
                  </a:cxn>
                  <a:cxn ang="0">
                    <a:pos x="28165" y="77077"/>
                  </a:cxn>
                  <a:cxn ang="0">
                    <a:pos x="16899" y="0"/>
                  </a:cxn>
                  <a:cxn ang="0">
                    <a:pos x="75107" y="30079"/>
                  </a:cxn>
                  <a:cxn ang="0">
                    <a:pos x="116416" y="93996"/>
                  </a:cxn>
                  <a:cxn ang="0">
                    <a:pos x="137071" y="95876"/>
                  </a:cxn>
                  <a:cxn ang="0">
                    <a:pos x="170869" y="139115"/>
                  </a:cxn>
                  <a:cxn ang="0">
                    <a:pos x="174625" y="157914"/>
                  </a:cxn>
                  <a:cxn ang="0">
                    <a:pos x="167114" y="186113"/>
                  </a:cxn>
                  <a:cxn ang="0">
                    <a:pos x="86373" y="193633"/>
                  </a:cxn>
                  <a:cxn ang="0">
                    <a:pos x="75107" y="157914"/>
                  </a:cxn>
                </a:cxnLst>
                <a:pathLst>
                  <a:path w="93" h="114">
                    <a:moveTo>
                      <a:pt x="40" y="84"/>
                    </a:moveTo>
                    <a:cubicBezTo>
                      <a:pt x="60" y="74"/>
                      <a:pt x="36" y="74"/>
                      <a:pt x="36" y="68"/>
                    </a:cubicBezTo>
                    <a:cubicBezTo>
                      <a:pt x="36" y="65"/>
                      <a:pt x="30" y="54"/>
                      <a:pt x="25" y="66"/>
                    </a:cubicBezTo>
                    <a:cubicBezTo>
                      <a:pt x="20" y="79"/>
                      <a:pt x="10" y="77"/>
                      <a:pt x="0" y="75"/>
                    </a:cubicBezTo>
                    <a:cubicBezTo>
                      <a:pt x="17" y="69"/>
                      <a:pt x="19" y="57"/>
                      <a:pt x="15" y="41"/>
                    </a:cubicBezTo>
                    <a:cubicBezTo>
                      <a:pt x="12" y="27"/>
                      <a:pt x="11" y="14"/>
                      <a:pt x="9" y="0"/>
                    </a:cubicBezTo>
                    <a:cubicBezTo>
                      <a:pt x="22" y="0"/>
                      <a:pt x="23" y="24"/>
                      <a:pt x="40" y="16"/>
                    </a:cubicBezTo>
                    <a:cubicBezTo>
                      <a:pt x="52" y="24"/>
                      <a:pt x="56" y="38"/>
                      <a:pt x="62" y="50"/>
                    </a:cubicBezTo>
                    <a:cubicBezTo>
                      <a:pt x="65" y="58"/>
                      <a:pt x="69" y="53"/>
                      <a:pt x="73" y="51"/>
                    </a:cubicBezTo>
                    <a:cubicBezTo>
                      <a:pt x="85" y="54"/>
                      <a:pt x="87" y="65"/>
                      <a:pt x="91" y="74"/>
                    </a:cubicBezTo>
                    <a:cubicBezTo>
                      <a:pt x="92" y="77"/>
                      <a:pt x="93" y="81"/>
                      <a:pt x="93" y="84"/>
                    </a:cubicBezTo>
                    <a:cubicBezTo>
                      <a:pt x="93" y="90"/>
                      <a:pt x="92" y="95"/>
                      <a:pt x="89" y="99"/>
                    </a:cubicBezTo>
                    <a:cubicBezTo>
                      <a:pt x="75" y="105"/>
                      <a:pt x="61" y="114"/>
                      <a:pt x="46" y="103"/>
                    </a:cubicBezTo>
                    <a:cubicBezTo>
                      <a:pt x="41" y="98"/>
                      <a:pt x="36" y="92"/>
                      <a:pt x="40" y="84"/>
                    </a:cubicBezTo>
                    <a:close/>
                  </a:path>
                </a:pathLst>
              </a:custGeom>
              <a:solidFill>
                <a:srgbClr val="809E8B"/>
              </a:solidFill>
              <a:ln w="9525">
                <a:noFill/>
              </a:ln>
            </p:spPr>
            <p:txBody>
              <a:bodyPr/>
              <a:p>
                <a:endParaRPr lang="zh-CN" altLang="en-US"/>
              </a:p>
            </p:txBody>
          </p:sp>
          <p:sp>
            <p:nvSpPr>
              <p:cNvPr id="30774" name="Freeform 28"/>
              <p:cNvSpPr/>
              <p:nvPr/>
            </p:nvSpPr>
            <p:spPr>
              <a:xfrm>
                <a:off x="3254375" y="1403350"/>
                <a:ext cx="220663" cy="219075"/>
              </a:xfrm>
              <a:custGeom>
                <a:avLst/>
                <a:gdLst/>
                <a:ahLst/>
                <a:cxnLst>
                  <a:cxn ang="0">
                    <a:pos x="28290" y="219075"/>
                  </a:cxn>
                  <a:cxn ang="0">
                    <a:pos x="35834" y="160529"/>
                  </a:cxn>
                  <a:cxn ang="0">
                    <a:pos x="130134" y="43437"/>
                  </a:cxn>
                  <a:cxn ang="0">
                    <a:pos x="201802" y="0"/>
                  </a:cxn>
                  <a:cxn ang="0">
                    <a:pos x="175398" y="47214"/>
                  </a:cxn>
                  <a:cxn ang="0">
                    <a:pos x="28290" y="219075"/>
                  </a:cxn>
                </a:cxnLst>
                <a:pathLst>
                  <a:path w="117" h="116">
                    <a:moveTo>
                      <a:pt x="15" y="116"/>
                    </a:moveTo>
                    <a:cubicBezTo>
                      <a:pt x="0" y="103"/>
                      <a:pt x="11" y="94"/>
                      <a:pt x="19" y="85"/>
                    </a:cubicBezTo>
                    <a:cubicBezTo>
                      <a:pt x="36" y="64"/>
                      <a:pt x="52" y="44"/>
                      <a:pt x="69" y="23"/>
                    </a:cubicBezTo>
                    <a:cubicBezTo>
                      <a:pt x="81" y="15"/>
                      <a:pt x="94" y="8"/>
                      <a:pt x="107" y="0"/>
                    </a:cubicBezTo>
                    <a:cubicBezTo>
                      <a:pt x="117" y="15"/>
                      <a:pt x="99" y="18"/>
                      <a:pt x="93" y="25"/>
                    </a:cubicBezTo>
                    <a:cubicBezTo>
                      <a:pt x="66" y="55"/>
                      <a:pt x="34" y="80"/>
                      <a:pt x="15" y="116"/>
                    </a:cubicBezTo>
                    <a:close/>
                  </a:path>
                </a:pathLst>
              </a:custGeom>
              <a:solidFill>
                <a:srgbClr val="ECB257"/>
              </a:solidFill>
              <a:ln w="9525">
                <a:noFill/>
              </a:ln>
            </p:spPr>
            <p:txBody>
              <a:bodyPr/>
              <a:p>
                <a:endParaRPr lang="zh-CN" altLang="en-US"/>
              </a:p>
            </p:txBody>
          </p:sp>
          <p:sp>
            <p:nvSpPr>
              <p:cNvPr id="30775" name="Freeform 29"/>
              <p:cNvSpPr/>
              <p:nvPr/>
            </p:nvSpPr>
            <p:spPr>
              <a:xfrm>
                <a:off x="1679575" y="2505075"/>
                <a:ext cx="123825" cy="114300"/>
              </a:xfrm>
              <a:custGeom>
                <a:avLst/>
                <a:gdLst/>
                <a:ahLst/>
                <a:cxnLst>
                  <a:cxn ang="0">
                    <a:pos x="76921" y="0"/>
                  </a:cxn>
                  <a:cxn ang="0">
                    <a:pos x="93806" y="103057"/>
                  </a:cxn>
                  <a:cxn ang="0">
                    <a:pos x="13132" y="78698"/>
                  </a:cxn>
                  <a:cxn ang="0">
                    <a:pos x="76921" y="0"/>
                  </a:cxn>
                </a:cxnLst>
                <a:pathLst>
                  <a:path w="66" h="61">
                    <a:moveTo>
                      <a:pt x="41" y="0"/>
                    </a:moveTo>
                    <a:cubicBezTo>
                      <a:pt x="66" y="15"/>
                      <a:pt x="38" y="38"/>
                      <a:pt x="50" y="55"/>
                    </a:cubicBezTo>
                    <a:cubicBezTo>
                      <a:pt x="34" y="55"/>
                      <a:pt x="12" y="61"/>
                      <a:pt x="7" y="42"/>
                    </a:cubicBezTo>
                    <a:cubicBezTo>
                      <a:pt x="0" y="18"/>
                      <a:pt x="25" y="11"/>
                      <a:pt x="41" y="0"/>
                    </a:cubicBezTo>
                    <a:close/>
                  </a:path>
                </a:pathLst>
              </a:custGeom>
              <a:solidFill>
                <a:srgbClr val="F4C677"/>
              </a:solidFill>
              <a:ln w="9525">
                <a:noFill/>
              </a:ln>
            </p:spPr>
            <p:txBody>
              <a:bodyPr/>
              <a:p>
                <a:endParaRPr lang="zh-CN" altLang="en-US"/>
              </a:p>
            </p:txBody>
          </p:sp>
          <p:sp>
            <p:nvSpPr>
              <p:cNvPr id="30776" name="Freeform 30"/>
              <p:cNvSpPr/>
              <p:nvPr/>
            </p:nvSpPr>
            <p:spPr>
              <a:xfrm>
                <a:off x="3587750" y="2711450"/>
                <a:ext cx="276225" cy="71438"/>
              </a:xfrm>
              <a:custGeom>
                <a:avLst/>
                <a:gdLst/>
                <a:ahLst/>
                <a:cxnLst>
                  <a:cxn ang="0">
                    <a:pos x="272466" y="43238"/>
                  </a:cxn>
                  <a:cxn ang="0">
                    <a:pos x="276225" y="56398"/>
                  </a:cxn>
                  <a:cxn ang="0">
                    <a:pos x="187908" y="71438"/>
                  </a:cxn>
                  <a:cxn ang="0">
                    <a:pos x="58251" y="56398"/>
                  </a:cxn>
                  <a:cxn ang="0">
                    <a:pos x="0" y="0"/>
                  </a:cxn>
                  <a:cxn ang="0">
                    <a:pos x="272466" y="43238"/>
                  </a:cxn>
                </a:cxnLst>
                <a:pathLst>
                  <a:path w="147" h="38">
                    <a:moveTo>
                      <a:pt x="145" y="23"/>
                    </a:moveTo>
                    <a:cubicBezTo>
                      <a:pt x="146" y="25"/>
                      <a:pt x="146" y="27"/>
                      <a:pt x="147" y="30"/>
                    </a:cubicBezTo>
                    <a:cubicBezTo>
                      <a:pt x="131" y="32"/>
                      <a:pt x="114" y="25"/>
                      <a:pt x="100" y="38"/>
                    </a:cubicBezTo>
                    <a:cubicBezTo>
                      <a:pt x="77" y="35"/>
                      <a:pt x="54" y="32"/>
                      <a:pt x="31" y="30"/>
                    </a:cubicBezTo>
                    <a:cubicBezTo>
                      <a:pt x="22" y="21"/>
                      <a:pt x="13" y="13"/>
                      <a:pt x="0" y="0"/>
                    </a:cubicBezTo>
                    <a:cubicBezTo>
                      <a:pt x="52" y="14"/>
                      <a:pt x="98" y="22"/>
                      <a:pt x="145" y="23"/>
                    </a:cubicBezTo>
                    <a:close/>
                  </a:path>
                </a:pathLst>
              </a:custGeom>
              <a:solidFill>
                <a:srgbClr val="D3B477"/>
              </a:solidFill>
              <a:ln w="9525">
                <a:noFill/>
              </a:ln>
            </p:spPr>
            <p:txBody>
              <a:bodyPr/>
              <a:p>
                <a:endParaRPr lang="zh-CN" altLang="en-US"/>
              </a:p>
            </p:txBody>
          </p:sp>
          <p:sp>
            <p:nvSpPr>
              <p:cNvPr id="30777" name="Freeform 32"/>
              <p:cNvSpPr/>
              <p:nvPr/>
            </p:nvSpPr>
            <p:spPr>
              <a:xfrm>
                <a:off x="2657475" y="1403350"/>
                <a:ext cx="61913" cy="161925"/>
              </a:xfrm>
              <a:custGeom>
                <a:avLst/>
                <a:gdLst/>
                <a:ahLst/>
                <a:cxnLst>
                  <a:cxn ang="0">
                    <a:pos x="60036" y="13179"/>
                  </a:cxn>
                  <a:cxn ang="0">
                    <a:pos x="24389" y="161925"/>
                  </a:cxn>
                  <a:cxn ang="0">
                    <a:pos x="46903" y="0"/>
                  </a:cxn>
                  <a:cxn ang="0">
                    <a:pos x="60036" y="13179"/>
                  </a:cxn>
                </a:cxnLst>
                <a:pathLst>
                  <a:path w="33" h="86">
                    <a:moveTo>
                      <a:pt x="32" y="7"/>
                    </a:moveTo>
                    <a:cubicBezTo>
                      <a:pt x="15" y="31"/>
                      <a:pt x="33" y="63"/>
                      <a:pt x="13" y="86"/>
                    </a:cubicBezTo>
                    <a:cubicBezTo>
                      <a:pt x="9" y="56"/>
                      <a:pt x="0" y="26"/>
                      <a:pt x="25" y="0"/>
                    </a:cubicBezTo>
                    <a:cubicBezTo>
                      <a:pt x="27" y="2"/>
                      <a:pt x="29" y="5"/>
                      <a:pt x="32" y="7"/>
                    </a:cubicBezTo>
                    <a:close/>
                  </a:path>
                </a:pathLst>
              </a:custGeom>
              <a:solidFill>
                <a:srgbClr val="F6DC78"/>
              </a:solidFill>
              <a:ln w="9525">
                <a:noFill/>
              </a:ln>
            </p:spPr>
            <p:txBody>
              <a:bodyPr/>
              <a:p>
                <a:endParaRPr lang="zh-CN" altLang="en-US"/>
              </a:p>
            </p:txBody>
          </p:sp>
          <p:sp>
            <p:nvSpPr>
              <p:cNvPr id="30778" name="Freeform 33"/>
              <p:cNvSpPr/>
              <p:nvPr/>
            </p:nvSpPr>
            <p:spPr>
              <a:xfrm>
                <a:off x="2363788" y="4730750"/>
                <a:ext cx="776288" cy="615950"/>
              </a:xfrm>
              <a:custGeom>
                <a:avLst/>
                <a:gdLst/>
                <a:ahLst/>
                <a:cxnLst>
                  <a:cxn ang="0">
                    <a:pos x="28194" y="484095"/>
                  </a:cxn>
                  <a:cxn ang="0">
                    <a:pos x="293222" y="275011"/>
                  </a:cxn>
                  <a:cxn ang="0">
                    <a:pos x="496222" y="113018"/>
                  </a:cxn>
                  <a:cxn ang="0">
                    <a:pos x="776288" y="35789"/>
                  </a:cxn>
                  <a:cxn ang="0">
                    <a:pos x="699223" y="75345"/>
                  </a:cxn>
                  <a:cxn ang="0">
                    <a:pos x="697343" y="271244"/>
                  </a:cxn>
                  <a:cxn ang="0">
                    <a:pos x="755612" y="325869"/>
                  </a:cxn>
                  <a:cxn ang="0">
                    <a:pos x="725537" y="469026"/>
                  </a:cxn>
                  <a:cxn ang="0">
                    <a:pos x="691704" y="534953"/>
                  </a:cxn>
                  <a:cxn ang="0">
                    <a:pos x="560130" y="463375"/>
                  </a:cxn>
                  <a:cxn ang="0">
                    <a:pos x="569528" y="410633"/>
                  </a:cxn>
                  <a:cxn ang="0">
                    <a:pos x="657871" y="357891"/>
                  </a:cxn>
                  <a:cxn ang="0">
                    <a:pos x="499982" y="389913"/>
                  </a:cxn>
                  <a:cxn ang="0">
                    <a:pos x="257509" y="433237"/>
                  </a:cxn>
                  <a:cxn ang="0">
                    <a:pos x="195481" y="457724"/>
                  </a:cxn>
                  <a:cxn ang="0">
                    <a:pos x="227435" y="542488"/>
                  </a:cxn>
                  <a:cxn ang="0">
                    <a:pos x="242472" y="555673"/>
                  </a:cxn>
                  <a:cxn ang="0">
                    <a:pos x="212398" y="585811"/>
                  </a:cxn>
                  <a:cxn ang="0">
                    <a:pos x="62027" y="606531"/>
                  </a:cxn>
                  <a:cxn ang="0">
                    <a:pos x="22555" y="542488"/>
                  </a:cxn>
                  <a:cxn ang="0">
                    <a:pos x="28194" y="484095"/>
                  </a:cxn>
                </a:cxnLst>
                <a:pathLst>
                  <a:path w="413" h="327">
                    <a:moveTo>
                      <a:pt x="15" y="257"/>
                    </a:moveTo>
                    <a:cubicBezTo>
                      <a:pt x="56" y="213"/>
                      <a:pt x="102" y="174"/>
                      <a:pt x="156" y="146"/>
                    </a:cubicBezTo>
                    <a:cubicBezTo>
                      <a:pt x="197" y="124"/>
                      <a:pt x="230" y="92"/>
                      <a:pt x="264" y="60"/>
                    </a:cubicBezTo>
                    <a:cubicBezTo>
                      <a:pt x="307" y="21"/>
                      <a:pt x="355" y="0"/>
                      <a:pt x="413" y="19"/>
                    </a:cubicBezTo>
                    <a:cubicBezTo>
                      <a:pt x="410" y="45"/>
                      <a:pt x="381" y="24"/>
                      <a:pt x="372" y="40"/>
                    </a:cubicBezTo>
                    <a:cubicBezTo>
                      <a:pt x="404" y="79"/>
                      <a:pt x="404" y="79"/>
                      <a:pt x="371" y="144"/>
                    </a:cubicBezTo>
                    <a:cubicBezTo>
                      <a:pt x="379" y="156"/>
                      <a:pt x="408" y="147"/>
                      <a:pt x="402" y="173"/>
                    </a:cubicBezTo>
                    <a:cubicBezTo>
                      <a:pt x="383" y="196"/>
                      <a:pt x="374" y="220"/>
                      <a:pt x="386" y="249"/>
                    </a:cubicBezTo>
                    <a:cubicBezTo>
                      <a:pt x="392" y="265"/>
                      <a:pt x="388" y="280"/>
                      <a:pt x="368" y="284"/>
                    </a:cubicBezTo>
                    <a:cubicBezTo>
                      <a:pt x="347" y="268"/>
                      <a:pt x="326" y="251"/>
                      <a:pt x="298" y="246"/>
                    </a:cubicBezTo>
                    <a:cubicBezTo>
                      <a:pt x="284" y="234"/>
                      <a:pt x="288" y="224"/>
                      <a:pt x="303" y="218"/>
                    </a:cubicBezTo>
                    <a:cubicBezTo>
                      <a:pt x="318" y="211"/>
                      <a:pt x="333" y="204"/>
                      <a:pt x="350" y="190"/>
                    </a:cubicBezTo>
                    <a:cubicBezTo>
                      <a:pt x="319" y="201"/>
                      <a:pt x="292" y="198"/>
                      <a:pt x="266" y="207"/>
                    </a:cubicBezTo>
                    <a:cubicBezTo>
                      <a:pt x="224" y="219"/>
                      <a:pt x="181" y="226"/>
                      <a:pt x="137" y="230"/>
                    </a:cubicBezTo>
                    <a:cubicBezTo>
                      <a:pt x="126" y="231"/>
                      <a:pt x="108" y="226"/>
                      <a:pt x="104" y="243"/>
                    </a:cubicBezTo>
                    <a:cubicBezTo>
                      <a:pt x="101" y="260"/>
                      <a:pt x="104" y="277"/>
                      <a:pt x="121" y="288"/>
                    </a:cubicBezTo>
                    <a:cubicBezTo>
                      <a:pt x="124" y="290"/>
                      <a:pt x="127" y="292"/>
                      <a:pt x="129" y="295"/>
                    </a:cubicBezTo>
                    <a:cubicBezTo>
                      <a:pt x="131" y="307"/>
                      <a:pt x="121" y="310"/>
                      <a:pt x="113" y="311"/>
                    </a:cubicBezTo>
                    <a:cubicBezTo>
                      <a:pt x="86" y="313"/>
                      <a:pt x="60" y="317"/>
                      <a:pt x="33" y="322"/>
                    </a:cubicBezTo>
                    <a:cubicBezTo>
                      <a:pt x="8" y="327"/>
                      <a:pt x="0" y="311"/>
                      <a:pt x="12" y="288"/>
                    </a:cubicBezTo>
                    <a:cubicBezTo>
                      <a:pt x="18" y="277"/>
                      <a:pt x="24" y="268"/>
                      <a:pt x="15" y="257"/>
                    </a:cubicBezTo>
                    <a:close/>
                  </a:path>
                </a:pathLst>
              </a:custGeom>
              <a:solidFill>
                <a:srgbClr val="5B9E4F"/>
              </a:solidFill>
              <a:ln w="9525">
                <a:noFill/>
              </a:ln>
            </p:spPr>
            <p:txBody>
              <a:bodyPr/>
              <a:p>
                <a:endParaRPr lang="zh-CN" altLang="en-US"/>
              </a:p>
            </p:txBody>
          </p:sp>
          <p:sp>
            <p:nvSpPr>
              <p:cNvPr id="30779" name="Freeform 34"/>
              <p:cNvSpPr/>
              <p:nvPr/>
            </p:nvSpPr>
            <p:spPr>
              <a:xfrm>
                <a:off x="3038475" y="3625850"/>
                <a:ext cx="600075" cy="1389063"/>
              </a:xfrm>
              <a:custGeom>
                <a:avLst/>
                <a:gdLst/>
                <a:ahLst/>
                <a:cxnLst>
                  <a:cxn ang="0">
                    <a:pos x="47027" y="268790"/>
                  </a:cxn>
                  <a:cxn ang="0">
                    <a:pos x="114747" y="268790"/>
                  </a:cxn>
                  <a:cxn ang="0">
                    <a:pos x="158013" y="355254"/>
                  </a:cxn>
                  <a:cxn ang="0">
                    <a:pos x="180586" y="389088"/>
                  </a:cxn>
                  <a:cxn ang="0">
                    <a:pos x="197516" y="531941"/>
                  </a:cxn>
                  <a:cxn ang="0">
                    <a:pos x="263355" y="385328"/>
                  </a:cxn>
                  <a:cxn ang="0">
                    <a:pos x="366817" y="276308"/>
                  </a:cxn>
                  <a:cxn ang="0">
                    <a:pos x="458991" y="110899"/>
                  </a:cxn>
                  <a:cxn ang="0">
                    <a:pos x="455229" y="46991"/>
                  </a:cxn>
                  <a:cxn ang="0">
                    <a:pos x="504138" y="26315"/>
                  </a:cxn>
                  <a:cxn ang="0">
                    <a:pos x="537998" y="180446"/>
                  </a:cxn>
                  <a:cxn ang="0">
                    <a:pos x="585026" y="212400"/>
                  </a:cxn>
                  <a:cxn ang="0">
                    <a:pos x="569977" y="276308"/>
                  </a:cxn>
                  <a:cxn ang="0">
                    <a:pos x="370579" y="398486"/>
                  </a:cxn>
                  <a:cxn ang="0">
                    <a:pos x="419488" y="466153"/>
                  </a:cxn>
                  <a:cxn ang="0">
                    <a:pos x="302859" y="569534"/>
                  </a:cxn>
                  <a:cxn ang="0">
                    <a:pos x="263355" y="761259"/>
                  </a:cxn>
                  <a:cxn ang="0">
                    <a:pos x="321670" y="1122152"/>
                  </a:cxn>
                  <a:cxn ang="0">
                    <a:pos x="332956" y="1349590"/>
                  </a:cxn>
                  <a:cxn ang="0">
                    <a:pos x="255831" y="1347710"/>
                  </a:cxn>
                  <a:cxn ang="0">
                    <a:pos x="237020" y="1306358"/>
                  </a:cxn>
                  <a:cxn ang="0">
                    <a:pos x="244544" y="1251848"/>
                  </a:cxn>
                  <a:cxn ang="0">
                    <a:pos x="77125" y="578932"/>
                  </a:cxn>
                  <a:cxn ang="0">
                    <a:pos x="18811" y="458635"/>
                  </a:cxn>
                  <a:cxn ang="0">
                    <a:pos x="47027" y="328939"/>
                  </a:cxn>
                  <a:cxn ang="0">
                    <a:pos x="43265" y="323300"/>
                  </a:cxn>
                  <a:cxn ang="0">
                    <a:pos x="47027" y="268790"/>
                  </a:cxn>
                </a:cxnLst>
                <a:pathLst>
                  <a:path w="319" h="739">
                    <a:moveTo>
                      <a:pt x="25" y="143"/>
                    </a:moveTo>
                    <a:cubicBezTo>
                      <a:pt x="37" y="152"/>
                      <a:pt x="49" y="127"/>
                      <a:pt x="61" y="143"/>
                    </a:cubicBezTo>
                    <a:cubicBezTo>
                      <a:pt x="81" y="152"/>
                      <a:pt x="76" y="174"/>
                      <a:pt x="84" y="189"/>
                    </a:cubicBezTo>
                    <a:cubicBezTo>
                      <a:pt x="88" y="195"/>
                      <a:pt x="94" y="200"/>
                      <a:pt x="96" y="207"/>
                    </a:cubicBezTo>
                    <a:cubicBezTo>
                      <a:pt x="87" y="232"/>
                      <a:pt x="92" y="256"/>
                      <a:pt x="105" y="283"/>
                    </a:cubicBezTo>
                    <a:cubicBezTo>
                      <a:pt x="123" y="258"/>
                      <a:pt x="128" y="230"/>
                      <a:pt x="140" y="205"/>
                    </a:cubicBezTo>
                    <a:cubicBezTo>
                      <a:pt x="149" y="177"/>
                      <a:pt x="184" y="173"/>
                      <a:pt x="195" y="147"/>
                    </a:cubicBezTo>
                    <a:cubicBezTo>
                      <a:pt x="254" y="126"/>
                      <a:pt x="256" y="121"/>
                      <a:pt x="244" y="59"/>
                    </a:cubicBezTo>
                    <a:cubicBezTo>
                      <a:pt x="242" y="47"/>
                      <a:pt x="239" y="36"/>
                      <a:pt x="242" y="25"/>
                    </a:cubicBezTo>
                    <a:cubicBezTo>
                      <a:pt x="245" y="10"/>
                      <a:pt x="252" y="0"/>
                      <a:pt x="268" y="14"/>
                    </a:cubicBezTo>
                    <a:cubicBezTo>
                      <a:pt x="278" y="40"/>
                      <a:pt x="281" y="68"/>
                      <a:pt x="286" y="96"/>
                    </a:cubicBezTo>
                    <a:cubicBezTo>
                      <a:pt x="287" y="112"/>
                      <a:pt x="306" y="103"/>
                      <a:pt x="311" y="113"/>
                    </a:cubicBezTo>
                    <a:cubicBezTo>
                      <a:pt x="319" y="126"/>
                      <a:pt x="319" y="139"/>
                      <a:pt x="303" y="147"/>
                    </a:cubicBezTo>
                    <a:cubicBezTo>
                      <a:pt x="252" y="142"/>
                      <a:pt x="228" y="181"/>
                      <a:pt x="197" y="212"/>
                    </a:cubicBezTo>
                    <a:cubicBezTo>
                      <a:pt x="202" y="227"/>
                      <a:pt x="243" y="217"/>
                      <a:pt x="223" y="248"/>
                    </a:cubicBezTo>
                    <a:cubicBezTo>
                      <a:pt x="200" y="263"/>
                      <a:pt x="176" y="278"/>
                      <a:pt x="161" y="303"/>
                    </a:cubicBezTo>
                    <a:cubicBezTo>
                      <a:pt x="141" y="335"/>
                      <a:pt x="131" y="367"/>
                      <a:pt x="140" y="405"/>
                    </a:cubicBezTo>
                    <a:cubicBezTo>
                      <a:pt x="155" y="468"/>
                      <a:pt x="157" y="534"/>
                      <a:pt x="171" y="597"/>
                    </a:cubicBezTo>
                    <a:cubicBezTo>
                      <a:pt x="183" y="637"/>
                      <a:pt x="192" y="677"/>
                      <a:pt x="177" y="718"/>
                    </a:cubicBezTo>
                    <a:cubicBezTo>
                      <a:pt x="163" y="739"/>
                      <a:pt x="150" y="731"/>
                      <a:pt x="136" y="717"/>
                    </a:cubicBezTo>
                    <a:cubicBezTo>
                      <a:pt x="131" y="711"/>
                      <a:pt x="128" y="703"/>
                      <a:pt x="126" y="695"/>
                    </a:cubicBezTo>
                    <a:cubicBezTo>
                      <a:pt x="123" y="685"/>
                      <a:pt x="124" y="675"/>
                      <a:pt x="130" y="666"/>
                    </a:cubicBezTo>
                    <a:cubicBezTo>
                      <a:pt x="104" y="546"/>
                      <a:pt x="75" y="426"/>
                      <a:pt x="41" y="308"/>
                    </a:cubicBezTo>
                    <a:cubicBezTo>
                      <a:pt x="35" y="285"/>
                      <a:pt x="31" y="260"/>
                      <a:pt x="10" y="244"/>
                    </a:cubicBezTo>
                    <a:cubicBezTo>
                      <a:pt x="0" y="218"/>
                      <a:pt x="35" y="202"/>
                      <a:pt x="25" y="175"/>
                    </a:cubicBezTo>
                    <a:cubicBezTo>
                      <a:pt x="25" y="174"/>
                      <a:pt x="24" y="173"/>
                      <a:pt x="23" y="172"/>
                    </a:cubicBezTo>
                    <a:cubicBezTo>
                      <a:pt x="16" y="162"/>
                      <a:pt x="15" y="152"/>
                      <a:pt x="25" y="143"/>
                    </a:cubicBezTo>
                    <a:close/>
                  </a:path>
                </a:pathLst>
              </a:custGeom>
              <a:solidFill>
                <a:srgbClr val="57866F"/>
              </a:solidFill>
              <a:ln w="9525">
                <a:noFill/>
              </a:ln>
            </p:spPr>
            <p:txBody>
              <a:bodyPr/>
              <a:p>
                <a:endParaRPr lang="zh-CN" altLang="en-US"/>
              </a:p>
            </p:txBody>
          </p:sp>
          <p:sp>
            <p:nvSpPr>
              <p:cNvPr id="30780" name="Freeform 36"/>
              <p:cNvSpPr/>
              <p:nvPr/>
            </p:nvSpPr>
            <p:spPr>
              <a:xfrm>
                <a:off x="2816225" y="4938713"/>
                <a:ext cx="549275" cy="773113"/>
              </a:xfrm>
              <a:custGeom>
                <a:avLst/>
                <a:gdLst/>
                <a:ahLst/>
                <a:cxnLst>
                  <a:cxn ang="0">
                    <a:pos x="485318" y="30023"/>
                  </a:cxn>
                  <a:cxn ang="0">
                    <a:pos x="477794" y="315249"/>
                  </a:cxn>
                  <a:cxn ang="0">
                    <a:pos x="428885" y="416580"/>
                  </a:cxn>
                  <a:cxn ang="0">
                    <a:pos x="240778" y="679288"/>
                  </a:cxn>
                  <a:cxn ang="0">
                    <a:pos x="139199" y="769360"/>
                  </a:cxn>
                  <a:cxn ang="0">
                    <a:pos x="124151" y="739336"/>
                  </a:cxn>
                  <a:cxn ang="0">
                    <a:pos x="193751" y="658647"/>
                  </a:cxn>
                  <a:cxn ang="0">
                    <a:pos x="227610" y="557316"/>
                  </a:cxn>
                  <a:cxn ang="0">
                    <a:pos x="135437" y="521663"/>
                  </a:cxn>
                  <a:cxn ang="0">
                    <a:pos x="52670" y="555440"/>
                  </a:cxn>
                  <a:cxn ang="0">
                    <a:pos x="1881" y="521663"/>
                  </a:cxn>
                  <a:cxn ang="0">
                    <a:pos x="5643" y="502898"/>
                  </a:cxn>
                  <a:cxn ang="0">
                    <a:pos x="152367" y="448480"/>
                  </a:cxn>
                  <a:cxn ang="0">
                    <a:pos x="210680" y="364038"/>
                  </a:cxn>
                  <a:cxn ang="0">
                    <a:pos x="237015" y="319002"/>
                  </a:cxn>
                  <a:cxn ang="0">
                    <a:pos x="252064" y="255202"/>
                  </a:cxn>
                  <a:cxn ang="0">
                    <a:pos x="295329" y="116342"/>
                  </a:cxn>
                  <a:cxn ang="0">
                    <a:pos x="334832" y="61924"/>
                  </a:cxn>
                  <a:cxn ang="0">
                    <a:pos x="434529" y="9382"/>
                  </a:cxn>
                  <a:cxn ang="0">
                    <a:pos x="472150" y="0"/>
                  </a:cxn>
                  <a:cxn ang="0">
                    <a:pos x="485318" y="30023"/>
                  </a:cxn>
                </a:cxnLst>
                <a:pathLst>
                  <a:path w="292" h="412">
                    <a:moveTo>
                      <a:pt x="258" y="16"/>
                    </a:moveTo>
                    <a:cubicBezTo>
                      <a:pt x="292" y="67"/>
                      <a:pt x="251" y="117"/>
                      <a:pt x="254" y="168"/>
                    </a:cubicBezTo>
                    <a:cubicBezTo>
                      <a:pt x="254" y="180"/>
                      <a:pt x="234" y="202"/>
                      <a:pt x="228" y="222"/>
                    </a:cubicBezTo>
                    <a:cubicBezTo>
                      <a:pt x="194" y="268"/>
                      <a:pt x="160" y="315"/>
                      <a:pt x="128" y="362"/>
                    </a:cubicBezTo>
                    <a:cubicBezTo>
                      <a:pt x="113" y="383"/>
                      <a:pt x="96" y="399"/>
                      <a:pt x="74" y="410"/>
                    </a:cubicBezTo>
                    <a:cubicBezTo>
                      <a:pt x="58" y="412"/>
                      <a:pt x="63" y="401"/>
                      <a:pt x="66" y="394"/>
                    </a:cubicBezTo>
                    <a:cubicBezTo>
                      <a:pt x="73" y="375"/>
                      <a:pt x="88" y="363"/>
                      <a:pt x="103" y="351"/>
                    </a:cubicBezTo>
                    <a:cubicBezTo>
                      <a:pt x="121" y="337"/>
                      <a:pt x="127" y="319"/>
                      <a:pt x="121" y="297"/>
                    </a:cubicBezTo>
                    <a:cubicBezTo>
                      <a:pt x="114" y="272"/>
                      <a:pt x="94" y="263"/>
                      <a:pt x="72" y="278"/>
                    </a:cubicBezTo>
                    <a:cubicBezTo>
                      <a:pt x="58" y="288"/>
                      <a:pt x="46" y="299"/>
                      <a:pt x="28" y="296"/>
                    </a:cubicBezTo>
                    <a:cubicBezTo>
                      <a:pt x="18" y="292"/>
                      <a:pt x="8" y="287"/>
                      <a:pt x="1" y="278"/>
                    </a:cubicBezTo>
                    <a:cubicBezTo>
                      <a:pt x="0" y="274"/>
                      <a:pt x="1" y="271"/>
                      <a:pt x="3" y="268"/>
                    </a:cubicBezTo>
                    <a:cubicBezTo>
                      <a:pt x="26" y="250"/>
                      <a:pt x="54" y="246"/>
                      <a:pt x="81" y="239"/>
                    </a:cubicBezTo>
                    <a:cubicBezTo>
                      <a:pt x="108" y="233"/>
                      <a:pt x="118" y="220"/>
                      <a:pt x="112" y="194"/>
                    </a:cubicBezTo>
                    <a:cubicBezTo>
                      <a:pt x="112" y="183"/>
                      <a:pt x="116" y="175"/>
                      <a:pt x="126" y="170"/>
                    </a:cubicBezTo>
                    <a:cubicBezTo>
                      <a:pt x="145" y="163"/>
                      <a:pt x="140" y="149"/>
                      <a:pt x="134" y="136"/>
                    </a:cubicBezTo>
                    <a:cubicBezTo>
                      <a:pt x="119" y="104"/>
                      <a:pt x="126" y="79"/>
                      <a:pt x="157" y="62"/>
                    </a:cubicBezTo>
                    <a:cubicBezTo>
                      <a:pt x="163" y="51"/>
                      <a:pt x="163" y="37"/>
                      <a:pt x="178" y="33"/>
                    </a:cubicBezTo>
                    <a:cubicBezTo>
                      <a:pt x="200" y="31"/>
                      <a:pt x="216" y="19"/>
                      <a:pt x="231" y="5"/>
                    </a:cubicBezTo>
                    <a:cubicBezTo>
                      <a:pt x="237" y="1"/>
                      <a:pt x="244" y="0"/>
                      <a:pt x="251" y="0"/>
                    </a:cubicBezTo>
                    <a:cubicBezTo>
                      <a:pt x="253" y="6"/>
                      <a:pt x="255" y="11"/>
                      <a:pt x="258" y="16"/>
                    </a:cubicBezTo>
                    <a:close/>
                  </a:path>
                </a:pathLst>
              </a:custGeom>
              <a:solidFill>
                <a:srgbClr val="7BB77E"/>
              </a:solidFill>
              <a:ln w="9525">
                <a:noFill/>
              </a:ln>
            </p:spPr>
            <p:txBody>
              <a:bodyPr/>
              <a:p>
                <a:endParaRPr lang="zh-CN" altLang="en-US"/>
              </a:p>
            </p:txBody>
          </p:sp>
          <p:sp>
            <p:nvSpPr>
              <p:cNvPr id="30781" name="Freeform 37"/>
              <p:cNvSpPr/>
              <p:nvPr/>
            </p:nvSpPr>
            <p:spPr>
              <a:xfrm>
                <a:off x="2217738" y="5526088"/>
                <a:ext cx="482600" cy="620713"/>
              </a:xfrm>
              <a:custGeom>
                <a:avLst/>
                <a:gdLst/>
                <a:ahLst/>
                <a:cxnLst>
                  <a:cxn ang="0">
                    <a:pos x="11266" y="558641"/>
                  </a:cxn>
                  <a:cxn ang="0">
                    <a:pos x="37556" y="470237"/>
                  </a:cxn>
                  <a:cxn ang="0">
                    <a:pos x="65723" y="442022"/>
                  </a:cxn>
                  <a:cxn ang="0">
                    <a:pos x="61968" y="270856"/>
                  </a:cxn>
                  <a:cxn ang="0">
                    <a:pos x="152103" y="142952"/>
                  </a:cxn>
                  <a:cxn ang="0">
                    <a:pos x="155859" y="129785"/>
                  </a:cxn>
                  <a:cxn ang="0">
                    <a:pos x="294817" y="1880"/>
                  </a:cxn>
                  <a:cxn ang="0">
                    <a:pos x="315473" y="1880"/>
                  </a:cxn>
                  <a:cxn ang="0">
                    <a:pos x="338007" y="35738"/>
                  </a:cxn>
                  <a:cxn ang="0">
                    <a:pos x="392464" y="135428"/>
                  </a:cxn>
                  <a:cxn ang="0">
                    <a:pos x="416876" y="171166"/>
                  </a:cxn>
                  <a:cxn ang="0">
                    <a:pos x="435654" y="282142"/>
                  </a:cxn>
                  <a:cxn ang="0">
                    <a:pos x="430021" y="368665"/>
                  </a:cxn>
                  <a:cxn ang="0">
                    <a:pos x="144592" y="590617"/>
                  </a:cxn>
                  <a:cxn ang="0">
                    <a:pos x="122058" y="583094"/>
                  </a:cxn>
                  <a:cxn ang="0">
                    <a:pos x="71357" y="584974"/>
                  </a:cxn>
                  <a:cxn ang="0">
                    <a:pos x="31922" y="620713"/>
                  </a:cxn>
                  <a:cxn ang="0">
                    <a:pos x="11266" y="558641"/>
                  </a:cxn>
                </a:cxnLst>
                <a:pathLst>
                  <a:path w="257" h="330">
                    <a:moveTo>
                      <a:pt x="6" y="297"/>
                    </a:moveTo>
                    <a:cubicBezTo>
                      <a:pt x="11" y="281"/>
                      <a:pt x="16" y="265"/>
                      <a:pt x="20" y="250"/>
                    </a:cubicBezTo>
                    <a:cubicBezTo>
                      <a:pt x="34" y="253"/>
                      <a:pt x="40" y="250"/>
                      <a:pt x="35" y="235"/>
                    </a:cubicBezTo>
                    <a:cubicBezTo>
                      <a:pt x="25" y="205"/>
                      <a:pt x="26" y="174"/>
                      <a:pt x="33" y="144"/>
                    </a:cubicBezTo>
                    <a:cubicBezTo>
                      <a:pt x="58" y="127"/>
                      <a:pt x="87" y="114"/>
                      <a:pt x="81" y="76"/>
                    </a:cubicBezTo>
                    <a:cubicBezTo>
                      <a:pt x="81" y="73"/>
                      <a:pt x="82" y="70"/>
                      <a:pt x="83" y="69"/>
                    </a:cubicBezTo>
                    <a:cubicBezTo>
                      <a:pt x="114" y="53"/>
                      <a:pt x="120" y="9"/>
                      <a:pt x="157" y="1"/>
                    </a:cubicBezTo>
                    <a:cubicBezTo>
                      <a:pt x="161" y="0"/>
                      <a:pt x="165" y="0"/>
                      <a:pt x="168" y="1"/>
                    </a:cubicBezTo>
                    <a:cubicBezTo>
                      <a:pt x="175" y="5"/>
                      <a:pt x="179" y="11"/>
                      <a:pt x="180" y="19"/>
                    </a:cubicBezTo>
                    <a:cubicBezTo>
                      <a:pt x="161" y="53"/>
                      <a:pt x="179" y="66"/>
                      <a:pt x="209" y="72"/>
                    </a:cubicBezTo>
                    <a:cubicBezTo>
                      <a:pt x="214" y="78"/>
                      <a:pt x="216" y="87"/>
                      <a:pt x="222" y="91"/>
                    </a:cubicBezTo>
                    <a:cubicBezTo>
                      <a:pt x="252" y="106"/>
                      <a:pt x="257" y="125"/>
                      <a:pt x="232" y="150"/>
                    </a:cubicBezTo>
                    <a:cubicBezTo>
                      <a:pt x="217" y="164"/>
                      <a:pt x="228" y="180"/>
                      <a:pt x="229" y="196"/>
                    </a:cubicBezTo>
                    <a:cubicBezTo>
                      <a:pt x="156" y="206"/>
                      <a:pt x="114" y="256"/>
                      <a:pt x="77" y="314"/>
                    </a:cubicBezTo>
                    <a:cubicBezTo>
                      <a:pt x="72" y="317"/>
                      <a:pt x="67" y="315"/>
                      <a:pt x="65" y="310"/>
                    </a:cubicBezTo>
                    <a:cubicBezTo>
                      <a:pt x="55" y="283"/>
                      <a:pt x="47" y="294"/>
                      <a:pt x="38" y="311"/>
                    </a:cubicBezTo>
                    <a:cubicBezTo>
                      <a:pt x="33" y="320"/>
                      <a:pt x="28" y="329"/>
                      <a:pt x="17" y="330"/>
                    </a:cubicBezTo>
                    <a:cubicBezTo>
                      <a:pt x="0" y="323"/>
                      <a:pt x="17" y="306"/>
                      <a:pt x="6" y="297"/>
                    </a:cubicBezTo>
                    <a:close/>
                  </a:path>
                </a:pathLst>
              </a:custGeom>
              <a:solidFill>
                <a:srgbClr val="43816F"/>
              </a:solidFill>
              <a:ln w="9525">
                <a:noFill/>
              </a:ln>
            </p:spPr>
            <p:txBody>
              <a:bodyPr/>
              <a:p>
                <a:endParaRPr lang="zh-CN" altLang="en-US"/>
              </a:p>
            </p:txBody>
          </p:sp>
          <p:sp>
            <p:nvSpPr>
              <p:cNvPr id="30782" name="Freeform 38"/>
              <p:cNvSpPr/>
              <p:nvPr/>
            </p:nvSpPr>
            <p:spPr>
              <a:xfrm>
                <a:off x="2208213" y="5207000"/>
                <a:ext cx="454025" cy="590550"/>
              </a:xfrm>
              <a:custGeom>
                <a:avLst/>
                <a:gdLst/>
                <a:ahLst/>
                <a:cxnLst>
                  <a:cxn ang="0">
                    <a:pos x="183861" y="7522"/>
                  </a:cxn>
                  <a:cxn ang="0">
                    <a:pos x="228888" y="16926"/>
                  </a:cxn>
                  <a:cxn ang="0">
                    <a:pos x="208251" y="58302"/>
                  </a:cxn>
                  <a:cxn ang="0">
                    <a:pos x="180109" y="107201"/>
                  </a:cxn>
                  <a:cxn ang="0">
                    <a:pos x="245773" y="105321"/>
                  </a:cxn>
                  <a:cxn ang="0">
                    <a:pos x="395864" y="80871"/>
                  </a:cxn>
                  <a:cxn ang="0">
                    <a:pos x="414626" y="71467"/>
                  </a:cxn>
                  <a:cxn ang="0">
                    <a:pos x="454025" y="105321"/>
                  </a:cxn>
                  <a:cxn ang="0">
                    <a:pos x="425882" y="133532"/>
                  </a:cxn>
                  <a:cxn ang="0">
                    <a:pos x="270163" y="263302"/>
                  </a:cxn>
                  <a:cxn ang="0">
                    <a:pos x="227012" y="287752"/>
                  </a:cxn>
                  <a:cxn ang="0">
                    <a:pos x="75045" y="509678"/>
                  </a:cxn>
                  <a:cxn ang="0">
                    <a:pos x="46903" y="590550"/>
                  </a:cxn>
                  <a:cxn ang="0">
                    <a:pos x="183861" y="7522"/>
                  </a:cxn>
                </a:cxnLst>
                <a:pathLst>
                  <a:path w="242" h="314">
                    <a:moveTo>
                      <a:pt x="98" y="4"/>
                    </a:moveTo>
                    <a:cubicBezTo>
                      <a:pt x="106" y="5"/>
                      <a:pt x="117" y="0"/>
                      <a:pt x="122" y="9"/>
                    </a:cubicBezTo>
                    <a:cubicBezTo>
                      <a:pt x="127" y="19"/>
                      <a:pt x="116" y="24"/>
                      <a:pt x="111" y="31"/>
                    </a:cubicBezTo>
                    <a:cubicBezTo>
                      <a:pt x="106" y="39"/>
                      <a:pt x="87" y="44"/>
                      <a:pt x="96" y="57"/>
                    </a:cubicBezTo>
                    <a:cubicBezTo>
                      <a:pt x="105" y="70"/>
                      <a:pt x="119" y="62"/>
                      <a:pt x="131" y="56"/>
                    </a:cubicBezTo>
                    <a:cubicBezTo>
                      <a:pt x="156" y="41"/>
                      <a:pt x="187" y="60"/>
                      <a:pt x="211" y="43"/>
                    </a:cubicBezTo>
                    <a:cubicBezTo>
                      <a:pt x="214" y="40"/>
                      <a:pt x="217" y="39"/>
                      <a:pt x="221" y="38"/>
                    </a:cubicBezTo>
                    <a:cubicBezTo>
                      <a:pt x="231" y="40"/>
                      <a:pt x="242" y="42"/>
                      <a:pt x="242" y="56"/>
                    </a:cubicBezTo>
                    <a:cubicBezTo>
                      <a:pt x="242" y="64"/>
                      <a:pt x="235" y="70"/>
                      <a:pt x="227" y="71"/>
                    </a:cubicBezTo>
                    <a:cubicBezTo>
                      <a:pt x="185" y="77"/>
                      <a:pt x="169" y="114"/>
                      <a:pt x="144" y="140"/>
                    </a:cubicBezTo>
                    <a:cubicBezTo>
                      <a:pt x="137" y="147"/>
                      <a:pt x="130" y="150"/>
                      <a:pt x="121" y="153"/>
                    </a:cubicBezTo>
                    <a:cubicBezTo>
                      <a:pt x="78" y="181"/>
                      <a:pt x="45" y="217"/>
                      <a:pt x="40" y="271"/>
                    </a:cubicBezTo>
                    <a:cubicBezTo>
                      <a:pt x="34" y="285"/>
                      <a:pt x="39" y="303"/>
                      <a:pt x="25" y="314"/>
                    </a:cubicBezTo>
                    <a:cubicBezTo>
                      <a:pt x="0" y="199"/>
                      <a:pt x="28" y="96"/>
                      <a:pt x="98" y="4"/>
                    </a:cubicBezTo>
                    <a:close/>
                  </a:path>
                </a:pathLst>
              </a:custGeom>
              <a:solidFill>
                <a:srgbClr val="4A8744"/>
              </a:solidFill>
              <a:ln w="9525">
                <a:noFill/>
              </a:ln>
            </p:spPr>
            <p:txBody>
              <a:bodyPr/>
              <a:p>
                <a:endParaRPr lang="zh-CN" altLang="en-US"/>
              </a:p>
            </p:txBody>
          </p:sp>
          <p:sp>
            <p:nvSpPr>
              <p:cNvPr id="30783" name="Freeform 40"/>
              <p:cNvSpPr/>
              <p:nvPr/>
            </p:nvSpPr>
            <p:spPr>
              <a:xfrm>
                <a:off x="2797175" y="5405438"/>
                <a:ext cx="282575" cy="420688"/>
              </a:xfrm>
              <a:custGeom>
                <a:avLst/>
                <a:gdLst/>
                <a:ahLst/>
                <a:cxnLst>
                  <a:cxn ang="0">
                    <a:pos x="67818" y="83005"/>
                  </a:cxn>
                  <a:cxn ang="0">
                    <a:pos x="145055" y="35843"/>
                  </a:cxn>
                  <a:cxn ang="0">
                    <a:pos x="258085" y="62254"/>
                  </a:cxn>
                  <a:cxn ang="0">
                    <a:pos x="212873" y="216946"/>
                  </a:cxn>
                  <a:cxn ang="0">
                    <a:pos x="158242" y="303725"/>
                  </a:cxn>
                  <a:cxn ang="0">
                    <a:pos x="11303" y="420688"/>
                  </a:cxn>
                  <a:cxn ang="0">
                    <a:pos x="1883" y="401823"/>
                  </a:cxn>
                  <a:cxn ang="0">
                    <a:pos x="7535" y="158465"/>
                  </a:cxn>
                  <a:cxn ang="0">
                    <a:pos x="67818" y="83005"/>
                  </a:cxn>
                </a:cxnLst>
                <a:pathLst>
                  <a:path w="150" h="223">
                    <a:moveTo>
                      <a:pt x="36" y="44"/>
                    </a:moveTo>
                    <a:cubicBezTo>
                      <a:pt x="50" y="36"/>
                      <a:pt x="66" y="35"/>
                      <a:pt x="77" y="19"/>
                    </a:cubicBezTo>
                    <a:cubicBezTo>
                      <a:pt x="90" y="0"/>
                      <a:pt x="129" y="11"/>
                      <a:pt x="137" y="33"/>
                    </a:cubicBezTo>
                    <a:cubicBezTo>
                      <a:pt x="150" y="67"/>
                      <a:pt x="148" y="95"/>
                      <a:pt x="113" y="115"/>
                    </a:cubicBezTo>
                    <a:cubicBezTo>
                      <a:pt x="96" y="124"/>
                      <a:pt x="82" y="139"/>
                      <a:pt x="84" y="161"/>
                    </a:cubicBezTo>
                    <a:cubicBezTo>
                      <a:pt x="55" y="178"/>
                      <a:pt x="38" y="210"/>
                      <a:pt x="6" y="223"/>
                    </a:cubicBezTo>
                    <a:cubicBezTo>
                      <a:pt x="3" y="220"/>
                      <a:pt x="0" y="217"/>
                      <a:pt x="1" y="213"/>
                    </a:cubicBezTo>
                    <a:cubicBezTo>
                      <a:pt x="16" y="171"/>
                      <a:pt x="20" y="128"/>
                      <a:pt x="4" y="84"/>
                    </a:cubicBezTo>
                    <a:cubicBezTo>
                      <a:pt x="8" y="66"/>
                      <a:pt x="18" y="52"/>
                      <a:pt x="36" y="44"/>
                    </a:cubicBezTo>
                    <a:close/>
                  </a:path>
                </a:pathLst>
              </a:custGeom>
              <a:solidFill>
                <a:srgbClr val="71B390"/>
              </a:solidFill>
              <a:ln w="9525">
                <a:noFill/>
              </a:ln>
            </p:spPr>
            <p:txBody>
              <a:bodyPr/>
              <a:p>
                <a:endParaRPr lang="zh-CN" altLang="en-US"/>
              </a:p>
            </p:txBody>
          </p:sp>
          <p:sp>
            <p:nvSpPr>
              <p:cNvPr id="30784" name="Freeform 42"/>
              <p:cNvSpPr/>
              <p:nvPr/>
            </p:nvSpPr>
            <p:spPr>
              <a:xfrm>
                <a:off x="2587625" y="5551488"/>
                <a:ext cx="293688" cy="342900"/>
              </a:xfrm>
              <a:custGeom>
                <a:avLst/>
                <a:gdLst/>
                <a:ahLst/>
                <a:cxnLst>
                  <a:cxn ang="0">
                    <a:pos x="235326" y="11242"/>
                  </a:cxn>
                  <a:cxn ang="0">
                    <a:pos x="237209" y="31854"/>
                  </a:cxn>
                  <a:cxn ang="0">
                    <a:pos x="222148" y="273570"/>
                  </a:cxn>
                  <a:cxn ang="0">
                    <a:pos x="60243" y="342900"/>
                  </a:cxn>
                  <a:cxn ang="0">
                    <a:pos x="54595" y="239842"/>
                  </a:cxn>
                  <a:cxn ang="0">
                    <a:pos x="45182" y="170513"/>
                  </a:cxn>
                  <a:cxn ang="0">
                    <a:pos x="16943" y="114300"/>
                  </a:cxn>
                  <a:cxn ang="0">
                    <a:pos x="216500" y="3747"/>
                  </a:cxn>
                  <a:cxn ang="0">
                    <a:pos x="235326" y="11242"/>
                  </a:cxn>
                </a:cxnLst>
                <a:pathLst>
                  <a:path w="156" h="183">
                    <a:moveTo>
                      <a:pt x="125" y="6"/>
                    </a:moveTo>
                    <a:cubicBezTo>
                      <a:pt x="125" y="10"/>
                      <a:pt x="124" y="15"/>
                      <a:pt x="126" y="17"/>
                    </a:cubicBezTo>
                    <a:cubicBezTo>
                      <a:pt x="156" y="62"/>
                      <a:pt x="130" y="104"/>
                      <a:pt x="118" y="146"/>
                    </a:cubicBezTo>
                    <a:cubicBezTo>
                      <a:pt x="93" y="167"/>
                      <a:pt x="63" y="175"/>
                      <a:pt x="32" y="183"/>
                    </a:cubicBezTo>
                    <a:cubicBezTo>
                      <a:pt x="0" y="166"/>
                      <a:pt x="12" y="145"/>
                      <a:pt x="29" y="128"/>
                    </a:cubicBezTo>
                    <a:cubicBezTo>
                      <a:pt x="47" y="111"/>
                      <a:pt x="57" y="98"/>
                      <a:pt x="24" y="91"/>
                    </a:cubicBezTo>
                    <a:cubicBezTo>
                      <a:pt x="5" y="87"/>
                      <a:pt x="10" y="72"/>
                      <a:pt x="9" y="61"/>
                    </a:cubicBezTo>
                    <a:cubicBezTo>
                      <a:pt x="47" y="45"/>
                      <a:pt x="82" y="25"/>
                      <a:pt x="115" y="2"/>
                    </a:cubicBezTo>
                    <a:cubicBezTo>
                      <a:pt x="118" y="0"/>
                      <a:pt x="122" y="3"/>
                      <a:pt x="125" y="6"/>
                    </a:cubicBezTo>
                    <a:close/>
                  </a:path>
                </a:pathLst>
              </a:custGeom>
              <a:solidFill>
                <a:srgbClr val="579C7F"/>
              </a:solidFill>
              <a:ln w="9525">
                <a:noFill/>
              </a:ln>
            </p:spPr>
            <p:txBody>
              <a:bodyPr/>
              <a:p>
                <a:endParaRPr lang="zh-CN" altLang="en-US"/>
              </a:p>
            </p:txBody>
          </p:sp>
          <p:sp>
            <p:nvSpPr>
              <p:cNvPr id="30785" name="Freeform 45"/>
              <p:cNvSpPr/>
              <p:nvPr/>
            </p:nvSpPr>
            <p:spPr>
              <a:xfrm>
                <a:off x="3022600" y="4767263"/>
                <a:ext cx="211138" cy="287338"/>
              </a:xfrm>
              <a:custGeom>
                <a:avLst/>
                <a:gdLst/>
                <a:ahLst/>
                <a:cxnLst>
                  <a:cxn ang="0">
                    <a:pos x="131961" y="244143"/>
                  </a:cxn>
                  <a:cxn ang="0">
                    <a:pos x="88602" y="287338"/>
                  </a:cxn>
                  <a:cxn ang="0">
                    <a:pos x="86717" y="274191"/>
                  </a:cxn>
                  <a:cxn ang="0">
                    <a:pos x="50899" y="165266"/>
                  </a:cxn>
                  <a:cxn ang="0">
                    <a:pos x="22621" y="69486"/>
                  </a:cxn>
                  <a:cxn ang="0">
                    <a:pos x="7540" y="35682"/>
                  </a:cxn>
                  <a:cxn ang="0">
                    <a:pos x="50899" y="7512"/>
                  </a:cxn>
                  <a:cxn ang="0">
                    <a:pos x="116879" y="0"/>
                  </a:cxn>
                  <a:cxn ang="0">
                    <a:pos x="165894" y="112681"/>
                  </a:cxn>
                  <a:cxn ang="0">
                    <a:pos x="177205" y="142729"/>
                  </a:cxn>
                  <a:cxn ang="0">
                    <a:pos x="143272" y="217851"/>
                  </a:cxn>
                  <a:cxn ang="0">
                    <a:pos x="131961" y="244143"/>
                  </a:cxn>
                </a:cxnLst>
                <a:pathLst>
                  <a:path w="112" h="153">
                    <a:moveTo>
                      <a:pt x="70" y="130"/>
                    </a:moveTo>
                    <a:cubicBezTo>
                      <a:pt x="63" y="137"/>
                      <a:pt x="55" y="145"/>
                      <a:pt x="47" y="153"/>
                    </a:cubicBezTo>
                    <a:cubicBezTo>
                      <a:pt x="47" y="150"/>
                      <a:pt x="47" y="146"/>
                      <a:pt x="46" y="146"/>
                    </a:cubicBezTo>
                    <a:cubicBezTo>
                      <a:pt x="10" y="129"/>
                      <a:pt x="9" y="129"/>
                      <a:pt x="27" y="88"/>
                    </a:cubicBezTo>
                    <a:cubicBezTo>
                      <a:pt x="37" y="65"/>
                      <a:pt x="49" y="45"/>
                      <a:pt x="12" y="37"/>
                    </a:cubicBezTo>
                    <a:cubicBezTo>
                      <a:pt x="3" y="35"/>
                      <a:pt x="0" y="27"/>
                      <a:pt x="4" y="19"/>
                    </a:cubicBezTo>
                    <a:cubicBezTo>
                      <a:pt x="8" y="10"/>
                      <a:pt x="14" y="1"/>
                      <a:pt x="27" y="4"/>
                    </a:cubicBezTo>
                    <a:cubicBezTo>
                      <a:pt x="39" y="6"/>
                      <a:pt x="52" y="11"/>
                      <a:pt x="62" y="0"/>
                    </a:cubicBezTo>
                    <a:cubicBezTo>
                      <a:pt x="93" y="10"/>
                      <a:pt x="112" y="25"/>
                      <a:pt x="88" y="60"/>
                    </a:cubicBezTo>
                    <a:cubicBezTo>
                      <a:pt x="85" y="65"/>
                      <a:pt x="87" y="72"/>
                      <a:pt x="94" y="76"/>
                    </a:cubicBezTo>
                    <a:cubicBezTo>
                      <a:pt x="100" y="94"/>
                      <a:pt x="73" y="99"/>
                      <a:pt x="76" y="116"/>
                    </a:cubicBezTo>
                    <a:cubicBezTo>
                      <a:pt x="76" y="122"/>
                      <a:pt x="74" y="126"/>
                      <a:pt x="70" y="130"/>
                    </a:cubicBezTo>
                    <a:close/>
                  </a:path>
                </a:pathLst>
              </a:custGeom>
              <a:solidFill>
                <a:srgbClr val="72AC68"/>
              </a:solidFill>
              <a:ln w="9525">
                <a:noFill/>
              </a:ln>
            </p:spPr>
            <p:txBody>
              <a:bodyPr/>
              <a:p>
                <a:endParaRPr lang="zh-CN" altLang="en-US"/>
              </a:p>
            </p:txBody>
          </p:sp>
          <p:sp>
            <p:nvSpPr>
              <p:cNvPr id="30786" name="Freeform 47"/>
              <p:cNvSpPr/>
              <p:nvPr/>
            </p:nvSpPr>
            <p:spPr>
              <a:xfrm>
                <a:off x="2243138" y="5707063"/>
                <a:ext cx="79375" cy="330200"/>
              </a:xfrm>
              <a:custGeom>
                <a:avLst/>
                <a:gdLst/>
                <a:ahLst/>
                <a:cxnLst>
                  <a:cxn ang="0">
                    <a:pos x="11339" y="90054"/>
                  </a:cxn>
                  <a:cxn ang="0">
                    <a:pos x="26458" y="0"/>
                  </a:cxn>
                  <a:cxn ang="0">
                    <a:pos x="43467" y="88178"/>
                  </a:cxn>
                  <a:cxn ang="0">
                    <a:pos x="68035" y="273915"/>
                  </a:cxn>
                  <a:cxn ang="0">
                    <a:pos x="54806" y="322695"/>
                  </a:cxn>
                  <a:cxn ang="0">
                    <a:pos x="11339" y="288925"/>
                  </a:cxn>
                  <a:cxn ang="0">
                    <a:pos x="11339" y="90054"/>
                  </a:cxn>
                </a:cxnLst>
                <a:pathLst>
                  <a:path w="42" h="176">
                    <a:moveTo>
                      <a:pt x="6" y="48"/>
                    </a:moveTo>
                    <a:cubicBezTo>
                      <a:pt x="10" y="32"/>
                      <a:pt x="0" y="14"/>
                      <a:pt x="14" y="0"/>
                    </a:cubicBezTo>
                    <a:cubicBezTo>
                      <a:pt x="42" y="11"/>
                      <a:pt x="33" y="29"/>
                      <a:pt x="23" y="47"/>
                    </a:cubicBezTo>
                    <a:cubicBezTo>
                      <a:pt x="25" y="80"/>
                      <a:pt x="14" y="114"/>
                      <a:pt x="36" y="146"/>
                    </a:cubicBezTo>
                    <a:cubicBezTo>
                      <a:pt x="41" y="153"/>
                      <a:pt x="41" y="168"/>
                      <a:pt x="29" y="172"/>
                    </a:cubicBezTo>
                    <a:cubicBezTo>
                      <a:pt x="15" y="176"/>
                      <a:pt x="9" y="166"/>
                      <a:pt x="6" y="154"/>
                    </a:cubicBezTo>
                    <a:cubicBezTo>
                      <a:pt x="6" y="118"/>
                      <a:pt x="6" y="83"/>
                      <a:pt x="6" y="48"/>
                    </a:cubicBezTo>
                    <a:close/>
                  </a:path>
                </a:pathLst>
              </a:custGeom>
              <a:solidFill>
                <a:srgbClr val="35664C"/>
              </a:solidFill>
              <a:ln w="9525">
                <a:noFill/>
              </a:ln>
            </p:spPr>
            <p:txBody>
              <a:bodyPr/>
              <a:p>
                <a:endParaRPr lang="zh-CN" altLang="en-US"/>
              </a:p>
            </p:txBody>
          </p:sp>
          <p:sp>
            <p:nvSpPr>
              <p:cNvPr id="30787" name="Freeform 49"/>
              <p:cNvSpPr/>
              <p:nvPr/>
            </p:nvSpPr>
            <p:spPr>
              <a:xfrm>
                <a:off x="3124200" y="4878388"/>
                <a:ext cx="163513" cy="127000"/>
              </a:xfrm>
              <a:custGeom>
                <a:avLst/>
                <a:gdLst/>
                <a:ahLst/>
                <a:cxnLst>
                  <a:cxn ang="0">
                    <a:pos x="31950" y="104588"/>
                  </a:cxn>
                  <a:cxn ang="0">
                    <a:pos x="75178" y="31750"/>
                  </a:cxn>
                  <a:cxn ang="0">
                    <a:pos x="157874" y="0"/>
                  </a:cxn>
                  <a:cxn ang="0">
                    <a:pos x="163513" y="59764"/>
                  </a:cxn>
                  <a:cxn ang="0">
                    <a:pos x="131562" y="76573"/>
                  </a:cxn>
                  <a:cxn ang="0">
                    <a:pos x="31950" y="104588"/>
                  </a:cxn>
                </a:cxnLst>
                <a:pathLst>
                  <a:path w="87" h="68">
                    <a:moveTo>
                      <a:pt x="17" y="56"/>
                    </a:moveTo>
                    <a:cubicBezTo>
                      <a:pt x="0" y="29"/>
                      <a:pt x="40" y="35"/>
                      <a:pt x="40" y="17"/>
                    </a:cubicBezTo>
                    <a:cubicBezTo>
                      <a:pt x="55" y="11"/>
                      <a:pt x="69" y="6"/>
                      <a:pt x="84" y="0"/>
                    </a:cubicBezTo>
                    <a:cubicBezTo>
                      <a:pt x="85" y="11"/>
                      <a:pt x="86" y="21"/>
                      <a:pt x="87" y="32"/>
                    </a:cubicBezTo>
                    <a:cubicBezTo>
                      <a:pt x="82" y="35"/>
                      <a:pt x="76" y="38"/>
                      <a:pt x="70" y="41"/>
                    </a:cubicBezTo>
                    <a:cubicBezTo>
                      <a:pt x="53" y="47"/>
                      <a:pt x="40" y="68"/>
                      <a:pt x="17" y="56"/>
                    </a:cubicBezTo>
                    <a:close/>
                  </a:path>
                </a:pathLst>
              </a:custGeom>
              <a:solidFill>
                <a:srgbClr val="A4C3A9"/>
              </a:solidFill>
              <a:ln w="9525">
                <a:noFill/>
              </a:ln>
            </p:spPr>
            <p:txBody>
              <a:bodyPr/>
              <a:p>
                <a:endParaRPr lang="zh-CN" altLang="en-US"/>
              </a:p>
            </p:txBody>
          </p:sp>
          <p:sp>
            <p:nvSpPr>
              <p:cNvPr id="30788" name="Freeform 51"/>
              <p:cNvSpPr/>
              <p:nvPr/>
            </p:nvSpPr>
            <p:spPr>
              <a:xfrm>
                <a:off x="2413000" y="2716213"/>
                <a:ext cx="720725" cy="742950"/>
              </a:xfrm>
              <a:custGeom>
                <a:avLst/>
                <a:gdLst/>
                <a:ahLst/>
                <a:cxnLst>
                  <a:cxn ang="0">
                    <a:pos x="86336" y="647024"/>
                  </a:cxn>
                  <a:cxn ang="0">
                    <a:pos x="30030" y="583074"/>
                  </a:cxn>
                  <a:cxn ang="0">
                    <a:pos x="0" y="438246"/>
                  </a:cxn>
                  <a:cxn ang="0">
                    <a:pos x="78829" y="370534"/>
                  </a:cxn>
                  <a:cxn ang="0">
                    <a:pos x="159535" y="212540"/>
                  </a:cxn>
                  <a:cxn ang="0">
                    <a:pos x="159535" y="110972"/>
                  </a:cxn>
                  <a:cxn ang="0">
                    <a:pos x="232734" y="37617"/>
                  </a:cxn>
                  <a:cxn ang="0">
                    <a:pos x="290917" y="110972"/>
                  </a:cxn>
                  <a:cxn ang="0">
                    <a:pos x="298425" y="60188"/>
                  </a:cxn>
                  <a:cxn ang="0">
                    <a:pos x="334086" y="3761"/>
                  </a:cxn>
                  <a:cxn ang="0">
                    <a:pos x="388515" y="45141"/>
                  </a:cxn>
                  <a:cxn ang="0">
                    <a:pos x="403530" y="107210"/>
                  </a:cxn>
                  <a:cxn ang="0">
                    <a:pos x="491744" y="20689"/>
                  </a:cxn>
                  <a:cxn ang="0">
                    <a:pos x="510513" y="101567"/>
                  </a:cxn>
                  <a:cxn ang="0">
                    <a:pos x="538666" y="184326"/>
                  </a:cxn>
                  <a:cxn ang="0">
                    <a:pos x="619373" y="165517"/>
                  </a:cxn>
                  <a:cxn ang="0">
                    <a:pos x="666295" y="118495"/>
                  </a:cxn>
                  <a:cxn ang="0">
                    <a:pos x="703833" y="161756"/>
                  </a:cxn>
                  <a:cxn ang="0">
                    <a:pos x="703833" y="218182"/>
                  </a:cxn>
                  <a:cxn ang="0">
                    <a:pos x="713217" y="259562"/>
                  </a:cxn>
                  <a:cxn ang="0">
                    <a:pos x="701956" y="304703"/>
                  </a:cxn>
                  <a:cxn ang="0">
                    <a:pos x="656910" y="297180"/>
                  </a:cxn>
                  <a:cxn ang="0">
                    <a:pos x="628757" y="272728"/>
                  </a:cxn>
                  <a:cxn ang="0">
                    <a:pos x="564943" y="289656"/>
                  </a:cxn>
                  <a:cxn ang="0">
                    <a:pos x="538666" y="385581"/>
                  </a:cxn>
                  <a:cxn ang="0">
                    <a:pos x="510513" y="442008"/>
                  </a:cxn>
                  <a:cxn ang="0">
                    <a:pos x="489867" y="413794"/>
                  </a:cxn>
                  <a:cxn ang="0">
                    <a:pos x="476729" y="438246"/>
                  </a:cxn>
                  <a:cxn ang="0">
                    <a:pos x="418546" y="603764"/>
                  </a:cxn>
                  <a:cxn ang="0">
                    <a:pos x="397900" y="539814"/>
                  </a:cxn>
                  <a:cxn ang="0">
                    <a:pos x="424176" y="383700"/>
                  </a:cxn>
                  <a:cxn ang="0">
                    <a:pos x="373500" y="293418"/>
                  </a:cxn>
                  <a:cxn ang="0">
                    <a:pos x="324701" y="378058"/>
                  </a:cxn>
                  <a:cxn ang="0">
                    <a:pos x="343470" y="607526"/>
                  </a:cxn>
                  <a:cxn ang="0">
                    <a:pos x="332209" y="718498"/>
                  </a:cxn>
                  <a:cxn ang="0">
                    <a:pos x="289040" y="694046"/>
                  </a:cxn>
                  <a:cxn ang="0">
                    <a:pos x="215842" y="547337"/>
                  </a:cxn>
                  <a:cxn ang="0">
                    <a:pos x="183935" y="500315"/>
                  </a:cxn>
                  <a:cxn ang="0">
                    <a:pos x="86336" y="647024"/>
                  </a:cxn>
                </a:cxnLst>
                <a:pathLst>
                  <a:path w="384" h="395">
                    <a:moveTo>
                      <a:pt x="46" y="344"/>
                    </a:moveTo>
                    <a:cubicBezTo>
                      <a:pt x="18" y="348"/>
                      <a:pt x="18" y="327"/>
                      <a:pt x="16" y="310"/>
                    </a:cubicBezTo>
                    <a:cubicBezTo>
                      <a:pt x="14" y="284"/>
                      <a:pt x="17" y="257"/>
                      <a:pt x="0" y="233"/>
                    </a:cubicBezTo>
                    <a:cubicBezTo>
                      <a:pt x="10" y="217"/>
                      <a:pt x="24" y="208"/>
                      <a:pt x="42" y="197"/>
                    </a:cubicBezTo>
                    <a:cubicBezTo>
                      <a:pt x="68" y="183"/>
                      <a:pt x="80" y="146"/>
                      <a:pt x="85" y="113"/>
                    </a:cubicBezTo>
                    <a:cubicBezTo>
                      <a:pt x="82" y="95"/>
                      <a:pt x="85" y="77"/>
                      <a:pt x="85" y="59"/>
                    </a:cubicBezTo>
                    <a:cubicBezTo>
                      <a:pt x="85" y="36"/>
                      <a:pt x="100" y="21"/>
                      <a:pt x="124" y="20"/>
                    </a:cubicBezTo>
                    <a:cubicBezTo>
                      <a:pt x="151" y="19"/>
                      <a:pt x="156" y="37"/>
                      <a:pt x="155" y="59"/>
                    </a:cubicBezTo>
                    <a:cubicBezTo>
                      <a:pt x="159" y="50"/>
                      <a:pt x="157" y="41"/>
                      <a:pt x="159" y="32"/>
                    </a:cubicBezTo>
                    <a:cubicBezTo>
                      <a:pt x="162" y="19"/>
                      <a:pt x="161" y="4"/>
                      <a:pt x="178" y="2"/>
                    </a:cubicBezTo>
                    <a:cubicBezTo>
                      <a:pt x="192" y="0"/>
                      <a:pt x="200" y="12"/>
                      <a:pt x="207" y="24"/>
                    </a:cubicBezTo>
                    <a:cubicBezTo>
                      <a:pt x="212" y="34"/>
                      <a:pt x="215" y="45"/>
                      <a:pt x="215" y="57"/>
                    </a:cubicBezTo>
                    <a:cubicBezTo>
                      <a:pt x="218" y="17"/>
                      <a:pt x="226" y="9"/>
                      <a:pt x="262" y="11"/>
                    </a:cubicBezTo>
                    <a:cubicBezTo>
                      <a:pt x="274" y="23"/>
                      <a:pt x="271" y="39"/>
                      <a:pt x="272" y="54"/>
                    </a:cubicBezTo>
                    <a:cubicBezTo>
                      <a:pt x="273" y="70"/>
                      <a:pt x="272" y="87"/>
                      <a:pt x="287" y="98"/>
                    </a:cubicBezTo>
                    <a:cubicBezTo>
                      <a:pt x="303" y="102"/>
                      <a:pt x="317" y="100"/>
                      <a:pt x="330" y="88"/>
                    </a:cubicBezTo>
                    <a:cubicBezTo>
                      <a:pt x="337" y="79"/>
                      <a:pt x="343" y="68"/>
                      <a:pt x="355" y="63"/>
                    </a:cubicBezTo>
                    <a:cubicBezTo>
                      <a:pt x="373" y="61"/>
                      <a:pt x="377" y="72"/>
                      <a:pt x="375" y="86"/>
                    </a:cubicBezTo>
                    <a:cubicBezTo>
                      <a:pt x="373" y="96"/>
                      <a:pt x="371" y="106"/>
                      <a:pt x="375" y="116"/>
                    </a:cubicBezTo>
                    <a:cubicBezTo>
                      <a:pt x="377" y="123"/>
                      <a:pt x="378" y="131"/>
                      <a:pt x="380" y="138"/>
                    </a:cubicBezTo>
                    <a:cubicBezTo>
                      <a:pt x="382" y="147"/>
                      <a:pt x="384" y="156"/>
                      <a:pt x="374" y="162"/>
                    </a:cubicBezTo>
                    <a:cubicBezTo>
                      <a:pt x="365" y="167"/>
                      <a:pt x="357" y="163"/>
                      <a:pt x="350" y="158"/>
                    </a:cubicBezTo>
                    <a:cubicBezTo>
                      <a:pt x="345" y="154"/>
                      <a:pt x="340" y="149"/>
                      <a:pt x="335" y="145"/>
                    </a:cubicBezTo>
                    <a:cubicBezTo>
                      <a:pt x="320" y="132"/>
                      <a:pt x="308" y="133"/>
                      <a:pt x="301" y="154"/>
                    </a:cubicBezTo>
                    <a:cubicBezTo>
                      <a:pt x="296" y="171"/>
                      <a:pt x="287" y="187"/>
                      <a:pt x="287" y="205"/>
                    </a:cubicBezTo>
                    <a:cubicBezTo>
                      <a:pt x="286" y="217"/>
                      <a:pt x="290" y="232"/>
                      <a:pt x="272" y="235"/>
                    </a:cubicBezTo>
                    <a:cubicBezTo>
                      <a:pt x="268" y="230"/>
                      <a:pt x="266" y="221"/>
                      <a:pt x="261" y="220"/>
                    </a:cubicBezTo>
                    <a:cubicBezTo>
                      <a:pt x="252" y="218"/>
                      <a:pt x="254" y="228"/>
                      <a:pt x="254" y="233"/>
                    </a:cubicBezTo>
                    <a:cubicBezTo>
                      <a:pt x="254" y="266"/>
                      <a:pt x="238" y="293"/>
                      <a:pt x="223" y="321"/>
                    </a:cubicBezTo>
                    <a:cubicBezTo>
                      <a:pt x="202" y="315"/>
                      <a:pt x="211" y="299"/>
                      <a:pt x="212" y="287"/>
                    </a:cubicBezTo>
                    <a:cubicBezTo>
                      <a:pt x="215" y="259"/>
                      <a:pt x="226" y="232"/>
                      <a:pt x="226" y="204"/>
                    </a:cubicBezTo>
                    <a:cubicBezTo>
                      <a:pt x="225" y="184"/>
                      <a:pt x="225" y="156"/>
                      <a:pt x="199" y="156"/>
                    </a:cubicBezTo>
                    <a:cubicBezTo>
                      <a:pt x="177" y="156"/>
                      <a:pt x="171" y="183"/>
                      <a:pt x="173" y="201"/>
                    </a:cubicBezTo>
                    <a:cubicBezTo>
                      <a:pt x="179" y="241"/>
                      <a:pt x="169" y="283"/>
                      <a:pt x="183" y="323"/>
                    </a:cubicBezTo>
                    <a:cubicBezTo>
                      <a:pt x="190" y="343"/>
                      <a:pt x="190" y="364"/>
                      <a:pt x="177" y="382"/>
                    </a:cubicBezTo>
                    <a:cubicBezTo>
                      <a:pt x="160" y="395"/>
                      <a:pt x="158" y="378"/>
                      <a:pt x="154" y="369"/>
                    </a:cubicBezTo>
                    <a:cubicBezTo>
                      <a:pt x="140" y="343"/>
                      <a:pt x="128" y="317"/>
                      <a:pt x="115" y="291"/>
                    </a:cubicBezTo>
                    <a:cubicBezTo>
                      <a:pt x="105" y="287"/>
                      <a:pt x="102" y="278"/>
                      <a:pt x="98" y="266"/>
                    </a:cubicBezTo>
                    <a:cubicBezTo>
                      <a:pt x="91" y="301"/>
                      <a:pt x="59" y="316"/>
                      <a:pt x="46" y="344"/>
                    </a:cubicBezTo>
                    <a:close/>
                  </a:path>
                </a:pathLst>
              </a:custGeom>
              <a:solidFill>
                <a:srgbClr val="F0BF54"/>
              </a:solidFill>
              <a:ln w="9525">
                <a:noFill/>
              </a:ln>
            </p:spPr>
            <p:txBody>
              <a:bodyPr/>
              <a:p>
                <a:endParaRPr lang="zh-CN" altLang="en-US"/>
              </a:p>
            </p:txBody>
          </p:sp>
          <p:sp>
            <p:nvSpPr>
              <p:cNvPr id="30789" name="Freeform 52"/>
              <p:cNvSpPr/>
              <p:nvPr/>
            </p:nvSpPr>
            <p:spPr>
              <a:xfrm>
                <a:off x="2173288" y="2668588"/>
                <a:ext cx="417513" cy="539750"/>
              </a:xfrm>
              <a:custGeom>
                <a:avLst/>
                <a:gdLst/>
                <a:ahLst/>
                <a:cxnLst>
                  <a:cxn ang="0">
                    <a:pos x="383660" y="259531"/>
                  </a:cxn>
                  <a:cxn ang="0">
                    <a:pos x="293387" y="340399"/>
                  </a:cxn>
                  <a:cxn ang="0">
                    <a:pos x="39494" y="528466"/>
                  </a:cxn>
                  <a:cxn ang="0">
                    <a:pos x="18806" y="472046"/>
                  </a:cxn>
                  <a:cxn ang="0">
                    <a:pos x="78988" y="274576"/>
                  </a:cxn>
                  <a:cxn ang="0">
                    <a:pos x="259535" y="26329"/>
                  </a:cxn>
                  <a:cxn ang="0">
                    <a:pos x="276461" y="7522"/>
                  </a:cxn>
                  <a:cxn ang="0">
                    <a:pos x="409990" y="97794"/>
                  </a:cxn>
                  <a:cxn ang="0">
                    <a:pos x="383660" y="259531"/>
                  </a:cxn>
                </a:cxnLst>
                <a:pathLst>
                  <a:path w="222" h="287">
                    <a:moveTo>
                      <a:pt x="204" y="138"/>
                    </a:moveTo>
                    <a:cubicBezTo>
                      <a:pt x="181" y="145"/>
                      <a:pt x="167" y="158"/>
                      <a:pt x="156" y="181"/>
                    </a:cubicBezTo>
                    <a:cubicBezTo>
                      <a:pt x="129" y="237"/>
                      <a:pt x="76" y="263"/>
                      <a:pt x="21" y="281"/>
                    </a:cubicBezTo>
                    <a:cubicBezTo>
                      <a:pt x="0" y="287"/>
                      <a:pt x="4" y="258"/>
                      <a:pt x="10" y="251"/>
                    </a:cubicBezTo>
                    <a:cubicBezTo>
                      <a:pt x="37" y="220"/>
                      <a:pt x="38" y="183"/>
                      <a:pt x="42" y="146"/>
                    </a:cubicBezTo>
                    <a:cubicBezTo>
                      <a:pt x="82" y="108"/>
                      <a:pt x="113" y="63"/>
                      <a:pt x="138" y="14"/>
                    </a:cubicBezTo>
                    <a:cubicBezTo>
                      <a:pt x="140" y="10"/>
                      <a:pt x="142" y="5"/>
                      <a:pt x="147" y="4"/>
                    </a:cubicBezTo>
                    <a:cubicBezTo>
                      <a:pt x="159" y="0"/>
                      <a:pt x="222" y="42"/>
                      <a:pt x="218" y="52"/>
                    </a:cubicBezTo>
                    <a:cubicBezTo>
                      <a:pt x="209" y="80"/>
                      <a:pt x="221" y="112"/>
                      <a:pt x="204" y="138"/>
                    </a:cubicBezTo>
                    <a:close/>
                  </a:path>
                </a:pathLst>
              </a:custGeom>
              <a:solidFill>
                <a:srgbClr val="F0BF54"/>
              </a:solidFill>
              <a:ln w="9525">
                <a:noFill/>
              </a:ln>
            </p:spPr>
            <p:txBody>
              <a:bodyPr/>
              <a:p>
                <a:endParaRPr lang="zh-CN" altLang="en-US"/>
              </a:p>
            </p:txBody>
          </p:sp>
          <p:sp>
            <p:nvSpPr>
              <p:cNvPr id="30790" name="Freeform 53"/>
              <p:cNvSpPr/>
              <p:nvPr/>
            </p:nvSpPr>
            <p:spPr>
              <a:xfrm>
                <a:off x="2252663" y="2557463"/>
                <a:ext cx="654050" cy="385763"/>
              </a:xfrm>
              <a:custGeom>
                <a:avLst/>
                <a:gdLst/>
                <a:ahLst/>
                <a:cxnLst>
                  <a:cxn ang="0">
                    <a:pos x="304471" y="370708"/>
                  </a:cxn>
                  <a:cxn ang="0">
                    <a:pos x="304471" y="312373"/>
                  </a:cxn>
                  <a:cxn ang="0">
                    <a:pos x="223655" y="139251"/>
                  </a:cxn>
                  <a:cxn ang="0">
                    <a:pos x="182307" y="161832"/>
                  </a:cxn>
                  <a:cxn ang="0">
                    <a:pos x="0" y="385763"/>
                  </a:cxn>
                  <a:cxn ang="0">
                    <a:pos x="131561" y="201349"/>
                  </a:cxn>
                  <a:cxn ang="0">
                    <a:pos x="114646" y="65861"/>
                  </a:cxn>
                  <a:cxn ang="0">
                    <a:pos x="246208" y="16935"/>
                  </a:cxn>
                  <a:cxn ang="0">
                    <a:pos x="400323" y="112906"/>
                  </a:cxn>
                  <a:cxn ang="0">
                    <a:pos x="452948" y="173122"/>
                  </a:cxn>
                  <a:cxn ang="0">
                    <a:pos x="513090" y="126078"/>
                  </a:cxn>
                  <a:cxn ang="0">
                    <a:pos x="654050" y="173122"/>
                  </a:cxn>
                  <a:cxn ang="0">
                    <a:pos x="650291" y="182531"/>
                  </a:cxn>
                  <a:cxn ang="0">
                    <a:pos x="569474" y="333073"/>
                  </a:cxn>
                  <a:cxn ang="0">
                    <a:pos x="537523" y="218285"/>
                  </a:cxn>
                  <a:cxn ang="0">
                    <a:pos x="496175" y="175004"/>
                  </a:cxn>
                  <a:cxn ang="0">
                    <a:pos x="479260" y="222048"/>
                  </a:cxn>
                  <a:cxn ang="0">
                    <a:pos x="447310" y="334955"/>
                  </a:cxn>
                  <a:cxn ang="0">
                    <a:pos x="434153" y="270974"/>
                  </a:cxn>
                  <a:cxn ang="0">
                    <a:pos x="394685" y="210758"/>
                  </a:cxn>
                  <a:cxn ang="0">
                    <a:pos x="336422" y="276620"/>
                  </a:cxn>
                  <a:cxn ang="0">
                    <a:pos x="319507" y="370708"/>
                  </a:cxn>
                  <a:cxn ang="0">
                    <a:pos x="304471" y="370708"/>
                  </a:cxn>
                </a:cxnLst>
                <a:pathLst>
                  <a:path w="348" h="205">
                    <a:moveTo>
                      <a:pt x="162" y="197"/>
                    </a:moveTo>
                    <a:cubicBezTo>
                      <a:pt x="162" y="187"/>
                      <a:pt x="158" y="175"/>
                      <a:pt x="162" y="166"/>
                    </a:cubicBezTo>
                    <a:cubicBezTo>
                      <a:pt x="185" y="118"/>
                      <a:pt x="148" y="98"/>
                      <a:pt x="119" y="74"/>
                    </a:cubicBezTo>
                    <a:cubicBezTo>
                      <a:pt x="103" y="60"/>
                      <a:pt x="103" y="77"/>
                      <a:pt x="97" y="86"/>
                    </a:cubicBezTo>
                    <a:cubicBezTo>
                      <a:pt x="66" y="126"/>
                      <a:pt x="52" y="181"/>
                      <a:pt x="0" y="205"/>
                    </a:cubicBezTo>
                    <a:cubicBezTo>
                      <a:pt x="17" y="168"/>
                      <a:pt x="47" y="140"/>
                      <a:pt x="70" y="107"/>
                    </a:cubicBezTo>
                    <a:cubicBezTo>
                      <a:pt x="94" y="73"/>
                      <a:pt x="93" y="52"/>
                      <a:pt x="61" y="35"/>
                    </a:cubicBezTo>
                    <a:cubicBezTo>
                      <a:pt x="75" y="0"/>
                      <a:pt x="104" y="8"/>
                      <a:pt x="131" y="9"/>
                    </a:cubicBezTo>
                    <a:cubicBezTo>
                      <a:pt x="151" y="37"/>
                      <a:pt x="168" y="72"/>
                      <a:pt x="213" y="60"/>
                    </a:cubicBezTo>
                    <a:cubicBezTo>
                      <a:pt x="242" y="59"/>
                      <a:pt x="239" y="80"/>
                      <a:pt x="241" y="92"/>
                    </a:cubicBezTo>
                    <a:cubicBezTo>
                      <a:pt x="242" y="78"/>
                      <a:pt x="253" y="60"/>
                      <a:pt x="273" y="67"/>
                    </a:cubicBezTo>
                    <a:cubicBezTo>
                      <a:pt x="298" y="76"/>
                      <a:pt x="325" y="78"/>
                      <a:pt x="348" y="92"/>
                    </a:cubicBezTo>
                    <a:cubicBezTo>
                      <a:pt x="348" y="94"/>
                      <a:pt x="347" y="96"/>
                      <a:pt x="346" y="97"/>
                    </a:cubicBezTo>
                    <a:cubicBezTo>
                      <a:pt x="287" y="99"/>
                      <a:pt x="319" y="149"/>
                      <a:pt x="303" y="177"/>
                    </a:cubicBezTo>
                    <a:cubicBezTo>
                      <a:pt x="285" y="159"/>
                      <a:pt x="297" y="134"/>
                      <a:pt x="286" y="116"/>
                    </a:cubicBezTo>
                    <a:cubicBezTo>
                      <a:pt x="280" y="106"/>
                      <a:pt x="276" y="92"/>
                      <a:pt x="264" y="93"/>
                    </a:cubicBezTo>
                    <a:cubicBezTo>
                      <a:pt x="249" y="94"/>
                      <a:pt x="256" y="109"/>
                      <a:pt x="255" y="118"/>
                    </a:cubicBezTo>
                    <a:cubicBezTo>
                      <a:pt x="252" y="138"/>
                      <a:pt x="250" y="158"/>
                      <a:pt x="238" y="178"/>
                    </a:cubicBezTo>
                    <a:cubicBezTo>
                      <a:pt x="228" y="166"/>
                      <a:pt x="232" y="154"/>
                      <a:pt x="231" y="144"/>
                    </a:cubicBezTo>
                    <a:cubicBezTo>
                      <a:pt x="230" y="128"/>
                      <a:pt x="234" y="110"/>
                      <a:pt x="210" y="112"/>
                    </a:cubicBezTo>
                    <a:cubicBezTo>
                      <a:pt x="188" y="114"/>
                      <a:pt x="175" y="126"/>
                      <a:pt x="179" y="147"/>
                    </a:cubicBezTo>
                    <a:cubicBezTo>
                      <a:pt x="182" y="166"/>
                      <a:pt x="182" y="182"/>
                      <a:pt x="170" y="197"/>
                    </a:cubicBezTo>
                    <a:cubicBezTo>
                      <a:pt x="167" y="197"/>
                      <a:pt x="164" y="197"/>
                      <a:pt x="162" y="197"/>
                    </a:cubicBezTo>
                    <a:close/>
                  </a:path>
                </a:pathLst>
              </a:custGeom>
              <a:solidFill>
                <a:srgbClr val="DE9D4C"/>
              </a:solidFill>
              <a:ln w="9525">
                <a:noFill/>
              </a:ln>
            </p:spPr>
            <p:txBody>
              <a:bodyPr/>
              <a:p>
                <a:endParaRPr lang="zh-CN" altLang="en-US"/>
              </a:p>
            </p:txBody>
          </p:sp>
          <p:sp>
            <p:nvSpPr>
              <p:cNvPr id="30791" name="Freeform 54"/>
              <p:cNvSpPr/>
              <p:nvPr/>
            </p:nvSpPr>
            <p:spPr>
              <a:xfrm>
                <a:off x="2035175" y="2308225"/>
                <a:ext cx="476250" cy="350838"/>
              </a:xfrm>
              <a:custGeom>
                <a:avLst/>
                <a:gdLst/>
                <a:ahLst/>
                <a:cxnLst>
                  <a:cxn ang="0">
                    <a:pos x="463125" y="272040"/>
                  </a:cxn>
                  <a:cxn ang="0">
                    <a:pos x="331875" y="315191"/>
                  </a:cxn>
                  <a:cxn ang="0">
                    <a:pos x="161250" y="350838"/>
                  </a:cxn>
                  <a:cxn ang="0">
                    <a:pos x="296250" y="288925"/>
                  </a:cxn>
                  <a:cxn ang="0">
                    <a:pos x="339375" y="240145"/>
                  </a:cxn>
                  <a:cxn ang="0">
                    <a:pos x="271875" y="210127"/>
                  </a:cxn>
                  <a:cxn ang="0">
                    <a:pos x="105000" y="270164"/>
                  </a:cxn>
                  <a:cxn ang="0">
                    <a:pos x="0" y="279544"/>
                  </a:cxn>
                  <a:cxn ang="0">
                    <a:pos x="318750" y="97559"/>
                  </a:cxn>
                  <a:cxn ang="0">
                    <a:pos x="386250" y="0"/>
                  </a:cxn>
                  <a:cxn ang="0">
                    <a:pos x="448125" y="123825"/>
                  </a:cxn>
                  <a:cxn ang="0">
                    <a:pos x="472500" y="232641"/>
                  </a:cxn>
                  <a:cxn ang="0">
                    <a:pos x="463125" y="272040"/>
                  </a:cxn>
                </a:cxnLst>
                <a:pathLst>
                  <a:path w="254" h="187">
                    <a:moveTo>
                      <a:pt x="247" y="145"/>
                    </a:moveTo>
                    <a:cubicBezTo>
                      <a:pt x="223" y="150"/>
                      <a:pt x="196" y="147"/>
                      <a:pt x="177" y="168"/>
                    </a:cubicBezTo>
                    <a:cubicBezTo>
                      <a:pt x="148" y="174"/>
                      <a:pt x="119" y="180"/>
                      <a:pt x="86" y="187"/>
                    </a:cubicBezTo>
                    <a:cubicBezTo>
                      <a:pt x="106" y="162"/>
                      <a:pt x="134" y="162"/>
                      <a:pt x="158" y="154"/>
                    </a:cubicBezTo>
                    <a:cubicBezTo>
                      <a:pt x="170" y="150"/>
                      <a:pt x="188" y="150"/>
                      <a:pt x="181" y="128"/>
                    </a:cubicBezTo>
                    <a:cubicBezTo>
                      <a:pt x="175" y="110"/>
                      <a:pt x="164" y="107"/>
                      <a:pt x="145" y="112"/>
                    </a:cubicBezTo>
                    <a:cubicBezTo>
                      <a:pt x="115" y="121"/>
                      <a:pt x="85" y="131"/>
                      <a:pt x="56" y="144"/>
                    </a:cubicBezTo>
                    <a:cubicBezTo>
                      <a:pt x="41" y="152"/>
                      <a:pt x="25" y="155"/>
                      <a:pt x="0" y="149"/>
                    </a:cubicBezTo>
                    <a:cubicBezTo>
                      <a:pt x="73" y="136"/>
                      <a:pt x="113" y="79"/>
                      <a:pt x="170" y="52"/>
                    </a:cubicBezTo>
                    <a:cubicBezTo>
                      <a:pt x="176" y="30"/>
                      <a:pt x="173" y="2"/>
                      <a:pt x="206" y="0"/>
                    </a:cubicBezTo>
                    <a:cubicBezTo>
                      <a:pt x="235" y="12"/>
                      <a:pt x="240" y="41"/>
                      <a:pt x="239" y="66"/>
                    </a:cubicBezTo>
                    <a:cubicBezTo>
                      <a:pt x="239" y="88"/>
                      <a:pt x="240" y="106"/>
                      <a:pt x="252" y="124"/>
                    </a:cubicBezTo>
                    <a:cubicBezTo>
                      <a:pt x="254" y="132"/>
                      <a:pt x="253" y="139"/>
                      <a:pt x="247" y="145"/>
                    </a:cubicBezTo>
                    <a:close/>
                  </a:path>
                </a:pathLst>
              </a:custGeom>
              <a:solidFill>
                <a:srgbClr val="D8883A"/>
              </a:solidFill>
              <a:ln w="9525">
                <a:noFill/>
              </a:ln>
            </p:spPr>
            <p:txBody>
              <a:bodyPr/>
              <a:p>
                <a:endParaRPr lang="zh-CN" altLang="en-US"/>
              </a:p>
            </p:txBody>
          </p:sp>
          <p:sp>
            <p:nvSpPr>
              <p:cNvPr id="30792" name="Freeform 55"/>
              <p:cNvSpPr/>
              <p:nvPr/>
            </p:nvSpPr>
            <p:spPr>
              <a:xfrm>
                <a:off x="2084388" y="2089150"/>
                <a:ext cx="411163" cy="315913"/>
              </a:xfrm>
              <a:custGeom>
                <a:avLst/>
                <a:gdLst/>
                <a:ahLst/>
                <a:cxnLst>
                  <a:cxn ang="0">
                    <a:pos x="343574" y="227532"/>
                  </a:cxn>
                  <a:cxn ang="0">
                    <a:pos x="270353" y="315913"/>
                  </a:cxn>
                  <a:cxn ang="0">
                    <a:pos x="131421" y="282065"/>
                  </a:cxn>
                  <a:cxn ang="0">
                    <a:pos x="0" y="298989"/>
                  </a:cxn>
                  <a:cxn ang="0">
                    <a:pos x="191500" y="233173"/>
                  </a:cxn>
                  <a:cxn ang="0">
                    <a:pos x="240314" y="156076"/>
                  </a:cxn>
                  <a:cxn ang="0">
                    <a:pos x="82608" y="84619"/>
                  </a:cxn>
                  <a:cxn ang="0">
                    <a:pos x="60078" y="56413"/>
                  </a:cxn>
                  <a:cxn ang="0">
                    <a:pos x="86363" y="48891"/>
                  </a:cxn>
                  <a:cxn ang="0">
                    <a:pos x="182113" y="41369"/>
                  </a:cxn>
                  <a:cxn ang="0">
                    <a:pos x="268476" y="5641"/>
                  </a:cxn>
                  <a:cxn ang="0">
                    <a:pos x="360471" y="0"/>
                  </a:cxn>
                  <a:cxn ang="0">
                    <a:pos x="388633" y="18804"/>
                  </a:cxn>
                  <a:cxn ang="0">
                    <a:pos x="347329" y="99663"/>
                  </a:cxn>
                  <a:cxn ang="0">
                    <a:pos x="358594" y="167358"/>
                  </a:cxn>
                  <a:cxn ang="0">
                    <a:pos x="343574" y="227532"/>
                  </a:cxn>
                </a:cxnLst>
                <a:pathLst>
                  <a:path w="219" h="168">
                    <a:moveTo>
                      <a:pt x="183" y="121"/>
                    </a:moveTo>
                    <a:cubicBezTo>
                      <a:pt x="153" y="123"/>
                      <a:pt x="159" y="154"/>
                      <a:pt x="144" y="168"/>
                    </a:cubicBezTo>
                    <a:cubicBezTo>
                      <a:pt x="127" y="128"/>
                      <a:pt x="94" y="140"/>
                      <a:pt x="70" y="150"/>
                    </a:cubicBezTo>
                    <a:cubicBezTo>
                      <a:pt x="46" y="160"/>
                      <a:pt x="24" y="158"/>
                      <a:pt x="0" y="159"/>
                    </a:cubicBezTo>
                    <a:cubicBezTo>
                      <a:pt x="34" y="147"/>
                      <a:pt x="68" y="134"/>
                      <a:pt x="102" y="124"/>
                    </a:cubicBezTo>
                    <a:cubicBezTo>
                      <a:pt x="125" y="117"/>
                      <a:pt x="137" y="108"/>
                      <a:pt x="128" y="83"/>
                    </a:cubicBezTo>
                    <a:cubicBezTo>
                      <a:pt x="105" y="59"/>
                      <a:pt x="68" y="65"/>
                      <a:pt x="44" y="45"/>
                    </a:cubicBezTo>
                    <a:cubicBezTo>
                      <a:pt x="39" y="40"/>
                      <a:pt x="32" y="35"/>
                      <a:pt x="32" y="30"/>
                    </a:cubicBezTo>
                    <a:cubicBezTo>
                      <a:pt x="32" y="21"/>
                      <a:pt x="40" y="25"/>
                      <a:pt x="46" y="26"/>
                    </a:cubicBezTo>
                    <a:cubicBezTo>
                      <a:pt x="64" y="29"/>
                      <a:pt x="81" y="34"/>
                      <a:pt x="97" y="22"/>
                    </a:cubicBezTo>
                    <a:cubicBezTo>
                      <a:pt x="107" y="1"/>
                      <a:pt x="126" y="4"/>
                      <a:pt x="143" y="3"/>
                    </a:cubicBezTo>
                    <a:cubicBezTo>
                      <a:pt x="159" y="2"/>
                      <a:pt x="176" y="0"/>
                      <a:pt x="192" y="0"/>
                    </a:cubicBezTo>
                    <a:cubicBezTo>
                      <a:pt x="198" y="2"/>
                      <a:pt x="203" y="5"/>
                      <a:pt x="207" y="10"/>
                    </a:cubicBezTo>
                    <a:cubicBezTo>
                      <a:pt x="219" y="34"/>
                      <a:pt x="187" y="36"/>
                      <a:pt x="185" y="53"/>
                    </a:cubicBezTo>
                    <a:cubicBezTo>
                      <a:pt x="178" y="67"/>
                      <a:pt x="183" y="78"/>
                      <a:pt x="191" y="89"/>
                    </a:cubicBezTo>
                    <a:cubicBezTo>
                      <a:pt x="194" y="101"/>
                      <a:pt x="196" y="114"/>
                      <a:pt x="183" y="121"/>
                    </a:cubicBezTo>
                    <a:close/>
                  </a:path>
                </a:pathLst>
              </a:custGeom>
              <a:solidFill>
                <a:srgbClr val="DAA253"/>
              </a:solidFill>
              <a:ln w="9525">
                <a:noFill/>
              </a:ln>
            </p:spPr>
            <p:txBody>
              <a:bodyPr/>
              <a:p>
                <a:endParaRPr lang="zh-CN" altLang="en-US"/>
              </a:p>
            </p:txBody>
          </p:sp>
          <p:sp>
            <p:nvSpPr>
              <p:cNvPr id="30793" name="Freeform 56"/>
              <p:cNvSpPr/>
              <p:nvPr/>
            </p:nvSpPr>
            <p:spPr>
              <a:xfrm>
                <a:off x="1916113" y="2717800"/>
                <a:ext cx="387350" cy="282575"/>
              </a:xfrm>
              <a:custGeom>
                <a:avLst/>
                <a:gdLst/>
                <a:ahLst/>
                <a:cxnLst>
                  <a:cxn ang="0">
                    <a:pos x="1880" y="224176"/>
                  </a:cxn>
                  <a:cxn ang="0">
                    <a:pos x="103418" y="124333"/>
                  </a:cxn>
                  <a:cxn ang="0">
                    <a:pos x="163589" y="120565"/>
                  </a:cxn>
                  <a:cxn ang="0">
                    <a:pos x="216239" y="101727"/>
                  </a:cxn>
                  <a:cxn ang="0">
                    <a:pos x="330939" y="30141"/>
                  </a:cxn>
                  <a:cxn ang="0">
                    <a:pos x="372307" y="18838"/>
                  </a:cxn>
                  <a:cxn ang="0">
                    <a:pos x="364785" y="71585"/>
                  </a:cxn>
                  <a:cxn ang="0">
                    <a:pos x="82734" y="269388"/>
                  </a:cxn>
                  <a:cxn ang="0">
                    <a:pos x="48888" y="282575"/>
                  </a:cxn>
                  <a:cxn ang="0">
                    <a:pos x="0" y="227943"/>
                  </a:cxn>
                  <a:cxn ang="0">
                    <a:pos x="1880" y="224176"/>
                  </a:cxn>
                </a:cxnLst>
                <a:pathLst>
                  <a:path w="206" h="150">
                    <a:moveTo>
                      <a:pt x="1" y="119"/>
                    </a:moveTo>
                    <a:cubicBezTo>
                      <a:pt x="16" y="98"/>
                      <a:pt x="34" y="80"/>
                      <a:pt x="55" y="66"/>
                    </a:cubicBezTo>
                    <a:cubicBezTo>
                      <a:pt x="64" y="60"/>
                      <a:pt x="73" y="46"/>
                      <a:pt x="87" y="64"/>
                    </a:cubicBezTo>
                    <a:cubicBezTo>
                      <a:pt x="97" y="76"/>
                      <a:pt x="107" y="59"/>
                      <a:pt x="115" y="54"/>
                    </a:cubicBezTo>
                    <a:cubicBezTo>
                      <a:pt x="135" y="40"/>
                      <a:pt x="152" y="23"/>
                      <a:pt x="176" y="16"/>
                    </a:cubicBezTo>
                    <a:cubicBezTo>
                      <a:pt x="183" y="14"/>
                      <a:pt x="190" y="0"/>
                      <a:pt x="198" y="10"/>
                    </a:cubicBezTo>
                    <a:cubicBezTo>
                      <a:pt x="206" y="19"/>
                      <a:pt x="202" y="30"/>
                      <a:pt x="194" y="38"/>
                    </a:cubicBezTo>
                    <a:cubicBezTo>
                      <a:pt x="152" y="85"/>
                      <a:pt x="107" y="127"/>
                      <a:pt x="44" y="143"/>
                    </a:cubicBezTo>
                    <a:cubicBezTo>
                      <a:pt x="38" y="145"/>
                      <a:pt x="32" y="148"/>
                      <a:pt x="26" y="150"/>
                    </a:cubicBezTo>
                    <a:cubicBezTo>
                      <a:pt x="8" y="149"/>
                      <a:pt x="11" y="129"/>
                      <a:pt x="0" y="121"/>
                    </a:cubicBezTo>
                    <a:lnTo>
                      <a:pt x="1" y="119"/>
                    </a:lnTo>
                    <a:close/>
                  </a:path>
                </a:pathLst>
              </a:custGeom>
              <a:solidFill>
                <a:srgbClr val="F4CD69"/>
              </a:solidFill>
              <a:ln w="9525">
                <a:noFill/>
              </a:ln>
            </p:spPr>
            <p:txBody>
              <a:bodyPr/>
              <a:p>
                <a:endParaRPr lang="zh-CN" altLang="en-US"/>
              </a:p>
            </p:txBody>
          </p:sp>
          <p:sp>
            <p:nvSpPr>
              <p:cNvPr id="30794" name="Freeform 57"/>
              <p:cNvSpPr/>
              <p:nvPr/>
            </p:nvSpPr>
            <p:spPr>
              <a:xfrm>
                <a:off x="1828800" y="2159000"/>
                <a:ext cx="495300" cy="163513"/>
              </a:xfrm>
              <a:custGeom>
                <a:avLst/>
                <a:gdLst/>
                <a:ahLst/>
                <a:cxnLst>
                  <a:cxn ang="0">
                    <a:pos x="337704" y="15035"/>
                  </a:cxn>
                  <a:cxn ang="0">
                    <a:pos x="465281" y="43227"/>
                  </a:cxn>
                  <a:cxn ang="0">
                    <a:pos x="495300" y="86455"/>
                  </a:cxn>
                  <a:cxn ang="0">
                    <a:pos x="339580" y="95852"/>
                  </a:cxn>
                  <a:cxn ang="0">
                    <a:pos x="189489" y="112767"/>
                  </a:cxn>
                  <a:cxn ang="0">
                    <a:pos x="0" y="135321"/>
                  </a:cxn>
                  <a:cxn ang="0">
                    <a:pos x="258906" y="26312"/>
                  </a:cxn>
                  <a:cxn ang="0">
                    <a:pos x="337704" y="15035"/>
                  </a:cxn>
                </a:cxnLst>
                <a:pathLst>
                  <a:path w="264" h="87">
                    <a:moveTo>
                      <a:pt x="180" y="8"/>
                    </a:moveTo>
                    <a:cubicBezTo>
                      <a:pt x="202" y="13"/>
                      <a:pt x="226" y="10"/>
                      <a:pt x="248" y="23"/>
                    </a:cubicBezTo>
                    <a:cubicBezTo>
                      <a:pt x="257" y="29"/>
                      <a:pt x="264" y="35"/>
                      <a:pt x="264" y="46"/>
                    </a:cubicBezTo>
                    <a:cubicBezTo>
                      <a:pt x="237" y="61"/>
                      <a:pt x="213" y="64"/>
                      <a:pt x="181" y="51"/>
                    </a:cubicBezTo>
                    <a:cubicBezTo>
                      <a:pt x="159" y="42"/>
                      <a:pt x="119" y="45"/>
                      <a:pt x="101" y="60"/>
                    </a:cubicBezTo>
                    <a:cubicBezTo>
                      <a:pt x="68" y="87"/>
                      <a:pt x="34" y="71"/>
                      <a:pt x="0" y="72"/>
                    </a:cubicBezTo>
                    <a:cubicBezTo>
                      <a:pt x="44" y="47"/>
                      <a:pt x="78" y="0"/>
                      <a:pt x="138" y="14"/>
                    </a:cubicBezTo>
                    <a:cubicBezTo>
                      <a:pt x="154" y="17"/>
                      <a:pt x="166" y="8"/>
                      <a:pt x="180" y="8"/>
                    </a:cubicBezTo>
                    <a:close/>
                  </a:path>
                </a:pathLst>
              </a:custGeom>
              <a:solidFill>
                <a:srgbClr val="F5CB67"/>
              </a:solidFill>
              <a:ln w="9525">
                <a:noFill/>
              </a:ln>
            </p:spPr>
            <p:txBody>
              <a:bodyPr/>
              <a:p>
                <a:endParaRPr lang="zh-CN" altLang="en-US"/>
              </a:p>
            </p:txBody>
          </p:sp>
          <p:sp>
            <p:nvSpPr>
              <p:cNvPr id="30795" name="Freeform 58"/>
              <p:cNvSpPr/>
              <p:nvPr/>
            </p:nvSpPr>
            <p:spPr>
              <a:xfrm>
                <a:off x="2208213" y="1925638"/>
                <a:ext cx="255588" cy="204788"/>
              </a:xfrm>
              <a:custGeom>
                <a:avLst/>
                <a:gdLst/>
                <a:ahLst/>
                <a:cxnLst>
                  <a:cxn ang="0">
                    <a:pos x="246191" y="176606"/>
                  </a:cxn>
                  <a:cxn ang="0">
                    <a:pos x="58259" y="204788"/>
                  </a:cxn>
                  <a:cxn ang="0">
                    <a:pos x="45103" y="116484"/>
                  </a:cxn>
                  <a:cxn ang="0">
                    <a:pos x="105242" y="92060"/>
                  </a:cxn>
                  <a:cxn ang="0">
                    <a:pos x="101483" y="45090"/>
                  </a:cxn>
                  <a:cxn ang="0">
                    <a:pos x="131552" y="0"/>
                  </a:cxn>
                  <a:cxn ang="0">
                    <a:pos x="218001" y="71393"/>
                  </a:cxn>
                  <a:cxn ang="0">
                    <a:pos x="225518" y="105212"/>
                  </a:cxn>
                  <a:cxn ang="0">
                    <a:pos x="225518" y="124000"/>
                  </a:cxn>
                  <a:cxn ang="0">
                    <a:pos x="204846" y="139030"/>
                  </a:cxn>
                  <a:cxn ang="0">
                    <a:pos x="236794" y="139030"/>
                  </a:cxn>
                  <a:cxn ang="0">
                    <a:pos x="253708" y="148424"/>
                  </a:cxn>
                  <a:cxn ang="0">
                    <a:pos x="246191" y="176606"/>
                  </a:cxn>
                </a:cxnLst>
                <a:pathLst>
                  <a:path w="136" h="109">
                    <a:moveTo>
                      <a:pt x="131" y="94"/>
                    </a:moveTo>
                    <a:cubicBezTo>
                      <a:pt x="99" y="107"/>
                      <a:pt x="63" y="92"/>
                      <a:pt x="31" y="109"/>
                    </a:cubicBezTo>
                    <a:cubicBezTo>
                      <a:pt x="0" y="98"/>
                      <a:pt x="25" y="78"/>
                      <a:pt x="24" y="62"/>
                    </a:cubicBezTo>
                    <a:cubicBezTo>
                      <a:pt x="32" y="51"/>
                      <a:pt x="50" y="65"/>
                      <a:pt x="56" y="49"/>
                    </a:cubicBezTo>
                    <a:cubicBezTo>
                      <a:pt x="63" y="40"/>
                      <a:pt x="53" y="32"/>
                      <a:pt x="54" y="24"/>
                    </a:cubicBezTo>
                    <a:cubicBezTo>
                      <a:pt x="53" y="12"/>
                      <a:pt x="65" y="8"/>
                      <a:pt x="70" y="0"/>
                    </a:cubicBezTo>
                    <a:cubicBezTo>
                      <a:pt x="86" y="12"/>
                      <a:pt x="106" y="19"/>
                      <a:pt x="116" y="38"/>
                    </a:cubicBezTo>
                    <a:cubicBezTo>
                      <a:pt x="113" y="45"/>
                      <a:pt x="118" y="50"/>
                      <a:pt x="120" y="56"/>
                    </a:cubicBezTo>
                    <a:cubicBezTo>
                      <a:pt x="121" y="59"/>
                      <a:pt x="121" y="63"/>
                      <a:pt x="120" y="66"/>
                    </a:cubicBezTo>
                    <a:cubicBezTo>
                      <a:pt x="118" y="71"/>
                      <a:pt x="112" y="71"/>
                      <a:pt x="109" y="74"/>
                    </a:cubicBezTo>
                    <a:cubicBezTo>
                      <a:pt x="115" y="77"/>
                      <a:pt x="120" y="74"/>
                      <a:pt x="126" y="74"/>
                    </a:cubicBezTo>
                    <a:cubicBezTo>
                      <a:pt x="130" y="75"/>
                      <a:pt x="133" y="76"/>
                      <a:pt x="135" y="79"/>
                    </a:cubicBezTo>
                    <a:cubicBezTo>
                      <a:pt x="136" y="85"/>
                      <a:pt x="136" y="90"/>
                      <a:pt x="131" y="94"/>
                    </a:cubicBezTo>
                    <a:close/>
                  </a:path>
                </a:pathLst>
              </a:custGeom>
              <a:solidFill>
                <a:srgbClr val="F3CA6A"/>
              </a:solidFill>
              <a:ln w="9525">
                <a:noFill/>
              </a:ln>
            </p:spPr>
            <p:txBody>
              <a:bodyPr/>
              <a:p>
                <a:endParaRPr lang="zh-CN" altLang="en-US"/>
              </a:p>
            </p:txBody>
          </p:sp>
          <p:sp>
            <p:nvSpPr>
              <p:cNvPr id="30796" name="Freeform 59"/>
              <p:cNvSpPr/>
              <p:nvPr/>
            </p:nvSpPr>
            <p:spPr>
              <a:xfrm>
                <a:off x="2120900" y="1990725"/>
                <a:ext cx="203200" cy="103188"/>
              </a:xfrm>
              <a:custGeom>
                <a:avLst/>
                <a:gdLst/>
                <a:ahLst/>
                <a:cxnLst>
                  <a:cxn ang="0">
                    <a:pos x="203200" y="37522"/>
                  </a:cxn>
                  <a:cxn ang="0">
                    <a:pos x="131703" y="52532"/>
                  </a:cxn>
                  <a:cxn ang="0">
                    <a:pos x="0" y="52532"/>
                  </a:cxn>
                  <a:cxn ang="0">
                    <a:pos x="0" y="52532"/>
                  </a:cxn>
                  <a:cxn ang="0">
                    <a:pos x="203200" y="37522"/>
                  </a:cxn>
                </a:cxnLst>
                <a:pathLst>
                  <a:path w="108" h="55">
                    <a:moveTo>
                      <a:pt x="108" y="20"/>
                    </a:moveTo>
                    <a:cubicBezTo>
                      <a:pt x="102" y="55"/>
                      <a:pt x="82" y="22"/>
                      <a:pt x="70" y="28"/>
                    </a:cubicBezTo>
                    <a:cubicBezTo>
                      <a:pt x="47" y="34"/>
                      <a:pt x="23" y="42"/>
                      <a:pt x="0" y="28"/>
                    </a:cubicBezTo>
                    <a:cubicBezTo>
                      <a:pt x="0" y="28"/>
                      <a:pt x="0" y="28"/>
                      <a:pt x="0" y="28"/>
                    </a:cubicBezTo>
                    <a:cubicBezTo>
                      <a:pt x="21" y="4"/>
                      <a:pt x="67" y="0"/>
                      <a:pt x="108" y="20"/>
                    </a:cubicBezTo>
                    <a:close/>
                  </a:path>
                </a:pathLst>
              </a:custGeom>
              <a:solidFill>
                <a:srgbClr val="DAA253"/>
              </a:solidFill>
              <a:ln w="9525">
                <a:noFill/>
              </a:ln>
            </p:spPr>
            <p:txBody>
              <a:bodyPr/>
              <a:p>
                <a:endParaRPr lang="zh-CN" altLang="en-US"/>
              </a:p>
            </p:txBody>
          </p:sp>
          <p:sp>
            <p:nvSpPr>
              <p:cNvPr id="30797" name="Freeform 60"/>
              <p:cNvSpPr/>
              <p:nvPr/>
            </p:nvSpPr>
            <p:spPr>
              <a:xfrm>
                <a:off x="2924175" y="2795588"/>
                <a:ext cx="504825" cy="588963"/>
              </a:xfrm>
              <a:custGeom>
                <a:avLst/>
                <a:gdLst/>
                <a:ahLst/>
                <a:cxnLst>
                  <a:cxn ang="0">
                    <a:pos x="489811" y="309486"/>
                  </a:cxn>
                  <a:cxn ang="0">
                    <a:pos x="476674" y="480173"/>
                  </a:cxn>
                  <a:cxn ang="0">
                    <a:pos x="456031" y="536444"/>
                  </a:cxn>
                  <a:cxn ang="0">
                    <a:pos x="392224" y="510184"/>
                  </a:cxn>
                  <a:cxn ang="0">
                    <a:pos x="264610" y="382638"/>
                  </a:cxn>
                  <a:cxn ang="0">
                    <a:pos x="238337" y="356378"/>
                  </a:cxn>
                  <a:cxn ang="0">
                    <a:pos x="210187" y="480173"/>
                  </a:cxn>
                  <a:cxn ang="0">
                    <a:pos x="168900" y="566454"/>
                  </a:cxn>
                  <a:cxn ang="0">
                    <a:pos x="71313" y="549573"/>
                  </a:cxn>
                  <a:cxn ang="0">
                    <a:pos x="0" y="362005"/>
                  </a:cxn>
                  <a:cxn ang="0">
                    <a:pos x="35656" y="200697"/>
                  </a:cxn>
                  <a:cxn ang="0">
                    <a:pos x="133243" y="176313"/>
                  </a:cxn>
                  <a:cxn ang="0">
                    <a:pos x="183913" y="213827"/>
                  </a:cxn>
                  <a:cxn ang="0">
                    <a:pos x="172653" y="159432"/>
                  </a:cxn>
                  <a:cxn ang="0">
                    <a:pos x="183913" y="133173"/>
                  </a:cxn>
                  <a:cxn ang="0">
                    <a:pos x="240214" y="112540"/>
                  </a:cxn>
                  <a:cxn ang="0">
                    <a:pos x="309651" y="65648"/>
                  </a:cxn>
                  <a:cxn ang="0">
                    <a:pos x="315281" y="48767"/>
                  </a:cxn>
                  <a:cxn ang="0">
                    <a:pos x="356567" y="1875"/>
                  </a:cxn>
                  <a:cxn ang="0">
                    <a:pos x="461661" y="136924"/>
                  </a:cxn>
                  <a:cxn ang="0">
                    <a:pos x="499194" y="230708"/>
                  </a:cxn>
                  <a:cxn ang="0">
                    <a:pos x="489811" y="309486"/>
                  </a:cxn>
                </a:cxnLst>
                <a:pathLst>
                  <a:path w="269" h="314">
                    <a:moveTo>
                      <a:pt x="261" y="165"/>
                    </a:moveTo>
                    <a:cubicBezTo>
                      <a:pt x="259" y="195"/>
                      <a:pt x="262" y="226"/>
                      <a:pt x="254" y="256"/>
                    </a:cubicBezTo>
                    <a:cubicBezTo>
                      <a:pt x="251" y="267"/>
                      <a:pt x="259" y="283"/>
                      <a:pt x="243" y="286"/>
                    </a:cubicBezTo>
                    <a:cubicBezTo>
                      <a:pt x="231" y="288"/>
                      <a:pt x="217" y="282"/>
                      <a:pt x="209" y="272"/>
                    </a:cubicBezTo>
                    <a:cubicBezTo>
                      <a:pt x="190" y="246"/>
                      <a:pt x="163" y="228"/>
                      <a:pt x="141" y="204"/>
                    </a:cubicBezTo>
                    <a:cubicBezTo>
                      <a:pt x="137" y="200"/>
                      <a:pt x="132" y="196"/>
                      <a:pt x="127" y="190"/>
                    </a:cubicBezTo>
                    <a:cubicBezTo>
                      <a:pt x="109" y="210"/>
                      <a:pt x="125" y="236"/>
                      <a:pt x="112" y="256"/>
                    </a:cubicBezTo>
                    <a:cubicBezTo>
                      <a:pt x="101" y="269"/>
                      <a:pt x="96" y="286"/>
                      <a:pt x="90" y="302"/>
                    </a:cubicBezTo>
                    <a:cubicBezTo>
                      <a:pt x="70" y="314"/>
                      <a:pt x="56" y="288"/>
                      <a:pt x="38" y="293"/>
                    </a:cubicBezTo>
                    <a:cubicBezTo>
                      <a:pt x="37" y="255"/>
                      <a:pt x="6" y="229"/>
                      <a:pt x="0" y="193"/>
                    </a:cubicBezTo>
                    <a:cubicBezTo>
                      <a:pt x="11" y="166"/>
                      <a:pt x="5" y="135"/>
                      <a:pt x="19" y="107"/>
                    </a:cubicBezTo>
                    <a:cubicBezTo>
                      <a:pt x="34" y="78"/>
                      <a:pt x="44" y="72"/>
                      <a:pt x="71" y="94"/>
                    </a:cubicBezTo>
                    <a:cubicBezTo>
                      <a:pt x="80" y="101"/>
                      <a:pt x="83" y="123"/>
                      <a:pt x="98" y="114"/>
                    </a:cubicBezTo>
                    <a:cubicBezTo>
                      <a:pt x="113" y="105"/>
                      <a:pt x="89" y="96"/>
                      <a:pt x="92" y="85"/>
                    </a:cubicBezTo>
                    <a:cubicBezTo>
                      <a:pt x="94" y="80"/>
                      <a:pt x="96" y="76"/>
                      <a:pt x="98" y="71"/>
                    </a:cubicBezTo>
                    <a:cubicBezTo>
                      <a:pt x="106" y="61"/>
                      <a:pt x="116" y="59"/>
                      <a:pt x="128" y="60"/>
                    </a:cubicBezTo>
                    <a:cubicBezTo>
                      <a:pt x="164" y="70"/>
                      <a:pt x="169" y="67"/>
                      <a:pt x="165" y="35"/>
                    </a:cubicBezTo>
                    <a:cubicBezTo>
                      <a:pt x="166" y="32"/>
                      <a:pt x="167" y="29"/>
                      <a:pt x="168" y="26"/>
                    </a:cubicBezTo>
                    <a:cubicBezTo>
                      <a:pt x="176" y="18"/>
                      <a:pt x="173" y="0"/>
                      <a:pt x="190" y="1"/>
                    </a:cubicBezTo>
                    <a:cubicBezTo>
                      <a:pt x="192" y="38"/>
                      <a:pt x="199" y="67"/>
                      <a:pt x="246" y="73"/>
                    </a:cubicBezTo>
                    <a:cubicBezTo>
                      <a:pt x="269" y="76"/>
                      <a:pt x="269" y="103"/>
                      <a:pt x="266" y="123"/>
                    </a:cubicBezTo>
                    <a:cubicBezTo>
                      <a:pt x="264" y="137"/>
                      <a:pt x="259" y="150"/>
                      <a:pt x="261" y="165"/>
                    </a:cubicBezTo>
                    <a:close/>
                  </a:path>
                </a:pathLst>
              </a:custGeom>
              <a:solidFill>
                <a:srgbClr val="F4D169"/>
              </a:solidFill>
              <a:ln w="9525">
                <a:noFill/>
              </a:ln>
            </p:spPr>
            <p:txBody>
              <a:bodyPr/>
              <a:p>
                <a:endParaRPr lang="zh-CN" altLang="en-US"/>
              </a:p>
            </p:txBody>
          </p:sp>
          <p:sp>
            <p:nvSpPr>
              <p:cNvPr id="30798" name="Freeform 61"/>
              <p:cNvSpPr/>
              <p:nvPr/>
            </p:nvSpPr>
            <p:spPr>
              <a:xfrm>
                <a:off x="2878138" y="2603500"/>
                <a:ext cx="403225" cy="325438"/>
              </a:xfrm>
              <a:custGeom>
                <a:avLst/>
                <a:gdLst/>
                <a:ahLst/>
                <a:cxnLst>
                  <a:cxn ang="0">
                    <a:pos x="403225" y="193757"/>
                  </a:cxn>
                  <a:cxn ang="0">
                    <a:pos x="374961" y="252073"/>
                  </a:cxn>
                  <a:cxn ang="0">
                    <a:pos x="231760" y="156134"/>
                  </a:cxn>
                  <a:cxn ang="0">
                    <a:pos x="201612" y="238905"/>
                  </a:cxn>
                  <a:cxn ang="0">
                    <a:pos x="171464" y="297220"/>
                  </a:cxn>
                  <a:cxn ang="0">
                    <a:pos x="86674" y="199401"/>
                  </a:cxn>
                  <a:cxn ang="0">
                    <a:pos x="69716" y="325438"/>
                  </a:cxn>
                  <a:cxn ang="0">
                    <a:pos x="24494" y="137323"/>
                  </a:cxn>
                  <a:cxn ang="0">
                    <a:pos x="26379" y="135442"/>
                  </a:cxn>
                  <a:cxn ang="0">
                    <a:pos x="45221" y="112868"/>
                  </a:cxn>
                  <a:cxn ang="0">
                    <a:pos x="65948" y="105344"/>
                  </a:cxn>
                  <a:cxn ang="0">
                    <a:pos x="290171" y="1881"/>
                  </a:cxn>
                  <a:cxn ang="0">
                    <a:pos x="312782" y="1881"/>
                  </a:cxn>
                  <a:cxn ang="0">
                    <a:pos x="390035" y="150491"/>
                  </a:cxn>
                  <a:cxn ang="0">
                    <a:pos x="403225" y="193757"/>
                  </a:cxn>
                </a:cxnLst>
                <a:pathLst>
                  <a:path w="214" h="173">
                    <a:moveTo>
                      <a:pt x="214" y="103"/>
                    </a:moveTo>
                    <a:cubicBezTo>
                      <a:pt x="202" y="110"/>
                      <a:pt x="212" y="127"/>
                      <a:pt x="199" y="134"/>
                    </a:cubicBezTo>
                    <a:cubicBezTo>
                      <a:pt x="179" y="112"/>
                      <a:pt x="157" y="91"/>
                      <a:pt x="123" y="83"/>
                    </a:cubicBezTo>
                    <a:cubicBezTo>
                      <a:pt x="119" y="98"/>
                      <a:pt x="122" y="116"/>
                      <a:pt x="107" y="127"/>
                    </a:cubicBezTo>
                    <a:cubicBezTo>
                      <a:pt x="102" y="137"/>
                      <a:pt x="90" y="144"/>
                      <a:pt x="91" y="158"/>
                    </a:cubicBezTo>
                    <a:cubicBezTo>
                      <a:pt x="49" y="161"/>
                      <a:pt x="63" y="121"/>
                      <a:pt x="46" y="106"/>
                    </a:cubicBezTo>
                    <a:cubicBezTo>
                      <a:pt x="42" y="126"/>
                      <a:pt x="55" y="152"/>
                      <a:pt x="37" y="173"/>
                    </a:cubicBezTo>
                    <a:cubicBezTo>
                      <a:pt x="0" y="146"/>
                      <a:pt x="19" y="107"/>
                      <a:pt x="13" y="73"/>
                    </a:cubicBezTo>
                    <a:cubicBezTo>
                      <a:pt x="14" y="72"/>
                      <a:pt x="14" y="72"/>
                      <a:pt x="14" y="72"/>
                    </a:cubicBezTo>
                    <a:cubicBezTo>
                      <a:pt x="16" y="67"/>
                      <a:pt x="19" y="62"/>
                      <a:pt x="24" y="60"/>
                    </a:cubicBezTo>
                    <a:cubicBezTo>
                      <a:pt x="28" y="58"/>
                      <a:pt x="31" y="56"/>
                      <a:pt x="35" y="56"/>
                    </a:cubicBezTo>
                    <a:cubicBezTo>
                      <a:pt x="82" y="53"/>
                      <a:pt x="125" y="42"/>
                      <a:pt x="154" y="1"/>
                    </a:cubicBezTo>
                    <a:cubicBezTo>
                      <a:pt x="158" y="0"/>
                      <a:pt x="162" y="0"/>
                      <a:pt x="166" y="1"/>
                    </a:cubicBezTo>
                    <a:cubicBezTo>
                      <a:pt x="204" y="15"/>
                      <a:pt x="211" y="44"/>
                      <a:pt x="207" y="80"/>
                    </a:cubicBezTo>
                    <a:cubicBezTo>
                      <a:pt x="210" y="88"/>
                      <a:pt x="212" y="95"/>
                      <a:pt x="214" y="103"/>
                    </a:cubicBezTo>
                    <a:close/>
                  </a:path>
                </a:pathLst>
              </a:custGeom>
              <a:solidFill>
                <a:srgbClr val="E29E4B"/>
              </a:solidFill>
              <a:ln w="9525">
                <a:noFill/>
              </a:ln>
            </p:spPr>
            <p:txBody>
              <a:bodyPr/>
              <a:p>
                <a:endParaRPr lang="zh-CN" altLang="en-US"/>
              </a:p>
            </p:txBody>
          </p:sp>
          <p:sp>
            <p:nvSpPr>
              <p:cNvPr id="30799" name="Freeform 62"/>
              <p:cNvSpPr/>
              <p:nvPr/>
            </p:nvSpPr>
            <p:spPr>
              <a:xfrm>
                <a:off x="3181350" y="2579688"/>
                <a:ext cx="176213" cy="185738"/>
              </a:xfrm>
              <a:custGeom>
                <a:avLst/>
                <a:gdLst/>
                <a:ahLst/>
                <a:cxnLst>
                  <a:cxn ang="0">
                    <a:pos x="86231" y="174366"/>
                  </a:cxn>
                  <a:cxn ang="0">
                    <a:pos x="0" y="28429"/>
                  </a:cxn>
                  <a:cxn ang="0">
                    <a:pos x="114350" y="41696"/>
                  </a:cxn>
                  <a:cxn ang="0">
                    <a:pos x="114350" y="102345"/>
                  </a:cxn>
                  <a:cxn ang="0">
                    <a:pos x="129347" y="115612"/>
                  </a:cxn>
                  <a:cxn ang="0">
                    <a:pos x="168714" y="157308"/>
                  </a:cxn>
                  <a:cxn ang="0">
                    <a:pos x="114350" y="174366"/>
                  </a:cxn>
                  <a:cxn ang="0">
                    <a:pos x="86231" y="174366"/>
                  </a:cxn>
                </a:cxnLst>
                <a:pathLst>
                  <a:path w="94" h="98">
                    <a:moveTo>
                      <a:pt x="46" y="92"/>
                    </a:moveTo>
                    <a:cubicBezTo>
                      <a:pt x="37" y="63"/>
                      <a:pt x="31" y="32"/>
                      <a:pt x="0" y="15"/>
                    </a:cubicBezTo>
                    <a:cubicBezTo>
                      <a:pt x="22" y="0"/>
                      <a:pt x="42" y="10"/>
                      <a:pt x="61" y="22"/>
                    </a:cubicBezTo>
                    <a:cubicBezTo>
                      <a:pt x="70" y="32"/>
                      <a:pt x="55" y="43"/>
                      <a:pt x="61" y="54"/>
                    </a:cubicBezTo>
                    <a:cubicBezTo>
                      <a:pt x="64" y="56"/>
                      <a:pt x="67" y="59"/>
                      <a:pt x="69" y="61"/>
                    </a:cubicBezTo>
                    <a:cubicBezTo>
                      <a:pt x="78" y="67"/>
                      <a:pt x="94" y="68"/>
                      <a:pt x="90" y="83"/>
                    </a:cubicBezTo>
                    <a:cubicBezTo>
                      <a:pt x="86" y="98"/>
                      <a:pt x="71" y="91"/>
                      <a:pt x="61" y="92"/>
                    </a:cubicBezTo>
                    <a:cubicBezTo>
                      <a:pt x="56" y="93"/>
                      <a:pt x="51" y="92"/>
                      <a:pt x="46" y="92"/>
                    </a:cubicBezTo>
                    <a:close/>
                  </a:path>
                </a:pathLst>
              </a:custGeom>
              <a:solidFill>
                <a:srgbClr val="F2BF50"/>
              </a:solidFill>
              <a:ln w="9525">
                <a:noFill/>
              </a:ln>
            </p:spPr>
            <p:txBody>
              <a:bodyPr/>
              <a:p>
                <a:endParaRPr lang="zh-CN" altLang="en-US"/>
              </a:p>
            </p:txBody>
          </p:sp>
          <p:sp>
            <p:nvSpPr>
              <p:cNvPr id="30800" name="Freeform 63"/>
              <p:cNvSpPr/>
              <p:nvPr/>
            </p:nvSpPr>
            <p:spPr>
              <a:xfrm>
                <a:off x="3921125" y="2312988"/>
                <a:ext cx="100013" cy="80963"/>
              </a:xfrm>
              <a:custGeom>
                <a:avLst/>
                <a:gdLst/>
                <a:ahLst/>
                <a:cxnLst>
                  <a:cxn ang="0">
                    <a:pos x="100013" y="64017"/>
                  </a:cxn>
                  <a:cxn ang="0">
                    <a:pos x="94351" y="64017"/>
                  </a:cxn>
                  <a:cxn ang="0">
                    <a:pos x="9435" y="41422"/>
                  </a:cxn>
                  <a:cxn ang="0">
                    <a:pos x="26418" y="9414"/>
                  </a:cxn>
                  <a:cxn ang="0">
                    <a:pos x="100013" y="64017"/>
                  </a:cxn>
                </a:cxnLst>
                <a:pathLst>
                  <a:path w="53" h="43">
                    <a:moveTo>
                      <a:pt x="53" y="34"/>
                    </a:moveTo>
                    <a:cubicBezTo>
                      <a:pt x="52" y="34"/>
                      <a:pt x="51" y="34"/>
                      <a:pt x="50" y="34"/>
                    </a:cubicBezTo>
                    <a:cubicBezTo>
                      <a:pt x="31" y="43"/>
                      <a:pt x="15" y="41"/>
                      <a:pt x="5" y="22"/>
                    </a:cubicBezTo>
                    <a:cubicBezTo>
                      <a:pt x="0" y="13"/>
                      <a:pt x="6" y="6"/>
                      <a:pt x="14" y="5"/>
                    </a:cubicBezTo>
                    <a:cubicBezTo>
                      <a:pt x="37" y="0"/>
                      <a:pt x="50" y="10"/>
                      <a:pt x="53" y="34"/>
                    </a:cubicBezTo>
                    <a:close/>
                  </a:path>
                </a:pathLst>
              </a:custGeom>
              <a:solidFill>
                <a:srgbClr val="FAFBE2"/>
              </a:solidFill>
              <a:ln w="9525">
                <a:noFill/>
              </a:ln>
            </p:spPr>
            <p:txBody>
              <a:bodyPr/>
              <a:p>
                <a:endParaRPr lang="zh-CN" altLang="en-US"/>
              </a:p>
            </p:txBody>
          </p:sp>
          <p:sp>
            <p:nvSpPr>
              <p:cNvPr id="30801" name="Freeform 64"/>
              <p:cNvSpPr/>
              <p:nvPr/>
            </p:nvSpPr>
            <p:spPr>
              <a:xfrm>
                <a:off x="3276600" y="2613025"/>
                <a:ext cx="107950" cy="76200"/>
              </a:xfrm>
              <a:custGeom>
                <a:avLst/>
                <a:gdLst/>
                <a:ahLst/>
                <a:cxnLst>
                  <a:cxn ang="0">
                    <a:pos x="18938" y="68765"/>
                  </a:cxn>
                  <a:cxn ang="0">
                    <a:pos x="20832" y="24160"/>
                  </a:cxn>
                  <a:cxn ang="0">
                    <a:pos x="106056" y="39029"/>
                  </a:cxn>
                  <a:cxn ang="0">
                    <a:pos x="107950" y="39029"/>
                  </a:cxn>
                  <a:cxn ang="0">
                    <a:pos x="18938" y="68765"/>
                  </a:cxn>
                </a:cxnLst>
                <a:pathLst>
                  <a:path w="57" h="41">
                    <a:moveTo>
                      <a:pt x="10" y="37"/>
                    </a:moveTo>
                    <a:cubicBezTo>
                      <a:pt x="0" y="29"/>
                      <a:pt x="1" y="21"/>
                      <a:pt x="11" y="13"/>
                    </a:cubicBezTo>
                    <a:cubicBezTo>
                      <a:pt x="28" y="0"/>
                      <a:pt x="42" y="10"/>
                      <a:pt x="56" y="21"/>
                    </a:cubicBezTo>
                    <a:cubicBezTo>
                      <a:pt x="57" y="21"/>
                      <a:pt x="57" y="21"/>
                      <a:pt x="57" y="21"/>
                    </a:cubicBezTo>
                    <a:cubicBezTo>
                      <a:pt x="46" y="41"/>
                      <a:pt x="19" y="12"/>
                      <a:pt x="10" y="37"/>
                    </a:cubicBezTo>
                    <a:close/>
                  </a:path>
                </a:pathLst>
              </a:custGeom>
              <a:solidFill>
                <a:srgbClr val="F3CD60"/>
              </a:solidFill>
              <a:ln w="9525">
                <a:noFill/>
              </a:ln>
            </p:spPr>
            <p:txBody>
              <a:bodyPr/>
              <a:p>
                <a:endParaRPr lang="zh-CN" altLang="en-US"/>
              </a:p>
            </p:txBody>
          </p:sp>
          <p:sp>
            <p:nvSpPr>
              <p:cNvPr id="30802" name="Freeform 65"/>
              <p:cNvSpPr/>
              <p:nvPr/>
            </p:nvSpPr>
            <p:spPr>
              <a:xfrm>
                <a:off x="2984500" y="1827213"/>
                <a:ext cx="479425" cy="687388"/>
              </a:xfrm>
              <a:custGeom>
                <a:avLst/>
                <a:gdLst/>
                <a:ahLst/>
                <a:cxnLst>
                  <a:cxn ang="0">
                    <a:pos x="210570" y="86393"/>
                  </a:cxn>
                  <a:cxn ang="0">
                    <a:pos x="206810" y="137101"/>
                  </a:cxn>
                  <a:cxn ang="0">
                    <a:pos x="251933" y="125833"/>
                  </a:cxn>
                  <a:cxn ang="0">
                    <a:pos x="302695" y="107052"/>
                  </a:cxn>
                  <a:cxn ang="0">
                    <a:pos x="423022" y="189689"/>
                  </a:cxn>
                  <a:cxn ang="0">
                    <a:pos x="479425" y="180298"/>
                  </a:cxn>
                  <a:cxn ang="0">
                    <a:pos x="434302" y="225373"/>
                  </a:cxn>
                  <a:cxn ang="0">
                    <a:pos x="383540" y="366231"/>
                  </a:cxn>
                  <a:cxn ang="0">
                    <a:pos x="291415" y="385012"/>
                  </a:cxn>
                  <a:cxn ang="0">
                    <a:pos x="261333" y="433843"/>
                  </a:cxn>
                  <a:cxn ang="0">
                    <a:pos x="315856" y="433843"/>
                  </a:cxn>
                  <a:cxn ang="0">
                    <a:pos x="362858" y="426330"/>
                  </a:cxn>
                  <a:cxn ang="0">
                    <a:pos x="353458" y="484552"/>
                  </a:cxn>
                  <a:cxn ang="0">
                    <a:pos x="327137" y="514601"/>
                  </a:cxn>
                  <a:cxn ang="0">
                    <a:pos x="377899" y="518358"/>
                  </a:cxn>
                  <a:cxn ang="0">
                    <a:pos x="297055" y="664850"/>
                  </a:cxn>
                  <a:cxn ang="0">
                    <a:pos x="240652" y="640435"/>
                  </a:cxn>
                  <a:cxn ang="0">
                    <a:pos x="242532" y="576579"/>
                  </a:cxn>
                  <a:cxn ang="0">
                    <a:pos x="214331" y="446990"/>
                  </a:cxn>
                  <a:cxn ang="0">
                    <a:pos x="204930" y="283594"/>
                  </a:cxn>
                  <a:cxn ang="0">
                    <a:pos x="90244" y="231007"/>
                  </a:cxn>
                  <a:cxn ang="0">
                    <a:pos x="28201" y="148370"/>
                  </a:cxn>
                  <a:cxn ang="0">
                    <a:pos x="15040" y="84514"/>
                  </a:cxn>
                  <a:cxn ang="0">
                    <a:pos x="189889" y="13146"/>
                  </a:cxn>
                  <a:cxn ang="0">
                    <a:pos x="225611" y="41318"/>
                  </a:cxn>
                  <a:cxn ang="0">
                    <a:pos x="225611" y="56343"/>
                  </a:cxn>
                  <a:cxn ang="0">
                    <a:pos x="176729" y="84514"/>
                  </a:cxn>
                  <a:cxn ang="0">
                    <a:pos x="172969" y="86393"/>
                  </a:cxn>
                  <a:cxn ang="0">
                    <a:pos x="186129" y="80758"/>
                  </a:cxn>
                  <a:cxn ang="0">
                    <a:pos x="210570" y="86393"/>
                  </a:cxn>
                </a:cxnLst>
                <a:pathLst>
                  <a:path w="255" h="366">
                    <a:moveTo>
                      <a:pt x="112" y="46"/>
                    </a:moveTo>
                    <a:cubicBezTo>
                      <a:pt x="110" y="55"/>
                      <a:pt x="99" y="64"/>
                      <a:pt x="110" y="73"/>
                    </a:cubicBezTo>
                    <a:cubicBezTo>
                      <a:pt x="119" y="80"/>
                      <a:pt x="126" y="72"/>
                      <a:pt x="134" y="67"/>
                    </a:cubicBezTo>
                    <a:cubicBezTo>
                      <a:pt x="142" y="62"/>
                      <a:pt x="150" y="55"/>
                      <a:pt x="161" y="57"/>
                    </a:cubicBezTo>
                    <a:cubicBezTo>
                      <a:pt x="156" y="129"/>
                      <a:pt x="156" y="129"/>
                      <a:pt x="225" y="101"/>
                    </a:cubicBezTo>
                    <a:cubicBezTo>
                      <a:pt x="234" y="98"/>
                      <a:pt x="242" y="89"/>
                      <a:pt x="255" y="96"/>
                    </a:cubicBezTo>
                    <a:cubicBezTo>
                      <a:pt x="253" y="110"/>
                      <a:pt x="241" y="116"/>
                      <a:pt x="231" y="120"/>
                    </a:cubicBezTo>
                    <a:cubicBezTo>
                      <a:pt x="173" y="139"/>
                      <a:pt x="170" y="144"/>
                      <a:pt x="204" y="195"/>
                    </a:cubicBezTo>
                    <a:cubicBezTo>
                      <a:pt x="186" y="195"/>
                      <a:pt x="169" y="195"/>
                      <a:pt x="155" y="205"/>
                    </a:cubicBezTo>
                    <a:cubicBezTo>
                      <a:pt x="145" y="212"/>
                      <a:pt x="131" y="218"/>
                      <a:pt x="139" y="231"/>
                    </a:cubicBezTo>
                    <a:cubicBezTo>
                      <a:pt x="146" y="244"/>
                      <a:pt x="160" y="240"/>
                      <a:pt x="168" y="231"/>
                    </a:cubicBezTo>
                    <a:cubicBezTo>
                      <a:pt x="176" y="222"/>
                      <a:pt x="184" y="216"/>
                      <a:pt x="193" y="227"/>
                    </a:cubicBezTo>
                    <a:cubicBezTo>
                      <a:pt x="201" y="237"/>
                      <a:pt x="198" y="249"/>
                      <a:pt x="188" y="258"/>
                    </a:cubicBezTo>
                    <a:cubicBezTo>
                      <a:pt x="182" y="263"/>
                      <a:pt x="166" y="259"/>
                      <a:pt x="174" y="274"/>
                    </a:cubicBezTo>
                    <a:cubicBezTo>
                      <a:pt x="182" y="290"/>
                      <a:pt x="191" y="264"/>
                      <a:pt x="201" y="276"/>
                    </a:cubicBezTo>
                    <a:cubicBezTo>
                      <a:pt x="199" y="307"/>
                      <a:pt x="159" y="321"/>
                      <a:pt x="158" y="354"/>
                    </a:cubicBezTo>
                    <a:cubicBezTo>
                      <a:pt x="141" y="366"/>
                      <a:pt x="133" y="357"/>
                      <a:pt x="128" y="341"/>
                    </a:cubicBezTo>
                    <a:cubicBezTo>
                      <a:pt x="125" y="329"/>
                      <a:pt x="125" y="317"/>
                      <a:pt x="129" y="307"/>
                    </a:cubicBezTo>
                    <a:cubicBezTo>
                      <a:pt x="141" y="279"/>
                      <a:pt x="133" y="260"/>
                      <a:pt x="114" y="238"/>
                    </a:cubicBezTo>
                    <a:cubicBezTo>
                      <a:pt x="90" y="213"/>
                      <a:pt x="88" y="181"/>
                      <a:pt x="109" y="151"/>
                    </a:cubicBezTo>
                    <a:cubicBezTo>
                      <a:pt x="77" y="161"/>
                      <a:pt x="56" y="153"/>
                      <a:pt x="48" y="123"/>
                    </a:cubicBezTo>
                    <a:cubicBezTo>
                      <a:pt x="42" y="103"/>
                      <a:pt x="32" y="89"/>
                      <a:pt x="15" y="79"/>
                    </a:cubicBezTo>
                    <a:cubicBezTo>
                      <a:pt x="0" y="70"/>
                      <a:pt x="0" y="59"/>
                      <a:pt x="8" y="45"/>
                    </a:cubicBezTo>
                    <a:cubicBezTo>
                      <a:pt x="43" y="44"/>
                      <a:pt x="72" y="26"/>
                      <a:pt x="101" y="7"/>
                    </a:cubicBezTo>
                    <a:cubicBezTo>
                      <a:pt x="110" y="1"/>
                      <a:pt x="127" y="0"/>
                      <a:pt x="120" y="22"/>
                    </a:cubicBezTo>
                    <a:cubicBezTo>
                      <a:pt x="120" y="25"/>
                      <a:pt x="120" y="27"/>
                      <a:pt x="120" y="30"/>
                    </a:cubicBezTo>
                    <a:cubicBezTo>
                      <a:pt x="113" y="38"/>
                      <a:pt x="101" y="37"/>
                      <a:pt x="94" y="45"/>
                    </a:cubicBezTo>
                    <a:cubicBezTo>
                      <a:pt x="89" y="46"/>
                      <a:pt x="93" y="51"/>
                      <a:pt x="92" y="46"/>
                    </a:cubicBezTo>
                    <a:cubicBezTo>
                      <a:pt x="92" y="46"/>
                      <a:pt x="96" y="44"/>
                      <a:pt x="99" y="43"/>
                    </a:cubicBezTo>
                    <a:cubicBezTo>
                      <a:pt x="104" y="41"/>
                      <a:pt x="108" y="42"/>
                      <a:pt x="112" y="46"/>
                    </a:cubicBezTo>
                    <a:close/>
                  </a:path>
                </a:pathLst>
              </a:custGeom>
              <a:solidFill>
                <a:srgbClr val="E39E4C"/>
              </a:solidFill>
              <a:ln w="9525">
                <a:noFill/>
              </a:ln>
            </p:spPr>
            <p:txBody>
              <a:bodyPr/>
              <a:p>
                <a:endParaRPr lang="zh-CN" altLang="en-US"/>
              </a:p>
            </p:txBody>
          </p:sp>
          <p:sp>
            <p:nvSpPr>
              <p:cNvPr id="30803" name="Freeform 66"/>
              <p:cNvSpPr/>
              <p:nvPr/>
            </p:nvSpPr>
            <p:spPr>
              <a:xfrm>
                <a:off x="2827338" y="1946275"/>
                <a:ext cx="490538" cy="657225"/>
              </a:xfrm>
              <a:custGeom>
                <a:avLst/>
                <a:gdLst/>
                <a:ahLst/>
                <a:cxnLst>
                  <a:cxn ang="0">
                    <a:pos x="193583" y="9415"/>
                  </a:cxn>
                  <a:cxn ang="0">
                    <a:pos x="263123" y="116756"/>
                  </a:cxn>
                  <a:cxn ang="0">
                    <a:pos x="349578" y="148770"/>
                  </a:cxn>
                  <a:cxn ang="0">
                    <a:pos x="390926" y="148770"/>
                  </a:cxn>
                  <a:cxn ang="0">
                    <a:pos x="377770" y="184550"/>
                  </a:cxn>
                  <a:cxn ang="0">
                    <a:pos x="381529" y="314488"/>
                  </a:cxn>
                  <a:cxn ang="0">
                    <a:pos x="415359" y="463258"/>
                  </a:cxn>
                  <a:cxn ang="0">
                    <a:pos x="452948" y="546118"/>
                  </a:cxn>
                  <a:cxn ang="0">
                    <a:pos x="484899" y="583781"/>
                  </a:cxn>
                  <a:cxn ang="0">
                    <a:pos x="454828" y="589431"/>
                  </a:cxn>
                  <a:cxn ang="0">
                    <a:pos x="413480" y="623328"/>
                  </a:cxn>
                  <a:cxn ang="0">
                    <a:pos x="357096" y="653458"/>
                  </a:cxn>
                  <a:cxn ang="0">
                    <a:pos x="306351" y="621444"/>
                  </a:cxn>
                  <a:cxn ang="0">
                    <a:pos x="296954" y="527286"/>
                  </a:cxn>
                  <a:cxn ang="0">
                    <a:pos x="304471" y="455726"/>
                  </a:cxn>
                  <a:cxn ang="0">
                    <a:pos x="182307" y="180783"/>
                  </a:cxn>
                  <a:cxn ang="0">
                    <a:pos x="69539" y="173251"/>
                  </a:cxn>
                  <a:cxn ang="0">
                    <a:pos x="18794" y="180783"/>
                  </a:cxn>
                  <a:cxn ang="0">
                    <a:pos x="11276" y="120522"/>
                  </a:cxn>
                  <a:cxn ang="0">
                    <a:pos x="15035" y="48962"/>
                  </a:cxn>
                  <a:cxn ang="0">
                    <a:pos x="133441" y="3766"/>
                  </a:cxn>
                  <a:cxn ang="0">
                    <a:pos x="193583" y="9415"/>
                  </a:cxn>
                </a:cxnLst>
                <a:pathLst>
                  <a:path w="261" h="349">
                    <a:moveTo>
                      <a:pt x="103" y="5"/>
                    </a:moveTo>
                    <a:cubicBezTo>
                      <a:pt x="120" y="20"/>
                      <a:pt x="144" y="29"/>
                      <a:pt x="140" y="62"/>
                    </a:cubicBezTo>
                    <a:cubicBezTo>
                      <a:pt x="139" y="72"/>
                      <a:pt x="162" y="99"/>
                      <a:pt x="186" y="79"/>
                    </a:cubicBezTo>
                    <a:cubicBezTo>
                      <a:pt x="195" y="72"/>
                      <a:pt x="200" y="70"/>
                      <a:pt x="208" y="79"/>
                    </a:cubicBezTo>
                    <a:cubicBezTo>
                      <a:pt x="219" y="92"/>
                      <a:pt x="207" y="92"/>
                      <a:pt x="201" y="98"/>
                    </a:cubicBezTo>
                    <a:cubicBezTo>
                      <a:pt x="173" y="121"/>
                      <a:pt x="185" y="150"/>
                      <a:pt x="203" y="167"/>
                    </a:cubicBezTo>
                    <a:cubicBezTo>
                      <a:pt x="228" y="192"/>
                      <a:pt x="240" y="211"/>
                      <a:pt x="221" y="246"/>
                    </a:cubicBezTo>
                    <a:cubicBezTo>
                      <a:pt x="215" y="258"/>
                      <a:pt x="205" y="289"/>
                      <a:pt x="241" y="290"/>
                    </a:cubicBezTo>
                    <a:cubicBezTo>
                      <a:pt x="246" y="299"/>
                      <a:pt x="261" y="298"/>
                      <a:pt x="258" y="310"/>
                    </a:cubicBezTo>
                    <a:cubicBezTo>
                      <a:pt x="258" y="312"/>
                      <a:pt x="248" y="312"/>
                      <a:pt x="242" y="313"/>
                    </a:cubicBezTo>
                    <a:cubicBezTo>
                      <a:pt x="226" y="309"/>
                      <a:pt x="223" y="321"/>
                      <a:pt x="220" y="331"/>
                    </a:cubicBezTo>
                    <a:cubicBezTo>
                      <a:pt x="215" y="347"/>
                      <a:pt x="204" y="349"/>
                      <a:pt x="190" y="347"/>
                    </a:cubicBezTo>
                    <a:cubicBezTo>
                      <a:pt x="179" y="344"/>
                      <a:pt x="170" y="339"/>
                      <a:pt x="163" y="330"/>
                    </a:cubicBezTo>
                    <a:cubicBezTo>
                      <a:pt x="162" y="313"/>
                      <a:pt x="168" y="296"/>
                      <a:pt x="158" y="280"/>
                    </a:cubicBezTo>
                    <a:cubicBezTo>
                      <a:pt x="156" y="267"/>
                      <a:pt x="161" y="254"/>
                      <a:pt x="162" y="242"/>
                    </a:cubicBezTo>
                    <a:cubicBezTo>
                      <a:pt x="175" y="178"/>
                      <a:pt x="141" y="134"/>
                      <a:pt x="97" y="96"/>
                    </a:cubicBezTo>
                    <a:cubicBezTo>
                      <a:pt x="79" y="80"/>
                      <a:pt x="59" y="76"/>
                      <a:pt x="37" y="92"/>
                    </a:cubicBezTo>
                    <a:cubicBezTo>
                      <a:pt x="30" y="98"/>
                      <a:pt x="20" y="106"/>
                      <a:pt x="10" y="96"/>
                    </a:cubicBezTo>
                    <a:cubicBezTo>
                      <a:pt x="0" y="87"/>
                      <a:pt x="0" y="74"/>
                      <a:pt x="6" y="64"/>
                    </a:cubicBezTo>
                    <a:cubicBezTo>
                      <a:pt x="14" y="51"/>
                      <a:pt x="19" y="40"/>
                      <a:pt x="8" y="26"/>
                    </a:cubicBezTo>
                    <a:cubicBezTo>
                      <a:pt x="23" y="2"/>
                      <a:pt x="46" y="0"/>
                      <a:pt x="71" y="2"/>
                    </a:cubicBezTo>
                    <a:cubicBezTo>
                      <a:pt x="81" y="3"/>
                      <a:pt x="91" y="14"/>
                      <a:pt x="103" y="5"/>
                    </a:cubicBezTo>
                    <a:close/>
                  </a:path>
                </a:pathLst>
              </a:custGeom>
              <a:solidFill>
                <a:srgbClr val="DB7742"/>
              </a:solidFill>
              <a:ln w="9525">
                <a:noFill/>
              </a:ln>
            </p:spPr>
            <p:txBody>
              <a:bodyPr/>
              <a:p>
                <a:endParaRPr lang="zh-CN" altLang="en-US"/>
              </a:p>
            </p:txBody>
          </p:sp>
          <p:sp>
            <p:nvSpPr>
              <p:cNvPr id="30804" name="Freeform 67"/>
              <p:cNvSpPr/>
              <p:nvPr/>
            </p:nvSpPr>
            <p:spPr>
              <a:xfrm>
                <a:off x="2943225" y="1657350"/>
                <a:ext cx="288925" cy="255588"/>
              </a:xfrm>
              <a:custGeom>
                <a:avLst/>
                <a:gdLst/>
                <a:ahLst/>
                <a:cxnLst>
                  <a:cxn ang="0">
                    <a:pos x="266411" y="210484"/>
                  </a:cxn>
                  <a:cxn ang="0">
                    <a:pos x="210127" y="204846"/>
                  </a:cxn>
                  <a:cxn ang="0">
                    <a:pos x="63788" y="255588"/>
                  </a:cxn>
                  <a:cxn ang="0">
                    <a:pos x="45027" y="157863"/>
                  </a:cxn>
                  <a:cxn ang="0">
                    <a:pos x="91930" y="80810"/>
                  </a:cxn>
                  <a:cxn ang="0">
                    <a:pos x="93806" y="37586"/>
                  </a:cxn>
                  <a:cxn ang="0">
                    <a:pos x="144462" y="0"/>
                  </a:cxn>
                  <a:cxn ang="0">
                    <a:pos x="121948" y="86448"/>
                  </a:cxn>
                  <a:cxn ang="0">
                    <a:pos x="266411" y="124035"/>
                  </a:cxn>
                  <a:cxn ang="0">
                    <a:pos x="266411" y="210484"/>
                  </a:cxn>
                </a:cxnLst>
                <a:pathLst>
                  <a:path w="154" h="136">
                    <a:moveTo>
                      <a:pt x="142" y="112"/>
                    </a:moveTo>
                    <a:cubicBezTo>
                      <a:pt x="135" y="90"/>
                      <a:pt x="122" y="107"/>
                      <a:pt x="112" y="109"/>
                    </a:cubicBezTo>
                    <a:cubicBezTo>
                      <a:pt x="106" y="111"/>
                      <a:pt x="38" y="136"/>
                      <a:pt x="34" y="136"/>
                    </a:cubicBezTo>
                    <a:cubicBezTo>
                      <a:pt x="9" y="131"/>
                      <a:pt x="0" y="101"/>
                      <a:pt x="24" y="84"/>
                    </a:cubicBezTo>
                    <a:cubicBezTo>
                      <a:pt x="39" y="72"/>
                      <a:pt x="41" y="56"/>
                      <a:pt x="49" y="43"/>
                    </a:cubicBezTo>
                    <a:cubicBezTo>
                      <a:pt x="49" y="35"/>
                      <a:pt x="49" y="28"/>
                      <a:pt x="50" y="20"/>
                    </a:cubicBezTo>
                    <a:cubicBezTo>
                      <a:pt x="58" y="14"/>
                      <a:pt x="67" y="8"/>
                      <a:pt x="77" y="0"/>
                    </a:cubicBezTo>
                    <a:cubicBezTo>
                      <a:pt x="79" y="20"/>
                      <a:pt x="47" y="37"/>
                      <a:pt x="65" y="46"/>
                    </a:cubicBezTo>
                    <a:cubicBezTo>
                      <a:pt x="87" y="58"/>
                      <a:pt x="109" y="90"/>
                      <a:pt x="142" y="66"/>
                    </a:cubicBezTo>
                    <a:cubicBezTo>
                      <a:pt x="154" y="82"/>
                      <a:pt x="154" y="97"/>
                      <a:pt x="142" y="112"/>
                    </a:cubicBezTo>
                    <a:close/>
                  </a:path>
                </a:pathLst>
              </a:custGeom>
              <a:solidFill>
                <a:srgbClr val="EFB248"/>
              </a:solidFill>
              <a:ln w="9525">
                <a:noFill/>
              </a:ln>
            </p:spPr>
            <p:txBody>
              <a:bodyPr/>
              <a:p>
                <a:endParaRPr lang="zh-CN" altLang="en-US"/>
              </a:p>
            </p:txBody>
          </p:sp>
          <p:sp>
            <p:nvSpPr>
              <p:cNvPr id="30805" name="Freeform 68"/>
              <p:cNvSpPr/>
              <p:nvPr/>
            </p:nvSpPr>
            <p:spPr>
              <a:xfrm>
                <a:off x="3175000" y="2506663"/>
                <a:ext cx="207963" cy="144463"/>
              </a:xfrm>
              <a:custGeom>
                <a:avLst/>
                <a:gdLst/>
                <a:ahLst/>
                <a:cxnLst>
                  <a:cxn ang="0">
                    <a:pos x="5671" y="86302"/>
                  </a:cxn>
                  <a:cxn ang="0">
                    <a:pos x="54826" y="46903"/>
                  </a:cxn>
                  <a:cxn ang="0">
                    <a:pos x="107762" y="28142"/>
                  </a:cxn>
                  <a:cxn ang="0">
                    <a:pos x="132340" y="84426"/>
                  </a:cxn>
                  <a:cxn ang="0">
                    <a:pos x="207963" y="144463"/>
                  </a:cxn>
                  <a:cxn ang="0">
                    <a:pos x="122887" y="129453"/>
                  </a:cxn>
                  <a:cxn ang="0">
                    <a:pos x="5671" y="101311"/>
                  </a:cxn>
                  <a:cxn ang="0">
                    <a:pos x="3781" y="101311"/>
                  </a:cxn>
                  <a:cxn ang="0">
                    <a:pos x="1890" y="91931"/>
                  </a:cxn>
                  <a:cxn ang="0">
                    <a:pos x="5671" y="86302"/>
                  </a:cxn>
                </a:cxnLst>
                <a:pathLst>
                  <a:path w="110" h="77">
                    <a:moveTo>
                      <a:pt x="3" y="46"/>
                    </a:moveTo>
                    <a:cubicBezTo>
                      <a:pt x="19" y="49"/>
                      <a:pt x="24" y="38"/>
                      <a:pt x="29" y="25"/>
                    </a:cubicBezTo>
                    <a:cubicBezTo>
                      <a:pt x="34" y="13"/>
                      <a:pt x="41" y="0"/>
                      <a:pt x="57" y="15"/>
                    </a:cubicBezTo>
                    <a:cubicBezTo>
                      <a:pt x="30" y="38"/>
                      <a:pt x="57" y="41"/>
                      <a:pt x="70" y="45"/>
                    </a:cubicBezTo>
                    <a:cubicBezTo>
                      <a:pt x="87" y="51"/>
                      <a:pt x="108" y="51"/>
                      <a:pt x="110" y="77"/>
                    </a:cubicBezTo>
                    <a:cubicBezTo>
                      <a:pt x="95" y="74"/>
                      <a:pt x="80" y="72"/>
                      <a:pt x="65" y="69"/>
                    </a:cubicBezTo>
                    <a:cubicBezTo>
                      <a:pt x="45" y="59"/>
                      <a:pt x="25" y="53"/>
                      <a:pt x="3" y="54"/>
                    </a:cubicBezTo>
                    <a:cubicBezTo>
                      <a:pt x="2" y="54"/>
                      <a:pt x="2" y="54"/>
                      <a:pt x="2" y="54"/>
                    </a:cubicBezTo>
                    <a:cubicBezTo>
                      <a:pt x="1" y="52"/>
                      <a:pt x="0" y="50"/>
                      <a:pt x="1" y="49"/>
                    </a:cubicBezTo>
                    <a:cubicBezTo>
                      <a:pt x="2" y="47"/>
                      <a:pt x="2" y="46"/>
                      <a:pt x="3" y="46"/>
                    </a:cubicBezTo>
                    <a:close/>
                  </a:path>
                </a:pathLst>
              </a:custGeom>
              <a:solidFill>
                <a:srgbClr val="E29E4B"/>
              </a:solidFill>
              <a:ln w="9525">
                <a:noFill/>
              </a:ln>
            </p:spPr>
            <p:txBody>
              <a:bodyPr/>
              <a:p>
                <a:endParaRPr lang="zh-CN" altLang="en-US"/>
              </a:p>
            </p:txBody>
          </p:sp>
          <p:sp>
            <p:nvSpPr>
              <p:cNvPr id="30806" name="Freeform 69"/>
              <p:cNvSpPr/>
              <p:nvPr/>
            </p:nvSpPr>
            <p:spPr>
              <a:xfrm>
                <a:off x="3122613" y="1881188"/>
                <a:ext cx="87313" cy="63500"/>
              </a:xfrm>
              <a:custGeom>
                <a:avLst/>
                <a:gdLst/>
                <a:ahLst/>
                <a:cxnLst>
                  <a:cxn ang="0">
                    <a:pos x="72128" y="31750"/>
                  </a:cxn>
                  <a:cxn ang="0">
                    <a:pos x="0" y="63500"/>
                  </a:cxn>
                  <a:cxn ang="0">
                    <a:pos x="87313" y="1867"/>
                  </a:cxn>
                  <a:cxn ang="0">
                    <a:pos x="72128" y="31750"/>
                  </a:cxn>
                </a:cxnLst>
                <a:pathLst>
                  <a:path w="46" h="34">
                    <a:moveTo>
                      <a:pt x="38" y="17"/>
                    </a:moveTo>
                    <a:cubicBezTo>
                      <a:pt x="23" y="14"/>
                      <a:pt x="17" y="32"/>
                      <a:pt x="0" y="34"/>
                    </a:cubicBezTo>
                    <a:cubicBezTo>
                      <a:pt x="11" y="13"/>
                      <a:pt x="23" y="0"/>
                      <a:pt x="46" y="1"/>
                    </a:cubicBezTo>
                    <a:cubicBezTo>
                      <a:pt x="46" y="7"/>
                      <a:pt x="45" y="13"/>
                      <a:pt x="38" y="17"/>
                    </a:cubicBezTo>
                    <a:close/>
                  </a:path>
                </a:pathLst>
              </a:custGeom>
              <a:solidFill>
                <a:srgbClr val="EFB248"/>
              </a:solidFill>
              <a:ln w="9525">
                <a:noFill/>
              </a:ln>
            </p:spPr>
            <p:txBody>
              <a:bodyPr/>
              <a:p>
                <a:endParaRPr lang="zh-CN" altLang="en-US"/>
              </a:p>
            </p:txBody>
          </p:sp>
          <p:sp>
            <p:nvSpPr>
              <p:cNvPr id="30807" name="Freeform 70"/>
              <p:cNvSpPr/>
              <p:nvPr/>
            </p:nvSpPr>
            <p:spPr>
              <a:xfrm>
                <a:off x="2954338" y="3319463"/>
                <a:ext cx="260350" cy="525463"/>
              </a:xfrm>
              <a:custGeom>
                <a:avLst/>
                <a:gdLst/>
                <a:ahLst/>
                <a:cxnLst>
                  <a:cxn ang="0">
                    <a:pos x="99270" y="58176"/>
                  </a:cxn>
                  <a:cxn ang="0">
                    <a:pos x="134857" y="343427"/>
                  </a:cxn>
                  <a:cxn ang="0">
                    <a:pos x="177937" y="354687"/>
                  </a:cxn>
                  <a:cxn ang="0">
                    <a:pos x="260350" y="369700"/>
                  </a:cxn>
                  <a:cxn ang="0">
                    <a:pos x="239746" y="390343"/>
                  </a:cxn>
                  <a:cxn ang="0">
                    <a:pos x="181683" y="450396"/>
                  </a:cxn>
                  <a:cxn ang="0">
                    <a:pos x="174191" y="484176"/>
                  </a:cxn>
                  <a:cxn ang="0">
                    <a:pos x="170444" y="512326"/>
                  </a:cxn>
                  <a:cxn ang="0">
                    <a:pos x="149841" y="508573"/>
                  </a:cxn>
                  <a:cxn ang="0">
                    <a:pos x="114254" y="416617"/>
                  </a:cxn>
                  <a:cxn ang="0">
                    <a:pos x="41206" y="255224"/>
                  </a:cxn>
                  <a:cxn ang="0">
                    <a:pos x="16857" y="133242"/>
                  </a:cxn>
                  <a:cxn ang="0">
                    <a:pos x="0" y="110722"/>
                  </a:cxn>
                  <a:cxn ang="0">
                    <a:pos x="41206" y="56299"/>
                  </a:cxn>
                  <a:cxn ang="0">
                    <a:pos x="58063" y="1876"/>
                  </a:cxn>
                  <a:cxn ang="0">
                    <a:pos x="99270" y="58176"/>
                  </a:cxn>
                </a:cxnLst>
                <a:pathLst>
                  <a:path w="139" h="280">
                    <a:moveTo>
                      <a:pt x="53" y="31"/>
                    </a:moveTo>
                    <a:cubicBezTo>
                      <a:pt x="44" y="84"/>
                      <a:pt x="60" y="133"/>
                      <a:pt x="72" y="183"/>
                    </a:cubicBezTo>
                    <a:cubicBezTo>
                      <a:pt x="74" y="194"/>
                      <a:pt x="87" y="189"/>
                      <a:pt x="95" y="189"/>
                    </a:cubicBezTo>
                    <a:cubicBezTo>
                      <a:pt x="110" y="190"/>
                      <a:pt x="126" y="183"/>
                      <a:pt x="139" y="197"/>
                    </a:cubicBezTo>
                    <a:cubicBezTo>
                      <a:pt x="137" y="203"/>
                      <a:pt x="134" y="207"/>
                      <a:pt x="128" y="208"/>
                    </a:cubicBezTo>
                    <a:cubicBezTo>
                      <a:pt x="106" y="207"/>
                      <a:pt x="85" y="207"/>
                      <a:pt x="97" y="240"/>
                    </a:cubicBezTo>
                    <a:cubicBezTo>
                      <a:pt x="100" y="246"/>
                      <a:pt x="98" y="253"/>
                      <a:pt x="93" y="258"/>
                    </a:cubicBezTo>
                    <a:cubicBezTo>
                      <a:pt x="92" y="263"/>
                      <a:pt x="93" y="269"/>
                      <a:pt x="91" y="273"/>
                    </a:cubicBezTo>
                    <a:cubicBezTo>
                      <a:pt x="86" y="280"/>
                      <a:pt x="81" y="274"/>
                      <a:pt x="80" y="271"/>
                    </a:cubicBezTo>
                    <a:cubicBezTo>
                      <a:pt x="77" y="253"/>
                      <a:pt x="58" y="241"/>
                      <a:pt x="61" y="222"/>
                    </a:cubicBezTo>
                    <a:cubicBezTo>
                      <a:pt x="55" y="190"/>
                      <a:pt x="47" y="160"/>
                      <a:pt x="22" y="136"/>
                    </a:cubicBezTo>
                    <a:cubicBezTo>
                      <a:pt x="5" y="117"/>
                      <a:pt x="31" y="89"/>
                      <a:pt x="9" y="71"/>
                    </a:cubicBezTo>
                    <a:cubicBezTo>
                      <a:pt x="4" y="68"/>
                      <a:pt x="1" y="64"/>
                      <a:pt x="0" y="59"/>
                    </a:cubicBezTo>
                    <a:cubicBezTo>
                      <a:pt x="6" y="48"/>
                      <a:pt x="22" y="46"/>
                      <a:pt x="22" y="30"/>
                    </a:cubicBezTo>
                    <a:cubicBezTo>
                      <a:pt x="23" y="19"/>
                      <a:pt x="18" y="1"/>
                      <a:pt x="31" y="1"/>
                    </a:cubicBezTo>
                    <a:cubicBezTo>
                      <a:pt x="47" y="0"/>
                      <a:pt x="50" y="18"/>
                      <a:pt x="53" y="31"/>
                    </a:cubicBezTo>
                    <a:close/>
                  </a:path>
                </a:pathLst>
              </a:custGeom>
              <a:solidFill>
                <a:srgbClr val="5B7E6A"/>
              </a:solidFill>
              <a:ln w="9525">
                <a:noFill/>
              </a:ln>
            </p:spPr>
            <p:txBody>
              <a:bodyPr/>
              <a:p>
                <a:endParaRPr lang="zh-CN" altLang="en-US"/>
              </a:p>
            </p:txBody>
          </p:sp>
          <p:sp>
            <p:nvSpPr>
              <p:cNvPr id="30808" name="Freeform 73"/>
              <p:cNvSpPr/>
              <p:nvPr/>
            </p:nvSpPr>
            <p:spPr>
              <a:xfrm>
                <a:off x="2049463" y="1889125"/>
                <a:ext cx="282575" cy="153988"/>
              </a:xfrm>
              <a:custGeom>
                <a:avLst/>
                <a:gdLst/>
                <a:ahLst/>
                <a:cxnLst>
                  <a:cxn ang="0">
                    <a:pos x="275039" y="138964"/>
                  </a:cxn>
                  <a:cxn ang="0">
                    <a:pos x="71585" y="153988"/>
                  </a:cxn>
                  <a:cxn ang="0">
                    <a:pos x="0" y="110796"/>
                  </a:cxn>
                  <a:cxn ang="0">
                    <a:pos x="48979" y="65726"/>
                  </a:cxn>
                  <a:cxn ang="0">
                    <a:pos x="259969" y="82627"/>
                  </a:cxn>
                  <a:cxn ang="0">
                    <a:pos x="275039" y="138964"/>
                  </a:cxn>
                </a:cxnLst>
                <a:pathLst>
                  <a:path w="150" h="82">
                    <a:moveTo>
                      <a:pt x="146" y="74"/>
                    </a:moveTo>
                    <a:cubicBezTo>
                      <a:pt x="111" y="78"/>
                      <a:pt x="73" y="66"/>
                      <a:pt x="38" y="82"/>
                    </a:cubicBezTo>
                    <a:cubicBezTo>
                      <a:pt x="22" y="79"/>
                      <a:pt x="8" y="74"/>
                      <a:pt x="0" y="59"/>
                    </a:cubicBezTo>
                    <a:cubicBezTo>
                      <a:pt x="17" y="61"/>
                      <a:pt x="17" y="43"/>
                      <a:pt x="26" y="35"/>
                    </a:cubicBezTo>
                    <a:cubicBezTo>
                      <a:pt x="68" y="0"/>
                      <a:pt x="101" y="38"/>
                      <a:pt x="138" y="44"/>
                    </a:cubicBezTo>
                    <a:cubicBezTo>
                      <a:pt x="150" y="51"/>
                      <a:pt x="150" y="62"/>
                      <a:pt x="146" y="74"/>
                    </a:cubicBezTo>
                    <a:close/>
                  </a:path>
                </a:pathLst>
              </a:custGeom>
              <a:solidFill>
                <a:srgbClr val="F2B849"/>
              </a:solidFill>
              <a:ln w="9525">
                <a:noFill/>
              </a:ln>
            </p:spPr>
            <p:txBody>
              <a:bodyPr/>
              <a:p>
                <a:endParaRPr lang="zh-CN" altLang="en-US"/>
              </a:p>
            </p:txBody>
          </p:sp>
          <p:sp>
            <p:nvSpPr>
              <p:cNvPr id="30809" name="Freeform 75"/>
              <p:cNvSpPr/>
              <p:nvPr/>
            </p:nvSpPr>
            <p:spPr>
              <a:xfrm>
                <a:off x="2654300" y="1738313"/>
                <a:ext cx="392113" cy="287338"/>
              </a:xfrm>
              <a:custGeom>
                <a:avLst/>
                <a:gdLst/>
                <a:ahLst/>
                <a:cxnLst>
                  <a:cxn ang="0">
                    <a:pos x="380802" y="0"/>
                  </a:cxn>
                  <a:cxn ang="0">
                    <a:pos x="392113" y="88267"/>
                  </a:cxn>
                  <a:cxn ang="0">
                    <a:pos x="335558" y="86389"/>
                  </a:cxn>
                  <a:cxn ang="0">
                    <a:pos x="352524" y="174656"/>
                  </a:cxn>
                  <a:cxn ang="0">
                    <a:pos x="367605" y="217851"/>
                  </a:cxn>
                  <a:cxn ang="0">
                    <a:pos x="192286" y="261045"/>
                  </a:cxn>
                  <a:cxn ang="0">
                    <a:pos x="101798" y="264801"/>
                  </a:cxn>
                  <a:cxn ang="0">
                    <a:pos x="41473" y="229119"/>
                  </a:cxn>
                  <a:cxn ang="0">
                    <a:pos x="16966" y="174656"/>
                  </a:cxn>
                  <a:cxn ang="0">
                    <a:pos x="167779" y="123949"/>
                  </a:cxn>
                  <a:cxn ang="0">
                    <a:pos x="290314" y="172778"/>
                  </a:cxn>
                  <a:cxn ang="0">
                    <a:pos x="380802" y="0"/>
                  </a:cxn>
                </a:cxnLst>
                <a:pathLst>
                  <a:path w="208" h="153">
                    <a:moveTo>
                      <a:pt x="202" y="0"/>
                    </a:moveTo>
                    <a:cubicBezTo>
                      <a:pt x="204" y="16"/>
                      <a:pt x="206" y="32"/>
                      <a:pt x="208" y="47"/>
                    </a:cubicBezTo>
                    <a:cubicBezTo>
                      <a:pt x="196" y="57"/>
                      <a:pt x="188" y="20"/>
                      <a:pt x="178" y="46"/>
                    </a:cubicBezTo>
                    <a:cubicBezTo>
                      <a:pt x="171" y="62"/>
                      <a:pt x="159" y="82"/>
                      <a:pt x="187" y="93"/>
                    </a:cubicBezTo>
                    <a:cubicBezTo>
                      <a:pt x="190" y="100"/>
                      <a:pt x="175" y="114"/>
                      <a:pt x="195" y="116"/>
                    </a:cubicBezTo>
                    <a:cubicBezTo>
                      <a:pt x="166" y="134"/>
                      <a:pt x="128" y="110"/>
                      <a:pt x="102" y="139"/>
                    </a:cubicBezTo>
                    <a:cubicBezTo>
                      <a:pt x="87" y="153"/>
                      <a:pt x="70" y="149"/>
                      <a:pt x="54" y="141"/>
                    </a:cubicBezTo>
                    <a:cubicBezTo>
                      <a:pt x="45" y="132"/>
                      <a:pt x="33" y="127"/>
                      <a:pt x="22" y="122"/>
                    </a:cubicBezTo>
                    <a:cubicBezTo>
                      <a:pt x="11" y="116"/>
                      <a:pt x="0" y="109"/>
                      <a:pt x="9" y="93"/>
                    </a:cubicBezTo>
                    <a:cubicBezTo>
                      <a:pt x="36" y="84"/>
                      <a:pt x="63" y="78"/>
                      <a:pt x="89" y="66"/>
                    </a:cubicBezTo>
                    <a:cubicBezTo>
                      <a:pt x="101" y="61"/>
                      <a:pt x="139" y="58"/>
                      <a:pt x="154" y="92"/>
                    </a:cubicBezTo>
                    <a:cubicBezTo>
                      <a:pt x="156" y="49"/>
                      <a:pt x="176" y="23"/>
                      <a:pt x="202" y="0"/>
                    </a:cubicBezTo>
                    <a:close/>
                  </a:path>
                </a:pathLst>
              </a:custGeom>
              <a:solidFill>
                <a:srgbClr val="DF913A"/>
              </a:solidFill>
              <a:ln w="9525">
                <a:noFill/>
              </a:ln>
            </p:spPr>
            <p:txBody>
              <a:bodyPr/>
              <a:p>
                <a:endParaRPr lang="zh-CN" altLang="en-US"/>
              </a:p>
            </p:txBody>
          </p:sp>
          <p:sp>
            <p:nvSpPr>
              <p:cNvPr id="30810" name="Freeform 76"/>
              <p:cNvSpPr/>
              <p:nvPr/>
            </p:nvSpPr>
            <p:spPr>
              <a:xfrm>
                <a:off x="2422525" y="1490663"/>
                <a:ext cx="215900" cy="417513"/>
              </a:xfrm>
              <a:custGeom>
                <a:avLst/>
                <a:gdLst/>
                <a:ahLst/>
                <a:cxnLst>
                  <a:cxn ang="0">
                    <a:pos x="152068" y="88392"/>
                  </a:cxn>
                  <a:cxn ang="0">
                    <a:pos x="148313" y="0"/>
                  </a:cxn>
                  <a:cxn ang="0">
                    <a:pos x="178352" y="408109"/>
                  </a:cxn>
                  <a:cxn ang="0">
                    <a:pos x="133294" y="394944"/>
                  </a:cxn>
                  <a:cxn ang="0">
                    <a:pos x="78850" y="379899"/>
                  </a:cxn>
                  <a:cxn ang="0">
                    <a:pos x="3754" y="312194"/>
                  </a:cxn>
                  <a:cxn ang="0">
                    <a:pos x="65708" y="250131"/>
                  </a:cxn>
                  <a:cxn ang="0">
                    <a:pos x="152068" y="88392"/>
                  </a:cxn>
                </a:cxnLst>
                <a:pathLst>
                  <a:path w="115" h="222">
                    <a:moveTo>
                      <a:pt x="81" y="47"/>
                    </a:moveTo>
                    <a:cubicBezTo>
                      <a:pt x="90" y="31"/>
                      <a:pt x="60" y="16"/>
                      <a:pt x="79" y="0"/>
                    </a:cubicBezTo>
                    <a:cubicBezTo>
                      <a:pt x="107" y="70"/>
                      <a:pt x="115" y="143"/>
                      <a:pt x="95" y="217"/>
                    </a:cubicBezTo>
                    <a:cubicBezTo>
                      <a:pt x="85" y="222"/>
                      <a:pt x="79" y="212"/>
                      <a:pt x="71" y="210"/>
                    </a:cubicBezTo>
                    <a:cubicBezTo>
                      <a:pt x="61" y="207"/>
                      <a:pt x="52" y="202"/>
                      <a:pt x="42" y="202"/>
                    </a:cubicBezTo>
                    <a:cubicBezTo>
                      <a:pt x="18" y="201"/>
                      <a:pt x="4" y="191"/>
                      <a:pt x="2" y="166"/>
                    </a:cubicBezTo>
                    <a:cubicBezTo>
                      <a:pt x="0" y="139"/>
                      <a:pt x="19" y="138"/>
                      <a:pt x="35" y="133"/>
                    </a:cubicBezTo>
                    <a:cubicBezTo>
                      <a:pt x="83" y="117"/>
                      <a:pt x="95" y="94"/>
                      <a:pt x="81" y="47"/>
                    </a:cubicBezTo>
                    <a:close/>
                  </a:path>
                </a:pathLst>
              </a:custGeom>
              <a:solidFill>
                <a:srgbClr val="F0A834"/>
              </a:solidFill>
              <a:ln w="9525">
                <a:noFill/>
              </a:ln>
            </p:spPr>
            <p:txBody>
              <a:bodyPr/>
              <a:p>
                <a:endParaRPr lang="zh-CN" altLang="en-US"/>
              </a:p>
            </p:txBody>
          </p:sp>
          <p:sp>
            <p:nvSpPr>
              <p:cNvPr id="30811" name="Freeform 77"/>
              <p:cNvSpPr/>
              <p:nvPr/>
            </p:nvSpPr>
            <p:spPr>
              <a:xfrm>
                <a:off x="2425700" y="1912938"/>
                <a:ext cx="333375" cy="236538"/>
              </a:xfrm>
              <a:custGeom>
                <a:avLst/>
                <a:gdLst/>
                <a:ahLst/>
                <a:cxnLst>
                  <a:cxn ang="0">
                    <a:pos x="246735" y="0"/>
                  </a:cxn>
                  <a:cxn ang="0">
                    <a:pos x="333375" y="71336"/>
                  </a:cxn>
                  <a:cxn ang="0">
                    <a:pos x="274987" y="110759"/>
                  </a:cxn>
                  <a:cxn ang="0">
                    <a:pos x="220366" y="127655"/>
                  </a:cxn>
                  <a:cxn ang="0">
                    <a:pos x="192114" y="183974"/>
                  </a:cxn>
                  <a:cxn ang="0">
                    <a:pos x="163862" y="236538"/>
                  </a:cxn>
                  <a:cxn ang="0">
                    <a:pos x="97940" y="189605"/>
                  </a:cxn>
                  <a:cxn ang="0">
                    <a:pos x="28252" y="159569"/>
                  </a:cxn>
                  <a:cxn ang="0">
                    <a:pos x="30135" y="157692"/>
                  </a:cxn>
                  <a:cxn ang="0">
                    <a:pos x="1883" y="129532"/>
                  </a:cxn>
                  <a:cxn ang="0">
                    <a:pos x="0" y="114514"/>
                  </a:cxn>
                  <a:cxn ang="0">
                    <a:pos x="188347" y="33791"/>
                  </a:cxn>
                  <a:cxn ang="0">
                    <a:pos x="220366" y="13141"/>
                  </a:cxn>
                  <a:cxn ang="0">
                    <a:pos x="246735" y="0"/>
                  </a:cxn>
                </a:cxnLst>
                <a:pathLst>
                  <a:path w="177" h="126">
                    <a:moveTo>
                      <a:pt x="131" y="0"/>
                    </a:moveTo>
                    <a:cubicBezTo>
                      <a:pt x="131" y="32"/>
                      <a:pt x="171" y="14"/>
                      <a:pt x="177" y="38"/>
                    </a:cubicBezTo>
                    <a:cubicBezTo>
                      <a:pt x="170" y="49"/>
                      <a:pt x="158" y="54"/>
                      <a:pt x="146" y="59"/>
                    </a:cubicBezTo>
                    <a:cubicBezTo>
                      <a:pt x="137" y="62"/>
                      <a:pt x="127" y="64"/>
                      <a:pt x="117" y="68"/>
                    </a:cubicBezTo>
                    <a:cubicBezTo>
                      <a:pt x="103" y="73"/>
                      <a:pt x="94" y="80"/>
                      <a:pt x="102" y="98"/>
                    </a:cubicBezTo>
                    <a:cubicBezTo>
                      <a:pt x="108" y="110"/>
                      <a:pt x="111" y="126"/>
                      <a:pt x="87" y="126"/>
                    </a:cubicBezTo>
                    <a:cubicBezTo>
                      <a:pt x="76" y="117"/>
                      <a:pt x="68" y="104"/>
                      <a:pt x="52" y="101"/>
                    </a:cubicBezTo>
                    <a:cubicBezTo>
                      <a:pt x="43" y="89"/>
                      <a:pt x="26" y="94"/>
                      <a:pt x="15" y="85"/>
                    </a:cubicBezTo>
                    <a:cubicBezTo>
                      <a:pt x="16" y="84"/>
                      <a:pt x="16" y="84"/>
                      <a:pt x="16" y="84"/>
                    </a:cubicBezTo>
                    <a:cubicBezTo>
                      <a:pt x="8" y="82"/>
                      <a:pt x="3" y="76"/>
                      <a:pt x="1" y="69"/>
                    </a:cubicBezTo>
                    <a:cubicBezTo>
                      <a:pt x="1" y="66"/>
                      <a:pt x="0" y="64"/>
                      <a:pt x="0" y="61"/>
                    </a:cubicBezTo>
                    <a:cubicBezTo>
                      <a:pt x="27" y="34"/>
                      <a:pt x="61" y="20"/>
                      <a:pt x="100" y="18"/>
                    </a:cubicBezTo>
                    <a:cubicBezTo>
                      <a:pt x="108" y="18"/>
                      <a:pt x="119" y="23"/>
                      <a:pt x="117" y="7"/>
                    </a:cubicBezTo>
                    <a:cubicBezTo>
                      <a:pt x="119" y="0"/>
                      <a:pt x="125" y="0"/>
                      <a:pt x="131" y="0"/>
                    </a:cubicBezTo>
                    <a:close/>
                  </a:path>
                </a:pathLst>
              </a:custGeom>
              <a:solidFill>
                <a:srgbClr val="BE7E39"/>
              </a:solidFill>
              <a:ln w="9525">
                <a:noFill/>
              </a:ln>
            </p:spPr>
            <p:txBody>
              <a:bodyPr/>
              <a:p>
                <a:endParaRPr lang="zh-CN" altLang="en-US"/>
              </a:p>
            </p:txBody>
          </p:sp>
          <p:sp>
            <p:nvSpPr>
              <p:cNvPr id="30812" name="Freeform 78"/>
              <p:cNvSpPr/>
              <p:nvPr/>
            </p:nvSpPr>
            <p:spPr>
              <a:xfrm>
                <a:off x="2405063" y="1884363"/>
                <a:ext cx="258763" cy="157163"/>
              </a:xfrm>
              <a:custGeom>
                <a:avLst/>
                <a:gdLst/>
                <a:ahLst/>
                <a:cxnLst>
                  <a:cxn ang="0">
                    <a:pos x="240012" y="41657"/>
                  </a:cxn>
                  <a:cxn ang="0">
                    <a:pos x="223136" y="71954"/>
                  </a:cxn>
                  <a:cxn ang="0">
                    <a:pos x="131256" y="119292"/>
                  </a:cxn>
                  <a:cxn ang="0">
                    <a:pos x="20626" y="143908"/>
                  </a:cxn>
                  <a:cxn ang="0">
                    <a:pos x="1875" y="126866"/>
                  </a:cxn>
                  <a:cxn ang="0">
                    <a:pos x="20626" y="113611"/>
                  </a:cxn>
                  <a:cxn ang="0">
                    <a:pos x="91879" y="68167"/>
                  </a:cxn>
                  <a:cxn ang="0">
                    <a:pos x="150007" y="0"/>
                  </a:cxn>
                  <a:cxn ang="0">
                    <a:pos x="195009" y="13254"/>
                  </a:cxn>
                  <a:cxn ang="0">
                    <a:pos x="240012" y="41657"/>
                  </a:cxn>
                </a:cxnLst>
                <a:pathLst>
                  <a:path w="138" h="83">
                    <a:moveTo>
                      <a:pt x="128" y="22"/>
                    </a:moveTo>
                    <a:cubicBezTo>
                      <a:pt x="138" y="35"/>
                      <a:pt x="127" y="34"/>
                      <a:pt x="119" y="38"/>
                    </a:cubicBezTo>
                    <a:cubicBezTo>
                      <a:pt x="103" y="46"/>
                      <a:pt x="75" y="32"/>
                      <a:pt x="70" y="63"/>
                    </a:cubicBezTo>
                    <a:cubicBezTo>
                      <a:pt x="46" y="50"/>
                      <a:pt x="33" y="83"/>
                      <a:pt x="11" y="76"/>
                    </a:cubicBezTo>
                    <a:cubicBezTo>
                      <a:pt x="7" y="73"/>
                      <a:pt x="2" y="70"/>
                      <a:pt x="1" y="67"/>
                    </a:cubicBezTo>
                    <a:cubicBezTo>
                      <a:pt x="0" y="60"/>
                      <a:pt x="7" y="61"/>
                      <a:pt x="11" y="60"/>
                    </a:cubicBezTo>
                    <a:cubicBezTo>
                      <a:pt x="20" y="47"/>
                      <a:pt x="29" y="36"/>
                      <a:pt x="49" y="36"/>
                    </a:cubicBezTo>
                    <a:cubicBezTo>
                      <a:pt x="69" y="36"/>
                      <a:pt x="91" y="30"/>
                      <a:pt x="80" y="0"/>
                    </a:cubicBezTo>
                    <a:cubicBezTo>
                      <a:pt x="88" y="2"/>
                      <a:pt x="96" y="5"/>
                      <a:pt x="104" y="7"/>
                    </a:cubicBezTo>
                    <a:cubicBezTo>
                      <a:pt x="107" y="19"/>
                      <a:pt x="107" y="36"/>
                      <a:pt x="128" y="22"/>
                    </a:cubicBezTo>
                    <a:close/>
                  </a:path>
                </a:pathLst>
              </a:custGeom>
              <a:solidFill>
                <a:srgbClr val="DAA253"/>
              </a:solidFill>
              <a:ln w="9525">
                <a:noFill/>
              </a:ln>
            </p:spPr>
            <p:txBody>
              <a:bodyPr/>
              <a:p>
                <a:endParaRPr lang="zh-CN" altLang="en-US"/>
              </a:p>
            </p:txBody>
          </p:sp>
          <p:sp>
            <p:nvSpPr>
              <p:cNvPr id="30813" name="Freeform 79"/>
              <p:cNvSpPr/>
              <p:nvPr/>
            </p:nvSpPr>
            <p:spPr>
              <a:xfrm>
                <a:off x="2411413" y="1476375"/>
                <a:ext cx="146050" cy="219075"/>
              </a:xfrm>
              <a:custGeom>
                <a:avLst/>
                <a:gdLst/>
                <a:ahLst/>
                <a:cxnLst>
                  <a:cxn ang="0">
                    <a:pos x="0" y="0"/>
                  </a:cxn>
                  <a:cxn ang="0">
                    <a:pos x="119835" y="128423"/>
                  </a:cxn>
                  <a:cxn ang="0">
                    <a:pos x="146050" y="160529"/>
                  </a:cxn>
                  <a:cxn ang="0">
                    <a:pos x="110473" y="185080"/>
                  </a:cxn>
                  <a:cxn ang="0">
                    <a:pos x="0" y="0"/>
                  </a:cxn>
                </a:cxnLst>
                <a:pathLst>
                  <a:path w="78" h="116">
                    <a:moveTo>
                      <a:pt x="0" y="0"/>
                    </a:moveTo>
                    <a:cubicBezTo>
                      <a:pt x="50" y="4"/>
                      <a:pt x="64" y="18"/>
                      <a:pt x="64" y="68"/>
                    </a:cubicBezTo>
                    <a:cubicBezTo>
                      <a:pt x="65" y="77"/>
                      <a:pt x="71" y="81"/>
                      <a:pt x="78" y="85"/>
                    </a:cubicBezTo>
                    <a:cubicBezTo>
                      <a:pt x="75" y="95"/>
                      <a:pt x="72" y="116"/>
                      <a:pt x="59" y="98"/>
                    </a:cubicBezTo>
                    <a:cubicBezTo>
                      <a:pt x="38" y="67"/>
                      <a:pt x="11" y="38"/>
                      <a:pt x="0" y="0"/>
                    </a:cubicBezTo>
                    <a:close/>
                  </a:path>
                </a:pathLst>
              </a:custGeom>
              <a:solidFill>
                <a:srgbClr val="F6D568"/>
              </a:solidFill>
              <a:ln w="9525">
                <a:noFill/>
              </a:ln>
            </p:spPr>
            <p:txBody>
              <a:bodyPr/>
              <a:p>
                <a:endParaRPr lang="zh-CN" altLang="en-US"/>
              </a:p>
            </p:txBody>
          </p:sp>
          <p:sp>
            <p:nvSpPr>
              <p:cNvPr id="30814" name="Freeform 85"/>
              <p:cNvSpPr/>
              <p:nvPr/>
            </p:nvSpPr>
            <p:spPr>
              <a:xfrm>
                <a:off x="3152775" y="3841750"/>
                <a:ext cx="112713" cy="158750"/>
              </a:xfrm>
              <a:custGeom>
                <a:avLst/>
                <a:gdLst/>
                <a:ahLst/>
                <a:cxnLst>
                  <a:cxn ang="0">
                    <a:pos x="1878" y="20788"/>
                  </a:cxn>
                  <a:cxn ang="0">
                    <a:pos x="99563" y="51026"/>
                  </a:cxn>
                  <a:cxn ang="0">
                    <a:pos x="31935" y="158750"/>
                  </a:cxn>
                  <a:cxn ang="0">
                    <a:pos x="0" y="52916"/>
                  </a:cxn>
                  <a:cxn ang="0">
                    <a:pos x="1878" y="20788"/>
                  </a:cxn>
                </a:cxnLst>
                <a:pathLst>
                  <a:path w="60" h="84">
                    <a:moveTo>
                      <a:pt x="1" y="11"/>
                    </a:moveTo>
                    <a:cubicBezTo>
                      <a:pt x="21" y="8"/>
                      <a:pt x="46" y="0"/>
                      <a:pt x="53" y="27"/>
                    </a:cubicBezTo>
                    <a:cubicBezTo>
                      <a:pt x="60" y="55"/>
                      <a:pt x="37" y="70"/>
                      <a:pt x="17" y="84"/>
                    </a:cubicBezTo>
                    <a:cubicBezTo>
                      <a:pt x="4" y="68"/>
                      <a:pt x="10" y="45"/>
                      <a:pt x="0" y="28"/>
                    </a:cubicBezTo>
                    <a:cubicBezTo>
                      <a:pt x="1" y="22"/>
                      <a:pt x="1" y="17"/>
                      <a:pt x="1" y="11"/>
                    </a:cubicBezTo>
                    <a:close/>
                  </a:path>
                </a:pathLst>
              </a:custGeom>
              <a:solidFill>
                <a:srgbClr val="F2F2F0"/>
              </a:solidFill>
              <a:ln w="9525">
                <a:noFill/>
              </a:ln>
            </p:spPr>
            <p:txBody>
              <a:bodyPr/>
              <a:p>
                <a:endParaRPr lang="zh-CN" altLang="en-US"/>
              </a:p>
            </p:txBody>
          </p:sp>
          <p:sp>
            <p:nvSpPr>
              <p:cNvPr id="30815" name="Freeform 86"/>
              <p:cNvSpPr/>
              <p:nvPr/>
            </p:nvSpPr>
            <p:spPr>
              <a:xfrm>
                <a:off x="2524125" y="5113338"/>
                <a:ext cx="377825" cy="220663"/>
              </a:xfrm>
              <a:custGeom>
                <a:avLst/>
                <a:gdLst/>
                <a:ahLst/>
                <a:cxnLst>
                  <a:cxn ang="0">
                    <a:pos x="95866" y="172042"/>
                  </a:cxn>
                  <a:cxn ang="0">
                    <a:pos x="80828" y="173912"/>
                  </a:cxn>
                  <a:cxn ang="0">
                    <a:pos x="13158" y="74801"/>
                  </a:cxn>
                  <a:cxn ang="0">
                    <a:pos x="78948" y="35530"/>
                  </a:cxn>
                  <a:cxn ang="0">
                    <a:pos x="342110" y="0"/>
                  </a:cxn>
                  <a:cxn ang="0">
                    <a:pos x="349629" y="63580"/>
                  </a:cxn>
                  <a:cxn ang="0">
                    <a:pos x="204890" y="198222"/>
                  </a:cxn>
                  <a:cxn ang="0">
                    <a:pos x="95866" y="172042"/>
                  </a:cxn>
                </a:cxnLst>
                <a:pathLst>
                  <a:path w="201" h="118">
                    <a:moveTo>
                      <a:pt x="51" y="92"/>
                    </a:moveTo>
                    <a:cubicBezTo>
                      <a:pt x="49" y="92"/>
                      <a:pt x="46" y="93"/>
                      <a:pt x="43" y="93"/>
                    </a:cubicBezTo>
                    <a:cubicBezTo>
                      <a:pt x="0" y="98"/>
                      <a:pt x="10" y="60"/>
                      <a:pt x="7" y="40"/>
                    </a:cubicBezTo>
                    <a:cubicBezTo>
                      <a:pt x="2" y="13"/>
                      <a:pt x="25" y="22"/>
                      <a:pt x="42" y="19"/>
                    </a:cubicBezTo>
                    <a:cubicBezTo>
                      <a:pt x="89" y="11"/>
                      <a:pt x="135" y="3"/>
                      <a:pt x="182" y="0"/>
                    </a:cubicBezTo>
                    <a:cubicBezTo>
                      <a:pt x="201" y="9"/>
                      <a:pt x="196" y="23"/>
                      <a:pt x="186" y="34"/>
                    </a:cubicBezTo>
                    <a:cubicBezTo>
                      <a:pt x="162" y="60"/>
                      <a:pt x="141" y="88"/>
                      <a:pt x="109" y="106"/>
                    </a:cubicBezTo>
                    <a:cubicBezTo>
                      <a:pt x="86" y="118"/>
                      <a:pt x="73" y="84"/>
                      <a:pt x="51" y="92"/>
                    </a:cubicBezTo>
                    <a:close/>
                  </a:path>
                </a:pathLst>
              </a:custGeom>
              <a:solidFill>
                <a:srgbClr val="6CB64D"/>
              </a:solidFill>
              <a:ln w="9525">
                <a:noFill/>
              </a:ln>
            </p:spPr>
            <p:txBody>
              <a:bodyPr/>
              <a:p>
                <a:endParaRPr lang="zh-CN" altLang="en-US"/>
              </a:p>
            </p:txBody>
          </p:sp>
          <p:sp>
            <p:nvSpPr>
              <p:cNvPr id="30816" name="Freeform 87"/>
              <p:cNvSpPr/>
              <p:nvPr/>
            </p:nvSpPr>
            <p:spPr>
              <a:xfrm>
                <a:off x="2519363" y="5072063"/>
                <a:ext cx="511175" cy="511175"/>
              </a:xfrm>
              <a:custGeom>
                <a:avLst/>
                <a:gdLst/>
                <a:ahLst/>
                <a:cxnLst>
                  <a:cxn ang="0">
                    <a:pos x="201087" y="229277"/>
                  </a:cxn>
                  <a:cxn ang="0">
                    <a:pos x="336398" y="103362"/>
                  </a:cxn>
                  <a:cxn ang="0">
                    <a:pos x="345794" y="41345"/>
                  </a:cxn>
                  <a:cxn ang="0">
                    <a:pos x="509295" y="0"/>
                  </a:cxn>
                  <a:cxn ang="0">
                    <a:pos x="424726" y="82690"/>
                  </a:cxn>
                  <a:cxn ang="0">
                    <a:pos x="404053" y="112759"/>
                  </a:cxn>
                  <a:cxn ang="0">
                    <a:pos x="360829" y="180414"/>
                  </a:cxn>
                  <a:cxn ang="0">
                    <a:pos x="268742" y="244311"/>
                  </a:cxn>
                  <a:cxn ang="0">
                    <a:pos x="133431" y="398415"/>
                  </a:cxn>
                  <a:cxn ang="0">
                    <a:pos x="116517" y="449157"/>
                  </a:cxn>
                  <a:cxn ang="0">
                    <a:pos x="26310" y="490502"/>
                  </a:cxn>
                  <a:cxn ang="0">
                    <a:pos x="13155" y="460433"/>
                  </a:cxn>
                  <a:cxn ang="0">
                    <a:pos x="48862" y="372105"/>
                  </a:cxn>
                  <a:cxn ang="0">
                    <a:pos x="201087" y="229277"/>
                  </a:cxn>
                </a:cxnLst>
                <a:pathLst>
                  <a:path w="272" h="272">
                    <a:moveTo>
                      <a:pt x="107" y="122"/>
                    </a:moveTo>
                    <a:cubicBezTo>
                      <a:pt x="131" y="100"/>
                      <a:pt x="154" y="77"/>
                      <a:pt x="179" y="55"/>
                    </a:cubicBezTo>
                    <a:cubicBezTo>
                      <a:pt x="190" y="45"/>
                      <a:pt x="193" y="35"/>
                      <a:pt x="184" y="22"/>
                    </a:cubicBezTo>
                    <a:cubicBezTo>
                      <a:pt x="209" y="0"/>
                      <a:pt x="242" y="13"/>
                      <a:pt x="271" y="0"/>
                    </a:cubicBezTo>
                    <a:cubicBezTo>
                      <a:pt x="272" y="34"/>
                      <a:pt x="244" y="35"/>
                      <a:pt x="226" y="44"/>
                    </a:cubicBezTo>
                    <a:cubicBezTo>
                      <a:pt x="217" y="48"/>
                      <a:pt x="209" y="48"/>
                      <a:pt x="215" y="60"/>
                    </a:cubicBezTo>
                    <a:cubicBezTo>
                      <a:pt x="215" y="77"/>
                      <a:pt x="208" y="89"/>
                      <a:pt x="192" y="96"/>
                    </a:cubicBezTo>
                    <a:cubicBezTo>
                      <a:pt x="173" y="104"/>
                      <a:pt x="159" y="118"/>
                      <a:pt x="143" y="130"/>
                    </a:cubicBezTo>
                    <a:cubicBezTo>
                      <a:pt x="123" y="161"/>
                      <a:pt x="84" y="175"/>
                      <a:pt x="71" y="212"/>
                    </a:cubicBezTo>
                    <a:cubicBezTo>
                      <a:pt x="68" y="221"/>
                      <a:pt x="60" y="225"/>
                      <a:pt x="62" y="239"/>
                    </a:cubicBezTo>
                    <a:cubicBezTo>
                      <a:pt x="65" y="261"/>
                      <a:pt x="38" y="272"/>
                      <a:pt x="14" y="261"/>
                    </a:cubicBezTo>
                    <a:cubicBezTo>
                      <a:pt x="12" y="256"/>
                      <a:pt x="9" y="251"/>
                      <a:pt x="7" y="245"/>
                    </a:cubicBezTo>
                    <a:cubicBezTo>
                      <a:pt x="0" y="224"/>
                      <a:pt x="16" y="211"/>
                      <a:pt x="26" y="198"/>
                    </a:cubicBezTo>
                    <a:cubicBezTo>
                      <a:pt x="48" y="168"/>
                      <a:pt x="76" y="143"/>
                      <a:pt x="107" y="122"/>
                    </a:cubicBezTo>
                    <a:close/>
                  </a:path>
                </a:pathLst>
              </a:custGeom>
              <a:solidFill>
                <a:srgbClr val="4A8744"/>
              </a:solidFill>
              <a:ln w="9525">
                <a:noFill/>
              </a:ln>
            </p:spPr>
            <p:txBody>
              <a:bodyPr/>
              <a:p>
                <a:endParaRPr lang="zh-CN" altLang="en-US"/>
              </a:p>
            </p:txBody>
          </p:sp>
          <p:sp>
            <p:nvSpPr>
              <p:cNvPr id="30817" name="Freeform 88"/>
              <p:cNvSpPr/>
              <p:nvPr/>
            </p:nvSpPr>
            <p:spPr>
              <a:xfrm>
                <a:off x="2741613" y="5184775"/>
                <a:ext cx="311150" cy="276225"/>
              </a:xfrm>
              <a:custGeom>
                <a:avLst/>
                <a:gdLst/>
                <a:ahLst/>
                <a:cxnLst>
                  <a:cxn ang="0">
                    <a:pos x="37487" y="116503"/>
                  </a:cxn>
                  <a:cxn ang="0">
                    <a:pos x="181816" y="0"/>
                  </a:cxn>
                  <a:cxn ang="0">
                    <a:pos x="311150" y="73284"/>
                  </a:cxn>
                  <a:cxn ang="0">
                    <a:pos x="298029" y="116503"/>
                  </a:cxn>
                  <a:cxn ang="0">
                    <a:pos x="238048" y="125898"/>
                  </a:cxn>
                  <a:cxn ang="0">
                    <a:pos x="97468" y="229247"/>
                  </a:cxn>
                  <a:cxn ang="0">
                    <a:pos x="80599" y="261192"/>
                  </a:cxn>
                  <a:cxn ang="0">
                    <a:pos x="80599" y="276225"/>
                  </a:cxn>
                  <a:cxn ang="0">
                    <a:pos x="37487" y="116503"/>
                  </a:cxn>
                </a:cxnLst>
                <a:pathLst>
                  <a:path w="166" h="147">
                    <a:moveTo>
                      <a:pt x="20" y="62"/>
                    </a:moveTo>
                    <a:cubicBezTo>
                      <a:pt x="42" y="37"/>
                      <a:pt x="79" y="31"/>
                      <a:pt x="97" y="0"/>
                    </a:cubicBezTo>
                    <a:cubicBezTo>
                      <a:pt x="128" y="0"/>
                      <a:pt x="154" y="7"/>
                      <a:pt x="166" y="39"/>
                    </a:cubicBezTo>
                    <a:cubicBezTo>
                      <a:pt x="164" y="47"/>
                      <a:pt x="161" y="54"/>
                      <a:pt x="159" y="62"/>
                    </a:cubicBezTo>
                    <a:cubicBezTo>
                      <a:pt x="149" y="72"/>
                      <a:pt x="137" y="67"/>
                      <a:pt x="127" y="67"/>
                    </a:cubicBezTo>
                    <a:cubicBezTo>
                      <a:pt x="77" y="66"/>
                      <a:pt x="66" y="75"/>
                      <a:pt x="52" y="122"/>
                    </a:cubicBezTo>
                    <a:cubicBezTo>
                      <a:pt x="50" y="129"/>
                      <a:pt x="48" y="134"/>
                      <a:pt x="43" y="139"/>
                    </a:cubicBezTo>
                    <a:cubicBezTo>
                      <a:pt x="43" y="142"/>
                      <a:pt x="43" y="144"/>
                      <a:pt x="43" y="147"/>
                    </a:cubicBezTo>
                    <a:cubicBezTo>
                      <a:pt x="6" y="121"/>
                      <a:pt x="0" y="100"/>
                      <a:pt x="20" y="62"/>
                    </a:cubicBezTo>
                    <a:close/>
                  </a:path>
                </a:pathLst>
              </a:custGeom>
              <a:solidFill>
                <a:srgbClr val="77B95A"/>
              </a:solidFill>
              <a:ln w="9525">
                <a:noFill/>
              </a:ln>
            </p:spPr>
            <p:txBody>
              <a:bodyPr/>
              <a:p>
                <a:endParaRPr lang="zh-CN" altLang="en-US"/>
              </a:p>
            </p:txBody>
          </p:sp>
          <p:sp>
            <p:nvSpPr>
              <p:cNvPr id="30818" name="Freeform 89"/>
              <p:cNvSpPr/>
              <p:nvPr/>
            </p:nvSpPr>
            <p:spPr>
              <a:xfrm>
                <a:off x="3449638" y="3232150"/>
                <a:ext cx="549275" cy="592138"/>
              </a:xfrm>
              <a:custGeom>
                <a:avLst/>
                <a:gdLst/>
                <a:ahLst/>
                <a:cxnLst>
                  <a:cxn ang="0">
                    <a:pos x="199394" y="165422"/>
                  </a:cxn>
                  <a:cxn ang="0">
                    <a:pos x="188107" y="86470"/>
                  </a:cxn>
                  <a:cxn ang="0">
                    <a:pos x="212561" y="28197"/>
                  </a:cxn>
                  <a:cxn ang="0">
                    <a:pos x="253945" y="0"/>
                  </a:cxn>
                  <a:cxn ang="0">
                    <a:pos x="327307" y="56394"/>
                  </a:cxn>
                  <a:cxn ang="0">
                    <a:pos x="389383" y="110908"/>
                  </a:cxn>
                  <a:cxn ang="0">
                    <a:pos x="427004" y="150384"/>
                  </a:cxn>
                  <a:cxn ang="0">
                    <a:pos x="537988" y="231215"/>
                  </a:cxn>
                  <a:cxn ang="0">
                    <a:pos x="391264" y="421075"/>
                  </a:cxn>
                  <a:cxn ang="0">
                    <a:pos x="331069" y="372201"/>
                  </a:cxn>
                  <a:cxn ang="0">
                    <a:pos x="331069" y="317686"/>
                  </a:cxn>
                  <a:cxn ang="0">
                    <a:pos x="338594" y="428595"/>
                  </a:cxn>
                  <a:cxn ang="0">
                    <a:pos x="299091" y="507546"/>
                  </a:cxn>
                  <a:cxn ang="0">
                    <a:pos x="176821" y="580859"/>
                  </a:cxn>
                  <a:cxn ang="0">
                    <a:pos x="112864" y="592138"/>
                  </a:cxn>
                  <a:cxn ang="0">
                    <a:pos x="82767" y="413556"/>
                  </a:cxn>
                  <a:cxn ang="0">
                    <a:pos x="1881" y="289489"/>
                  </a:cxn>
                  <a:cxn ang="0">
                    <a:pos x="11286" y="154143"/>
                  </a:cxn>
                  <a:cxn ang="0">
                    <a:pos x="79005" y="118427"/>
                  </a:cxn>
                  <a:cxn ang="0">
                    <a:pos x="112864" y="150384"/>
                  </a:cxn>
                  <a:cxn ang="0">
                    <a:pos x="126032" y="169182"/>
                  </a:cxn>
                  <a:cxn ang="0">
                    <a:pos x="199394" y="165422"/>
                  </a:cxn>
                </a:cxnLst>
                <a:pathLst>
                  <a:path w="292" h="315">
                    <a:moveTo>
                      <a:pt x="106" y="88"/>
                    </a:moveTo>
                    <a:cubicBezTo>
                      <a:pt x="106" y="74"/>
                      <a:pt x="106" y="60"/>
                      <a:pt x="100" y="46"/>
                    </a:cubicBezTo>
                    <a:cubicBezTo>
                      <a:pt x="94" y="32"/>
                      <a:pt x="99" y="21"/>
                      <a:pt x="113" y="15"/>
                    </a:cubicBezTo>
                    <a:cubicBezTo>
                      <a:pt x="116" y="3"/>
                      <a:pt x="125" y="1"/>
                      <a:pt x="135" y="0"/>
                    </a:cubicBezTo>
                    <a:cubicBezTo>
                      <a:pt x="153" y="3"/>
                      <a:pt x="160" y="21"/>
                      <a:pt x="174" y="30"/>
                    </a:cubicBezTo>
                    <a:cubicBezTo>
                      <a:pt x="184" y="41"/>
                      <a:pt x="191" y="54"/>
                      <a:pt x="207" y="59"/>
                    </a:cubicBezTo>
                    <a:cubicBezTo>
                      <a:pt x="217" y="62"/>
                      <a:pt x="225" y="70"/>
                      <a:pt x="227" y="80"/>
                    </a:cubicBezTo>
                    <a:cubicBezTo>
                      <a:pt x="232" y="115"/>
                      <a:pt x="254" y="126"/>
                      <a:pt x="286" y="123"/>
                    </a:cubicBezTo>
                    <a:cubicBezTo>
                      <a:pt x="292" y="162"/>
                      <a:pt x="246" y="223"/>
                      <a:pt x="208" y="224"/>
                    </a:cubicBezTo>
                    <a:cubicBezTo>
                      <a:pt x="191" y="225"/>
                      <a:pt x="178" y="217"/>
                      <a:pt x="176" y="198"/>
                    </a:cubicBezTo>
                    <a:cubicBezTo>
                      <a:pt x="175" y="185"/>
                      <a:pt x="176" y="173"/>
                      <a:pt x="176" y="169"/>
                    </a:cubicBezTo>
                    <a:cubicBezTo>
                      <a:pt x="176" y="183"/>
                      <a:pt x="174" y="205"/>
                      <a:pt x="180" y="228"/>
                    </a:cubicBezTo>
                    <a:cubicBezTo>
                      <a:pt x="184" y="247"/>
                      <a:pt x="175" y="260"/>
                      <a:pt x="159" y="270"/>
                    </a:cubicBezTo>
                    <a:cubicBezTo>
                      <a:pt x="137" y="283"/>
                      <a:pt x="116" y="297"/>
                      <a:pt x="94" y="309"/>
                    </a:cubicBezTo>
                    <a:cubicBezTo>
                      <a:pt x="83" y="313"/>
                      <a:pt x="71" y="315"/>
                      <a:pt x="60" y="315"/>
                    </a:cubicBezTo>
                    <a:cubicBezTo>
                      <a:pt x="54" y="283"/>
                      <a:pt x="43" y="253"/>
                      <a:pt x="44" y="220"/>
                    </a:cubicBezTo>
                    <a:cubicBezTo>
                      <a:pt x="35" y="195"/>
                      <a:pt x="16" y="176"/>
                      <a:pt x="1" y="154"/>
                    </a:cubicBezTo>
                    <a:cubicBezTo>
                      <a:pt x="0" y="130"/>
                      <a:pt x="3" y="106"/>
                      <a:pt x="6" y="82"/>
                    </a:cubicBezTo>
                    <a:cubicBezTo>
                      <a:pt x="13" y="66"/>
                      <a:pt x="28" y="66"/>
                      <a:pt x="42" y="63"/>
                    </a:cubicBezTo>
                    <a:cubicBezTo>
                      <a:pt x="52" y="65"/>
                      <a:pt x="56" y="72"/>
                      <a:pt x="60" y="80"/>
                    </a:cubicBezTo>
                    <a:cubicBezTo>
                      <a:pt x="62" y="83"/>
                      <a:pt x="65" y="87"/>
                      <a:pt x="67" y="90"/>
                    </a:cubicBezTo>
                    <a:cubicBezTo>
                      <a:pt x="81" y="109"/>
                      <a:pt x="95" y="118"/>
                      <a:pt x="106" y="88"/>
                    </a:cubicBezTo>
                    <a:close/>
                  </a:path>
                </a:pathLst>
              </a:custGeom>
              <a:solidFill>
                <a:srgbClr val="81AA80"/>
              </a:solidFill>
              <a:ln w="9525">
                <a:noFill/>
              </a:ln>
            </p:spPr>
            <p:txBody>
              <a:bodyPr/>
              <a:p>
                <a:endParaRPr lang="zh-CN" altLang="en-US"/>
              </a:p>
            </p:txBody>
          </p:sp>
          <p:sp>
            <p:nvSpPr>
              <p:cNvPr id="30819" name="Freeform 90"/>
              <p:cNvSpPr/>
              <p:nvPr/>
            </p:nvSpPr>
            <p:spPr>
              <a:xfrm>
                <a:off x="3254375" y="3509963"/>
                <a:ext cx="284163" cy="476250"/>
              </a:xfrm>
              <a:custGeom>
                <a:avLst/>
                <a:gdLst/>
                <a:ahLst/>
                <a:cxnLst>
                  <a:cxn ang="0">
                    <a:pos x="205124" y="20625"/>
                  </a:cxn>
                  <a:cxn ang="0">
                    <a:pos x="238998" y="67500"/>
                  </a:cxn>
                  <a:cxn ang="0">
                    <a:pos x="284163" y="43125"/>
                  </a:cxn>
                  <a:cxn ang="0">
                    <a:pos x="278517" y="136875"/>
                  </a:cxn>
                  <a:cxn ang="0">
                    <a:pos x="261580" y="232500"/>
                  </a:cxn>
                  <a:cxn ang="0">
                    <a:pos x="148668" y="397500"/>
                  </a:cxn>
                  <a:cxn ang="0">
                    <a:pos x="56456" y="433125"/>
                  </a:cxn>
                  <a:cxn ang="0">
                    <a:pos x="137376" y="41250"/>
                  </a:cxn>
                  <a:cxn ang="0">
                    <a:pos x="205124" y="20625"/>
                  </a:cxn>
                </a:cxnLst>
                <a:pathLst>
                  <a:path w="151" h="254">
                    <a:moveTo>
                      <a:pt x="109" y="11"/>
                    </a:moveTo>
                    <a:cubicBezTo>
                      <a:pt x="140" y="0"/>
                      <a:pt x="123" y="27"/>
                      <a:pt x="127" y="36"/>
                    </a:cubicBezTo>
                    <a:cubicBezTo>
                      <a:pt x="139" y="38"/>
                      <a:pt x="139" y="23"/>
                      <a:pt x="151" y="23"/>
                    </a:cubicBezTo>
                    <a:cubicBezTo>
                      <a:pt x="150" y="40"/>
                      <a:pt x="149" y="57"/>
                      <a:pt x="148" y="73"/>
                    </a:cubicBezTo>
                    <a:cubicBezTo>
                      <a:pt x="115" y="84"/>
                      <a:pt x="137" y="111"/>
                      <a:pt x="139" y="124"/>
                    </a:cubicBezTo>
                    <a:cubicBezTo>
                      <a:pt x="151" y="190"/>
                      <a:pt x="140" y="208"/>
                      <a:pt x="79" y="212"/>
                    </a:cubicBezTo>
                    <a:cubicBezTo>
                      <a:pt x="78" y="211"/>
                      <a:pt x="30" y="254"/>
                      <a:pt x="30" y="231"/>
                    </a:cubicBezTo>
                    <a:cubicBezTo>
                      <a:pt x="0" y="157"/>
                      <a:pt x="43" y="45"/>
                      <a:pt x="73" y="22"/>
                    </a:cubicBezTo>
                    <a:cubicBezTo>
                      <a:pt x="85" y="18"/>
                      <a:pt x="95" y="8"/>
                      <a:pt x="109" y="11"/>
                    </a:cubicBezTo>
                    <a:close/>
                  </a:path>
                </a:pathLst>
              </a:custGeom>
              <a:solidFill>
                <a:srgbClr val="719982"/>
              </a:solidFill>
              <a:ln w="9525">
                <a:noFill/>
              </a:ln>
            </p:spPr>
            <p:txBody>
              <a:bodyPr/>
              <a:p>
                <a:endParaRPr lang="zh-CN" altLang="en-US"/>
              </a:p>
            </p:txBody>
          </p:sp>
          <p:sp>
            <p:nvSpPr>
              <p:cNvPr id="30820" name="Freeform 91"/>
              <p:cNvSpPr/>
              <p:nvPr/>
            </p:nvSpPr>
            <p:spPr>
              <a:xfrm>
                <a:off x="3371850" y="3873500"/>
                <a:ext cx="280988" cy="207963"/>
              </a:xfrm>
              <a:custGeom>
                <a:avLst/>
                <a:gdLst/>
                <a:ahLst/>
                <a:cxnLst>
                  <a:cxn ang="0">
                    <a:pos x="162973" y="196619"/>
                  </a:cxn>
                  <a:cxn ang="0">
                    <a:pos x="88042" y="207963"/>
                  </a:cxn>
                  <a:cxn ang="0">
                    <a:pos x="54324" y="181494"/>
                  </a:cxn>
                  <a:cxn ang="0">
                    <a:pos x="5619" y="175823"/>
                  </a:cxn>
                  <a:cxn ang="0">
                    <a:pos x="33718" y="128558"/>
                  </a:cxn>
                  <a:cxn ang="0">
                    <a:pos x="127381" y="37811"/>
                  </a:cxn>
                  <a:cxn ang="0">
                    <a:pos x="232283" y="18905"/>
                  </a:cxn>
                  <a:cxn ang="0">
                    <a:pos x="239776" y="35920"/>
                  </a:cxn>
                  <a:cxn ang="0">
                    <a:pos x="280988" y="109653"/>
                  </a:cxn>
                  <a:cxn ang="0">
                    <a:pos x="162973" y="196619"/>
                  </a:cxn>
                </a:cxnLst>
                <a:pathLst>
                  <a:path w="150" h="110">
                    <a:moveTo>
                      <a:pt x="87" y="104"/>
                    </a:moveTo>
                    <a:cubicBezTo>
                      <a:pt x="74" y="106"/>
                      <a:pt x="61" y="108"/>
                      <a:pt x="47" y="110"/>
                    </a:cubicBezTo>
                    <a:cubicBezTo>
                      <a:pt x="46" y="98"/>
                      <a:pt x="39" y="96"/>
                      <a:pt x="29" y="96"/>
                    </a:cubicBezTo>
                    <a:cubicBezTo>
                      <a:pt x="20" y="95"/>
                      <a:pt x="8" y="110"/>
                      <a:pt x="3" y="93"/>
                    </a:cubicBezTo>
                    <a:cubicBezTo>
                      <a:pt x="0" y="81"/>
                      <a:pt x="11" y="75"/>
                      <a:pt x="18" y="68"/>
                    </a:cubicBezTo>
                    <a:cubicBezTo>
                      <a:pt x="34" y="51"/>
                      <a:pt x="51" y="35"/>
                      <a:pt x="68" y="20"/>
                    </a:cubicBezTo>
                    <a:cubicBezTo>
                      <a:pt x="85" y="5"/>
                      <a:pt x="103" y="0"/>
                      <a:pt x="124" y="10"/>
                    </a:cubicBezTo>
                    <a:cubicBezTo>
                      <a:pt x="127" y="13"/>
                      <a:pt x="128" y="16"/>
                      <a:pt x="128" y="19"/>
                    </a:cubicBezTo>
                    <a:cubicBezTo>
                      <a:pt x="103" y="51"/>
                      <a:pt x="139" y="47"/>
                      <a:pt x="150" y="58"/>
                    </a:cubicBezTo>
                    <a:cubicBezTo>
                      <a:pt x="135" y="82"/>
                      <a:pt x="122" y="108"/>
                      <a:pt x="87" y="104"/>
                    </a:cubicBezTo>
                    <a:close/>
                  </a:path>
                </a:pathLst>
              </a:custGeom>
              <a:solidFill>
                <a:srgbClr val="6E9E87"/>
              </a:solidFill>
              <a:ln w="9525">
                <a:noFill/>
              </a:ln>
            </p:spPr>
            <p:txBody>
              <a:bodyPr/>
              <a:p>
                <a:endParaRPr lang="zh-CN" altLang="en-US"/>
              </a:p>
            </p:txBody>
          </p:sp>
          <p:sp>
            <p:nvSpPr>
              <p:cNvPr id="30821" name="Freeform 92"/>
              <p:cNvSpPr/>
              <p:nvPr/>
            </p:nvSpPr>
            <p:spPr>
              <a:xfrm>
                <a:off x="3144838" y="3959225"/>
                <a:ext cx="180975" cy="247650"/>
              </a:xfrm>
              <a:custGeom>
                <a:avLst/>
                <a:gdLst/>
                <a:ahLst/>
                <a:cxnLst>
                  <a:cxn ang="0">
                    <a:pos x="69750" y="54407"/>
                  </a:cxn>
                  <a:cxn ang="0">
                    <a:pos x="162123" y="1876"/>
                  </a:cxn>
                  <a:cxn ang="0">
                    <a:pos x="173434" y="50655"/>
                  </a:cxn>
                  <a:cxn ang="0">
                    <a:pos x="103683" y="225136"/>
                  </a:cxn>
                  <a:cxn ang="0">
                    <a:pos x="71635" y="247650"/>
                  </a:cxn>
                  <a:cxn ang="0">
                    <a:pos x="69750" y="54407"/>
                  </a:cxn>
                </a:cxnLst>
                <a:pathLst>
                  <a:path w="96" h="132">
                    <a:moveTo>
                      <a:pt x="37" y="29"/>
                    </a:moveTo>
                    <a:cubicBezTo>
                      <a:pt x="56" y="24"/>
                      <a:pt x="64" y="0"/>
                      <a:pt x="86" y="1"/>
                    </a:cubicBezTo>
                    <a:cubicBezTo>
                      <a:pt x="93" y="8"/>
                      <a:pt x="96" y="17"/>
                      <a:pt x="92" y="27"/>
                    </a:cubicBezTo>
                    <a:cubicBezTo>
                      <a:pt x="80" y="58"/>
                      <a:pt x="68" y="89"/>
                      <a:pt x="55" y="120"/>
                    </a:cubicBezTo>
                    <a:cubicBezTo>
                      <a:pt x="54" y="123"/>
                      <a:pt x="49" y="124"/>
                      <a:pt x="38" y="132"/>
                    </a:cubicBezTo>
                    <a:cubicBezTo>
                      <a:pt x="44" y="93"/>
                      <a:pt x="0" y="65"/>
                      <a:pt x="37" y="29"/>
                    </a:cubicBezTo>
                    <a:close/>
                  </a:path>
                </a:pathLst>
              </a:custGeom>
              <a:solidFill>
                <a:srgbClr val="ECEEEC"/>
              </a:solidFill>
              <a:ln w="9525">
                <a:noFill/>
              </a:ln>
            </p:spPr>
            <p:txBody>
              <a:bodyPr/>
              <a:p>
                <a:endParaRPr lang="zh-CN" altLang="en-US"/>
              </a:p>
            </p:txBody>
          </p:sp>
          <p:sp>
            <p:nvSpPr>
              <p:cNvPr id="30822" name="Freeform 93"/>
              <p:cNvSpPr/>
              <p:nvPr/>
            </p:nvSpPr>
            <p:spPr>
              <a:xfrm>
                <a:off x="3306763" y="3900488"/>
                <a:ext cx="112713" cy="109538"/>
              </a:xfrm>
              <a:custGeom>
                <a:avLst/>
                <a:gdLst/>
                <a:ahLst/>
                <a:cxnLst>
                  <a:cxn ang="0">
                    <a:pos x="11271" y="109538"/>
                  </a:cxn>
                  <a:cxn ang="0">
                    <a:pos x="0" y="60434"/>
                  </a:cxn>
                  <a:cxn ang="0">
                    <a:pos x="1878" y="56657"/>
                  </a:cxn>
                  <a:cxn ang="0">
                    <a:pos x="73263" y="0"/>
                  </a:cxn>
                  <a:cxn ang="0">
                    <a:pos x="93927" y="7554"/>
                  </a:cxn>
                  <a:cxn ang="0">
                    <a:pos x="95806" y="7554"/>
                  </a:cxn>
                  <a:cxn ang="0">
                    <a:pos x="69506" y="62323"/>
                  </a:cxn>
                  <a:cxn ang="0">
                    <a:pos x="11271" y="109538"/>
                  </a:cxn>
                </a:cxnLst>
                <a:pathLst>
                  <a:path w="60" h="58">
                    <a:moveTo>
                      <a:pt x="6" y="58"/>
                    </a:moveTo>
                    <a:cubicBezTo>
                      <a:pt x="4" y="49"/>
                      <a:pt x="2" y="41"/>
                      <a:pt x="0" y="32"/>
                    </a:cubicBezTo>
                    <a:cubicBezTo>
                      <a:pt x="0" y="32"/>
                      <a:pt x="1" y="30"/>
                      <a:pt x="1" y="30"/>
                    </a:cubicBezTo>
                    <a:cubicBezTo>
                      <a:pt x="5" y="9"/>
                      <a:pt x="21" y="3"/>
                      <a:pt x="39" y="0"/>
                    </a:cubicBezTo>
                    <a:cubicBezTo>
                      <a:pt x="43" y="0"/>
                      <a:pt x="47" y="1"/>
                      <a:pt x="50" y="4"/>
                    </a:cubicBezTo>
                    <a:cubicBezTo>
                      <a:pt x="51" y="4"/>
                      <a:pt x="51" y="4"/>
                      <a:pt x="51" y="4"/>
                    </a:cubicBezTo>
                    <a:cubicBezTo>
                      <a:pt x="60" y="20"/>
                      <a:pt x="50" y="30"/>
                      <a:pt x="37" y="33"/>
                    </a:cubicBezTo>
                    <a:cubicBezTo>
                      <a:pt x="21" y="36"/>
                      <a:pt x="15" y="48"/>
                      <a:pt x="6" y="58"/>
                    </a:cubicBezTo>
                    <a:close/>
                  </a:path>
                </a:pathLst>
              </a:custGeom>
              <a:solidFill>
                <a:srgbClr val="719982"/>
              </a:solidFill>
              <a:ln w="9525">
                <a:noFill/>
              </a:ln>
            </p:spPr>
            <p:txBody>
              <a:bodyPr/>
              <a:p>
                <a:endParaRPr lang="zh-CN" altLang="en-US"/>
              </a:p>
            </p:txBody>
          </p:sp>
          <p:sp>
            <p:nvSpPr>
              <p:cNvPr id="30823" name="Freeform 94"/>
              <p:cNvSpPr/>
              <p:nvPr/>
            </p:nvSpPr>
            <p:spPr>
              <a:xfrm>
                <a:off x="2503488" y="5300663"/>
                <a:ext cx="361950" cy="377825"/>
              </a:xfrm>
              <a:custGeom>
                <a:avLst/>
                <a:gdLst/>
                <a:ahLst/>
                <a:cxnLst>
                  <a:cxn ang="0">
                    <a:pos x="275682" y="0"/>
                  </a:cxn>
                  <a:cxn ang="0">
                    <a:pos x="318816" y="159776"/>
                  </a:cxn>
                  <a:cxn ang="0">
                    <a:pos x="361950" y="187972"/>
                  </a:cxn>
                  <a:cxn ang="0">
                    <a:pos x="318816" y="261281"/>
                  </a:cxn>
                  <a:cxn ang="0">
                    <a:pos x="298186" y="265041"/>
                  </a:cxn>
                  <a:cxn ang="0">
                    <a:pos x="101270" y="364666"/>
                  </a:cxn>
                  <a:cxn ang="0">
                    <a:pos x="95644" y="362787"/>
                  </a:cxn>
                  <a:cxn ang="0">
                    <a:pos x="11252" y="343989"/>
                  </a:cxn>
                  <a:cxn ang="0">
                    <a:pos x="43133" y="261281"/>
                  </a:cxn>
                  <a:cxn ang="0">
                    <a:pos x="97520" y="195491"/>
                  </a:cxn>
                  <a:cxn ang="0">
                    <a:pos x="135027" y="174814"/>
                  </a:cxn>
                  <a:cxn ang="0">
                    <a:pos x="275682" y="0"/>
                  </a:cxn>
                </a:cxnLst>
                <a:pathLst>
                  <a:path w="193" h="201">
                    <a:moveTo>
                      <a:pt x="147" y="0"/>
                    </a:moveTo>
                    <a:cubicBezTo>
                      <a:pt x="128" y="36"/>
                      <a:pt x="162" y="57"/>
                      <a:pt x="170" y="85"/>
                    </a:cubicBezTo>
                    <a:cubicBezTo>
                      <a:pt x="181" y="85"/>
                      <a:pt x="192" y="85"/>
                      <a:pt x="193" y="100"/>
                    </a:cubicBezTo>
                    <a:cubicBezTo>
                      <a:pt x="185" y="113"/>
                      <a:pt x="178" y="126"/>
                      <a:pt x="170" y="139"/>
                    </a:cubicBezTo>
                    <a:cubicBezTo>
                      <a:pt x="166" y="140"/>
                      <a:pt x="162" y="139"/>
                      <a:pt x="159" y="141"/>
                    </a:cubicBezTo>
                    <a:cubicBezTo>
                      <a:pt x="128" y="167"/>
                      <a:pt x="99" y="196"/>
                      <a:pt x="54" y="194"/>
                    </a:cubicBezTo>
                    <a:cubicBezTo>
                      <a:pt x="53" y="193"/>
                      <a:pt x="52" y="194"/>
                      <a:pt x="51" y="193"/>
                    </a:cubicBezTo>
                    <a:cubicBezTo>
                      <a:pt x="35" y="190"/>
                      <a:pt x="14" y="201"/>
                      <a:pt x="6" y="183"/>
                    </a:cubicBezTo>
                    <a:cubicBezTo>
                      <a:pt x="0" y="167"/>
                      <a:pt x="14" y="153"/>
                      <a:pt x="23" y="139"/>
                    </a:cubicBezTo>
                    <a:cubicBezTo>
                      <a:pt x="54" y="138"/>
                      <a:pt x="53" y="138"/>
                      <a:pt x="52" y="104"/>
                    </a:cubicBezTo>
                    <a:cubicBezTo>
                      <a:pt x="52" y="90"/>
                      <a:pt x="70" y="103"/>
                      <a:pt x="72" y="93"/>
                    </a:cubicBezTo>
                    <a:cubicBezTo>
                      <a:pt x="78" y="47"/>
                      <a:pt x="124" y="33"/>
                      <a:pt x="147" y="0"/>
                    </a:cubicBezTo>
                    <a:close/>
                  </a:path>
                </a:pathLst>
              </a:custGeom>
              <a:solidFill>
                <a:srgbClr val="5AA258"/>
              </a:solidFill>
              <a:ln w="9525">
                <a:noFill/>
              </a:ln>
            </p:spPr>
            <p:txBody>
              <a:bodyPr/>
              <a:p>
                <a:endParaRPr lang="zh-CN" altLang="en-US"/>
              </a:p>
            </p:txBody>
          </p:sp>
          <p:sp>
            <p:nvSpPr>
              <p:cNvPr id="30824" name="Freeform 95"/>
              <p:cNvSpPr/>
              <p:nvPr/>
            </p:nvSpPr>
            <p:spPr>
              <a:xfrm>
                <a:off x="2822575" y="5289550"/>
                <a:ext cx="239713" cy="155575"/>
              </a:xfrm>
              <a:custGeom>
                <a:avLst/>
                <a:gdLst/>
                <a:ahLst/>
                <a:cxnLst>
                  <a:cxn ang="0">
                    <a:pos x="0" y="155575"/>
                  </a:cxn>
                  <a:cxn ang="0">
                    <a:pos x="187275" y="9371"/>
                  </a:cxn>
                  <a:cxn ang="0">
                    <a:pos x="217239" y="11246"/>
                  </a:cxn>
                  <a:cxn ang="0">
                    <a:pos x="157311" y="114338"/>
                  </a:cxn>
                  <a:cxn ang="0">
                    <a:pos x="0" y="155575"/>
                  </a:cxn>
                </a:cxnLst>
                <a:pathLst>
                  <a:path w="128" h="83">
                    <a:moveTo>
                      <a:pt x="0" y="83"/>
                    </a:moveTo>
                    <a:cubicBezTo>
                      <a:pt x="0" y="0"/>
                      <a:pt x="23" y="3"/>
                      <a:pt x="100" y="5"/>
                    </a:cubicBezTo>
                    <a:cubicBezTo>
                      <a:pt x="105" y="5"/>
                      <a:pt x="111" y="6"/>
                      <a:pt x="116" y="6"/>
                    </a:cubicBezTo>
                    <a:cubicBezTo>
                      <a:pt x="128" y="44"/>
                      <a:pt x="122" y="54"/>
                      <a:pt x="84" y="61"/>
                    </a:cubicBezTo>
                    <a:cubicBezTo>
                      <a:pt x="56" y="66"/>
                      <a:pt x="28" y="75"/>
                      <a:pt x="0" y="83"/>
                    </a:cubicBezTo>
                    <a:close/>
                  </a:path>
                </a:pathLst>
              </a:custGeom>
              <a:solidFill>
                <a:srgbClr val="8CC673"/>
              </a:solidFill>
              <a:ln w="9525">
                <a:noFill/>
              </a:ln>
            </p:spPr>
            <p:txBody>
              <a:bodyPr/>
              <a:p>
                <a:endParaRPr lang="zh-CN" altLang="en-US"/>
              </a:p>
            </p:txBody>
          </p:sp>
          <p:sp>
            <p:nvSpPr>
              <p:cNvPr id="30825" name="Freeform 96"/>
              <p:cNvSpPr/>
              <p:nvPr/>
            </p:nvSpPr>
            <p:spPr>
              <a:xfrm>
                <a:off x="3154363" y="4949825"/>
                <a:ext cx="101600" cy="68263"/>
              </a:xfrm>
              <a:custGeom>
                <a:avLst/>
                <a:gdLst/>
                <a:ahLst/>
                <a:cxnLst>
                  <a:cxn ang="0">
                    <a:pos x="1881" y="33209"/>
                  </a:cxn>
                  <a:cxn ang="0">
                    <a:pos x="101600" y="5534"/>
                  </a:cxn>
                  <a:cxn ang="0">
                    <a:pos x="0" y="60883"/>
                  </a:cxn>
                  <a:cxn ang="0">
                    <a:pos x="1881" y="33209"/>
                  </a:cxn>
                </a:cxnLst>
                <a:pathLst>
                  <a:path w="54" h="37">
                    <a:moveTo>
                      <a:pt x="1" y="18"/>
                    </a:moveTo>
                    <a:cubicBezTo>
                      <a:pt x="19" y="14"/>
                      <a:pt x="34" y="0"/>
                      <a:pt x="54" y="3"/>
                    </a:cubicBezTo>
                    <a:cubicBezTo>
                      <a:pt x="42" y="23"/>
                      <a:pt x="26" y="37"/>
                      <a:pt x="0" y="33"/>
                    </a:cubicBezTo>
                    <a:cubicBezTo>
                      <a:pt x="1" y="28"/>
                      <a:pt x="1" y="23"/>
                      <a:pt x="1" y="18"/>
                    </a:cubicBezTo>
                    <a:close/>
                  </a:path>
                </a:pathLst>
              </a:custGeom>
              <a:solidFill>
                <a:srgbClr val="5B9E4F"/>
              </a:solidFill>
              <a:ln w="9525">
                <a:noFill/>
              </a:ln>
            </p:spPr>
            <p:txBody>
              <a:bodyPr/>
              <a:p>
                <a:endParaRPr lang="zh-CN" altLang="en-US"/>
              </a:p>
            </p:txBody>
          </p:sp>
          <p:sp>
            <p:nvSpPr>
              <p:cNvPr id="30826" name="Freeform 97"/>
              <p:cNvSpPr/>
              <p:nvPr/>
            </p:nvSpPr>
            <p:spPr>
              <a:xfrm>
                <a:off x="2270125" y="5475288"/>
                <a:ext cx="247650" cy="328613"/>
              </a:xfrm>
              <a:custGeom>
                <a:avLst/>
                <a:gdLst/>
                <a:ahLst/>
                <a:cxnLst>
                  <a:cxn ang="0">
                    <a:pos x="16885" y="319224"/>
                  </a:cxn>
                  <a:cxn ang="0">
                    <a:pos x="0" y="230967"/>
                  </a:cxn>
                  <a:cxn ang="0">
                    <a:pos x="161347" y="0"/>
                  </a:cxn>
                  <a:cxn ang="0">
                    <a:pos x="247650" y="58211"/>
                  </a:cxn>
                  <a:cxn ang="0">
                    <a:pos x="127577" y="172756"/>
                  </a:cxn>
                  <a:cxn ang="0">
                    <a:pos x="114444" y="210312"/>
                  </a:cxn>
                  <a:cxn ang="0">
                    <a:pos x="43151" y="328613"/>
                  </a:cxn>
                  <a:cxn ang="0">
                    <a:pos x="16885" y="319224"/>
                  </a:cxn>
                </a:cxnLst>
                <a:pathLst>
                  <a:path w="132" h="175">
                    <a:moveTo>
                      <a:pt x="9" y="170"/>
                    </a:moveTo>
                    <a:cubicBezTo>
                      <a:pt x="5" y="154"/>
                      <a:pt x="15" y="137"/>
                      <a:pt x="0" y="123"/>
                    </a:cubicBezTo>
                    <a:cubicBezTo>
                      <a:pt x="3" y="64"/>
                      <a:pt x="39" y="28"/>
                      <a:pt x="86" y="0"/>
                    </a:cubicBezTo>
                    <a:cubicBezTo>
                      <a:pt x="104" y="6"/>
                      <a:pt x="127" y="5"/>
                      <a:pt x="132" y="31"/>
                    </a:cubicBezTo>
                    <a:cubicBezTo>
                      <a:pt x="100" y="40"/>
                      <a:pt x="104" y="87"/>
                      <a:pt x="68" y="92"/>
                    </a:cubicBezTo>
                    <a:cubicBezTo>
                      <a:pt x="61" y="93"/>
                      <a:pt x="57" y="103"/>
                      <a:pt x="61" y="112"/>
                    </a:cubicBezTo>
                    <a:cubicBezTo>
                      <a:pt x="79" y="151"/>
                      <a:pt x="31" y="152"/>
                      <a:pt x="23" y="175"/>
                    </a:cubicBezTo>
                    <a:cubicBezTo>
                      <a:pt x="18" y="173"/>
                      <a:pt x="14" y="171"/>
                      <a:pt x="9" y="170"/>
                    </a:cubicBezTo>
                    <a:close/>
                  </a:path>
                </a:pathLst>
              </a:custGeom>
              <a:solidFill>
                <a:srgbClr val="5AA07D"/>
              </a:solidFill>
              <a:ln w="9525">
                <a:noFill/>
              </a:ln>
            </p:spPr>
            <p:txBody>
              <a:bodyPr/>
              <a:p>
                <a:endParaRPr lang="zh-CN" altLang="en-US"/>
              </a:p>
            </p:txBody>
          </p:sp>
          <p:sp>
            <p:nvSpPr>
              <p:cNvPr id="30827" name="Freeform 98"/>
              <p:cNvSpPr/>
              <p:nvPr/>
            </p:nvSpPr>
            <p:spPr>
              <a:xfrm>
                <a:off x="2432050" y="5259388"/>
                <a:ext cx="288925" cy="274638"/>
              </a:xfrm>
              <a:custGeom>
                <a:avLst/>
                <a:gdLst/>
                <a:ahLst/>
                <a:cxnLst>
                  <a:cxn ang="0">
                    <a:pos x="86302" y="274638"/>
                  </a:cxn>
                  <a:cxn ang="0">
                    <a:pos x="0" y="216324"/>
                  </a:cxn>
                  <a:cxn ang="0">
                    <a:pos x="31894" y="201275"/>
                  </a:cxn>
                  <a:cxn ang="0">
                    <a:pos x="69417" y="154248"/>
                  </a:cxn>
                  <a:cxn ang="0">
                    <a:pos x="101311" y="131675"/>
                  </a:cxn>
                  <a:cxn ang="0">
                    <a:pos x="185737" y="69600"/>
                  </a:cxn>
                  <a:cxn ang="0">
                    <a:pos x="219507" y="52670"/>
                  </a:cxn>
                  <a:cxn ang="0">
                    <a:pos x="187613" y="26335"/>
                  </a:cxn>
                  <a:cxn ang="0">
                    <a:pos x="230764" y="20691"/>
                  </a:cxn>
                  <a:cxn ang="0">
                    <a:pos x="288925" y="41383"/>
                  </a:cxn>
                  <a:cxn ang="0">
                    <a:pos x="101311" y="272756"/>
                  </a:cxn>
                  <a:cxn ang="0">
                    <a:pos x="86302" y="274638"/>
                  </a:cxn>
                </a:cxnLst>
                <a:pathLst>
                  <a:path w="154" h="146">
                    <a:moveTo>
                      <a:pt x="46" y="146"/>
                    </a:moveTo>
                    <a:cubicBezTo>
                      <a:pt x="31" y="136"/>
                      <a:pt x="15" y="125"/>
                      <a:pt x="0" y="115"/>
                    </a:cubicBezTo>
                    <a:cubicBezTo>
                      <a:pt x="6" y="113"/>
                      <a:pt x="19" y="118"/>
                      <a:pt x="17" y="107"/>
                    </a:cubicBezTo>
                    <a:cubicBezTo>
                      <a:pt x="14" y="88"/>
                      <a:pt x="22" y="85"/>
                      <a:pt x="37" y="82"/>
                    </a:cubicBezTo>
                    <a:cubicBezTo>
                      <a:pt x="44" y="81"/>
                      <a:pt x="54" y="74"/>
                      <a:pt x="54" y="70"/>
                    </a:cubicBezTo>
                    <a:cubicBezTo>
                      <a:pt x="55" y="38"/>
                      <a:pt x="76" y="37"/>
                      <a:pt x="99" y="37"/>
                    </a:cubicBezTo>
                    <a:cubicBezTo>
                      <a:pt x="106" y="37"/>
                      <a:pt x="117" y="37"/>
                      <a:pt x="117" y="28"/>
                    </a:cubicBezTo>
                    <a:cubicBezTo>
                      <a:pt x="116" y="23"/>
                      <a:pt x="106" y="19"/>
                      <a:pt x="100" y="14"/>
                    </a:cubicBezTo>
                    <a:cubicBezTo>
                      <a:pt x="106" y="1"/>
                      <a:pt x="114" y="0"/>
                      <a:pt x="123" y="11"/>
                    </a:cubicBezTo>
                    <a:cubicBezTo>
                      <a:pt x="131" y="20"/>
                      <a:pt x="142" y="23"/>
                      <a:pt x="154" y="22"/>
                    </a:cubicBezTo>
                    <a:cubicBezTo>
                      <a:pt x="124" y="67"/>
                      <a:pt x="73" y="93"/>
                      <a:pt x="54" y="145"/>
                    </a:cubicBezTo>
                    <a:cubicBezTo>
                      <a:pt x="51" y="146"/>
                      <a:pt x="49" y="146"/>
                      <a:pt x="46" y="146"/>
                    </a:cubicBezTo>
                    <a:close/>
                  </a:path>
                </a:pathLst>
              </a:custGeom>
              <a:solidFill>
                <a:srgbClr val="5AA258"/>
              </a:solidFill>
              <a:ln w="9525">
                <a:noFill/>
              </a:ln>
            </p:spPr>
            <p:txBody>
              <a:bodyPr/>
              <a:p>
                <a:endParaRPr lang="zh-CN" altLang="en-US"/>
              </a:p>
            </p:txBody>
          </p:sp>
          <p:sp>
            <p:nvSpPr>
              <p:cNvPr id="30828" name="Freeform 102"/>
              <p:cNvSpPr/>
              <p:nvPr/>
            </p:nvSpPr>
            <p:spPr>
              <a:xfrm>
                <a:off x="2701925" y="2963863"/>
                <a:ext cx="192088" cy="469900"/>
              </a:xfrm>
              <a:custGeom>
                <a:avLst/>
                <a:gdLst/>
                <a:ahLst/>
                <a:cxnLst>
                  <a:cxn ang="0">
                    <a:pos x="43313" y="469900"/>
                  </a:cxn>
                  <a:cxn ang="0">
                    <a:pos x="5649" y="317652"/>
                  </a:cxn>
                  <a:cxn ang="0">
                    <a:pos x="3766" y="298856"/>
                  </a:cxn>
                  <a:cxn ang="0">
                    <a:pos x="13182" y="169164"/>
                  </a:cxn>
                  <a:cxn ang="0">
                    <a:pos x="65912" y="0"/>
                  </a:cxn>
                  <a:cxn ang="0">
                    <a:pos x="139357" y="238709"/>
                  </a:cxn>
                  <a:cxn ang="0">
                    <a:pos x="129941" y="355244"/>
                  </a:cxn>
                  <a:cxn ang="0">
                    <a:pos x="43313" y="469900"/>
                  </a:cxn>
                </a:cxnLst>
                <a:pathLst>
                  <a:path w="102" h="250">
                    <a:moveTo>
                      <a:pt x="23" y="250"/>
                    </a:moveTo>
                    <a:cubicBezTo>
                      <a:pt x="20" y="223"/>
                      <a:pt x="34" y="191"/>
                      <a:pt x="3" y="169"/>
                    </a:cubicBezTo>
                    <a:cubicBezTo>
                      <a:pt x="1" y="168"/>
                      <a:pt x="0" y="160"/>
                      <a:pt x="2" y="159"/>
                    </a:cubicBezTo>
                    <a:cubicBezTo>
                      <a:pt x="31" y="138"/>
                      <a:pt x="10" y="112"/>
                      <a:pt x="7" y="90"/>
                    </a:cubicBezTo>
                    <a:cubicBezTo>
                      <a:pt x="2" y="54"/>
                      <a:pt x="23" y="29"/>
                      <a:pt x="35" y="0"/>
                    </a:cubicBezTo>
                    <a:cubicBezTo>
                      <a:pt x="102" y="26"/>
                      <a:pt x="81" y="78"/>
                      <a:pt x="74" y="127"/>
                    </a:cubicBezTo>
                    <a:cubicBezTo>
                      <a:pt x="71" y="147"/>
                      <a:pt x="57" y="167"/>
                      <a:pt x="69" y="189"/>
                    </a:cubicBezTo>
                    <a:cubicBezTo>
                      <a:pt x="64" y="217"/>
                      <a:pt x="48" y="237"/>
                      <a:pt x="23" y="250"/>
                    </a:cubicBezTo>
                    <a:close/>
                  </a:path>
                </a:pathLst>
              </a:custGeom>
              <a:solidFill>
                <a:srgbClr val="F5D680"/>
              </a:solidFill>
              <a:ln w="9525">
                <a:noFill/>
              </a:ln>
            </p:spPr>
            <p:txBody>
              <a:bodyPr/>
              <a:p>
                <a:endParaRPr lang="zh-CN" altLang="en-US"/>
              </a:p>
            </p:txBody>
          </p:sp>
          <p:sp>
            <p:nvSpPr>
              <p:cNvPr id="30829" name="Freeform 103"/>
              <p:cNvSpPr/>
              <p:nvPr/>
            </p:nvSpPr>
            <p:spPr>
              <a:xfrm>
                <a:off x="2497138" y="3160713"/>
                <a:ext cx="131763" cy="201613"/>
              </a:xfrm>
              <a:custGeom>
                <a:avLst/>
                <a:gdLst/>
                <a:ahLst/>
                <a:cxnLst>
                  <a:cxn ang="0">
                    <a:pos x="1882" y="201613"/>
                  </a:cxn>
                  <a:cxn ang="0">
                    <a:pos x="37646" y="124359"/>
                  </a:cxn>
                  <a:cxn ang="0">
                    <a:pos x="97881" y="0"/>
                  </a:cxn>
                  <a:cxn ang="0">
                    <a:pos x="131763" y="101748"/>
                  </a:cxn>
                  <a:cxn ang="0">
                    <a:pos x="1882" y="201613"/>
                  </a:cxn>
                </a:cxnLst>
                <a:pathLst>
                  <a:path w="70" h="107">
                    <a:moveTo>
                      <a:pt x="1" y="107"/>
                    </a:moveTo>
                    <a:cubicBezTo>
                      <a:pt x="0" y="90"/>
                      <a:pt x="2" y="75"/>
                      <a:pt x="20" y="66"/>
                    </a:cubicBezTo>
                    <a:cubicBezTo>
                      <a:pt x="44" y="53"/>
                      <a:pt x="42" y="25"/>
                      <a:pt x="52" y="0"/>
                    </a:cubicBezTo>
                    <a:cubicBezTo>
                      <a:pt x="69" y="17"/>
                      <a:pt x="58" y="39"/>
                      <a:pt x="70" y="54"/>
                    </a:cubicBezTo>
                    <a:cubicBezTo>
                      <a:pt x="44" y="68"/>
                      <a:pt x="32" y="100"/>
                      <a:pt x="1" y="107"/>
                    </a:cubicBezTo>
                    <a:close/>
                  </a:path>
                </a:pathLst>
              </a:custGeom>
              <a:solidFill>
                <a:srgbClr val="ECD188"/>
              </a:solidFill>
              <a:ln w="9525">
                <a:noFill/>
              </a:ln>
            </p:spPr>
            <p:txBody>
              <a:bodyPr/>
              <a:p>
                <a:endParaRPr lang="zh-CN" altLang="en-US"/>
              </a:p>
            </p:txBody>
          </p:sp>
          <p:sp>
            <p:nvSpPr>
              <p:cNvPr id="30830" name="Freeform 104"/>
              <p:cNvSpPr/>
              <p:nvPr/>
            </p:nvSpPr>
            <p:spPr>
              <a:xfrm>
                <a:off x="3071813" y="2720975"/>
                <a:ext cx="180975" cy="209550"/>
              </a:xfrm>
              <a:custGeom>
                <a:avLst/>
                <a:gdLst/>
                <a:ahLst/>
                <a:cxnLst>
                  <a:cxn ang="0">
                    <a:pos x="7540" y="120821"/>
                  </a:cxn>
                  <a:cxn ang="0">
                    <a:pos x="16966" y="50971"/>
                  </a:cxn>
                  <a:cxn ang="0">
                    <a:pos x="22621" y="7551"/>
                  </a:cxn>
                  <a:cxn ang="0">
                    <a:pos x="60325" y="20766"/>
                  </a:cxn>
                  <a:cxn ang="0">
                    <a:pos x="180975" y="134036"/>
                  </a:cxn>
                  <a:cxn ang="0">
                    <a:pos x="165893" y="134036"/>
                  </a:cxn>
                  <a:cxn ang="0">
                    <a:pos x="94257" y="192559"/>
                  </a:cxn>
                  <a:cxn ang="0">
                    <a:pos x="35817" y="207662"/>
                  </a:cxn>
                  <a:cxn ang="0">
                    <a:pos x="22621" y="169905"/>
                  </a:cxn>
                  <a:cxn ang="0">
                    <a:pos x="7540" y="120821"/>
                  </a:cxn>
                </a:cxnLst>
                <a:pathLst>
                  <a:path w="96" h="111">
                    <a:moveTo>
                      <a:pt x="4" y="64"/>
                    </a:moveTo>
                    <a:cubicBezTo>
                      <a:pt x="3" y="51"/>
                      <a:pt x="15" y="40"/>
                      <a:pt x="9" y="27"/>
                    </a:cubicBezTo>
                    <a:cubicBezTo>
                      <a:pt x="5" y="19"/>
                      <a:pt x="0" y="10"/>
                      <a:pt x="12" y="4"/>
                    </a:cubicBezTo>
                    <a:cubicBezTo>
                      <a:pt x="19" y="0"/>
                      <a:pt x="26" y="6"/>
                      <a:pt x="32" y="11"/>
                    </a:cubicBezTo>
                    <a:cubicBezTo>
                      <a:pt x="56" y="28"/>
                      <a:pt x="92" y="32"/>
                      <a:pt x="96" y="71"/>
                    </a:cubicBezTo>
                    <a:cubicBezTo>
                      <a:pt x="94" y="71"/>
                      <a:pt x="91" y="71"/>
                      <a:pt x="88" y="71"/>
                    </a:cubicBezTo>
                    <a:cubicBezTo>
                      <a:pt x="84" y="92"/>
                      <a:pt x="71" y="102"/>
                      <a:pt x="50" y="102"/>
                    </a:cubicBezTo>
                    <a:cubicBezTo>
                      <a:pt x="40" y="107"/>
                      <a:pt x="30" y="111"/>
                      <a:pt x="19" y="110"/>
                    </a:cubicBezTo>
                    <a:cubicBezTo>
                      <a:pt x="4" y="108"/>
                      <a:pt x="3" y="101"/>
                      <a:pt x="12" y="90"/>
                    </a:cubicBezTo>
                    <a:cubicBezTo>
                      <a:pt x="20" y="78"/>
                      <a:pt x="24" y="67"/>
                      <a:pt x="4" y="64"/>
                    </a:cubicBezTo>
                    <a:close/>
                  </a:path>
                </a:pathLst>
              </a:custGeom>
              <a:solidFill>
                <a:srgbClr val="F2BF50"/>
              </a:solidFill>
              <a:ln w="9525">
                <a:noFill/>
              </a:ln>
            </p:spPr>
            <p:txBody>
              <a:bodyPr/>
              <a:p>
                <a:endParaRPr lang="zh-CN" altLang="en-US"/>
              </a:p>
            </p:txBody>
          </p:sp>
          <p:sp>
            <p:nvSpPr>
              <p:cNvPr id="30831" name="Freeform 105"/>
              <p:cNvSpPr/>
              <p:nvPr/>
            </p:nvSpPr>
            <p:spPr>
              <a:xfrm>
                <a:off x="2936875" y="2741613"/>
                <a:ext cx="112713" cy="187325"/>
              </a:xfrm>
              <a:custGeom>
                <a:avLst/>
                <a:gdLst/>
                <a:ahLst/>
                <a:cxnLst>
                  <a:cxn ang="0">
                    <a:pos x="11271" y="187325"/>
                  </a:cxn>
                  <a:cxn ang="0">
                    <a:pos x="5635" y="43519"/>
                  </a:cxn>
                  <a:cxn ang="0">
                    <a:pos x="20664" y="3784"/>
                  </a:cxn>
                  <a:cxn ang="0">
                    <a:pos x="45085" y="34059"/>
                  </a:cxn>
                  <a:cxn ang="0">
                    <a:pos x="112713" y="158942"/>
                  </a:cxn>
                  <a:cxn ang="0">
                    <a:pos x="11271" y="187325"/>
                  </a:cxn>
                </a:cxnLst>
                <a:pathLst>
                  <a:path w="60" h="99">
                    <a:moveTo>
                      <a:pt x="6" y="99"/>
                    </a:moveTo>
                    <a:cubicBezTo>
                      <a:pt x="5" y="73"/>
                      <a:pt x="10" y="48"/>
                      <a:pt x="3" y="23"/>
                    </a:cubicBezTo>
                    <a:cubicBezTo>
                      <a:pt x="0" y="13"/>
                      <a:pt x="1" y="4"/>
                      <a:pt x="11" y="2"/>
                    </a:cubicBezTo>
                    <a:cubicBezTo>
                      <a:pt x="21" y="0"/>
                      <a:pt x="21" y="11"/>
                      <a:pt x="24" y="18"/>
                    </a:cubicBezTo>
                    <a:cubicBezTo>
                      <a:pt x="34" y="41"/>
                      <a:pt x="29" y="72"/>
                      <a:pt x="60" y="84"/>
                    </a:cubicBezTo>
                    <a:cubicBezTo>
                      <a:pt x="44" y="94"/>
                      <a:pt x="25" y="97"/>
                      <a:pt x="6" y="99"/>
                    </a:cubicBezTo>
                    <a:close/>
                  </a:path>
                </a:pathLst>
              </a:custGeom>
              <a:solidFill>
                <a:srgbClr val="F2BF50"/>
              </a:solidFill>
              <a:ln w="9525">
                <a:noFill/>
              </a:ln>
            </p:spPr>
            <p:txBody>
              <a:bodyPr/>
              <a:p>
                <a:endParaRPr lang="zh-CN" altLang="en-US"/>
              </a:p>
            </p:txBody>
          </p:sp>
          <p:sp>
            <p:nvSpPr>
              <p:cNvPr id="30832" name="Freeform 106"/>
              <p:cNvSpPr/>
              <p:nvPr/>
            </p:nvSpPr>
            <p:spPr>
              <a:xfrm>
                <a:off x="2633663" y="2409825"/>
                <a:ext cx="468313" cy="350838"/>
              </a:xfrm>
              <a:custGeom>
                <a:avLst/>
                <a:gdLst/>
                <a:ahLst/>
                <a:cxnLst>
                  <a:cxn ang="0">
                    <a:pos x="285877" y="315191"/>
                  </a:cxn>
                  <a:cxn ang="0">
                    <a:pos x="270831" y="328324"/>
                  </a:cxn>
                  <a:cxn ang="0">
                    <a:pos x="218169" y="320819"/>
                  </a:cxn>
                  <a:cxn ang="0">
                    <a:pos x="165508" y="303934"/>
                  </a:cxn>
                  <a:cxn ang="0">
                    <a:pos x="124131" y="287049"/>
                  </a:cxn>
                  <a:cxn ang="0">
                    <a:pos x="75231" y="345209"/>
                  </a:cxn>
                  <a:cxn ang="0">
                    <a:pos x="9403" y="272040"/>
                  </a:cxn>
                  <a:cxn ang="0">
                    <a:pos x="16926" y="225136"/>
                  </a:cxn>
                  <a:cxn ang="0">
                    <a:pos x="103442" y="185737"/>
                  </a:cxn>
                  <a:cxn ang="0">
                    <a:pos x="133535" y="210127"/>
                  </a:cxn>
                  <a:cxn ang="0">
                    <a:pos x="223812" y="153843"/>
                  </a:cxn>
                  <a:cxn ang="0">
                    <a:pos x="248262" y="58160"/>
                  </a:cxn>
                  <a:cxn ang="0">
                    <a:pos x="331016" y="39398"/>
                  </a:cxn>
                  <a:cxn ang="0">
                    <a:pos x="462670" y="163224"/>
                  </a:cxn>
                  <a:cxn ang="0">
                    <a:pos x="355466" y="266411"/>
                  </a:cxn>
                  <a:cxn ang="0">
                    <a:pos x="285877" y="315191"/>
                  </a:cxn>
                </a:cxnLst>
                <a:pathLst>
                  <a:path w="249" h="187">
                    <a:moveTo>
                      <a:pt x="152" y="168"/>
                    </a:moveTo>
                    <a:cubicBezTo>
                      <a:pt x="149" y="170"/>
                      <a:pt x="147" y="173"/>
                      <a:pt x="144" y="175"/>
                    </a:cubicBezTo>
                    <a:cubicBezTo>
                      <a:pt x="136" y="166"/>
                      <a:pt x="126" y="165"/>
                      <a:pt x="116" y="171"/>
                    </a:cubicBezTo>
                    <a:cubicBezTo>
                      <a:pt x="102" y="180"/>
                      <a:pt x="92" y="187"/>
                      <a:pt x="88" y="162"/>
                    </a:cubicBezTo>
                    <a:cubicBezTo>
                      <a:pt x="86" y="151"/>
                      <a:pt x="75" y="153"/>
                      <a:pt x="66" y="153"/>
                    </a:cubicBezTo>
                    <a:cubicBezTo>
                      <a:pt x="45" y="152"/>
                      <a:pt x="46" y="171"/>
                      <a:pt x="40" y="184"/>
                    </a:cubicBezTo>
                    <a:cubicBezTo>
                      <a:pt x="27" y="171"/>
                      <a:pt x="35" y="141"/>
                      <a:pt x="5" y="145"/>
                    </a:cubicBezTo>
                    <a:cubicBezTo>
                      <a:pt x="0" y="136"/>
                      <a:pt x="4" y="128"/>
                      <a:pt x="9" y="120"/>
                    </a:cubicBezTo>
                    <a:cubicBezTo>
                      <a:pt x="24" y="114"/>
                      <a:pt x="30" y="86"/>
                      <a:pt x="55" y="99"/>
                    </a:cubicBezTo>
                    <a:cubicBezTo>
                      <a:pt x="61" y="102"/>
                      <a:pt x="52" y="123"/>
                      <a:pt x="71" y="112"/>
                    </a:cubicBezTo>
                    <a:cubicBezTo>
                      <a:pt x="87" y="103"/>
                      <a:pt x="111" y="105"/>
                      <a:pt x="119" y="82"/>
                    </a:cubicBezTo>
                    <a:cubicBezTo>
                      <a:pt x="122" y="65"/>
                      <a:pt x="149" y="54"/>
                      <a:pt x="132" y="31"/>
                    </a:cubicBezTo>
                    <a:cubicBezTo>
                      <a:pt x="149" y="6"/>
                      <a:pt x="168" y="0"/>
                      <a:pt x="176" y="21"/>
                    </a:cubicBezTo>
                    <a:cubicBezTo>
                      <a:pt x="190" y="55"/>
                      <a:pt x="218" y="70"/>
                      <a:pt x="246" y="87"/>
                    </a:cubicBezTo>
                    <a:cubicBezTo>
                      <a:pt x="249" y="119"/>
                      <a:pt x="229" y="143"/>
                      <a:pt x="189" y="142"/>
                    </a:cubicBezTo>
                    <a:cubicBezTo>
                      <a:pt x="166" y="141"/>
                      <a:pt x="158" y="151"/>
                      <a:pt x="152" y="168"/>
                    </a:cubicBezTo>
                    <a:close/>
                  </a:path>
                </a:pathLst>
              </a:custGeom>
              <a:solidFill>
                <a:srgbClr val="C47552"/>
              </a:solidFill>
              <a:ln w="9525">
                <a:noFill/>
              </a:ln>
            </p:spPr>
            <p:txBody>
              <a:bodyPr/>
              <a:p>
                <a:endParaRPr lang="zh-CN" altLang="en-US"/>
              </a:p>
            </p:txBody>
          </p:sp>
          <p:sp>
            <p:nvSpPr>
              <p:cNvPr id="30833" name="Freeform 107"/>
              <p:cNvSpPr/>
              <p:nvPr/>
            </p:nvSpPr>
            <p:spPr>
              <a:xfrm>
                <a:off x="2498725" y="2532063"/>
                <a:ext cx="160338" cy="165100"/>
              </a:xfrm>
              <a:custGeom>
                <a:avLst/>
                <a:gdLst/>
                <a:ahLst/>
                <a:cxnLst>
                  <a:cxn ang="0">
                    <a:pos x="160338" y="106939"/>
                  </a:cxn>
                  <a:cxn ang="0">
                    <a:pos x="145247" y="150090"/>
                  </a:cxn>
                  <a:cxn ang="0">
                    <a:pos x="30181" y="120072"/>
                  </a:cxn>
                  <a:cxn ang="0">
                    <a:pos x="0" y="48779"/>
                  </a:cxn>
                  <a:cxn ang="0">
                    <a:pos x="0" y="5628"/>
                  </a:cxn>
                  <a:cxn ang="0">
                    <a:pos x="24522" y="13132"/>
                  </a:cxn>
                  <a:cxn ang="0">
                    <a:pos x="118838" y="73169"/>
                  </a:cxn>
                  <a:cxn ang="0">
                    <a:pos x="160338" y="106939"/>
                  </a:cxn>
                </a:cxnLst>
                <a:pathLst>
                  <a:path w="85" h="88">
                    <a:moveTo>
                      <a:pt x="85" y="57"/>
                    </a:moveTo>
                    <a:cubicBezTo>
                      <a:pt x="82" y="64"/>
                      <a:pt x="80" y="72"/>
                      <a:pt x="77" y="80"/>
                    </a:cubicBezTo>
                    <a:cubicBezTo>
                      <a:pt x="53" y="88"/>
                      <a:pt x="32" y="84"/>
                      <a:pt x="16" y="64"/>
                    </a:cubicBezTo>
                    <a:cubicBezTo>
                      <a:pt x="8" y="53"/>
                      <a:pt x="5" y="39"/>
                      <a:pt x="0" y="26"/>
                    </a:cubicBezTo>
                    <a:cubicBezTo>
                      <a:pt x="0" y="18"/>
                      <a:pt x="0" y="10"/>
                      <a:pt x="0" y="3"/>
                    </a:cubicBezTo>
                    <a:cubicBezTo>
                      <a:pt x="5" y="0"/>
                      <a:pt x="10" y="3"/>
                      <a:pt x="13" y="7"/>
                    </a:cubicBezTo>
                    <a:cubicBezTo>
                      <a:pt x="25" y="25"/>
                      <a:pt x="37" y="42"/>
                      <a:pt x="63" y="39"/>
                    </a:cubicBezTo>
                    <a:cubicBezTo>
                      <a:pt x="73" y="37"/>
                      <a:pt x="82" y="45"/>
                      <a:pt x="85" y="57"/>
                    </a:cubicBezTo>
                    <a:close/>
                  </a:path>
                </a:pathLst>
              </a:custGeom>
              <a:solidFill>
                <a:srgbClr val="C0712D"/>
              </a:solidFill>
              <a:ln w="9525">
                <a:noFill/>
              </a:ln>
            </p:spPr>
            <p:txBody>
              <a:bodyPr/>
              <a:p>
                <a:endParaRPr lang="zh-CN" altLang="en-US"/>
              </a:p>
            </p:txBody>
          </p:sp>
          <p:sp>
            <p:nvSpPr>
              <p:cNvPr id="30834" name="Freeform 108"/>
              <p:cNvSpPr/>
              <p:nvPr/>
            </p:nvSpPr>
            <p:spPr>
              <a:xfrm>
                <a:off x="2403475" y="2074863"/>
                <a:ext cx="366713" cy="568325"/>
              </a:xfrm>
              <a:custGeom>
                <a:avLst/>
                <a:gdLst/>
                <a:ahLst/>
                <a:cxnLst>
                  <a:cxn ang="0">
                    <a:pos x="255758" y="564561"/>
                  </a:cxn>
                  <a:cxn ang="0">
                    <a:pos x="173013" y="555151"/>
                  </a:cxn>
                  <a:cxn ang="0">
                    <a:pos x="139162" y="530687"/>
                  </a:cxn>
                  <a:cxn ang="0">
                    <a:pos x="95909" y="462940"/>
                  </a:cxn>
                  <a:cxn ang="0">
                    <a:pos x="62059" y="368846"/>
                  </a:cxn>
                  <a:cxn ang="0">
                    <a:pos x="24447" y="242761"/>
                  </a:cxn>
                  <a:cxn ang="0">
                    <a:pos x="35731" y="188187"/>
                  </a:cxn>
                  <a:cxn ang="0">
                    <a:pos x="58297" y="152431"/>
                  </a:cxn>
                  <a:cxn ang="0">
                    <a:pos x="90267" y="129849"/>
                  </a:cxn>
                  <a:cxn ang="0">
                    <a:pos x="9402" y="111030"/>
                  </a:cxn>
                  <a:cxn ang="0">
                    <a:pos x="65820" y="41401"/>
                  </a:cxn>
                  <a:cxn ang="0">
                    <a:pos x="110954" y="28228"/>
                  </a:cxn>
                  <a:cxn ang="0">
                    <a:pos x="171132" y="77156"/>
                  </a:cxn>
                  <a:cxn ang="0">
                    <a:pos x="182416" y="137376"/>
                  </a:cxn>
                  <a:cxn ang="0">
                    <a:pos x="204983" y="161840"/>
                  </a:cxn>
                  <a:cxn ang="0">
                    <a:pos x="204983" y="212651"/>
                  </a:cxn>
                  <a:cxn ang="0">
                    <a:pos x="142924" y="287926"/>
                  </a:cxn>
                  <a:cxn ang="0">
                    <a:pos x="238833" y="282280"/>
                  </a:cxn>
                  <a:cxn ang="0">
                    <a:pos x="317817" y="252170"/>
                  </a:cxn>
                  <a:cxn ang="0">
                    <a:pos x="336623" y="295453"/>
                  </a:cxn>
                  <a:cxn ang="0">
                    <a:pos x="310295" y="340618"/>
                  </a:cxn>
                  <a:cxn ang="0">
                    <a:pos x="261400" y="374492"/>
                  </a:cxn>
                  <a:cxn ang="0">
                    <a:pos x="203102" y="393311"/>
                  </a:cxn>
                  <a:cxn ang="0">
                    <a:pos x="282086" y="461058"/>
                  </a:cxn>
                  <a:cxn ang="0">
                    <a:pos x="344146" y="476113"/>
                  </a:cxn>
                  <a:cxn ang="0">
                    <a:pos x="361071" y="511868"/>
                  </a:cxn>
                  <a:cxn ang="0">
                    <a:pos x="329101" y="519396"/>
                  </a:cxn>
                  <a:cxn ang="0">
                    <a:pos x="255758" y="564561"/>
                  </a:cxn>
                </a:cxnLst>
                <a:pathLst>
                  <a:path w="195" h="302">
                    <a:moveTo>
                      <a:pt x="136" y="300"/>
                    </a:moveTo>
                    <a:cubicBezTo>
                      <a:pt x="122" y="295"/>
                      <a:pt x="111" y="278"/>
                      <a:pt x="92" y="295"/>
                    </a:cubicBezTo>
                    <a:cubicBezTo>
                      <a:pt x="84" y="302"/>
                      <a:pt x="79" y="290"/>
                      <a:pt x="74" y="282"/>
                    </a:cubicBezTo>
                    <a:cubicBezTo>
                      <a:pt x="67" y="270"/>
                      <a:pt x="59" y="258"/>
                      <a:pt x="51" y="246"/>
                    </a:cubicBezTo>
                    <a:cubicBezTo>
                      <a:pt x="21" y="238"/>
                      <a:pt x="30" y="210"/>
                      <a:pt x="33" y="196"/>
                    </a:cubicBezTo>
                    <a:cubicBezTo>
                      <a:pt x="38" y="167"/>
                      <a:pt x="20" y="151"/>
                      <a:pt x="13" y="129"/>
                    </a:cubicBezTo>
                    <a:cubicBezTo>
                      <a:pt x="15" y="120"/>
                      <a:pt x="17" y="110"/>
                      <a:pt x="19" y="100"/>
                    </a:cubicBezTo>
                    <a:cubicBezTo>
                      <a:pt x="20" y="92"/>
                      <a:pt x="26" y="87"/>
                      <a:pt x="31" y="81"/>
                    </a:cubicBezTo>
                    <a:cubicBezTo>
                      <a:pt x="36" y="75"/>
                      <a:pt x="46" y="78"/>
                      <a:pt x="48" y="69"/>
                    </a:cubicBezTo>
                    <a:cubicBezTo>
                      <a:pt x="35" y="60"/>
                      <a:pt x="16" y="74"/>
                      <a:pt x="5" y="59"/>
                    </a:cubicBezTo>
                    <a:cubicBezTo>
                      <a:pt x="0" y="35"/>
                      <a:pt x="34" y="42"/>
                      <a:pt x="35" y="22"/>
                    </a:cubicBezTo>
                    <a:cubicBezTo>
                      <a:pt x="37" y="0"/>
                      <a:pt x="49" y="12"/>
                      <a:pt x="59" y="15"/>
                    </a:cubicBezTo>
                    <a:cubicBezTo>
                      <a:pt x="69" y="25"/>
                      <a:pt x="79" y="35"/>
                      <a:pt x="91" y="41"/>
                    </a:cubicBezTo>
                    <a:cubicBezTo>
                      <a:pt x="101" y="50"/>
                      <a:pt x="103" y="62"/>
                      <a:pt x="97" y="73"/>
                    </a:cubicBezTo>
                    <a:cubicBezTo>
                      <a:pt x="88" y="90"/>
                      <a:pt x="110" y="78"/>
                      <a:pt x="109" y="86"/>
                    </a:cubicBezTo>
                    <a:cubicBezTo>
                      <a:pt x="114" y="95"/>
                      <a:pt x="113" y="104"/>
                      <a:pt x="109" y="113"/>
                    </a:cubicBezTo>
                    <a:cubicBezTo>
                      <a:pt x="99" y="128"/>
                      <a:pt x="67" y="134"/>
                      <a:pt x="76" y="153"/>
                    </a:cubicBezTo>
                    <a:cubicBezTo>
                      <a:pt x="85" y="171"/>
                      <a:pt x="109" y="148"/>
                      <a:pt x="127" y="150"/>
                    </a:cubicBezTo>
                    <a:cubicBezTo>
                      <a:pt x="143" y="151"/>
                      <a:pt x="152" y="133"/>
                      <a:pt x="169" y="134"/>
                    </a:cubicBezTo>
                    <a:cubicBezTo>
                      <a:pt x="180" y="138"/>
                      <a:pt x="181" y="147"/>
                      <a:pt x="179" y="157"/>
                    </a:cubicBezTo>
                    <a:cubicBezTo>
                      <a:pt x="176" y="166"/>
                      <a:pt x="170" y="172"/>
                      <a:pt x="165" y="181"/>
                    </a:cubicBezTo>
                    <a:cubicBezTo>
                      <a:pt x="159" y="190"/>
                      <a:pt x="151" y="197"/>
                      <a:pt x="139" y="199"/>
                    </a:cubicBezTo>
                    <a:cubicBezTo>
                      <a:pt x="129" y="205"/>
                      <a:pt x="112" y="187"/>
                      <a:pt x="108" y="209"/>
                    </a:cubicBezTo>
                    <a:cubicBezTo>
                      <a:pt x="113" y="231"/>
                      <a:pt x="127" y="242"/>
                      <a:pt x="150" y="245"/>
                    </a:cubicBezTo>
                    <a:cubicBezTo>
                      <a:pt x="161" y="246"/>
                      <a:pt x="173" y="247"/>
                      <a:pt x="183" y="253"/>
                    </a:cubicBezTo>
                    <a:cubicBezTo>
                      <a:pt x="190" y="257"/>
                      <a:pt x="195" y="263"/>
                      <a:pt x="192" y="272"/>
                    </a:cubicBezTo>
                    <a:cubicBezTo>
                      <a:pt x="189" y="280"/>
                      <a:pt x="183" y="282"/>
                      <a:pt x="175" y="276"/>
                    </a:cubicBezTo>
                    <a:cubicBezTo>
                      <a:pt x="157" y="276"/>
                      <a:pt x="154" y="302"/>
                      <a:pt x="136" y="300"/>
                    </a:cubicBezTo>
                    <a:close/>
                  </a:path>
                </a:pathLst>
              </a:custGeom>
              <a:solidFill>
                <a:srgbClr val="A34A2F"/>
              </a:solidFill>
              <a:ln w="9525">
                <a:noFill/>
              </a:ln>
            </p:spPr>
            <p:txBody>
              <a:bodyPr/>
              <a:p>
                <a:endParaRPr lang="zh-CN" altLang="en-US"/>
              </a:p>
            </p:txBody>
          </p:sp>
          <p:sp>
            <p:nvSpPr>
              <p:cNvPr id="30835" name="Freeform 109"/>
              <p:cNvSpPr/>
              <p:nvPr/>
            </p:nvSpPr>
            <p:spPr>
              <a:xfrm>
                <a:off x="2386013" y="2149475"/>
                <a:ext cx="141288" cy="112713"/>
              </a:xfrm>
              <a:custGeom>
                <a:avLst/>
                <a:gdLst/>
                <a:ahLst/>
                <a:cxnLst>
                  <a:cxn ang="0">
                    <a:pos x="26373" y="35692"/>
                  </a:cxn>
                  <a:cxn ang="0">
                    <a:pos x="129984" y="48842"/>
                  </a:cxn>
                  <a:cxn ang="0">
                    <a:pos x="137520" y="80777"/>
                  </a:cxn>
                  <a:cxn ang="0">
                    <a:pos x="111146" y="80777"/>
                  </a:cxn>
                  <a:cxn ang="0">
                    <a:pos x="52747" y="112713"/>
                  </a:cxn>
                  <a:cxn ang="0">
                    <a:pos x="26373" y="35692"/>
                  </a:cxn>
                </a:cxnLst>
                <a:pathLst>
                  <a:path w="75" h="60">
                    <a:moveTo>
                      <a:pt x="14" y="19"/>
                    </a:moveTo>
                    <a:cubicBezTo>
                      <a:pt x="32" y="23"/>
                      <a:pt x="53" y="0"/>
                      <a:pt x="69" y="26"/>
                    </a:cubicBezTo>
                    <a:cubicBezTo>
                      <a:pt x="71" y="31"/>
                      <a:pt x="75" y="38"/>
                      <a:pt x="73" y="43"/>
                    </a:cubicBezTo>
                    <a:cubicBezTo>
                      <a:pt x="70" y="52"/>
                      <a:pt x="65" y="44"/>
                      <a:pt x="59" y="43"/>
                    </a:cubicBezTo>
                    <a:cubicBezTo>
                      <a:pt x="44" y="39"/>
                      <a:pt x="39" y="55"/>
                      <a:pt x="28" y="60"/>
                    </a:cubicBezTo>
                    <a:cubicBezTo>
                      <a:pt x="0" y="55"/>
                      <a:pt x="12" y="35"/>
                      <a:pt x="14" y="19"/>
                    </a:cubicBezTo>
                    <a:close/>
                  </a:path>
                </a:pathLst>
              </a:custGeom>
              <a:solidFill>
                <a:srgbClr val="572C1E"/>
              </a:solidFill>
              <a:ln w="9525">
                <a:noFill/>
              </a:ln>
            </p:spPr>
            <p:txBody>
              <a:bodyPr/>
              <a:p>
                <a:endParaRPr lang="zh-CN" altLang="en-US"/>
              </a:p>
            </p:txBody>
          </p:sp>
          <p:sp>
            <p:nvSpPr>
              <p:cNvPr id="30836" name="Freeform 110"/>
              <p:cNvSpPr/>
              <p:nvPr/>
            </p:nvSpPr>
            <p:spPr>
              <a:xfrm>
                <a:off x="2454275" y="2025650"/>
                <a:ext cx="79375" cy="92075"/>
              </a:xfrm>
              <a:custGeom>
                <a:avLst/>
                <a:gdLst/>
                <a:ahLst/>
                <a:cxnLst>
                  <a:cxn ang="0">
                    <a:pos x="60476" y="90195"/>
                  </a:cxn>
                  <a:cxn ang="0">
                    <a:pos x="15119" y="90195"/>
                  </a:cxn>
                  <a:cxn ang="0">
                    <a:pos x="0" y="77042"/>
                  </a:cxn>
                  <a:cxn ang="0">
                    <a:pos x="0" y="46977"/>
                  </a:cxn>
                  <a:cxn ang="0">
                    <a:pos x="77485" y="73284"/>
                  </a:cxn>
                  <a:cxn ang="0">
                    <a:pos x="60476" y="90195"/>
                  </a:cxn>
                </a:cxnLst>
                <a:pathLst>
                  <a:path w="42" h="49">
                    <a:moveTo>
                      <a:pt x="32" y="48"/>
                    </a:moveTo>
                    <a:cubicBezTo>
                      <a:pt x="24" y="46"/>
                      <a:pt x="16" y="38"/>
                      <a:pt x="8" y="48"/>
                    </a:cubicBezTo>
                    <a:cubicBezTo>
                      <a:pt x="5" y="45"/>
                      <a:pt x="3" y="43"/>
                      <a:pt x="0" y="41"/>
                    </a:cubicBezTo>
                    <a:cubicBezTo>
                      <a:pt x="0" y="35"/>
                      <a:pt x="0" y="30"/>
                      <a:pt x="0" y="25"/>
                    </a:cubicBezTo>
                    <a:cubicBezTo>
                      <a:pt x="12" y="35"/>
                      <a:pt x="39" y="0"/>
                      <a:pt x="41" y="39"/>
                    </a:cubicBezTo>
                    <a:cubicBezTo>
                      <a:pt x="42" y="46"/>
                      <a:pt x="39" y="49"/>
                      <a:pt x="32" y="48"/>
                    </a:cubicBezTo>
                    <a:close/>
                  </a:path>
                </a:pathLst>
              </a:custGeom>
              <a:solidFill>
                <a:srgbClr val="E3C593"/>
              </a:solidFill>
              <a:ln w="9525">
                <a:noFill/>
              </a:ln>
            </p:spPr>
            <p:txBody>
              <a:bodyPr/>
              <a:p>
                <a:endParaRPr lang="zh-CN" altLang="en-US"/>
              </a:p>
            </p:txBody>
          </p:sp>
          <p:sp>
            <p:nvSpPr>
              <p:cNvPr id="30837" name="Freeform 111"/>
              <p:cNvSpPr/>
              <p:nvPr/>
            </p:nvSpPr>
            <p:spPr>
              <a:xfrm>
                <a:off x="2378075" y="2033588"/>
                <a:ext cx="77788" cy="60325"/>
              </a:xfrm>
              <a:custGeom>
                <a:avLst/>
                <a:gdLst/>
                <a:ahLst/>
                <a:cxnLst>
                  <a:cxn ang="0">
                    <a:pos x="49328" y="9425"/>
                  </a:cxn>
                  <a:cxn ang="0">
                    <a:pos x="77788" y="37703"/>
                  </a:cxn>
                  <a:cxn ang="0">
                    <a:pos x="0" y="32047"/>
                  </a:cxn>
                  <a:cxn ang="0">
                    <a:pos x="49328" y="9425"/>
                  </a:cxn>
                </a:cxnLst>
                <a:pathLst>
                  <a:path w="41" h="32">
                    <a:moveTo>
                      <a:pt x="26" y="5"/>
                    </a:moveTo>
                    <a:cubicBezTo>
                      <a:pt x="31" y="10"/>
                      <a:pt x="36" y="15"/>
                      <a:pt x="41" y="20"/>
                    </a:cubicBezTo>
                    <a:cubicBezTo>
                      <a:pt x="26" y="32"/>
                      <a:pt x="13" y="23"/>
                      <a:pt x="0" y="17"/>
                    </a:cubicBezTo>
                    <a:cubicBezTo>
                      <a:pt x="3" y="0"/>
                      <a:pt x="22" y="19"/>
                      <a:pt x="26" y="5"/>
                    </a:cubicBezTo>
                    <a:close/>
                  </a:path>
                </a:pathLst>
              </a:custGeom>
              <a:solidFill>
                <a:srgbClr val="DAA253"/>
              </a:solidFill>
              <a:ln w="9525">
                <a:noFill/>
              </a:ln>
            </p:spPr>
            <p:txBody>
              <a:bodyPr/>
              <a:p>
                <a:endParaRPr lang="zh-CN" altLang="en-US"/>
              </a:p>
            </p:txBody>
          </p:sp>
          <p:sp>
            <p:nvSpPr>
              <p:cNvPr id="30838" name="Freeform 112"/>
              <p:cNvSpPr/>
              <p:nvPr/>
            </p:nvSpPr>
            <p:spPr>
              <a:xfrm>
                <a:off x="3165475" y="2854325"/>
                <a:ext cx="115888" cy="111125"/>
              </a:xfrm>
              <a:custGeom>
                <a:avLst/>
                <a:gdLst/>
                <a:ahLst/>
                <a:cxnLst>
                  <a:cxn ang="0">
                    <a:pos x="0" y="58387"/>
                  </a:cxn>
                  <a:cxn ang="0">
                    <a:pos x="72192" y="0"/>
                  </a:cxn>
                  <a:cxn ang="0">
                    <a:pos x="81691" y="67805"/>
                  </a:cxn>
                  <a:cxn ang="0">
                    <a:pos x="0" y="58387"/>
                  </a:cxn>
                </a:cxnLst>
                <a:pathLst>
                  <a:path w="61" h="59">
                    <a:moveTo>
                      <a:pt x="0" y="31"/>
                    </a:moveTo>
                    <a:cubicBezTo>
                      <a:pt x="13" y="21"/>
                      <a:pt x="26" y="11"/>
                      <a:pt x="38" y="0"/>
                    </a:cubicBezTo>
                    <a:cubicBezTo>
                      <a:pt x="54" y="10"/>
                      <a:pt x="61" y="22"/>
                      <a:pt x="43" y="36"/>
                    </a:cubicBezTo>
                    <a:cubicBezTo>
                      <a:pt x="28" y="48"/>
                      <a:pt x="11" y="59"/>
                      <a:pt x="0" y="31"/>
                    </a:cubicBezTo>
                    <a:close/>
                  </a:path>
                </a:pathLst>
              </a:custGeom>
              <a:solidFill>
                <a:srgbClr val="F5DD83"/>
              </a:solidFill>
              <a:ln w="9525">
                <a:noFill/>
              </a:ln>
            </p:spPr>
            <p:txBody>
              <a:bodyPr/>
              <a:p>
                <a:endParaRPr lang="zh-CN" altLang="en-US"/>
              </a:p>
            </p:txBody>
          </p:sp>
          <p:sp>
            <p:nvSpPr>
              <p:cNvPr id="30839" name="Freeform 113"/>
              <p:cNvSpPr/>
              <p:nvPr/>
            </p:nvSpPr>
            <p:spPr>
              <a:xfrm>
                <a:off x="2887663" y="2547938"/>
                <a:ext cx="293688" cy="179388"/>
              </a:xfrm>
              <a:custGeom>
                <a:avLst/>
                <a:gdLst/>
                <a:ahLst/>
                <a:cxnLst>
                  <a:cxn ang="0">
                    <a:pos x="32004" y="177499"/>
                  </a:cxn>
                  <a:cxn ang="0">
                    <a:pos x="88482" y="113297"/>
                  </a:cxn>
                  <a:cxn ang="0">
                    <a:pos x="205205" y="30212"/>
                  </a:cxn>
                  <a:cxn ang="0">
                    <a:pos x="250387" y="16994"/>
                  </a:cxn>
                  <a:cxn ang="0">
                    <a:pos x="293688" y="45319"/>
                  </a:cxn>
                  <a:cxn ang="0">
                    <a:pos x="291805" y="60425"/>
                  </a:cxn>
                  <a:cxn ang="0">
                    <a:pos x="171318" y="162393"/>
                  </a:cxn>
                  <a:cxn ang="0">
                    <a:pos x="32004" y="177499"/>
                  </a:cxn>
                </a:cxnLst>
                <a:pathLst>
                  <a:path w="156" h="95">
                    <a:moveTo>
                      <a:pt x="17" y="94"/>
                    </a:moveTo>
                    <a:cubicBezTo>
                      <a:pt x="14" y="71"/>
                      <a:pt x="0" y="42"/>
                      <a:pt x="47" y="60"/>
                    </a:cubicBezTo>
                    <a:cubicBezTo>
                      <a:pt x="71" y="70"/>
                      <a:pt x="102" y="44"/>
                      <a:pt x="109" y="16"/>
                    </a:cubicBezTo>
                    <a:cubicBezTo>
                      <a:pt x="113" y="0"/>
                      <a:pt x="122" y="2"/>
                      <a:pt x="133" y="9"/>
                    </a:cubicBezTo>
                    <a:cubicBezTo>
                      <a:pt x="144" y="9"/>
                      <a:pt x="151" y="14"/>
                      <a:pt x="156" y="24"/>
                    </a:cubicBezTo>
                    <a:cubicBezTo>
                      <a:pt x="156" y="27"/>
                      <a:pt x="156" y="29"/>
                      <a:pt x="155" y="32"/>
                    </a:cubicBezTo>
                    <a:cubicBezTo>
                      <a:pt x="132" y="48"/>
                      <a:pt x="126" y="87"/>
                      <a:pt x="91" y="86"/>
                    </a:cubicBezTo>
                    <a:cubicBezTo>
                      <a:pt x="65" y="86"/>
                      <a:pt x="42" y="95"/>
                      <a:pt x="17" y="94"/>
                    </a:cubicBezTo>
                    <a:close/>
                  </a:path>
                </a:pathLst>
              </a:custGeom>
              <a:solidFill>
                <a:srgbClr val="D38E64"/>
              </a:solidFill>
              <a:ln w="9525">
                <a:noFill/>
              </a:ln>
            </p:spPr>
            <p:txBody>
              <a:bodyPr/>
              <a:p>
                <a:endParaRPr lang="zh-CN" altLang="en-US"/>
              </a:p>
            </p:txBody>
          </p:sp>
          <p:sp>
            <p:nvSpPr>
              <p:cNvPr id="30840" name="Freeform 114"/>
              <p:cNvSpPr/>
              <p:nvPr/>
            </p:nvSpPr>
            <p:spPr>
              <a:xfrm>
                <a:off x="2687638" y="1984375"/>
                <a:ext cx="485775" cy="593725"/>
              </a:xfrm>
              <a:custGeom>
                <a:avLst/>
                <a:gdLst/>
                <a:ahLst/>
                <a:cxnLst>
                  <a:cxn ang="0">
                    <a:pos x="450138" y="580572"/>
                  </a:cxn>
                  <a:cxn ang="0">
                    <a:pos x="405125" y="593725"/>
                  </a:cxn>
                  <a:cxn ang="0">
                    <a:pos x="270083" y="479113"/>
                  </a:cxn>
                  <a:cxn ang="0">
                    <a:pos x="202562" y="490386"/>
                  </a:cxn>
                  <a:cxn ang="0">
                    <a:pos x="185682" y="496023"/>
                  </a:cxn>
                  <a:cxn ang="0">
                    <a:pos x="97530" y="430262"/>
                  </a:cxn>
                  <a:cxn ang="0">
                    <a:pos x="65645" y="390806"/>
                  </a:cxn>
                  <a:cxn ang="0">
                    <a:pos x="148170" y="255527"/>
                  </a:cxn>
                  <a:cxn ang="0">
                    <a:pos x="138792" y="214191"/>
                  </a:cxn>
                  <a:cxn ang="0">
                    <a:pos x="52516" y="167220"/>
                  </a:cxn>
                  <a:cxn ang="0">
                    <a:pos x="0" y="148431"/>
                  </a:cxn>
                  <a:cxn ang="0">
                    <a:pos x="15004" y="26304"/>
                  </a:cxn>
                  <a:cxn ang="0">
                    <a:pos x="71272" y="0"/>
                  </a:cxn>
                  <a:cxn ang="0">
                    <a:pos x="159424" y="15031"/>
                  </a:cxn>
                  <a:cxn ang="0">
                    <a:pos x="178180" y="73276"/>
                  </a:cxn>
                  <a:cxn ang="0">
                    <a:pos x="165050" y="135279"/>
                  </a:cxn>
                  <a:cxn ang="0">
                    <a:pos x="423880" y="231101"/>
                  </a:cxn>
                  <a:cxn ang="0">
                    <a:pos x="463268" y="422747"/>
                  </a:cxn>
                  <a:cxn ang="0">
                    <a:pos x="420129" y="372017"/>
                  </a:cxn>
                  <a:cxn ang="0">
                    <a:pos x="425756" y="492265"/>
                  </a:cxn>
                  <a:cxn ang="0">
                    <a:pos x="345106" y="477234"/>
                  </a:cxn>
                  <a:cxn ang="0">
                    <a:pos x="431383" y="490386"/>
                  </a:cxn>
                  <a:cxn ang="0">
                    <a:pos x="448263" y="492265"/>
                  </a:cxn>
                  <a:cxn ang="0">
                    <a:pos x="450138" y="580572"/>
                  </a:cxn>
                </a:cxnLst>
                <a:pathLst>
                  <a:path w="259" h="316">
                    <a:moveTo>
                      <a:pt x="240" y="309"/>
                    </a:moveTo>
                    <a:cubicBezTo>
                      <a:pt x="231" y="309"/>
                      <a:pt x="222" y="308"/>
                      <a:pt x="216" y="316"/>
                    </a:cubicBezTo>
                    <a:cubicBezTo>
                      <a:pt x="182" y="306"/>
                      <a:pt x="155" y="295"/>
                      <a:pt x="144" y="255"/>
                    </a:cubicBezTo>
                    <a:cubicBezTo>
                      <a:pt x="136" y="228"/>
                      <a:pt x="118" y="243"/>
                      <a:pt x="108" y="261"/>
                    </a:cubicBezTo>
                    <a:cubicBezTo>
                      <a:pt x="106" y="264"/>
                      <a:pt x="103" y="265"/>
                      <a:pt x="99" y="264"/>
                    </a:cubicBezTo>
                    <a:cubicBezTo>
                      <a:pt x="88" y="247"/>
                      <a:pt x="71" y="236"/>
                      <a:pt x="52" y="229"/>
                    </a:cubicBezTo>
                    <a:cubicBezTo>
                      <a:pt x="44" y="224"/>
                      <a:pt x="37" y="218"/>
                      <a:pt x="35" y="208"/>
                    </a:cubicBezTo>
                    <a:cubicBezTo>
                      <a:pt x="37" y="176"/>
                      <a:pt x="55" y="154"/>
                      <a:pt x="79" y="136"/>
                    </a:cubicBezTo>
                    <a:cubicBezTo>
                      <a:pt x="96" y="124"/>
                      <a:pt x="82" y="120"/>
                      <a:pt x="74" y="114"/>
                    </a:cubicBezTo>
                    <a:cubicBezTo>
                      <a:pt x="55" y="111"/>
                      <a:pt x="45" y="95"/>
                      <a:pt x="28" y="89"/>
                    </a:cubicBezTo>
                    <a:cubicBezTo>
                      <a:pt x="18" y="87"/>
                      <a:pt x="8" y="86"/>
                      <a:pt x="0" y="79"/>
                    </a:cubicBezTo>
                    <a:cubicBezTo>
                      <a:pt x="3" y="57"/>
                      <a:pt x="17" y="37"/>
                      <a:pt x="8" y="14"/>
                    </a:cubicBezTo>
                    <a:cubicBezTo>
                      <a:pt x="17" y="6"/>
                      <a:pt x="27" y="1"/>
                      <a:pt x="38" y="0"/>
                    </a:cubicBezTo>
                    <a:cubicBezTo>
                      <a:pt x="52" y="14"/>
                      <a:pt x="70" y="6"/>
                      <a:pt x="85" y="8"/>
                    </a:cubicBezTo>
                    <a:cubicBezTo>
                      <a:pt x="113" y="10"/>
                      <a:pt x="118" y="21"/>
                      <a:pt x="95" y="39"/>
                    </a:cubicBezTo>
                    <a:cubicBezTo>
                      <a:pt x="82" y="49"/>
                      <a:pt x="85" y="60"/>
                      <a:pt x="88" y="72"/>
                    </a:cubicBezTo>
                    <a:cubicBezTo>
                      <a:pt x="151" y="41"/>
                      <a:pt x="192" y="58"/>
                      <a:pt x="226" y="123"/>
                    </a:cubicBezTo>
                    <a:cubicBezTo>
                      <a:pt x="243" y="156"/>
                      <a:pt x="259" y="187"/>
                      <a:pt x="247" y="225"/>
                    </a:cubicBezTo>
                    <a:cubicBezTo>
                      <a:pt x="227" y="226"/>
                      <a:pt x="235" y="205"/>
                      <a:pt x="224" y="198"/>
                    </a:cubicBezTo>
                    <a:cubicBezTo>
                      <a:pt x="236" y="219"/>
                      <a:pt x="240" y="240"/>
                      <a:pt x="227" y="262"/>
                    </a:cubicBezTo>
                    <a:cubicBezTo>
                      <a:pt x="212" y="270"/>
                      <a:pt x="202" y="255"/>
                      <a:pt x="184" y="254"/>
                    </a:cubicBezTo>
                    <a:cubicBezTo>
                      <a:pt x="202" y="256"/>
                      <a:pt x="214" y="273"/>
                      <a:pt x="230" y="261"/>
                    </a:cubicBezTo>
                    <a:cubicBezTo>
                      <a:pt x="233" y="259"/>
                      <a:pt x="237" y="260"/>
                      <a:pt x="239" y="262"/>
                    </a:cubicBezTo>
                    <a:cubicBezTo>
                      <a:pt x="255" y="278"/>
                      <a:pt x="252" y="293"/>
                      <a:pt x="240" y="309"/>
                    </a:cubicBezTo>
                    <a:close/>
                  </a:path>
                </a:pathLst>
              </a:custGeom>
              <a:solidFill>
                <a:srgbClr val="CF5F45"/>
              </a:solidFill>
              <a:ln w="9525">
                <a:noFill/>
              </a:ln>
            </p:spPr>
            <p:txBody>
              <a:bodyPr/>
              <a:p>
                <a:endParaRPr lang="zh-CN" altLang="en-US"/>
              </a:p>
            </p:txBody>
          </p:sp>
          <p:sp>
            <p:nvSpPr>
              <p:cNvPr id="30841" name="Freeform 115"/>
              <p:cNvSpPr/>
              <p:nvPr/>
            </p:nvSpPr>
            <p:spPr>
              <a:xfrm>
                <a:off x="3101975" y="2324100"/>
                <a:ext cx="49213" cy="158750"/>
              </a:xfrm>
              <a:custGeom>
                <a:avLst/>
                <a:gdLst/>
                <a:ahLst/>
                <a:cxnLst>
                  <a:cxn ang="0">
                    <a:pos x="7571" y="154970"/>
                  </a:cxn>
                  <a:cxn ang="0">
                    <a:pos x="0" y="0"/>
                  </a:cxn>
                  <a:cxn ang="0">
                    <a:pos x="49213" y="83154"/>
                  </a:cxn>
                  <a:cxn ang="0">
                    <a:pos x="34070" y="153080"/>
                  </a:cxn>
                  <a:cxn ang="0">
                    <a:pos x="20820" y="154970"/>
                  </a:cxn>
                  <a:cxn ang="0">
                    <a:pos x="7571" y="154970"/>
                  </a:cxn>
                </a:cxnLst>
                <a:pathLst>
                  <a:path w="26" h="84">
                    <a:moveTo>
                      <a:pt x="4" y="82"/>
                    </a:moveTo>
                    <a:cubicBezTo>
                      <a:pt x="8" y="58"/>
                      <a:pt x="5" y="34"/>
                      <a:pt x="0" y="0"/>
                    </a:cubicBezTo>
                    <a:cubicBezTo>
                      <a:pt x="12" y="21"/>
                      <a:pt x="19" y="33"/>
                      <a:pt x="26" y="44"/>
                    </a:cubicBezTo>
                    <a:cubicBezTo>
                      <a:pt x="23" y="57"/>
                      <a:pt x="21" y="69"/>
                      <a:pt x="18" y="81"/>
                    </a:cubicBezTo>
                    <a:cubicBezTo>
                      <a:pt x="16" y="82"/>
                      <a:pt x="14" y="82"/>
                      <a:pt x="11" y="82"/>
                    </a:cubicBezTo>
                    <a:cubicBezTo>
                      <a:pt x="9" y="84"/>
                      <a:pt x="6" y="84"/>
                      <a:pt x="4" y="82"/>
                    </a:cubicBezTo>
                    <a:close/>
                  </a:path>
                </a:pathLst>
              </a:custGeom>
              <a:solidFill>
                <a:srgbClr val="ECB598"/>
              </a:solidFill>
              <a:ln w="9525">
                <a:noFill/>
              </a:ln>
            </p:spPr>
            <p:txBody>
              <a:bodyPr/>
              <a:p>
                <a:endParaRPr lang="zh-CN" altLang="en-US"/>
              </a:p>
            </p:txBody>
          </p:sp>
          <p:sp>
            <p:nvSpPr>
              <p:cNvPr id="30842" name="Freeform 116"/>
              <p:cNvSpPr/>
              <p:nvPr/>
            </p:nvSpPr>
            <p:spPr>
              <a:xfrm>
                <a:off x="3576638" y="3398838"/>
                <a:ext cx="87313" cy="66675"/>
              </a:xfrm>
              <a:custGeom>
                <a:avLst/>
                <a:gdLst/>
                <a:ahLst/>
                <a:cxnLst>
                  <a:cxn ang="0">
                    <a:pos x="72451" y="0"/>
                  </a:cxn>
                  <a:cxn ang="0">
                    <a:pos x="55731" y="64822"/>
                  </a:cxn>
                  <a:cxn ang="0">
                    <a:pos x="0" y="3704"/>
                  </a:cxn>
                  <a:cxn ang="0">
                    <a:pos x="72451" y="0"/>
                  </a:cxn>
                </a:cxnLst>
                <a:pathLst>
                  <a:path w="47" h="36">
                    <a:moveTo>
                      <a:pt x="39" y="0"/>
                    </a:moveTo>
                    <a:cubicBezTo>
                      <a:pt x="38" y="13"/>
                      <a:pt x="47" y="33"/>
                      <a:pt x="30" y="35"/>
                    </a:cubicBezTo>
                    <a:cubicBezTo>
                      <a:pt x="16" y="36"/>
                      <a:pt x="3" y="20"/>
                      <a:pt x="0" y="2"/>
                    </a:cubicBezTo>
                    <a:cubicBezTo>
                      <a:pt x="14" y="9"/>
                      <a:pt x="26" y="10"/>
                      <a:pt x="39" y="0"/>
                    </a:cubicBezTo>
                    <a:close/>
                  </a:path>
                </a:pathLst>
              </a:custGeom>
              <a:solidFill>
                <a:srgbClr val="C1D3B9"/>
              </a:solidFill>
              <a:ln w="9525">
                <a:noFill/>
              </a:ln>
            </p:spPr>
            <p:txBody>
              <a:bodyPr/>
              <a:p>
                <a:endParaRPr lang="zh-CN" altLang="en-US"/>
              </a:p>
            </p:txBody>
          </p:sp>
          <p:sp>
            <p:nvSpPr>
              <p:cNvPr id="30843" name="Freeform 119"/>
              <p:cNvSpPr/>
              <p:nvPr/>
            </p:nvSpPr>
            <p:spPr>
              <a:xfrm>
                <a:off x="2505075" y="2001838"/>
                <a:ext cx="328613" cy="412750"/>
              </a:xfrm>
              <a:custGeom>
                <a:avLst/>
                <a:gdLst/>
                <a:ahLst/>
                <a:cxnLst>
                  <a:cxn ang="0">
                    <a:pos x="242234" y="142586"/>
                  </a:cxn>
                  <a:cxn ang="0">
                    <a:pos x="326735" y="185737"/>
                  </a:cxn>
                  <a:cxn ang="0">
                    <a:pos x="315468" y="232640"/>
                  </a:cxn>
                  <a:cxn ang="0">
                    <a:pos x="287301" y="242021"/>
                  </a:cxn>
                  <a:cxn ang="0">
                    <a:pos x="229090" y="296429"/>
                  </a:cxn>
                  <a:cxn ang="0">
                    <a:pos x="212190" y="330200"/>
                  </a:cxn>
                  <a:cxn ang="0">
                    <a:pos x="48822" y="397740"/>
                  </a:cxn>
                  <a:cxn ang="0">
                    <a:pos x="16900" y="341456"/>
                  </a:cxn>
                  <a:cxn ang="0">
                    <a:pos x="99522" y="285172"/>
                  </a:cxn>
                  <a:cxn ang="0">
                    <a:pos x="97645" y="230764"/>
                  </a:cxn>
                  <a:cxn ang="0">
                    <a:pos x="67600" y="260782"/>
                  </a:cxn>
                  <a:cxn ang="0">
                    <a:pos x="63844" y="217631"/>
                  </a:cxn>
                  <a:cxn ang="0">
                    <a:pos x="65722" y="159471"/>
                  </a:cxn>
                  <a:cxn ang="0">
                    <a:pos x="82622" y="140710"/>
                  </a:cxn>
                  <a:cxn ang="0">
                    <a:pos x="67600" y="39398"/>
                  </a:cxn>
                  <a:cxn ang="0">
                    <a:pos x="197167" y="9380"/>
                  </a:cxn>
                  <a:cxn ang="0">
                    <a:pos x="184023" y="129453"/>
                  </a:cxn>
                  <a:cxn ang="0">
                    <a:pos x="242234" y="142586"/>
                  </a:cxn>
                </a:cxnLst>
                <a:pathLst>
                  <a:path w="175" h="220">
                    <a:moveTo>
                      <a:pt x="129" y="76"/>
                    </a:moveTo>
                    <a:cubicBezTo>
                      <a:pt x="153" y="67"/>
                      <a:pt x="154" y="101"/>
                      <a:pt x="174" y="99"/>
                    </a:cubicBezTo>
                    <a:cubicBezTo>
                      <a:pt x="175" y="108"/>
                      <a:pt x="175" y="117"/>
                      <a:pt x="168" y="124"/>
                    </a:cubicBezTo>
                    <a:cubicBezTo>
                      <a:pt x="164" y="127"/>
                      <a:pt x="159" y="129"/>
                      <a:pt x="153" y="129"/>
                    </a:cubicBezTo>
                    <a:cubicBezTo>
                      <a:pt x="132" y="126"/>
                      <a:pt x="126" y="141"/>
                      <a:pt x="122" y="158"/>
                    </a:cubicBezTo>
                    <a:cubicBezTo>
                      <a:pt x="121" y="165"/>
                      <a:pt x="118" y="172"/>
                      <a:pt x="113" y="176"/>
                    </a:cubicBezTo>
                    <a:cubicBezTo>
                      <a:pt x="93" y="209"/>
                      <a:pt x="54" y="197"/>
                      <a:pt x="26" y="212"/>
                    </a:cubicBezTo>
                    <a:cubicBezTo>
                      <a:pt x="10" y="220"/>
                      <a:pt x="0" y="198"/>
                      <a:pt x="9" y="182"/>
                    </a:cubicBezTo>
                    <a:cubicBezTo>
                      <a:pt x="18" y="167"/>
                      <a:pt x="29" y="150"/>
                      <a:pt x="53" y="152"/>
                    </a:cubicBezTo>
                    <a:cubicBezTo>
                      <a:pt x="60" y="142"/>
                      <a:pt x="64" y="132"/>
                      <a:pt x="52" y="123"/>
                    </a:cubicBezTo>
                    <a:cubicBezTo>
                      <a:pt x="41" y="123"/>
                      <a:pt x="47" y="143"/>
                      <a:pt x="36" y="139"/>
                    </a:cubicBezTo>
                    <a:cubicBezTo>
                      <a:pt x="24" y="135"/>
                      <a:pt x="32" y="125"/>
                      <a:pt x="34" y="116"/>
                    </a:cubicBezTo>
                    <a:cubicBezTo>
                      <a:pt x="36" y="106"/>
                      <a:pt x="43" y="96"/>
                      <a:pt x="35" y="85"/>
                    </a:cubicBezTo>
                    <a:cubicBezTo>
                      <a:pt x="36" y="79"/>
                      <a:pt x="39" y="76"/>
                      <a:pt x="44" y="75"/>
                    </a:cubicBezTo>
                    <a:cubicBezTo>
                      <a:pt x="57" y="59"/>
                      <a:pt x="57" y="57"/>
                      <a:pt x="36" y="21"/>
                    </a:cubicBezTo>
                    <a:cubicBezTo>
                      <a:pt x="62" y="24"/>
                      <a:pt x="79" y="0"/>
                      <a:pt x="105" y="5"/>
                    </a:cubicBezTo>
                    <a:cubicBezTo>
                      <a:pt x="132" y="30"/>
                      <a:pt x="117" y="50"/>
                      <a:pt x="98" y="69"/>
                    </a:cubicBezTo>
                    <a:cubicBezTo>
                      <a:pt x="106" y="81"/>
                      <a:pt x="118" y="74"/>
                      <a:pt x="129" y="76"/>
                    </a:cubicBezTo>
                    <a:close/>
                  </a:path>
                </a:pathLst>
              </a:custGeom>
              <a:solidFill>
                <a:srgbClr val="8C442C"/>
              </a:solidFill>
              <a:ln w="9525">
                <a:noFill/>
              </a:ln>
            </p:spPr>
            <p:txBody>
              <a:bodyPr/>
              <a:p>
                <a:endParaRPr lang="zh-CN" altLang="en-US"/>
              </a:p>
            </p:txBody>
          </p:sp>
          <p:sp>
            <p:nvSpPr>
              <p:cNvPr id="30844" name="Freeform 120"/>
              <p:cNvSpPr/>
              <p:nvPr/>
            </p:nvSpPr>
            <p:spPr>
              <a:xfrm>
                <a:off x="2514600" y="2073275"/>
                <a:ext cx="73025" cy="90488"/>
              </a:xfrm>
              <a:custGeom>
                <a:avLst/>
                <a:gdLst/>
                <a:ahLst/>
                <a:cxnLst>
                  <a:cxn ang="0">
                    <a:pos x="73025" y="69751"/>
                  </a:cxn>
                  <a:cxn ang="0">
                    <a:pos x="56173" y="88602"/>
                  </a:cxn>
                  <a:cxn ang="0">
                    <a:pos x="0" y="43358"/>
                  </a:cxn>
                  <a:cxn ang="0">
                    <a:pos x="16851" y="26392"/>
                  </a:cxn>
                  <a:cxn ang="0">
                    <a:pos x="73025" y="69751"/>
                  </a:cxn>
                </a:cxnLst>
                <a:pathLst>
                  <a:path w="39" h="48">
                    <a:moveTo>
                      <a:pt x="39" y="37"/>
                    </a:moveTo>
                    <a:cubicBezTo>
                      <a:pt x="36" y="41"/>
                      <a:pt x="33" y="44"/>
                      <a:pt x="30" y="47"/>
                    </a:cubicBezTo>
                    <a:cubicBezTo>
                      <a:pt x="13" y="48"/>
                      <a:pt x="5" y="37"/>
                      <a:pt x="0" y="23"/>
                    </a:cubicBezTo>
                    <a:cubicBezTo>
                      <a:pt x="3" y="20"/>
                      <a:pt x="6" y="17"/>
                      <a:pt x="9" y="14"/>
                    </a:cubicBezTo>
                    <a:cubicBezTo>
                      <a:pt x="36" y="0"/>
                      <a:pt x="38" y="19"/>
                      <a:pt x="39" y="37"/>
                    </a:cubicBezTo>
                    <a:close/>
                  </a:path>
                </a:pathLst>
              </a:custGeom>
              <a:solidFill>
                <a:srgbClr val="622F1D"/>
              </a:solidFill>
              <a:ln w="9525">
                <a:noFill/>
              </a:ln>
            </p:spPr>
            <p:txBody>
              <a:bodyPr/>
              <a:p>
                <a:endParaRPr lang="zh-CN" altLang="en-US"/>
              </a:p>
            </p:txBody>
          </p:sp>
          <p:sp>
            <p:nvSpPr>
              <p:cNvPr id="30845" name="Freeform 121"/>
              <p:cNvSpPr/>
              <p:nvPr/>
            </p:nvSpPr>
            <p:spPr>
              <a:xfrm>
                <a:off x="3751263" y="3201988"/>
                <a:ext cx="450850" cy="304800"/>
              </a:xfrm>
              <a:custGeom>
                <a:avLst/>
                <a:gdLst/>
                <a:ahLst/>
                <a:cxnLst>
                  <a:cxn ang="0">
                    <a:pos x="231060" y="255881"/>
                  </a:cxn>
                  <a:cxn ang="0">
                    <a:pos x="172825" y="291629"/>
                  </a:cxn>
                  <a:cxn ang="0">
                    <a:pos x="110833" y="208844"/>
                  </a:cxn>
                  <a:cxn ang="0">
                    <a:pos x="88291" y="158044"/>
                  </a:cxn>
                  <a:cxn ang="0">
                    <a:pos x="11271" y="95955"/>
                  </a:cxn>
                  <a:cxn ang="0">
                    <a:pos x="3757" y="50800"/>
                  </a:cxn>
                  <a:cxn ang="0">
                    <a:pos x="95805" y="0"/>
                  </a:cxn>
                  <a:cxn ang="0">
                    <a:pos x="161554" y="30103"/>
                  </a:cxn>
                  <a:cxn ang="0">
                    <a:pos x="255481" y="30103"/>
                  </a:cxn>
                  <a:cxn ang="0">
                    <a:pos x="450850" y="112888"/>
                  </a:cxn>
                  <a:cxn ang="0">
                    <a:pos x="381343" y="191911"/>
                  </a:cxn>
                  <a:cxn ang="0">
                    <a:pos x="332501" y="210725"/>
                  </a:cxn>
                  <a:cxn ang="0">
                    <a:pos x="223546" y="225777"/>
                  </a:cxn>
                  <a:cxn ang="0">
                    <a:pos x="232939" y="246474"/>
                  </a:cxn>
                  <a:cxn ang="0">
                    <a:pos x="231060" y="255881"/>
                  </a:cxn>
                </a:cxnLst>
                <a:pathLst>
                  <a:path w="240" h="162">
                    <a:moveTo>
                      <a:pt x="123" y="136"/>
                    </a:moveTo>
                    <a:cubicBezTo>
                      <a:pt x="113" y="144"/>
                      <a:pt x="94" y="162"/>
                      <a:pt x="92" y="155"/>
                    </a:cubicBezTo>
                    <a:cubicBezTo>
                      <a:pt x="87" y="133"/>
                      <a:pt x="54" y="135"/>
                      <a:pt x="59" y="111"/>
                    </a:cubicBezTo>
                    <a:cubicBezTo>
                      <a:pt x="62" y="97"/>
                      <a:pt x="59" y="84"/>
                      <a:pt x="47" y="84"/>
                    </a:cubicBezTo>
                    <a:cubicBezTo>
                      <a:pt x="21" y="85"/>
                      <a:pt x="18" y="63"/>
                      <a:pt x="6" y="51"/>
                    </a:cubicBezTo>
                    <a:cubicBezTo>
                      <a:pt x="3" y="43"/>
                      <a:pt x="0" y="36"/>
                      <a:pt x="2" y="27"/>
                    </a:cubicBezTo>
                    <a:cubicBezTo>
                      <a:pt x="10" y="3"/>
                      <a:pt x="31" y="2"/>
                      <a:pt x="51" y="0"/>
                    </a:cubicBezTo>
                    <a:cubicBezTo>
                      <a:pt x="65" y="0"/>
                      <a:pt x="72" y="15"/>
                      <a:pt x="86" y="16"/>
                    </a:cubicBezTo>
                    <a:cubicBezTo>
                      <a:pt x="102" y="19"/>
                      <a:pt x="119" y="18"/>
                      <a:pt x="136" y="16"/>
                    </a:cubicBezTo>
                    <a:cubicBezTo>
                      <a:pt x="178" y="12"/>
                      <a:pt x="213" y="28"/>
                      <a:pt x="240" y="60"/>
                    </a:cubicBezTo>
                    <a:cubicBezTo>
                      <a:pt x="235" y="81"/>
                      <a:pt x="216" y="89"/>
                      <a:pt x="203" y="102"/>
                    </a:cubicBezTo>
                    <a:cubicBezTo>
                      <a:pt x="195" y="107"/>
                      <a:pt x="187" y="110"/>
                      <a:pt x="177" y="112"/>
                    </a:cubicBezTo>
                    <a:cubicBezTo>
                      <a:pt x="157" y="110"/>
                      <a:pt x="136" y="101"/>
                      <a:pt x="119" y="120"/>
                    </a:cubicBezTo>
                    <a:cubicBezTo>
                      <a:pt x="114" y="126"/>
                      <a:pt x="124" y="126"/>
                      <a:pt x="124" y="131"/>
                    </a:cubicBezTo>
                    <a:cubicBezTo>
                      <a:pt x="124" y="133"/>
                      <a:pt x="124" y="134"/>
                      <a:pt x="123" y="136"/>
                    </a:cubicBezTo>
                    <a:close/>
                  </a:path>
                </a:pathLst>
              </a:custGeom>
              <a:solidFill>
                <a:srgbClr val="99BB97"/>
              </a:solidFill>
              <a:ln w="9525">
                <a:noFill/>
              </a:ln>
            </p:spPr>
            <p:txBody>
              <a:bodyPr/>
              <a:p>
                <a:endParaRPr lang="zh-CN" altLang="en-US"/>
              </a:p>
            </p:txBody>
          </p:sp>
          <p:sp>
            <p:nvSpPr>
              <p:cNvPr id="30846" name="Freeform 122"/>
              <p:cNvSpPr/>
              <p:nvPr/>
            </p:nvSpPr>
            <p:spPr>
              <a:xfrm>
                <a:off x="3621088" y="3382963"/>
                <a:ext cx="596900" cy="454025"/>
              </a:xfrm>
              <a:custGeom>
                <a:avLst/>
                <a:gdLst/>
                <a:ahLst/>
                <a:cxnLst>
                  <a:cxn ang="0">
                    <a:pos x="463629" y="16955"/>
                  </a:cxn>
                  <a:cxn ang="0">
                    <a:pos x="504924" y="0"/>
                  </a:cxn>
                  <a:cxn ang="0">
                    <a:pos x="504924" y="64053"/>
                  </a:cxn>
                  <a:cxn ang="0">
                    <a:pos x="450490" y="139410"/>
                  </a:cxn>
                  <a:cxn ang="0">
                    <a:pos x="540588" y="137526"/>
                  </a:cxn>
                  <a:cxn ang="0">
                    <a:pos x="596900" y="162017"/>
                  </a:cxn>
                  <a:cxn ang="0">
                    <a:pos x="420457" y="212883"/>
                  </a:cxn>
                  <a:cxn ang="0">
                    <a:pos x="249646" y="316498"/>
                  </a:cxn>
                  <a:cxn ang="0">
                    <a:pos x="289064" y="367364"/>
                  </a:cxn>
                  <a:cxn ang="0">
                    <a:pos x="362269" y="440837"/>
                  </a:cxn>
                  <a:cxn ang="0">
                    <a:pos x="334113" y="452141"/>
                  </a:cxn>
                  <a:cxn ang="0">
                    <a:pos x="244015" y="412578"/>
                  </a:cxn>
                  <a:cxn ang="0">
                    <a:pos x="101360" y="405043"/>
                  </a:cxn>
                  <a:cxn ang="0">
                    <a:pos x="15016" y="437069"/>
                  </a:cxn>
                  <a:cxn ang="0">
                    <a:pos x="0" y="423882"/>
                  </a:cxn>
                  <a:cxn ang="0">
                    <a:pos x="11262" y="406926"/>
                  </a:cxn>
                  <a:cxn ang="0">
                    <a:pos x="144532" y="152597"/>
                  </a:cxn>
                  <a:cxn ang="0">
                    <a:pos x="182073" y="84776"/>
                  </a:cxn>
                  <a:cxn ang="0">
                    <a:pos x="174565" y="209115"/>
                  </a:cxn>
                  <a:cxn ang="0">
                    <a:pos x="245892" y="243025"/>
                  </a:cxn>
                  <a:cxn ang="0">
                    <a:pos x="360392" y="75356"/>
                  </a:cxn>
                  <a:cxn ang="0">
                    <a:pos x="360392" y="73472"/>
                  </a:cxn>
                  <a:cxn ang="0">
                    <a:pos x="463629" y="16955"/>
                  </a:cxn>
                </a:cxnLst>
                <a:pathLst>
                  <a:path w="318" h="241">
                    <a:moveTo>
                      <a:pt x="247" y="9"/>
                    </a:moveTo>
                    <a:cubicBezTo>
                      <a:pt x="254" y="6"/>
                      <a:pt x="262" y="3"/>
                      <a:pt x="269" y="0"/>
                    </a:cubicBezTo>
                    <a:cubicBezTo>
                      <a:pt x="293" y="12"/>
                      <a:pt x="276" y="23"/>
                      <a:pt x="269" y="34"/>
                    </a:cubicBezTo>
                    <a:cubicBezTo>
                      <a:pt x="260" y="49"/>
                      <a:pt x="232" y="59"/>
                      <a:pt x="240" y="74"/>
                    </a:cubicBezTo>
                    <a:cubicBezTo>
                      <a:pt x="249" y="93"/>
                      <a:pt x="271" y="73"/>
                      <a:pt x="288" y="73"/>
                    </a:cubicBezTo>
                    <a:cubicBezTo>
                      <a:pt x="300" y="72"/>
                      <a:pt x="314" y="67"/>
                      <a:pt x="318" y="86"/>
                    </a:cubicBezTo>
                    <a:cubicBezTo>
                      <a:pt x="292" y="114"/>
                      <a:pt x="261" y="123"/>
                      <a:pt x="224" y="113"/>
                    </a:cubicBezTo>
                    <a:cubicBezTo>
                      <a:pt x="201" y="106"/>
                      <a:pt x="138" y="145"/>
                      <a:pt x="133" y="168"/>
                    </a:cubicBezTo>
                    <a:cubicBezTo>
                      <a:pt x="128" y="185"/>
                      <a:pt x="143" y="189"/>
                      <a:pt x="154" y="195"/>
                    </a:cubicBezTo>
                    <a:cubicBezTo>
                      <a:pt x="171" y="204"/>
                      <a:pt x="195" y="206"/>
                      <a:pt x="193" y="234"/>
                    </a:cubicBezTo>
                    <a:cubicBezTo>
                      <a:pt x="189" y="238"/>
                      <a:pt x="184" y="240"/>
                      <a:pt x="178" y="240"/>
                    </a:cubicBezTo>
                    <a:cubicBezTo>
                      <a:pt x="159" y="241"/>
                      <a:pt x="144" y="231"/>
                      <a:pt x="130" y="219"/>
                    </a:cubicBezTo>
                    <a:cubicBezTo>
                      <a:pt x="105" y="197"/>
                      <a:pt x="81" y="197"/>
                      <a:pt x="54" y="215"/>
                    </a:cubicBezTo>
                    <a:cubicBezTo>
                      <a:pt x="40" y="224"/>
                      <a:pt x="26" y="234"/>
                      <a:pt x="8" y="232"/>
                    </a:cubicBezTo>
                    <a:cubicBezTo>
                      <a:pt x="5" y="230"/>
                      <a:pt x="2" y="228"/>
                      <a:pt x="0" y="225"/>
                    </a:cubicBezTo>
                    <a:cubicBezTo>
                      <a:pt x="2" y="222"/>
                      <a:pt x="3" y="217"/>
                      <a:pt x="6" y="216"/>
                    </a:cubicBezTo>
                    <a:cubicBezTo>
                      <a:pt x="74" y="195"/>
                      <a:pt x="88" y="145"/>
                      <a:pt x="77" y="81"/>
                    </a:cubicBezTo>
                    <a:cubicBezTo>
                      <a:pt x="74" y="67"/>
                      <a:pt x="78" y="53"/>
                      <a:pt x="97" y="45"/>
                    </a:cubicBezTo>
                    <a:cubicBezTo>
                      <a:pt x="95" y="68"/>
                      <a:pt x="92" y="90"/>
                      <a:pt x="93" y="111"/>
                    </a:cubicBezTo>
                    <a:cubicBezTo>
                      <a:pt x="94" y="137"/>
                      <a:pt x="107" y="147"/>
                      <a:pt x="131" y="129"/>
                    </a:cubicBezTo>
                    <a:cubicBezTo>
                      <a:pt x="162" y="107"/>
                      <a:pt x="196" y="86"/>
                      <a:pt x="192" y="40"/>
                    </a:cubicBezTo>
                    <a:cubicBezTo>
                      <a:pt x="192" y="39"/>
                      <a:pt x="192" y="39"/>
                      <a:pt x="192" y="39"/>
                    </a:cubicBezTo>
                    <a:cubicBezTo>
                      <a:pt x="215" y="38"/>
                      <a:pt x="226" y="15"/>
                      <a:pt x="247" y="9"/>
                    </a:cubicBezTo>
                    <a:close/>
                  </a:path>
                </a:pathLst>
              </a:custGeom>
              <a:solidFill>
                <a:srgbClr val="6A8A66"/>
              </a:solidFill>
              <a:ln w="9525">
                <a:noFill/>
              </a:ln>
            </p:spPr>
            <p:txBody>
              <a:bodyPr/>
              <a:p>
                <a:endParaRPr lang="zh-CN" altLang="en-US"/>
              </a:p>
            </p:txBody>
          </p:sp>
          <p:sp>
            <p:nvSpPr>
              <p:cNvPr id="30847" name="Freeform 123"/>
              <p:cNvSpPr/>
              <p:nvPr/>
            </p:nvSpPr>
            <p:spPr>
              <a:xfrm>
                <a:off x="3560763" y="3730625"/>
                <a:ext cx="514350" cy="320675"/>
              </a:xfrm>
              <a:custGeom>
                <a:avLst/>
                <a:gdLst/>
                <a:ahLst/>
                <a:cxnLst>
                  <a:cxn ang="0">
                    <a:pos x="56315" y="264085"/>
                  </a:cxn>
                  <a:cxn ang="0">
                    <a:pos x="0" y="90543"/>
                  </a:cxn>
                  <a:cxn ang="0">
                    <a:pos x="183964" y="22635"/>
                  </a:cxn>
                  <a:cxn ang="0">
                    <a:pos x="290964" y="30181"/>
                  </a:cxn>
                  <a:cxn ang="0">
                    <a:pos x="427999" y="92429"/>
                  </a:cxn>
                  <a:cxn ang="0">
                    <a:pos x="448648" y="152792"/>
                  </a:cxn>
                  <a:cxn ang="0">
                    <a:pos x="56315" y="264085"/>
                  </a:cxn>
                </a:cxnLst>
                <a:pathLst>
                  <a:path w="274" h="170">
                    <a:moveTo>
                      <a:pt x="30" y="140"/>
                    </a:moveTo>
                    <a:cubicBezTo>
                      <a:pt x="1" y="119"/>
                      <a:pt x="14" y="66"/>
                      <a:pt x="0" y="48"/>
                    </a:cubicBezTo>
                    <a:cubicBezTo>
                      <a:pt x="20" y="36"/>
                      <a:pt x="78" y="22"/>
                      <a:pt x="98" y="12"/>
                    </a:cubicBezTo>
                    <a:cubicBezTo>
                      <a:pt x="117" y="2"/>
                      <a:pt x="135" y="0"/>
                      <a:pt x="155" y="16"/>
                    </a:cubicBezTo>
                    <a:cubicBezTo>
                      <a:pt x="171" y="30"/>
                      <a:pt x="204" y="48"/>
                      <a:pt x="228" y="49"/>
                    </a:cubicBezTo>
                    <a:cubicBezTo>
                      <a:pt x="229" y="69"/>
                      <a:pt x="274" y="79"/>
                      <a:pt x="239" y="81"/>
                    </a:cubicBezTo>
                    <a:cubicBezTo>
                      <a:pt x="137" y="87"/>
                      <a:pt x="21" y="170"/>
                      <a:pt x="30" y="140"/>
                    </a:cubicBezTo>
                    <a:close/>
                  </a:path>
                </a:pathLst>
              </a:custGeom>
              <a:solidFill>
                <a:srgbClr val="7EAA82"/>
              </a:solidFill>
              <a:ln w="9525">
                <a:noFill/>
              </a:ln>
            </p:spPr>
            <p:txBody>
              <a:bodyPr/>
              <a:p>
                <a:endParaRPr lang="zh-CN" altLang="en-US"/>
              </a:p>
            </p:txBody>
          </p:sp>
          <p:sp>
            <p:nvSpPr>
              <p:cNvPr id="30848" name="Freeform 125"/>
              <p:cNvSpPr/>
              <p:nvPr/>
            </p:nvSpPr>
            <p:spPr>
              <a:xfrm>
                <a:off x="2586038" y="2400300"/>
                <a:ext cx="290513" cy="255588"/>
              </a:xfrm>
              <a:custGeom>
                <a:avLst/>
                <a:gdLst/>
                <a:ahLst/>
                <a:cxnLst>
                  <a:cxn ang="0">
                    <a:pos x="204296" y="5637"/>
                  </a:cxn>
                  <a:cxn ang="0">
                    <a:pos x="290513" y="77052"/>
                  </a:cxn>
                  <a:cxn ang="0">
                    <a:pos x="288638" y="163501"/>
                  </a:cxn>
                  <a:cxn ang="0">
                    <a:pos x="153690" y="240553"/>
                  </a:cxn>
                  <a:cxn ang="0">
                    <a:pos x="146193" y="193570"/>
                  </a:cxn>
                  <a:cxn ang="0">
                    <a:pos x="153690" y="159742"/>
                  </a:cxn>
                  <a:cxn ang="0">
                    <a:pos x="106833" y="154104"/>
                  </a:cxn>
                  <a:cxn ang="0">
                    <a:pos x="0" y="65776"/>
                  </a:cxn>
                  <a:cxn ang="0">
                    <a:pos x="71222" y="35707"/>
                  </a:cxn>
                  <a:cxn ang="0">
                    <a:pos x="118079" y="0"/>
                  </a:cxn>
                  <a:cxn ang="0">
                    <a:pos x="204296" y="5637"/>
                  </a:cxn>
                </a:cxnLst>
                <a:pathLst>
                  <a:path w="155" h="136">
                    <a:moveTo>
                      <a:pt x="109" y="3"/>
                    </a:moveTo>
                    <a:cubicBezTo>
                      <a:pt x="131" y="8"/>
                      <a:pt x="153" y="12"/>
                      <a:pt x="155" y="41"/>
                    </a:cubicBezTo>
                    <a:cubicBezTo>
                      <a:pt x="155" y="56"/>
                      <a:pt x="142" y="71"/>
                      <a:pt x="154" y="87"/>
                    </a:cubicBezTo>
                    <a:cubicBezTo>
                      <a:pt x="149" y="105"/>
                      <a:pt x="96" y="136"/>
                      <a:pt x="82" y="128"/>
                    </a:cubicBezTo>
                    <a:cubicBezTo>
                      <a:pt x="74" y="123"/>
                      <a:pt x="79" y="112"/>
                      <a:pt x="78" y="103"/>
                    </a:cubicBezTo>
                    <a:cubicBezTo>
                      <a:pt x="92" y="100"/>
                      <a:pt x="97" y="94"/>
                      <a:pt x="82" y="85"/>
                    </a:cubicBezTo>
                    <a:cubicBezTo>
                      <a:pt x="75" y="81"/>
                      <a:pt x="65" y="82"/>
                      <a:pt x="57" y="82"/>
                    </a:cubicBezTo>
                    <a:cubicBezTo>
                      <a:pt x="25" y="81"/>
                      <a:pt x="6" y="66"/>
                      <a:pt x="0" y="35"/>
                    </a:cubicBezTo>
                    <a:cubicBezTo>
                      <a:pt x="9" y="20"/>
                      <a:pt x="32" y="39"/>
                      <a:pt x="38" y="19"/>
                    </a:cubicBezTo>
                    <a:cubicBezTo>
                      <a:pt x="51" y="18"/>
                      <a:pt x="59" y="12"/>
                      <a:pt x="63" y="0"/>
                    </a:cubicBezTo>
                    <a:cubicBezTo>
                      <a:pt x="78" y="1"/>
                      <a:pt x="93" y="9"/>
                      <a:pt x="109" y="3"/>
                    </a:cubicBezTo>
                    <a:close/>
                  </a:path>
                </a:pathLst>
              </a:custGeom>
              <a:solidFill>
                <a:srgbClr val="BB4D35"/>
              </a:solidFill>
              <a:ln w="9525">
                <a:noFill/>
              </a:ln>
            </p:spPr>
            <p:txBody>
              <a:bodyPr/>
              <a:p>
                <a:endParaRPr lang="zh-CN" altLang="en-US"/>
              </a:p>
            </p:txBody>
          </p:sp>
          <p:sp>
            <p:nvSpPr>
              <p:cNvPr id="30849" name="Freeform 126"/>
              <p:cNvSpPr/>
              <p:nvPr/>
            </p:nvSpPr>
            <p:spPr>
              <a:xfrm>
                <a:off x="2825750" y="2474913"/>
                <a:ext cx="107950" cy="88900"/>
              </a:xfrm>
              <a:custGeom>
                <a:avLst/>
                <a:gdLst/>
                <a:ahLst/>
                <a:cxnLst>
                  <a:cxn ang="0">
                    <a:pos x="49240" y="88900"/>
                  </a:cxn>
                  <a:cxn ang="0">
                    <a:pos x="51134" y="1891"/>
                  </a:cxn>
                  <a:cxn ang="0">
                    <a:pos x="64391" y="0"/>
                  </a:cxn>
                  <a:cxn ang="0">
                    <a:pos x="64391" y="56744"/>
                  </a:cxn>
                  <a:cxn ang="0">
                    <a:pos x="49240" y="88900"/>
                  </a:cxn>
                </a:cxnLst>
                <a:pathLst>
                  <a:path w="57" h="47">
                    <a:moveTo>
                      <a:pt x="26" y="47"/>
                    </a:moveTo>
                    <a:cubicBezTo>
                      <a:pt x="0" y="31"/>
                      <a:pt x="7" y="16"/>
                      <a:pt x="27" y="1"/>
                    </a:cubicBezTo>
                    <a:cubicBezTo>
                      <a:pt x="29" y="1"/>
                      <a:pt x="32" y="0"/>
                      <a:pt x="34" y="0"/>
                    </a:cubicBezTo>
                    <a:cubicBezTo>
                      <a:pt x="57" y="19"/>
                      <a:pt x="57" y="19"/>
                      <a:pt x="34" y="30"/>
                    </a:cubicBezTo>
                    <a:cubicBezTo>
                      <a:pt x="28" y="33"/>
                      <a:pt x="26" y="40"/>
                      <a:pt x="26" y="47"/>
                    </a:cubicBezTo>
                    <a:close/>
                  </a:path>
                </a:pathLst>
              </a:custGeom>
              <a:solidFill>
                <a:srgbClr val="EFD9C2"/>
              </a:solidFill>
              <a:ln w="9525">
                <a:noFill/>
              </a:ln>
            </p:spPr>
            <p:txBody>
              <a:bodyPr/>
              <a:p>
                <a:endParaRPr lang="zh-CN" altLang="en-US"/>
              </a:p>
            </p:txBody>
          </p:sp>
          <p:sp>
            <p:nvSpPr>
              <p:cNvPr id="30850" name="Freeform 127"/>
              <p:cNvSpPr/>
              <p:nvPr/>
            </p:nvSpPr>
            <p:spPr>
              <a:xfrm>
                <a:off x="2717800" y="2227263"/>
                <a:ext cx="128588" cy="157163"/>
              </a:xfrm>
              <a:custGeom>
                <a:avLst/>
                <a:gdLst/>
                <a:ahLst/>
                <a:cxnLst>
                  <a:cxn ang="0">
                    <a:pos x="68952" y="5612"/>
                  </a:cxn>
                  <a:cxn ang="0">
                    <a:pos x="102497" y="1870"/>
                  </a:cxn>
                  <a:cxn ang="0">
                    <a:pos x="128588" y="18709"/>
                  </a:cxn>
                  <a:cxn ang="0">
                    <a:pos x="42862" y="149679"/>
                  </a:cxn>
                  <a:cxn ang="0">
                    <a:pos x="13045" y="145937"/>
                  </a:cxn>
                  <a:cxn ang="0">
                    <a:pos x="0" y="104775"/>
                  </a:cxn>
                  <a:cxn ang="0">
                    <a:pos x="0" y="59871"/>
                  </a:cxn>
                  <a:cxn ang="0">
                    <a:pos x="68952" y="5612"/>
                  </a:cxn>
                </a:cxnLst>
                <a:pathLst>
                  <a:path w="69" h="84">
                    <a:moveTo>
                      <a:pt x="37" y="3"/>
                    </a:moveTo>
                    <a:cubicBezTo>
                      <a:pt x="43" y="3"/>
                      <a:pt x="49" y="2"/>
                      <a:pt x="55" y="1"/>
                    </a:cubicBezTo>
                    <a:cubicBezTo>
                      <a:pt x="62" y="0"/>
                      <a:pt x="67" y="3"/>
                      <a:pt x="69" y="10"/>
                    </a:cubicBezTo>
                    <a:cubicBezTo>
                      <a:pt x="48" y="29"/>
                      <a:pt x="33" y="53"/>
                      <a:pt x="23" y="80"/>
                    </a:cubicBezTo>
                    <a:cubicBezTo>
                      <a:pt x="17" y="84"/>
                      <a:pt x="12" y="83"/>
                      <a:pt x="7" y="78"/>
                    </a:cubicBezTo>
                    <a:cubicBezTo>
                      <a:pt x="7" y="70"/>
                      <a:pt x="8" y="61"/>
                      <a:pt x="0" y="56"/>
                    </a:cubicBezTo>
                    <a:cubicBezTo>
                      <a:pt x="0" y="48"/>
                      <a:pt x="0" y="40"/>
                      <a:pt x="0" y="32"/>
                    </a:cubicBezTo>
                    <a:cubicBezTo>
                      <a:pt x="9" y="19"/>
                      <a:pt x="23" y="11"/>
                      <a:pt x="37" y="3"/>
                    </a:cubicBezTo>
                    <a:close/>
                  </a:path>
                </a:pathLst>
              </a:custGeom>
              <a:solidFill>
                <a:srgbClr val="BB4D35"/>
              </a:solidFill>
              <a:ln w="9525">
                <a:noFill/>
              </a:ln>
            </p:spPr>
            <p:txBody>
              <a:bodyPr/>
              <a:p>
                <a:endParaRPr lang="zh-CN" altLang="en-US"/>
              </a:p>
            </p:txBody>
          </p:sp>
          <p:sp>
            <p:nvSpPr>
              <p:cNvPr id="30851" name="Freeform 128"/>
              <p:cNvSpPr/>
              <p:nvPr/>
            </p:nvSpPr>
            <p:spPr>
              <a:xfrm>
                <a:off x="2565400" y="2422525"/>
                <a:ext cx="104775" cy="69850"/>
              </a:xfrm>
              <a:custGeom>
                <a:avLst/>
                <a:gdLst/>
                <a:ahLst/>
                <a:cxnLst>
                  <a:cxn ang="0">
                    <a:pos x="91678" y="13214"/>
                  </a:cxn>
                  <a:cxn ang="0">
                    <a:pos x="104775" y="69850"/>
                  </a:cxn>
                  <a:cxn ang="0">
                    <a:pos x="20580" y="43420"/>
                  </a:cxn>
                  <a:cxn ang="0">
                    <a:pos x="43032" y="1887"/>
                  </a:cxn>
                  <a:cxn ang="0">
                    <a:pos x="91678" y="13214"/>
                  </a:cxn>
                </a:cxnLst>
                <a:pathLst>
                  <a:path w="56" h="37">
                    <a:moveTo>
                      <a:pt x="49" y="7"/>
                    </a:moveTo>
                    <a:cubicBezTo>
                      <a:pt x="51" y="15"/>
                      <a:pt x="53" y="23"/>
                      <a:pt x="56" y="37"/>
                    </a:cubicBezTo>
                    <a:cubicBezTo>
                      <a:pt x="39" y="30"/>
                      <a:pt x="26" y="20"/>
                      <a:pt x="11" y="23"/>
                    </a:cubicBezTo>
                    <a:cubicBezTo>
                      <a:pt x="0" y="7"/>
                      <a:pt x="4" y="0"/>
                      <a:pt x="23" y="1"/>
                    </a:cubicBezTo>
                    <a:cubicBezTo>
                      <a:pt x="32" y="2"/>
                      <a:pt x="40" y="5"/>
                      <a:pt x="49" y="7"/>
                    </a:cubicBezTo>
                    <a:close/>
                  </a:path>
                </a:pathLst>
              </a:custGeom>
              <a:solidFill>
                <a:srgbClr val="E8CEB3"/>
              </a:solidFill>
              <a:ln w="9525">
                <a:noFill/>
              </a:ln>
            </p:spPr>
            <p:txBody>
              <a:bodyPr/>
              <a:p>
                <a:endParaRPr lang="zh-CN" altLang="en-US"/>
              </a:p>
            </p:txBody>
          </p:sp>
          <p:sp>
            <p:nvSpPr>
              <p:cNvPr id="30852" name="Freeform 129"/>
              <p:cNvSpPr/>
              <p:nvPr/>
            </p:nvSpPr>
            <p:spPr>
              <a:xfrm>
                <a:off x="2703513" y="2373313"/>
                <a:ext cx="87313" cy="82550"/>
              </a:xfrm>
              <a:custGeom>
                <a:avLst/>
                <a:gdLst/>
                <a:ahLst/>
                <a:cxnLst>
                  <a:cxn ang="0">
                    <a:pos x="26573" y="0"/>
                  </a:cxn>
                  <a:cxn ang="0">
                    <a:pos x="56943" y="3752"/>
                  </a:cxn>
                  <a:cxn ang="0">
                    <a:pos x="87313" y="31894"/>
                  </a:cxn>
                  <a:cxn ang="0">
                    <a:pos x="0" y="26265"/>
                  </a:cxn>
                  <a:cxn ang="0">
                    <a:pos x="26573" y="0"/>
                  </a:cxn>
                </a:cxnLst>
                <a:pathLst>
                  <a:path w="46" h="44">
                    <a:moveTo>
                      <a:pt x="14" y="0"/>
                    </a:moveTo>
                    <a:cubicBezTo>
                      <a:pt x="19" y="1"/>
                      <a:pt x="24" y="1"/>
                      <a:pt x="30" y="2"/>
                    </a:cubicBezTo>
                    <a:cubicBezTo>
                      <a:pt x="35" y="7"/>
                      <a:pt x="40" y="12"/>
                      <a:pt x="46" y="17"/>
                    </a:cubicBezTo>
                    <a:cubicBezTo>
                      <a:pt x="29" y="44"/>
                      <a:pt x="15" y="27"/>
                      <a:pt x="0" y="14"/>
                    </a:cubicBezTo>
                    <a:cubicBezTo>
                      <a:pt x="1" y="5"/>
                      <a:pt x="6" y="2"/>
                      <a:pt x="14" y="0"/>
                    </a:cubicBezTo>
                    <a:close/>
                  </a:path>
                </a:pathLst>
              </a:custGeom>
              <a:solidFill>
                <a:srgbClr val="EDD1B7"/>
              </a:solidFill>
              <a:ln w="9525">
                <a:noFill/>
              </a:ln>
            </p:spPr>
            <p:txBody>
              <a:bodyPr/>
              <a:p>
                <a:endParaRPr lang="zh-CN" altLang="en-US"/>
              </a:p>
            </p:txBody>
          </p:sp>
          <p:sp>
            <p:nvSpPr>
              <p:cNvPr id="30853" name="Freeform 130"/>
              <p:cNvSpPr/>
              <p:nvPr/>
            </p:nvSpPr>
            <p:spPr>
              <a:xfrm>
                <a:off x="2601913" y="2225675"/>
                <a:ext cx="39688" cy="61913"/>
              </a:xfrm>
              <a:custGeom>
                <a:avLst/>
                <a:gdLst/>
                <a:ahLst/>
                <a:cxnLst>
                  <a:cxn ang="0">
                    <a:pos x="0" y="7504"/>
                  </a:cxn>
                  <a:cxn ang="0">
                    <a:pos x="37798" y="24389"/>
                  </a:cxn>
                  <a:cxn ang="0">
                    <a:pos x="1889" y="61913"/>
                  </a:cxn>
                  <a:cxn ang="0">
                    <a:pos x="0" y="7504"/>
                  </a:cxn>
                </a:cxnLst>
                <a:pathLst>
                  <a:path w="21" h="33">
                    <a:moveTo>
                      <a:pt x="0" y="4"/>
                    </a:moveTo>
                    <a:cubicBezTo>
                      <a:pt x="8" y="4"/>
                      <a:pt x="21" y="0"/>
                      <a:pt x="20" y="13"/>
                    </a:cubicBezTo>
                    <a:cubicBezTo>
                      <a:pt x="20" y="23"/>
                      <a:pt x="13" y="32"/>
                      <a:pt x="1" y="33"/>
                    </a:cubicBezTo>
                    <a:cubicBezTo>
                      <a:pt x="0" y="23"/>
                      <a:pt x="0" y="14"/>
                      <a:pt x="0" y="4"/>
                    </a:cubicBezTo>
                    <a:close/>
                  </a:path>
                </a:pathLst>
              </a:custGeom>
              <a:solidFill>
                <a:srgbClr val="DDC2AD"/>
              </a:solidFill>
              <a:ln w="9525">
                <a:noFill/>
              </a:ln>
            </p:spPr>
            <p:txBody>
              <a:bodyPr/>
              <a:p>
                <a:endParaRPr lang="zh-CN" altLang="en-US"/>
              </a:p>
            </p:txBody>
          </p:sp>
          <p:sp>
            <p:nvSpPr>
              <p:cNvPr id="30854" name="Freeform 131"/>
              <p:cNvSpPr/>
              <p:nvPr/>
            </p:nvSpPr>
            <p:spPr>
              <a:xfrm>
                <a:off x="2916238" y="2105025"/>
                <a:ext cx="166688" cy="141288"/>
              </a:xfrm>
              <a:custGeom>
                <a:avLst/>
                <a:gdLst/>
                <a:ahLst/>
                <a:cxnLst>
                  <a:cxn ang="0">
                    <a:pos x="24347" y="0"/>
                  </a:cxn>
                  <a:cxn ang="0">
                    <a:pos x="97390" y="48979"/>
                  </a:cxn>
                  <a:cxn ang="0">
                    <a:pos x="127357" y="77237"/>
                  </a:cxn>
                  <a:cxn ang="0">
                    <a:pos x="159196" y="103611"/>
                  </a:cxn>
                  <a:cxn ang="0">
                    <a:pos x="112373" y="139404"/>
                  </a:cxn>
                  <a:cxn ang="0">
                    <a:pos x="76788" y="111146"/>
                  </a:cxn>
                  <a:cxn ang="0">
                    <a:pos x="29966" y="69702"/>
                  </a:cxn>
                  <a:cxn ang="0">
                    <a:pos x="3745" y="18838"/>
                  </a:cxn>
                  <a:cxn ang="0">
                    <a:pos x="24347" y="0"/>
                  </a:cxn>
                </a:cxnLst>
                <a:pathLst>
                  <a:path w="89" h="75">
                    <a:moveTo>
                      <a:pt x="13" y="0"/>
                    </a:moveTo>
                    <a:cubicBezTo>
                      <a:pt x="25" y="8"/>
                      <a:pt x="40" y="16"/>
                      <a:pt x="52" y="26"/>
                    </a:cubicBezTo>
                    <a:cubicBezTo>
                      <a:pt x="58" y="30"/>
                      <a:pt x="60" y="39"/>
                      <a:pt x="68" y="41"/>
                    </a:cubicBezTo>
                    <a:cubicBezTo>
                      <a:pt x="75" y="44"/>
                      <a:pt x="89" y="42"/>
                      <a:pt x="85" y="55"/>
                    </a:cubicBezTo>
                    <a:cubicBezTo>
                      <a:pt x="82" y="67"/>
                      <a:pt x="72" y="74"/>
                      <a:pt x="60" y="74"/>
                    </a:cubicBezTo>
                    <a:cubicBezTo>
                      <a:pt x="49" y="75"/>
                      <a:pt x="43" y="69"/>
                      <a:pt x="41" y="59"/>
                    </a:cubicBezTo>
                    <a:cubicBezTo>
                      <a:pt x="38" y="45"/>
                      <a:pt x="45" y="23"/>
                      <a:pt x="16" y="37"/>
                    </a:cubicBezTo>
                    <a:cubicBezTo>
                      <a:pt x="10" y="39"/>
                      <a:pt x="0" y="22"/>
                      <a:pt x="2" y="10"/>
                    </a:cubicBezTo>
                    <a:cubicBezTo>
                      <a:pt x="3" y="4"/>
                      <a:pt x="5" y="0"/>
                      <a:pt x="13" y="0"/>
                    </a:cubicBezTo>
                    <a:close/>
                  </a:path>
                </a:pathLst>
              </a:custGeom>
              <a:solidFill>
                <a:srgbClr val="F3CDB0"/>
              </a:solidFill>
              <a:ln w="9525">
                <a:noFill/>
              </a:ln>
            </p:spPr>
            <p:txBody>
              <a:bodyPr/>
              <a:p>
                <a:endParaRPr lang="zh-CN" altLang="en-US"/>
              </a:p>
            </p:txBody>
          </p:sp>
          <p:sp>
            <p:nvSpPr>
              <p:cNvPr id="30855" name="Freeform 132"/>
              <p:cNvSpPr/>
              <p:nvPr/>
            </p:nvSpPr>
            <p:spPr>
              <a:xfrm>
                <a:off x="2814638" y="2187575"/>
                <a:ext cx="69850" cy="58738"/>
              </a:xfrm>
              <a:custGeom>
                <a:avLst/>
                <a:gdLst/>
                <a:ahLst/>
                <a:cxnLst>
                  <a:cxn ang="0">
                    <a:pos x="32093" y="58738"/>
                  </a:cxn>
                  <a:cxn ang="0">
                    <a:pos x="5663" y="41685"/>
                  </a:cxn>
                  <a:cxn ang="0">
                    <a:pos x="16990" y="0"/>
                  </a:cxn>
                  <a:cxn ang="0">
                    <a:pos x="69850" y="34105"/>
                  </a:cxn>
                  <a:cxn ang="0">
                    <a:pos x="32093" y="58738"/>
                  </a:cxn>
                </a:cxnLst>
                <a:pathLst>
                  <a:path w="37" h="31">
                    <a:moveTo>
                      <a:pt x="17" y="31"/>
                    </a:moveTo>
                    <a:cubicBezTo>
                      <a:pt x="13" y="28"/>
                      <a:pt x="8" y="25"/>
                      <a:pt x="3" y="22"/>
                    </a:cubicBezTo>
                    <a:cubicBezTo>
                      <a:pt x="3" y="15"/>
                      <a:pt x="0" y="6"/>
                      <a:pt x="9" y="0"/>
                    </a:cubicBezTo>
                    <a:cubicBezTo>
                      <a:pt x="16" y="10"/>
                      <a:pt x="37" y="1"/>
                      <a:pt x="37" y="18"/>
                    </a:cubicBezTo>
                    <a:cubicBezTo>
                      <a:pt x="37" y="28"/>
                      <a:pt x="26" y="30"/>
                      <a:pt x="17" y="31"/>
                    </a:cubicBezTo>
                    <a:close/>
                  </a:path>
                </a:pathLst>
              </a:custGeom>
              <a:solidFill>
                <a:srgbClr val="ECC3AC"/>
              </a:solidFill>
              <a:ln w="9525">
                <a:noFill/>
              </a:ln>
            </p:spPr>
            <p:txBody>
              <a:bodyPr/>
              <a:p>
                <a:endParaRPr lang="zh-CN" altLang="en-US"/>
              </a:p>
            </p:txBody>
          </p:sp>
          <p:sp>
            <p:nvSpPr>
              <p:cNvPr id="30856" name="Freeform 133"/>
              <p:cNvSpPr/>
              <p:nvPr/>
            </p:nvSpPr>
            <p:spPr>
              <a:xfrm>
                <a:off x="2989263" y="2425700"/>
                <a:ext cx="133350" cy="85725"/>
              </a:xfrm>
              <a:custGeom>
                <a:avLst/>
                <a:gdLst/>
                <a:ahLst/>
                <a:cxnLst>
                  <a:cxn ang="0">
                    <a:pos x="120202" y="53340"/>
                  </a:cxn>
                  <a:cxn ang="0">
                    <a:pos x="133350" y="53340"/>
                  </a:cxn>
                  <a:cxn ang="0">
                    <a:pos x="0" y="51435"/>
                  </a:cxn>
                  <a:cxn ang="0">
                    <a:pos x="120202" y="53340"/>
                  </a:cxn>
                </a:cxnLst>
                <a:pathLst>
                  <a:path w="71" h="45">
                    <a:moveTo>
                      <a:pt x="64" y="28"/>
                    </a:moveTo>
                    <a:cubicBezTo>
                      <a:pt x="66" y="28"/>
                      <a:pt x="69" y="28"/>
                      <a:pt x="71" y="28"/>
                    </a:cubicBezTo>
                    <a:cubicBezTo>
                      <a:pt x="49" y="45"/>
                      <a:pt x="29" y="22"/>
                      <a:pt x="0" y="27"/>
                    </a:cubicBezTo>
                    <a:cubicBezTo>
                      <a:pt x="28" y="0"/>
                      <a:pt x="45" y="22"/>
                      <a:pt x="64" y="28"/>
                    </a:cubicBezTo>
                    <a:close/>
                  </a:path>
                </a:pathLst>
              </a:custGeom>
              <a:solidFill>
                <a:srgbClr val="E0A48F"/>
              </a:solidFill>
              <a:ln w="9525">
                <a:noFill/>
              </a:ln>
            </p:spPr>
            <p:txBody>
              <a:bodyPr/>
              <a:p>
                <a:endParaRPr lang="zh-CN" altLang="en-US"/>
              </a:p>
            </p:txBody>
          </p:sp>
          <p:sp>
            <p:nvSpPr>
              <p:cNvPr id="30857" name="Freeform 134"/>
              <p:cNvSpPr/>
              <p:nvPr/>
            </p:nvSpPr>
            <p:spPr>
              <a:xfrm>
                <a:off x="2835275" y="2322513"/>
                <a:ext cx="50800" cy="73025"/>
              </a:xfrm>
              <a:custGeom>
                <a:avLst/>
                <a:gdLst/>
                <a:ahLst/>
                <a:cxnLst>
                  <a:cxn ang="0">
                    <a:pos x="20696" y="73025"/>
                  </a:cxn>
                  <a:cxn ang="0">
                    <a:pos x="0" y="0"/>
                  </a:cxn>
                  <a:cxn ang="0">
                    <a:pos x="20696" y="73025"/>
                  </a:cxn>
                </a:cxnLst>
                <a:pathLst>
                  <a:path w="27" h="39">
                    <a:moveTo>
                      <a:pt x="11" y="39"/>
                    </a:moveTo>
                    <a:cubicBezTo>
                      <a:pt x="7" y="23"/>
                      <a:pt x="4" y="12"/>
                      <a:pt x="0" y="0"/>
                    </a:cubicBezTo>
                    <a:cubicBezTo>
                      <a:pt x="27" y="12"/>
                      <a:pt x="27" y="12"/>
                      <a:pt x="11" y="39"/>
                    </a:cubicBezTo>
                    <a:close/>
                  </a:path>
                </a:pathLst>
              </a:custGeom>
              <a:solidFill>
                <a:srgbClr val="E7BEA8"/>
              </a:solidFill>
              <a:ln w="9525">
                <a:noFill/>
              </a:ln>
            </p:spPr>
            <p:txBody>
              <a:bodyPr/>
              <a:p>
                <a:endParaRPr lang="zh-CN" altLang="en-US"/>
              </a:p>
            </p:txBody>
          </p:sp>
          <p:sp>
            <p:nvSpPr>
              <p:cNvPr id="30858" name="Freeform 135"/>
              <p:cNvSpPr/>
              <p:nvPr/>
            </p:nvSpPr>
            <p:spPr>
              <a:xfrm>
                <a:off x="2746375" y="2030413"/>
                <a:ext cx="44450" cy="53975"/>
              </a:xfrm>
              <a:custGeom>
                <a:avLst/>
                <a:gdLst/>
                <a:ahLst/>
                <a:cxnLst>
                  <a:cxn ang="0">
                    <a:pos x="44450" y="26056"/>
                  </a:cxn>
                  <a:cxn ang="0">
                    <a:pos x="25123" y="50252"/>
                  </a:cxn>
                  <a:cxn ang="0">
                    <a:pos x="0" y="18612"/>
                  </a:cxn>
                  <a:cxn ang="0">
                    <a:pos x="19326" y="0"/>
                  </a:cxn>
                  <a:cxn ang="0">
                    <a:pos x="44450" y="26056"/>
                  </a:cxn>
                </a:cxnLst>
                <a:pathLst>
                  <a:path w="23" h="29">
                    <a:moveTo>
                      <a:pt x="23" y="14"/>
                    </a:moveTo>
                    <a:cubicBezTo>
                      <a:pt x="23" y="21"/>
                      <a:pt x="21" y="29"/>
                      <a:pt x="13" y="27"/>
                    </a:cubicBezTo>
                    <a:cubicBezTo>
                      <a:pt x="5" y="26"/>
                      <a:pt x="0" y="19"/>
                      <a:pt x="0" y="10"/>
                    </a:cubicBezTo>
                    <a:cubicBezTo>
                      <a:pt x="1" y="5"/>
                      <a:pt x="4" y="1"/>
                      <a:pt x="10" y="0"/>
                    </a:cubicBezTo>
                    <a:cubicBezTo>
                      <a:pt x="20" y="0"/>
                      <a:pt x="23" y="6"/>
                      <a:pt x="23" y="14"/>
                    </a:cubicBezTo>
                    <a:close/>
                  </a:path>
                </a:pathLst>
              </a:custGeom>
              <a:solidFill>
                <a:srgbClr val="E9A784"/>
              </a:solidFill>
              <a:ln w="9525">
                <a:noFill/>
              </a:ln>
            </p:spPr>
            <p:txBody>
              <a:bodyPr/>
              <a:p>
                <a:endParaRPr lang="zh-CN" altLang="en-US"/>
              </a:p>
            </p:txBody>
          </p:sp>
          <p:sp>
            <p:nvSpPr>
              <p:cNvPr id="30859" name="Freeform 136"/>
              <p:cNvSpPr/>
              <p:nvPr/>
            </p:nvSpPr>
            <p:spPr>
              <a:xfrm>
                <a:off x="2954338" y="2324100"/>
                <a:ext cx="85725" cy="47625"/>
              </a:xfrm>
              <a:custGeom>
                <a:avLst/>
                <a:gdLst/>
                <a:ahLst/>
                <a:cxnLst>
                  <a:cxn ang="0">
                    <a:pos x="85725" y="24765"/>
                  </a:cxn>
                  <a:cxn ang="0">
                    <a:pos x="0" y="9525"/>
                  </a:cxn>
                  <a:cxn ang="0">
                    <a:pos x="85725" y="24765"/>
                  </a:cxn>
                </a:cxnLst>
                <a:pathLst>
                  <a:path w="46" h="25">
                    <a:moveTo>
                      <a:pt x="46" y="13"/>
                    </a:moveTo>
                    <a:cubicBezTo>
                      <a:pt x="24" y="25"/>
                      <a:pt x="13" y="10"/>
                      <a:pt x="0" y="5"/>
                    </a:cubicBezTo>
                    <a:cubicBezTo>
                      <a:pt x="15" y="0"/>
                      <a:pt x="29" y="3"/>
                      <a:pt x="46" y="13"/>
                    </a:cubicBezTo>
                    <a:close/>
                  </a:path>
                </a:pathLst>
              </a:custGeom>
              <a:solidFill>
                <a:srgbClr val="E3A891"/>
              </a:solidFill>
              <a:ln w="9525">
                <a:noFill/>
              </a:ln>
            </p:spPr>
            <p:txBody>
              <a:bodyPr/>
              <a:p>
                <a:endParaRPr lang="zh-CN" altLang="en-US"/>
              </a:p>
            </p:txBody>
          </p:sp>
          <p:sp>
            <p:nvSpPr>
              <p:cNvPr id="30860" name="Freeform 137"/>
              <p:cNvSpPr/>
              <p:nvPr/>
            </p:nvSpPr>
            <p:spPr>
              <a:xfrm>
                <a:off x="2668588" y="2119313"/>
                <a:ext cx="77788" cy="58738"/>
              </a:xfrm>
              <a:custGeom>
                <a:avLst/>
                <a:gdLst/>
                <a:ahLst/>
                <a:cxnLst>
                  <a:cxn ang="0">
                    <a:pos x="77788" y="24632"/>
                  </a:cxn>
                  <a:cxn ang="0">
                    <a:pos x="33337" y="41685"/>
                  </a:cxn>
                  <a:cxn ang="0">
                    <a:pos x="5556" y="41685"/>
                  </a:cxn>
                  <a:cxn ang="0">
                    <a:pos x="20373" y="11368"/>
                  </a:cxn>
                  <a:cxn ang="0">
                    <a:pos x="77788" y="24632"/>
                  </a:cxn>
                </a:cxnLst>
                <a:pathLst>
                  <a:path w="42" h="31">
                    <a:moveTo>
                      <a:pt x="42" y="13"/>
                    </a:moveTo>
                    <a:cubicBezTo>
                      <a:pt x="37" y="23"/>
                      <a:pt x="26" y="20"/>
                      <a:pt x="18" y="22"/>
                    </a:cubicBezTo>
                    <a:cubicBezTo>
                      <a:pt x="13" y="24"/>
                      <a:pt x="7" y="31"/>
                      <a:pt x="3" y="22"/>
                    </a:cubicBezTo>
                    <a:cubicBezTo>
                      <a:pt x="0" y="15"/>
                      <a:pt x="8" y="11"/>
                      <a:pt x="11" y="6"/>
                    </a:cubicBezTo>
                    <a:cubicBezTo>
                      <a:pt x="22" y="6"/>
                      <a:pt x="34" y="0"/>
                      <a:pt x="42" y="13"/>
                    </a:cubicBezTo>
                    <a:close/>
                  </a:path>
                </a:pathLst>
              </a:custGeom>
              <a:solidFill>
                <a:srgbClr val="E7C9AC"/>
              </a:solidFill>
              <a:ln w="9525">
                <a:noFill/>
              </a:ln>
            </p:spPr>
            <p:txBody>
              <a:bodyPr/>
              <a:p>
                <a:endParaRPr lang="zh-CN" altLang="en-US"/>
              </a:p>
            </p:txBody>
          </p:sp>
          <p:sp>
            <p:nvSpPr>
              <p:cNvPr id="30861" name="Freeform 138"/>
              <p:cNvSpPr/>
              <p:nvPr/>
            </p:nvSpPr>
            <p:spPr>
              <a:xfrm>
                <a:off x="2717800" y="2219325"/>
                <a:ext cx="68263" cy="68263"/>
              </a:xfrm>
              <a:custGeom>
                <a:avLst/>
                <a:gdLst/>
                <a:ahLst/>
                <a:cxnLst>
                  <a:cxn ang="0">
                    <a:pos x="68263" y="13273"/>
                  </a:cxn>
                  <a:cxn ang="0">
                    <a:pos x="0" y="68263"/>
                  </a:cxn>
                  <a:cxn ang="0">
                    <a:pos x="68263" y="13273"/>
                  </a:cxn>
                </a:cxnLst>
                <a:pathLst>
                  <a:path w="37" h="36">
                    <a:moveTo>
                      <a:pt x="37" y="7"/>
                    </a:moveTo>
                    <a:cubicBezTo>
                      <a:pt x="34" y="29"/>
                      <a:pt x="13" y="27"/>
                      <a:pt x="0" y="36"/>
                    </a:cubicBezTo>
                    <a:cubicBezTo>
                      <a:pt x="3" y="15"/>
                      <a:pt x="11" y="0"/>
                      <a:pt x="37" y="7"/>
                    </a:cubicBezTo>
                    <a:close/>
                  </a:path>
                </a:pathLst>
              </a:custGeom>
              <a:solidFill>
                <a:srgbClr val="E9D0BA"/>
              </a:solidFill>
              <a:ln w="9525">
                <a:noFill/>
              </a:ln>
            </p:spPr>
            <p:txBody>
              <a:bodyPr/>
              <a:p>
                <a:endParaRPr lang="zh-CN" altLang="en-US"/>
              </a:p>
            </p:txBody>
          </p:sp>
          <p:sp>
            <p:nvSpPr>
              <p:cNvPr id="30862" name="Freeform 139"/>
              <p:cNvSpPr/>
              <p:nvPr/>
            </p:nvSpPr>
            <p:spPr>
              <a:xfrm>
                <a:off x="4019550" y="3328988"/>
                <a:ext cx="246063" cy="234950"/>
              </a:xfrm>
              <a:custGeom>
                <a:avLst/>
                <a:gdLst/>
                <a:ahLst/>
                <a:cxnLst>
                  <a:cxn ang="0">
                    <a:pos x="195347" y="216154"/>
                  </a:cxn>
                  <a:cxn ang="0">
                    <a:pos x="95795" y="223672"/>
                  </a:cxn>
                  <a:cxn ang="0">
                    <a:pos x="16905" y="208635"/>
                  </a:cxn>
                  <a:cxn ang="0">
                    <a:pos x="48836" y="152247"/>
                  </a:cxn>
                  <a:cxn ang="0">
                    <a:pos x="107065" y="54508"/>
                  </a:cxn>
                  <a:cxn ang="0">
                    <a:pos x="178442" y="0"/>
                  </a:cxn>
                  <a:cxn ang="0">
                    <a:pos x="180320" y="0"/>
                  </a:cxn>
                  <a:cxn ang="0">
                    <a:pos x="167172" y="88341"/>
                  </a:cxn>
                  <a:cxn ang="0">
                    <a:pos x="216009" y="161645"/>
                  </a:cxn>
                  <a:cxn ang="0">
                    <a:pos x="246063" y="187960"/>
                  </a:cxn>
                  <a:cxn ang="0">
                    <a:pos x="195347" y="216154"/>
                  </a:cxn>
                </a:cxnLst>
                <a:pathLst>
                  <a:path w="131" h="125">
                    <a:moveTo>
                      <a:pt x="104" y="115"/>
                    </a:moveTo>
                    <a:cubicBezTo>
                      <a:pt x="85" y="97"/>
                      <a:pt x="68" y="115"/>
                      <a:pt x="51" y="119"/>
                    </a:cubicBezTo>
                    <a:cubicBezTo>
                      <a:pt x="34" y="124"/>
                      <a:pt x="18" y="125"/>
                      <a:pt x="9" y="111"/>
                    </a:cubicBezTo>
                    <a:cubicBezTo>
                      <a:pt x="0" y="97"/>
                      <a:pt x="21" y="92"/>
                      <a:pt x="26" y="81"/>
                    </a:cubicBezTo>
                    <a:cubicBezTo>
                      <a:pt x="35" y="63"/>
                      <a:pt x="70" y="60"/>
                      <a:pt x="57" y="29"/>
                    </a:cubicBezTo>
                    <a:cubicBezTo>
                      <a:pt x="68" y="17"/>
                      <a:pt x="76" y="2"/>
                      <a:pt x="95" y="0"/>
                    </a:cubicBezTo>
                    <a:cubicBezTo>
                      <a:pt x="96" y="0"/>
                      <a:pt x="96" y="0"/>
                      <a:pt x="96" y="0"/>
                    </a:cubicBezTo>
                    <a:cubicBezTo>
                      <a:pt x="109" y="18"/>
                      <a:pt x="89" y="31"/>
                      <a:pt x="89" y="47"/>
                    </a:cubicBezTo>
                    <a:cubicBezTo>
                      <a:pt x="89" y="66"/>
                      <a:pt x="80" y="90"/>
                      <a:pt x="115" y="86"/>
                    </a:cubicBezTo>
                    <a:cubicBezTo>
                      <a:pt x="123" y="85"/>
                      <a:pt x="129" y="91"/>
                      <a:pt x="131" y="100"/>
                    </a:cubicBezTo>
                    <a:cubicBezTo>
                      <a:pt x="127" y="114"/>
                      <a:pt x="118" y="119"/>
                      <a:pt x="104" y="115"/>
                    </a:cubicBezTo>
                    <a:close/>
                  </a:path>
                </a:pathLst>
              </a:custGeom>
              <a:solidFill>
                <a:srgbClr val="7CA873"/>
              </a:solidFill>
              <a:ln w="9525">
                <a:noFill/>
              </a:ln>
            </p:spPr>
            <p:txBody>
              <a:bodyPr/>
              <a:p>
                <a:endParaRPr lang="zh-CN" altLang="en-US"/>
              </a:p>
            </p:txBody>
          </p:sp>
          <p:sp>
            <p:nvSpPr>
              <p:cNvPr id="30863" name="Freeform 140"/>
              <p:cNvSpPr/>
              <p:nvPr/>
            </p:nvSpPr>
            <p:spPr>
              <a:xfrm>
                <a:off x="3930650" y="3363913"/>
                <a:ext cx="153988" cy="139700"/>
              </a:xfrm>
              <a:custGeom>
                <a:avLst/>
                <a:gdLst/>
                <a:ahLst/>
                <a:cxnLst>
                  <a:cxn ang="0">
                    <a:pos x="153988" y="35868"/>
                  </a:cxn>
                  <a:cxn ang="0">
                    <a:pos x="50703" y="94391"/>
                  </a:cxn>
                  <a:cxn ang="0">
                    <a:pos x="0" y="69850"/>
                  </a:cxn>
                  <a:cxn ang="0">
                    <a:pos x="45069" y="49083"/>
                  </a:cxn>
                  <a:cxn ang="0">
                    <a:pos x="82627" y="0"/>
                  </a:cxn>
                  <a:cxn ang="0">
                    <a:pos x="153988" y="35868"/>
                  </a:cxn>
                </a:cxnLst>
                <a:pathLst>
                  <a:path w="82" h="74">
                    <a:moveTo>
                      <a:pt x="82" y="19"/>
                    </a:moveTo>
                    <a:cubicBezTo>
                      <a:pt x="64" y="30"/>
                      <a:pt x="65" y="74"/>
                      <a:pt x="27" y="50"/>
                    </a:cubicBezTo>
                    <a:cubicBezTo>
                      <a:pt x="22" y="36"/>
                      <a:pt x="1" y="55"/>
                      <a:pt x="0" y="37"/>
                    </a:cubicBezTo>
                    <a:cubicBezTo>
                      <a:pt x="0" y="21"/>
                      <a:pt x="16" y="28"/>
                      <a:pt x="24" y="26"/>
                    </a:cubicBezTo>
                    <a:cubicBezTo>
                      <a:pt x="39" y="23"/>
                      <a:pt x="30" y="4"/>
                      <a:pt x="44" y="0"/>
                    </a:cubicBezTo>
                    <a:cubicBezTo>
                      <a:pt x="54" y="10"/>
                      <a:pt x="64" y="22"/>
                      <a:pt x="82" y="19"/>
                    </a:cubicBezTo>
                    <a:close/>
                  </a:path>
                </a:pathLst>
              </a:custGeom>
              <a:solidFill>
                <a:srgbClr val="81AA80"/>
              </a:solidFill>
              <a:ln w="9525">
                <a:noFill/>
              </a:ln>
            </p:spPr>
            <p:txBody>
              <a:bodyPr/>
              <a:p>
                <a:endParaRPr lang="zh-CN" altLang="en-US"/>
              </a:p>
            </p:txBody>
          </p:sp>
          <p:sp>
            <p:nvSpPr>
              <p:cNvPr id="30864" name="Freeform 141"/>
              <p:cNvSpPr/>
              <p:nvPr/>
            </p:nvSpPr>
            <p:spPr>
              <a:xfrm>
                <a:off x="3746500" y="3173413"/>
                <a:ext cx="106363" cy="84138"/>
              </a:xfrm>
              <a:custGeom>
                <a:avLst/>
                <a:gdLst/>
                <a:ahLst/>
                <a:cxnLst>
                  <a:cxn ang="0">
                    <a:pos x="91168" y="11218"/>
                  </a:cxn>
                  <a:cxn ang="0">
                    <a:pos x="106363" y="39264"/>
                  </a:cxn>
                  <a:cxn ang="0">
                    <a:pos x="17094" y="84138"/>
                  </a:cxn>
                  <a:cxn ang="0">
                    <a:pos x="7597" y="37394"/>
                  </a:cxn>
                  <a:cxn ang="0">
                    <a:pos x="91168" y="11218"/>
                  </a:cxn>
                </a:cxnLst>
                <a:pathLst>
                  <a:path w="56" h="45">
                    <a:moveTo>
                      <a:pt x="48" y="6"/>
                    </a:moveTo>
                    <a:cubicBezTo>
                      <a:pt x="50" y="11"/>
                      <a:pt x="53" y="16"/>
                      <a:pt x="56" y="21"/>
                    </a:cubicBezTo>
                    <a:cubicBezTo>
                      <a:pt x="43" y="33"/>
                      <a:pt x="17" y="22"/>
                      <a:pt x="9" y="45"/>
                    </a:cubicBezTo>
                    <a:cubicBezTo>
                      <a:pt x="0" y="38"/>
                      <a:pt x="3" y="29"/>
                      <a:pt x="4" y="20"/>
                    </a:cubicBezTo>
                    <a:cubicBezTo>
                      <a:pt x="14" y="2"/>
                      <a:pt x="30" y="0"/>
                      <a:pt x="48" y="6"/>
                    </a:cubicBezTo>
                    <a:close/>
                  </a:path>
                </a:pathLst>
              </a:custGeom>
              <a:solidFill>
                <a:srgbClr val="D5DAC1"/>
              </a:solidFill>
              <a:ln w="9525">
                <a:noFill/>
              </a:ln>
            </p:spPr>
            <p:txBody>
              <a:bodyPr/>
              <a:p>
                <a:endParaRPr lang="zh-CN" altLang="en-US"/>
              </a:p>
            </p:txBody>
          </p:sp>
          <p:sp>
            <p:nvSpPr>
              <p:cNvPr id="30865" name="Freeform 142"/>
              <p:cNvSpPr/>
              <p:nvPr/>
            </p:nvSpPr>
            <p:spPr>
              <a:xfrm>
                <a:off x="3827463" y="3500438"/>
                <a:ext cx="506413" cy="393700"/>
              </a:xfrm>
              <a:custGeom>
                <a:avLst/>
                <a:gdLst/>
                <a:ahLst/>
                <a:cxnLst>
                  <a:cxn ang="0">
                    <a:pos x="387810" y="44994"/>
                  </a:cxn>
                  <a:cxn ang="0">
                    <a:pos x="431109" y="16872"/>
                  </a:cxn>
                  <a:cxn ang="0">
                    <a:pos x="474409" y="31870"/>
                  </a:cxn>
                  <a:cxn ang="0">
                    <a:pos x="348276" y="314960"/>
                  </a:cxn>
                  <a:cxn ang="0">
                    <a:pos x="199553" y="367453"/>
                  </a:cxn>
                  <a:cxn ang="0">
                    <a:pos x="156253" y="393700"/>
                  </a:cxn>
                  <a:cxn ang="0">
                    <a:pos x="154371" y="320584"/>
                  </a:cxn>
                  <a:cxn ang="0">
                    <a:pos x="48946" y="253092"/>
                  </a:cxn>
                  <a:cxn ang="0">
                    <a:pos x="37651" y="170603"/>
                  </a:cxn>
                  <a:cxn ang="0">
                    <a:pos x="152488" y="73115"/>
                  </a:cxn>
                  <a:cxn ang="0">
                    <a:pos x="184492" y="63741"/>
                  </a:cxn>
                  <a:cxn ang="0">
                    <a:pos x="387810" y="44994"/>
                  </a:cxn>
                </a:cxnLst>
                <a:pathLst>
                  <a:path w="269" h="210">
                    <a:moveTo>
                      <a:pt x="206" y="24"/>
                    </a:moveTo>
                    <a:cubicBezTo>
                      <a:pt x="214" y="19"/>
                      <a:pt x="222" y="14"/>
                      <a:pt x="229" y="9"/>
                    </a:cubicBezTo>
                    <a:cubicBezTo>
                      <a:pt x="241" y="0"/>
                      <a:pt x="246" y="8"/>
                      <a:pt x="252" y="17"/>
                    </a:cubicBezTo>
                    <a:cubicBezTo>
                      <a:pt x="269" y="69"/>
                      <a:pt x="235" y="147"/>
                      <a:pt x="185" y="168"/>
                    </a:cubicBezTo>
                    <a:cubicBezTo>
                      <a:pt x="159" y="179"/>
                      <a:pt x="132" y="187"/>
                      <a:pt x="106" y="196"/>
                    </a:cubicBezTo>
                    <a:cubicBezTo>
                      <a:pt x="98" y="200"/>
                      <a:pt x="91" y="205"/>
                      <a:pt x="83" y="210"/>
                    </a:cubicBezTo>
                    <a:cubicBezTo>
                      <a:pt x="71" y="197"/>
                      <a:pt x="73" y="184"/>
                      <a:pt x="82" y="171"/>
                    </a:cubicBezTo>
                    <a:cubicBezTo>
                      <a:pt x="72" y="145"/>
                      <a:pt x="45" y="147"/>
                      <a:pt x="26" y="135"/>
                    </a:cubicBezTo>
                    <a:cubicBezTo>
                      <a:pt x="3" y="122"/>
                      <a:pt x="0" y="109"/>
                      <a:pt x="20" y="91"/>
                    </a:cubicBezTo>
                    <a:cubicBezTo>
                      <a:pt x="40" y="74"/>
                      <a:pt x="60" y="56"/>
                      <a:pt x="81" y="39"/>
                    </a:cubicBezTo>
                    <a:cubicBezTo>
                      <a:pt x="85" y="35"/>
                      <a:pt x="95" y="32"/>
                      <a:pt x="98" y="34"/>
                    </a:cubicBezTo>
                    <a:cubicBezTo>
                      <a:pt x="137" y="60"/>
                      <a:pt x="171" y="40"/>
                      <a:pt x="206" y="24"/>
                    </a:cubicBezTo>
                    <a:close/>
                  </a:path>
                </a:pathLst>
              </a:custGeom>
              <a:solidFill>
                <a:srgbClr val="88B283"/>
              </a:solidFill>
              <a:ln w="9525">
                <a:noFill/>
              </a:ln>
            </p:spPr>
            <p:txBody>
              <a:bodyPr/>
              <a:p>
                <a:endParaRPr lang="zh-CN" altLang="en-US"/>
              </a:p>
            </p:txBody>
          </p:sp>
          <p:sp>
            <p:nvSpPr>
              <p:cNvPr id="30866" name="Freeform 143"/>
              <p:cNvSpPr/>
              <p:nvPr/>
            </p:nvSpPr>
            <p:spPr>
              <a:xfrm>
                <a:off x="4154488" y="3328988"/>
                <a:ext cx="149225" cy="203200"/>
              </a:xfrm>
              <a:custGeom>
                <a:avLst/>
                <a:gdLst/>
                <a:ahLst/>
                <a:cxnLst>
                  <a:cxn ang="0">
                    <a:pos x="147336" y="203200"/>
                  </a:cxn>
                  <a:cxn ang="0">
                    <a:pos x="103890" y="188148"/>
                  </a:cxn>
                  <a:cxn ang="0">
                    <a:pos x="100112" y="182503"/>
                  </a:cxn>
                  <a:cxn ang="0">
                    <a:pos x="9444" y="148637"/>
                  </a:cxn>
                  <a:cxn ang="0">
                    <a:pos x="37778" y="28222"/>
                  </a:cxn>
                  <a:cxn ang="0">
                    <a:pos x="45334" y="0"/>
                  </a:cxn>
                  <a:cxn ang="0">
                    <a:pos x="147336" y="203200"/>
                  </a:cxn>
                </a:cxnLst>
                <a:pathLst>
                  <a:path w="79" h="108">
                    <a:moveTo>
                      <a:pt x="78" y="108"/>
                    </a:moveTo>
                    <a:cubicBezTo>
                      <a:pt x="70" y="105"/>
                      <a:pt x="63" y="102"/>
                      <a:pt x="55" y="100"/>
                    </a:cubicBezTo>
                    <a:cubicBezTo>
                      <a:pt x="54" y="99"/>
                      <a:pt x="54" y="97"/>
                      <a:pt x="53" y="97"/>
                    </a:cubicBezTo>
                    <a:cubicBezTo>
                      <a:pt x="4" y="86"/>
                      <a:pt x="2" y="85"/>
                      <a:pt x="5" y="79"/>
                    </a:cubicBezTo>
                    <a:cubicBezTo>
                      <a:pt x="12" y="58"/>
                      <a:pt x="0" y="33"/>
                      <a:pt x="20" y="15"/>
                    </a:cubicBezTo>
                    <a:cubicBezTo>
                      <a:pt x="23" y="12"/>
                      <a:pt x="23" y="5"/>
                      <a:pt x="24" y="0"/>
                    </a:cubicBezTo>
                    <a:cubicBezTo>
                      <a:pt x="60" y="27"/>
                      <a:pt x="79" y="62"/>
                      <a:pt x="78" y="108"/>
                    </a:cubicBezTo>
                    <a:close/>
                  </a:path>
                </a:pathLst>
              </a:custGeom>
              <a:solidFill>
                <a:srgbClr val="9EBD93"/>
              </a:solidFill>
              <a:ln w="9525">
                <a:noFill/>
              </a:ln>
            </p:spPr>
            <p:txBody>
              <a:bodyPr/>
              <a:p>
                <a:endParaRPr lang="zh-CN" altLang="en-US"/>
              </a:p>
            </p:txBody>
          </p:sp>
        </p:grpSp>
        <p:pic>
          <p:nvPicPr>
            <p:cNvPr id="30867" name="图片 303"/>
            <p:cNvPicPr>
              <a:picLocks noChangeAspect="1"/>
            </p:cNvPicPr>
            <p:nvPr/>
          </p:nvPicPr>
          <p:blipFill>
            <a:blip r:embed="rId1"/>
            <a:stretch>
              <a:fillRect/>
            </a:stretch>
          </p:blipFill>
          <p:spPr>
            <a:xfrm>
              <a:off x="7879" y="2688"/>
              <a:ext cx="3442" cy="3390"/>
            </a:xfrm>
            <a:prstGeom prst="rect">
              <a:avLst/>
            </a:prstGeom>
            <a:noFill/>
            <a:ln w="9525">
              <a:noFill/>
            </a:ln>
          </p:spPr>
        </p:pic>
        <p:sp>
          <p:nvSpPr>
            <p:cNvPr id="30868" name="TextBox 7"/>
            <p:cNvSpPr txBox="1"/>
            <p:nvPr/>
          </p:nvSpPr>
          <p:spPr>
            <a:xfrm>
              <a:off x="8576" y="3202"/>
              <a:ext cx="2048" cy="2569"/>
            </a:xfrm>
            <a:prstGeom prst="rect">
              <a:avLst/>
            </a:prstGeom>
            <a:noFill/>
            <a:ln w="9525">
              <a:noFill/>
            </a:ln>
          </p:spPr>
          <p:txBody>
            <a:bodyPr wrap="square" anchor="t">
              <a:spAutoFit/>
            </a:bodyPr>
            <a:p>
              <a:r>
                <a:rPr lang="zh-CN" altLang="zh-CN" sz="4400" b="1" dirty="0">
                  <a:solidFill>
                    <a:srgbClr val="404040"/>
                  </a:solidFill>
                  <a:latin typeface="微软雅黑" panose="020B0503020204020204" charset="-122"/>
                  <a:ea typeface="微软雅黑" panose="020B0503020204020204" charset="-122"/>
                </a:rPr>
                <a:t>消极</a:t>
              </a:r>
              <a:endParaRPr lang="zh-CN" altLang="zh-CN" sz="4400" b="1" dirty="0">
                <a:solidFill>
                  <a:srgbClr val="404040"/>
                </a:solidFill>
                <a:latin typeface="微软雅黑" panose="020B0503020204020204" charset="-122"/>
                <a:ea typeface="微软雅黑" panose="020B0503020204020204" charset="-122"/>
              </a:endParaRPr>
            </a:p>
            <a:p>
              <a:r>
                <a:rPr lang="zh-CN" altLang="zh-CN" sz="4400" b="1" dirty="0">
                  <a:solidFill>
                    <a:srgbClr val="404040"/>
                  </a:solidFill>
                  <a:latin typeface="微软雅黑" panose="020B0503020204020204" charset="-122"/>
                  <a:ea typeface="微软雅黑" panose="020B0503020204020204" charset="-122"/>
                </a:rPr>
                <a:t>影响</a:t>
              </a:r>
              <a:endParaRPr lang="zh-CN" altLang="zh-CN" sz="4400" b="1" dirty="0">
                <a:solidFill>
                  <a:srgbClr val="404040"/>
                </a:solidFill>
                <a:latin typeface="微软雅黑" panose="020B0503020204020204" charset="-122"/>
                <a:ea typeface="微软雅黑" panose="020B0503020204020204" charset="-122"/>
              </a:endParaRPr>
            </a:p>
          </p:txBody>
        </p:sp>
      </p:grpSp>
      <p:sp>
        <p:nvSpPr>
          <p:cNvPr id="19" name="文本框 18"/>
          <p:cNvSpPr txBox="1"/>
          <p:nvPr/>
        </p:nvSpPr>
        <p:spPr>
          <a:xfrm>
            <a:off x="3175000" y="5473700"/>
            <a:ext cx="8439150" cy="954088"/>
          </a:xfrm>
          <a:prstGeom prst="rect">
            <a:avLst/>
          </a:prstGeom>
          <a:noFill/>
          <a:ln w="9525">
            <a:noFill/>
          </a:ln>
        </p:spPr>
        <p:txBody>
          <a:bodyPr wrap="square" anchor="t">
            <a:spAutoFit/>
          </a:bodyPr>
          <a:p>
            <a:r>
              <a:rPr lang="en-US" altLang="zh-CN" sz="2800" dirty="0">
                <a:solidFill>
                  <a:srgbClr val="0D0D0D"/>
                </a:solidFill>
                <a:latin typeface="宋体" panose="02010600030101010101" pitchFamily="2" charset="-122"/>
                <a:ea typeface="宋体" panose="02010600030101010101" pitchFamily="2" charset="-122"/>
                <a:sym typeface="微软雅黑" panose="020B0503020204020204" charset="-122"/>
              </a:rPr>
              <a:t>    </a:t>
            </a:r>
            <a:r>
              <a:rPr lang="zh-CN" altLang="en-US" sz="2800" dirty="0">
                <a:solidFill>
                  <a:srgbClr val="0D0D0D"/>
                </a:solidFill>
                <a:latin typeface="宋体" panose="02010600030101010101" pitchFamily="2" charset="-122"/>
                <a:ea typeface="宋体" panose="02010600030101010101" pitchFamily="2" charset="-122"/>
                <a:sym typeface="微软雅黑" panose="020B0503020204020204" charset="-122"/>
              </a:rPr>
              <a:t>处于青春期的我们，往往更加关注自己的外表。有时，一些正常的生理现象也可能给我们带来</a:t>
            </a:r>
            <a:r>
              <a:rPr lang="zh-CN" altLang="en-US" sz="2800" dirty="0">
                <a:solidFill>
                  <a:srgbClr val="C00000"/>
                </a:solidFill>
                <a:latin typeface="宋体" panose="02010600030101010101" pitchFamily="2" charset="-122"/>
                <a:ea typeface="宋体" panose="02010600030101010101" pitchFamily="2" charset="-122"/>
                <a:sym typeface="微软雅黑" panose="020B0503020204020204" charset="-122"/>
              </a:rPr>
              <a:t>烦恼</a:t>
            </a:r>
            <a:r>
              <a:rPr lang="zh-CN" altLang="en-US" sz="2800" dirty="0">
                <a:solidFill>
                  <a:srgbClr val="0D0D0D"/>
                </a:solidFill>
                <a:latin typeface="宋体" panose="02010600030101010101" pitchFamily="2" charset="-122"/>
                <a:ea typeface="宋体" panose="02010600030101010101" pitchFamily="2" charset="-122"/>
                <a:sym typeface="微软雅黑" panose="020B0503020204020204" charset="-122"/>
              </a:rPr>
              <a:t>。</a:t>
            </a:r>
            <a:endParaRPr lang="en-US" altLang="zh-CN">
              <a:latin typeface="Arial" panose="020B0604020202020204" pitchFamily="34" charset="0"/>
              <a:ea typeface="微软雅黑" panose="020B0503020204020204" charset="-122"/>
            </a:endParaRPr>
          </a:p>
        </p:txBody>
      </p:sp>
      <p:grpSp>
        <p:nvGrpSpPr>
          <p:cNvPr id="30870" name="组合 2"/>
          <p:cNvGrpSpPr/>
          <p:nvPr/>
        </p:nvGrpSpPr>
        <p:grpSpPr>
          <a:xfrm>
            <a:off x="2214563" y="1225550"/>
            <a:ext cx="8235950" cy="3600450"/>
            <a:chOff x="376" y="2499"/>
            <a:chExt cx="12969" cy="5668"/>
          </a:xfrm>
        </p:grpSpPr>
        <p:pic>
          <p:nvPicPr>
            <p:cNvPr id="30871" name="图片 6"/>
            <p:cNvPicPr preferRelativeResize="0"/>
            <p:nvPr/>
          </p:nvPicPr>
          <p:blipFill>
            <a:blip r:embed="rId2"/>
            <a:stretch>
              <a:fillRect/>
            </a:stretch>
          </p:blipFill>
          <p:spPr>
            <a:xfrm>
              <a:off x="376" y="2499"/>
              <a:ext cx="3401" cy="5669"/>
            </a:xfrm>
            <a:prstGeom prst="rect">
              <a:avLst/>
            </a:prstGeom>
            <a:noFill/>
            <a:ln w="9525">
              <a:noFill/>
            </a:ln>
          </p:spPr>
        </p:pic>
        <p:pic>
          <p:nvPicPr>
            <p:cNvPr id="30872" name="图片 9"/>
            <p:cNvPicPr preferRelativeResize="0"/>
            <p:nvPr/>
          </p:nvPicPr>
          <p:blipFill>
            <a:blip r:embed="rId3"/>
            <a:srcRect l="10184" r="2869" b="5074"/>
            <a:stretch>
              <a:fillRect/>
            </a:stretch>
          </p:blipFill>
          <p:spPr>
            <a:xfrm>
              <a:off x="5184" y="2498"/>
              <a:ext cx="3401" cy="5669"/>
            </a:xfrm>
            <a:prstGeom prst="rect">
              <a:avLst/>
            </a:prstGeom>
            <a:noFill/>
            <a:ln w="9525">
              <a:noFill/>
            </a:ln>
          </p:spPr>
        </p:pic>
        <p:pic>
          <p:nvPicPr>
            <p:cNvPr id="30873" name="图片 1"/>
            <p:cNvPicPr preferRelativeResize="0"/>
            <p:nvPr/>
          </p:nvPicPr>
          <p:blipFill>
            <a:blip r:embed="rId4"/>
            <a:srcRect l="7158" r="7930"/>
            <a:stretch>
              <a:fillRect/>
            </a:stretch>
          </p:blipFill>
          <p:spPr>
            <a:xfrm>
              <a:off x="9943" y="2499"/>
              <a:ext cx="3401" cy="5669"/>
            </a:xfrm>
            <a:prstGeom prst="rect">
              <a:avLst/>
            </a:prstGeom>
            <a:noFill/>
            <a:ln w="9525">
              <a:noFill/>
            </a:ln>
          </p:spPr>
        </p:pic>
      </p:grpSp>
      <p:sp>
        <p:nvSpPr>
          <p:cNvPr id="30874" name="文本框 4"/>
          <p:cNvSpPr txBox="1"/>
          <p:nvPr/>
        </p:nvSpPr>
        <p:spPr>
          <a:xfrm>
            <a:off x="4826000" y="3244850"/>
            <a:ext cx="2540000" cy="368300"/>
          </a:xfrm>
          <a:prstGeom prst="rect">
            <a:avLst/>
          </a:prstGeom>
          <a:noFill/>
          <a:ln w="9525">
            <a:noFill/>
          </a:ln>
        </p:spPr>
        <p:txBody>
          <a:bodyPr wrap="square" anchor="t">
            <a:spAutoFit/>
          </a:bodyPr>
          <a:p>
            <a:r>
              <a:rPr lang="zh-CN" altLang="en-US">
                <a:latin typeface="Arial" panose="020B0604020202020204" pitchFamily="34" charset="0"/>
                <a:ea typeface="微软雅黑" panose="020B0503020204020204" charset="-122"/>
              </a:rPr>
              <a:t>？</a:t>
            </a:r>
            <a:endParaRPr lang="zh-CN" altLang="en-US">
              <a:latin typeface="Arial" panose="020B0604020202020204" pitchFamily="34" charset="0"/>
              <a:ea typeface="微软雅黑" panose="020B0503020204020204" charset="-122"/>
            </a:endParaRPr>
          </a:p>
        </p:txBody>
      </p:sp>
      <p:sp>
        <p:nvSpPr>
          <p:cNvPr id="30875" name="文本框 7"/>
          <p:cNvSpPr txBox="1"/>
          <p:nvPr/>
        </p:nvSpPr>
        <p:spPr>
          <a:xfrm>
            <a:off x="1566863" y="123825"/>
            <a:ext cx="5020310" cy="583565"/>
          </a:xfrm>
          <a:prstGeom prst="rect">
            <a:avLst/>
          </a:prstGeom>
          <a:noFill/>
          <a:ln w="9525">
            <a:noFill/>
          </a:ln>
        </p:spPr>
        <p:txBody>
          <a:bodyPr wrap="none" anchor="t">
            <a:spAutoFit/>
          </a:bodyPr>
          <a:p>
            <a:r>
              <a:rPr lang="en-US" altLang="zh-CN" sz="3200" b="1" dirty="0">
                <a:solidFill>
                  <a:schemeClr val="tx2"/>
                </a:solidFill>
                <a:latin typeface="微软雅黑" panose="020B0503020204020204" charset="-122"/>
                <a:ea typeface="微软雅黑" panose="020B0503020204020204" charset="-122"/>
                <a:sym typeface="微软雅黑" panose="020B0503020204020204" charset="-122"/>
              </a:rPr>
              <a:t>2</a:t>
            </a:r>
            <a:r>
              <a:rPr lang="zh-CN" altLang="en-US" sz="3200" b="1" dirty="0">
                <a:solidFill>
                  <a:schemeClr val="tx2"/>
                </a:solidFill>
                <a:latin typeface="微软雅黑" panose="020B0503020204020204" charset="-122"/>
                <a:ea typeface="微软雅黑" panose="020B0503020204020204" charset="-122"/>
                <a:sym typeface="微软雅黑" panose="020B0503020204020204" charset="-122"/>
              </a:rPr>
              <a:t>.青春期的生理变化的影响</a:t>
            </a:r>
            <a:endParaRPr lang="zh-CN" altLang="en-US" sz="3200" b="1" dirty="0">
              <a:solidFill>
                <a:schemeClr val="tx2"/>
              </a:solidFill>
              <a:latin typeface="微软雅黑" panose="020B0503020204020204" charset="-122"/>
              <a:ea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0" y="0"/>
            <a:ext cx="12192000" cy="881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1746" name="Freeform 9"/>
          <p:cNvSpPr>
            <a:spLocks noEditPoints="1"/>
          </p:cNvSpPr>
          <p:nvPr/>
        </p:nvSpPr>
        <p:spPr>
          <a:xfrm>
            <a:off x="330200" y="203200"/>
            <a:ext cx="844550" cy="425450"/>
          </a:xfrm>
          <a:custGeom>
            <a:avLst/>
            <a:gdLst/>
            <a:ahLst/>
            <a:cxnLst>
              <a:cxn ang="0">
                <a:pos x="245110" y="396466"/>
              </a:cxn>
              <a:cxn ang="0">
                <a:pos x="26808" y="353988"/>
              </a:cxn>
              <a:cxn ang="0">
                <a:pos x="40851" y="115850"/>
              </a:cxn>
              <a:cxn ang="0">
                <a:pos x="199152" y="78521"/>
              </a:cxn>
              <a:cxn ang="0">
                <a:pos x="451922" y="70797"/>
              </a:cxn>
              <a:cxn ang="0">
                <a:pos x="725118" y="81095"/>
              </a:cxn>
              <a:cxn ang="0">
                <a:pos x="837460" y="162191"/>
              </a:cxn>
              <a:cxn ang="0">
                <a:pos x="640861" y="357850"/>
              </a:cxn>
              <a:cxn ang="0">
                <a:pos x="454475" y="370722"/>
              </a:cxn>
              <a:cxn ang="0">
                <a:pos x="180003" y="166052"/>
              </a:cxn>
              <a:cxn ang="0">
                <a:pos x="431496" y="229126"/>
              </a:cxn>
              <a:cxn ang="0">
                <a:pos x="431496" y="229126"/>
              </a:cxn>
              <a:cxn ang="0">
                <a:pos x="474901" y="213680"/>
              </a:cxn>
              <a:cxn ang="0">
                <a:pos x="509370" y="220116"/>
              </a:cxn>
              <a:cxn ang="0">
                <a:pos x="506817" y="212393"/>
              </a:cxn>
              <a:cxn ang="0">
                <a:pos x="183832" y="225265"/>
              </a:cxn>
              <a:cxn ang="0">
                <a:pos x="187662" y="190510"/>
              </a:cxn>
              <a:cxn ang="0">
                <a:pos x="436603" y="133871"/>
              </a:cxn>
              <a:cxn ang="0">
                <a:pos x="437879" y="190510"/>
              </a:cxn>
              <a:cxn ang="0">
                <a:pos x="505540" y="185361"/>
              </a:cxn>
              <a:cxn ang="0">
                <a:pos x="506817" y="127435"/>
              </a:cxn>
              <a:cxn ang="0">
                <a:pos x="514476" y="131297"/>
              </a:cxn>
              <a:cxn ang="0">
                <a:pos x="478731" y="135159"/>
              </a:cxn>
              <a:cxn ang="0">
                <a:pos x="472348" y="190510"/>
              </a:cxn>
              <a:cxn ang="0">
                <a:pos x="462135" y="162191"/>
              </a:cxn>
              <a:cxn ang="0">
                <a:pos x="326814" y="218829"/>
              </a:cxn>
              <a:cxn ang="0">
                <a:pos x="326814" y="167339"/>
              </a:cxn>
              <a:cxn ang="0">
                <a:pos x="292345" y="190510"/>
              </a:cxn>
              <a:cxn ang="0">
                <a:pos x="310217" y="173776"/>
              </a:cxn>
              <a:cxn ang="0">
                <a:pos x="162130" y="305073"/>
              </a:cxn>
              <a:cxn ang="0">
                <a:pos x="321707" y="275467"/>
              </a:cxn>
              <a:cxn ang="0">
                <a:pos x="158300" y="315371"/>
              </a:cxn>
              <a:cxn ang="0">
                <a:pos x="351069" y="222690"/>
              </a:cxn>
              <a:cxn ang="0">
                <a:pos x="403411" y="185361"/>
              </a:cxn>
              <a:cxn ang="0">
                <a:pos x="393198" y="227839"/>
              </a:cxn>
              <a:cxn ang="0">
                <a:pos x="352346" y="199520"/>
              </a:cxn>
              <a:cxn ang="0">
                <a:pos x="264259" y="132584"/>
              </a:cxn>
              <a:cxn ang="0">
                <a:pos x="259153" y="207244"/>
              </a:cxn>
              <a:cxn ang="0">
                <a:pos x="251493" y="217541"/>
              </a:cxn>
              <a:cxn ang="0">
                <a:pos x="205535" y="199520"/>
              </a:cxn>
              <a:cxn ang="0">
                <a:pos x="254046" y="142882"/>
              </a:cxn>
              <a:cxn ang="0">
                <a:pos x="236174" y="184073"/>
              </a:cxn>
              <a:cxn ang="0">
                <a:pos x="248940" y="198233"/>
              </a:cxn>
              <a:cxn ang="0">
                <a:pos x="262983" y="267743"/>
              </a:cxn>
              <a:cxn ang="0">
                <a:pos x="125108" y="285765"/>
              </a:cxn>
              <a:cxn ang="0">
                <a:pos x="366389" y="248435"/>
              </a:cxn>
              <a:cxn ang="0">
                <a:pos x="231067" y="83669"/>
              </a:cxn>
              <a:cxn ang="0">
                <a:pos x="44681" y="126148"/>
              </a:cxn>
              <a:cxn ang="0">
                <a:pos x="111065" y="372009"/>
              </a:cxn>
              <a:cxn ang="0">
                <a:pos x="450645" y="298637"/>
              </a:cxn>
              <a:cxn ang="0">
                <a:pos x="463412" y="382307"/>
              </a:cxn>
              <a:cxn ang="0">
                <a:pos x="688096" y="279328"/>
              </a:cxn>
              <a:cxn ang="0">
                <a:pos x="823418" y="166052"/>
              </a:cxn>
              <a:cxn ang="0">
                <a:pos x="657457" y="63074"/>
              </a:cxn>
              <a:cxn ang="0">
                <a:pos x="460858" y="66935"/>
              </a:cxn>
              <a:cxn ang="0">
                <a:pos x="311494" y="83669"/>
              </a:cxn>
            </a:cxnLst>
            <a:pathLst>
              <a:path w="661" h="330">
                <a:moveTo>
                  <a:pt x="357" y="264"/>
                </a:moveTo>
                <a:cubicBezTo>
                  <a:pt x="343" y="268"/>
                  <a:pt x="330" y="272"/>
                  <a:pt x="317" y="275"/>
                </a:cubicBezTo>
                <a:cubicBezTo>
                  <a:pt x="295" y="281"/>
                  <a:pt x="273" y="287"/>
                  <a:pt x="251" y="293"/>
                </a:cubicBezTo>
                <a:cubicBezTo>
                  <a:pt x="231" y="298"/>
                  <a:pt x="212" y="304"/>
                  <a:pt x="192" y="308"/>
                </a:cubicBezTo>
                <a:cubicBezTo>
                  <a:pt x="164" y="313"/>
                  <a:pt x="136" y="319"/>
                  <a:pt x="107" y="319"/>
                </a:cubicBezTo>
                <a:cubicBezTo>
                  <a:pt x="99" y="319"/>
                  <a:pt x="90" y="318"/>
                  <a:pt x="82" y="317"/>
                </a:cubicBezTo>
                <a:cubicBezTo>
                  <a:pt x="69" y="316"/>
                  <a:pt x="58" y="310"/>
                  <a:pt x="48" y="301"/>
                </a:cubicBezTo>
                <a:cubicBezTo>
                  <a:pt x="39" y="292"/>
                  <a:pt x="29" y="285"/>
                  <a:pt x="21" y="275"/>
                </a:cubicBezTo>
                <a:cubicBezTo>
                  <a:pt x="8" y="261"/>
                  <a:pt x="3" y="244"/>
                  <a:pt x="1" y="226"/>
                </a:cubicBezTo>
                <a:cubicBezTo>
                  <a:pt x="0" y="215"/>
                  <a:pt x="1" y="203"/>
                  <a:pt x="1" y="191"/>
                </a:cubicBezTo>
                <a:cubicBezTo>
                  <a:pt x="1" y="164"/>
                  <a:pt x="7" y="137"/>
                  <a:pt x="19" y="112"/>
                </a:cubicBezTo>
                <a:cubicBezTo>
                  <a:pt x="23" y="105"/>
                  <a:pt x="27" y="97"/>
                  <a:pt x="32" y="90"/>
                </a:cubicBezTo>
                <a:cubicBezTo>
                  <a:pt x="36" y="84"/>
                  <a:pt x="43" y="81"/>
                  <a:pt x="49" y="78"/>
                </a:cubicBezTo>
                <a:cubicBezTo>
                  <a:pt x="63" y="71"/>
                  <a:pt x="79" y="68"/>
                  <a:pt x="95" y="67"/>
                </a:cubicBezTo>
                <a:cubicBezTo>
                  <a:pt x="103" y="66"/>
                  <a:pt x="112" y="64"/>
                  <a:pt x="120" y="64"/>
                </a:cubicBezTo>
                <a:cubicBezTo>
                  <a:pt x="132" y="62"/>
                  <a:pt x="144" y="61"/>
                  <a:pt x="156" y="61"/>
                </a:cubicBezTo>
                <a:cubicBezTo>
                  <a:pt x="202" y="59"/>
                  <a:pt x="247" y="59"/>
                  <a:pt x="292" y="61"/>
                </a:cubicBezTo>
                <a:cubicBezTo>
                  <a:pt x="306" y="61"/>
                  <a:pt x="320" y="62"/>
                  <a:pt x="334" y="63"/>
                </a:cubicBezTo>
                <a:cubicBezTo>
                  <a:pt x="338" y="63"/>
                  <a:pt x="341" y="63"/>
                  <a:pt x="345" y="63"/>
                </a:cubicBezTo>
                <a:cubicBezTo>
                  <a:pt x="351" y="62"/>
                  <a:pt x="353" y="61"/>
                  <a:pt x="354" y="55"/>
                </a:cubicBezTo>
                <a:cubicBezTo>
                  <a:pt x="356" y="46"/>
                  <a:pt x="358" y="37"/>
                  <a:pt x="362" y="29"/>
                </a:cubicBezTo>
                <a:cubicBezTo>
                  <a:pt x="372" y="8"/>
                  <a:pt x="391" y="0"/>
                  <a:pt x="412" y="5"/>
                </a:cubicBezTo>
                <a:cubicBezTo>
                  <a:pt x="426" y="8"/>
                  <a:pt x="439" y="13"/>
                  <a:pt x="452" y="17"/>
                </a:cubicBezTo>
                <a:cubicBezTo>
                  <a:pt x="491" y="30"/>
                  <a:pt x="529" y="47"/>
                  <a:pt x="568" y="63"/>
                </a:cubicBezTo>
                <a:cubicBezTo>
                  <a:pt x="582" y="68"/>
                  <a:pt x="596" y="76"/>
                  <a:pt x="610" y="84"/>
                </a:cubicBezTo>
                <a:cubicBezTo>
                  <a:pt x="620" y="89"/>
                  <a:pt x="630" y="95"/>
                  <a:pt x="640" y="100"/>
                </a:cubicBezTo>
                <a:cubicBezTo>
                  <a:pt x="650" y="105"/>
                  <a:pt x="655" y="113"/>
                  <a:pt x="655" y="123"/>
                </a:cubicBezTo>
                <a:cubicBezTo>
                  <a:pt x="655" y="124"/>
                  <a:pt x="655" y="125"/>
                  <a:pt x="656" y="126"/>
                </a:cubicBezTo>
                <a:cubicBezTo>
                  <a:pt x="661" y="147"/>
                  <a:pt x="653" y="162"/>
                  <a:pt x="639" y="175"/>
                </a:cubicBezTo>
                <a:cubicBezTo>
                  <a:pt x="626" y="186"/>
                  <a:pt x="614" y="198"/>
                  <a:pt x="600" y="207"/>
                </a:cubicBezTo>
                <a:cubicBezTo>
                  <a:pt x="598" y="208"/>
                  <a:pt x="596" y="210"/>
                  <a:pt x="594" y="211"/>
                </a:cubicBezTo>
                <a:cubicBezTo>
                  <a:pt x="566" y="237"/>
                  <a:pt x="533" y="257"/>
                  <a:pt x="502" y="278"/>
                </a:cubicBezTo>
                <a:cubicBezTo>
                  <a:pt x="496" y="282"/>
                  <a:pt x="490" y="286"/>
                  <a:pt x="484" y="290"/>
                </a:cubicBezTo>
                <a:cubicBezTo>
                  <a:pt x="462" y="304"/>
                  <a:pt x="439" y="315"/>
                  <a:pt x="415" y="325"/>
                </a:cubicBezTo>
                <a:cubicBezTo>
                  <a:pt x="402" y="330"/>
                  <a:pt x="389" y="329"/>
                  <a:pt x="377" y="323"/>
                </a:cubicBezTo>
                <a:cubicBezTo>
                  <a:pt x="362" y="317"/>
                  <a:pt x="355" y="304"/>
                  <a:pt x="356" y="288"/>
                </a:cubicBezTo>
                <a:cubicBezTo>
                  <a:pt x="357" y="283"/>
                  <a:pt x="357" y="277"/>
                  <a:pt x="358" y="271"/>
                </a:cubicBezTo>
                <a:cubicBezTo>
                  <a:pt x="358" y="269"/>
                  <a:pt x="357" y="267"/>
                  <a:pt x="357" y="264"/>
                </a:cubicBezTo>
                <a:close/>
                <a:moveTo>
                  <a:pt x="144" y="136"/>
                </a:moveTo>
                <a:cubicBezTo>
                  <a:pt x="142" y="132"/>
                  <a:pt x="141" y="131"/>
                  <a:pt x="141" y="129"/>
                </a:cubicBezTo>
                <a:cubicBezTo>
                  <a:pt x="141" y="127"/>
                  <a:pt x="141" y="125"/>
                  <a:pt x="144" y="125"/>
                </a:cubicBezTo>
                <a:cubicBezTo>
                  <a:pt x="147" y="125"/>
                  <a:pt x="147" y="127"/>
                  <a:pt x="147" y="129"/>
                </a:cubicBezTo>
                <a:cubicBezTo>
                  <a:pt x="147" y="131"/>
                  <a:pt x="146" y="132"/>
                  <a:pt x="144" y="136"/>
                </a:cubicBezTo>
                <a:close/>
                <a:moveTo>
                  <a:pt x="338" y="178"/>
                </a:moveTo>
                <a:cubicBezTo>
                  <a:pt x="336" y="175"/>
                  <a:pt x="334" y="174"/>
                  <a:pt x="333" y="172"/>
                </a:cubicBezTo>
                <a:cubicBezTo>
                  <a:pt x="332" y="169"/>
                  <a:pt x="334" y="167"/>
                  <a:pt x="337" y="167"/>
                </a:cubicBezTo>
                <a:cubicBezTo>
                  <a:pt x="340" y="166"/>
                  <a:pt x="344" y="168"/>
                  <a:pt x="343" y="170"/>
                </a:cubicBezTo>
                <a:cubicBezTo>
                  <a:pt x="342" y="173"/>
                  <a:pt x="340" y="175"/>
                  <a:pt x="338" y="178"/>
                </a:cubicBezTo>
                <a:close/>
                <a:moveTo>
                  <a:pt x="361" y="175"/>
                </a:moveTo>
                <a:cubicBezTo>
                  <a:pt x="361" y="173"/>
                  <a:pt x="360" y="172"/>
                  <a:pt x="361" y="171"/>
                </a:cubicBezTo>
                <a:cubicBezTo>
                  <a:pt x="363" y="169"/>
                  <a:pt x="366" y="167"/>
                  <a:pt x="369" y="164"/>
                </a:cubicBezTo>
                <a:cubicBezTo>
                  <a:pt x="369" y="164"/>
                  <a:pt x="372" y="165"/>
                  <a:pt x="372" y="166"/>
                </a:cubicBezTo>
                <a:cubicBezTo>
                  <a:pt x="373" y="171"/>
                  <a:pt x="369" y="176"/>
                  <a:pt x="364" y="177"/>
                </a:cubicBezTo>
                <a:cubicBezTo>
                  <a:pt x="363" y="177"/>
                  <a:pt x="362" y="175"/>
                  <a:pt x="361" y="175"/>
                </a:cubicBezTo>
                <a:close/>
                <a:moveTo>
                  <a:pt x="400" y="168"/>
                </a:moveTo>
                <a:cubicBezTo>
                  <a:pt x="399" y="169"/>
                  <a:pt x="399" y="170"/>
                  <a:pt x="399" y="171"/>
                </a:cubicBezTo>
                <a:cubicBezTo>
                  <a:pt x="397" y="174"/>
                  <a:pt x="397" y="178"/>
                  <a:pt x="392" y="178"/>
                </a:cubicBezTo>
                <a:cubicBezTo>
                  <a:pt x="391" y="178"/>
                  <a:pt x="390" y="177"/>
                  <a:pt x="390" y="176"/>
                </a:cubicBezTo>
                <a:cubicBezTo>
                  <a:pt x="388" y="172"/>
                  <a:pt x="389" y="167"/>
                  <a:pt x="393" y="165"/>
                </a:cubicBezTo>
                <a:cubicBezTo>
                  <a:pt x="394" y="164"/>
                  <a:pt x="396" y="164"/>
                  <a:pt x="397" y="165"/>
                </a:cubicBezTo>
                <a:cubicBezTo>
                  <a:pt x="398" y="165"/>
                  <a:pt x="399" y="167"/>
                  <a:pt x="400" y="168"/>
                </a:cubicBezTo>
                <a:close/>
                <a:moveTo>
                  <a:pt x="149" y="150"/>
                </a:moveTo>
                <a:cubicBezTo>
                  <a:pt x="148" y="152"/>
                  <a:pt x="148" y="154"/>
                  <a:pt x="147" y="156"/>
                </a:cubicBezTo>
                <a:cubicBezTo>
                  <a:pt x="146" y="162"/>
                  <a:pt x="143" y="168"/>
                  <a:pt x="144" y="175"/>
                </a:cubicBezTo>
                <a:cubicBezTo>
                  <a:pt x="144" y="178"/>
                  <a:pt x="142" y="180"/>
                  <a:pt x="139" y="179"/>
                </a:cubicBezTo>
                <a:cubicBezTo>
                  <a:pt x="136" y="178"/>
                  <a:pt x="135" y="176"/>
                  <a:pt x="136" y="173"/>
                </a:cubicBezTo>
                <a:cubicBezTo>
                  <a:pt x="139" y="165"/>
                  <a:pt x="142" y="157"/>
                  <a:pt x="145" y="149"/>
                </a:cubicBezTo>
                <a:cubicBezTo>
                  <a:pt x="145" y="149"/>
                  <a:pt x="146" y="148"/>
                  <a:pt x="147" y="148"/>
                </a:cubicBezTo>
                <a:cubicBezTo>
                  <a:pt x="148" y="148"/>
                  <a:pt x="148" y="149"/>
                  <a:pt x="149" y="150"/>
                </a:cubicBezTo>
                <a:close/>
                <a:moveTo>
                  <a:pt x="337" y="125"/>
                </a:moveTo>
                <a:cubicBezTo>
                  <a:pt x="338" y="119"/>
                  <a:pt x="339" y="112"/>
                  <a:pt x="340" y="106"/>
                </a:cubicBezTo>
                <a:cubicBezTo>
                  <a:pt x="340" y="105"/>
                  <a:pt x="341" y="104"/>
                  <a:pt x="342" y="104"/>
                </a:cubicBezTo>
                <a:cubicBezTo>
                  <a:pt x="343" y="105"/>
                  <a:pt x="345" y="105"/>
                  <a:pt x="345" y="106"/>
                </a:cubicBezTo>
                <a:cubicBezTo>
                  <a:pt x="346" y="109"/>
                  <a:pt x="346" y="112"/>
                  <a:pt x="346" y="115"/>
                </a:cubicBezTo>
                <a:cubicBezTo>
                  <a:pt x="344" y="124"/>
                  <a:pt x="344" y="134"/>
                  <a:pt x="345" y="143"/>
                </a:cubicBezTo>
                <a:cubicBezTo>
                  <a:pt x="345" y="145"/>
                  <a:pt x="346" y="148"/>
                  <a:pt x="343" y="148"/>
                </a:cubicBezTo>
                <a:cubicBezTo>
                  <a:pt x="341" y="147"/>
                  <a:pt x="339" y="145"/>
                  <a:pt x="339" y="143"/>
                </a:cubicBezTo>
                <a:cubicBezTo>
                  <a:pt x="338" y="137"/>
                  <a:pt x="338" y="131"/>
                  <a:pt x="337" y="125"/>
                </a:cubicBezTo>
                <a:close/>
                <a:moveTo>
                  <a:pt x="403" y="102"/>
                </a:moveTo>
                <a:cubicBezTo>
                  <a:pt x="401" y="116"/>
                  <a:pt x="398" y="130"/>
                  <a:pt x="396" y="144"/>
                </a:cubicBezTo>
                <a:cubicBezTo>
                  <a:pt x="396" y="144"/>
                  <a:pt x="395" y="145"/>
                  <a:pt x="394" y="145"/>
                </a:cubicBezTo>
                <a:cubicBezTo>
                  <a:pt x="393" y="145"/>
                  <a:pt x="392" y="144"/>
                  <a:pt x="392" y="143"/>
                </a:cubicBezTo>
                <a:cubicBezTo>
                  <a:pt x="391" y="143"/>
                  <a:pt x="391" y="141"/>
                  <a:pt x="391" y="140"/>
                </a:cubicBezTo>
                <a:cubicBezTo>
                  <a:pt x="393" y="127"/>
                  <a:pt x="395" y="113"/>
                  <a:pt x="397" y="99"/>
                </a:cubicBezTo>
                <a:cubicBezTo>
                  <a:pt x="397" y="98"/>
                  <a:pt x="398" y="97"/>
                  <a:pt x="399" y="96"/>
                </a:cubicBezTo>
                <a:cubicBezTo>
                  <a:pt x="399" y="96"/>
                  <a:pt x="401" y="95"/>
                  <a:pt x="401" y="95"/>
                </a:cubicBezTo>
                <a:cubicBezTo>
                  <a:pt x="402" y="96"/>
                  <a:pt x="403" y="97"/>
                  <a:pt x="403" y="97"/>
                </a:cubicBezTo>
                <a:cubicBezTo>
                  <a:pt x="403" y="99"/>
                  <a:pt x="403" y="100"/>
                  <a:pt x="403" y="102"/>
                </a:cubicBezTo>
                <a:close/>
                <a:moveTo>
                  <a:pt x="362" y="126"/>
                </a:moveTo>
                <a:cubicBezTo>
                  <a:pt x="364" y="118"/>
                  <a:pt x="366" y="110"/>
                  <a:pt x="368" y="102"/>
                </a:cubicBezTo>
                <a:cubicBezTo>
                  <a:pt x="369" y="100"/>
                  <a:pt x="371" y="97"/>
                  <a:pt x="373" y="98"/>
                </a:cubicBezTo>
                <a:cubicBezTo>
                  <a:pt x="375" y="99"/>
                  <a:pt x="374" y="103"/>
                  <a:pt x="375" y="105"/>
                </a:cubicBezTo>
                <a:cubicBezTo>
                  <a:pt x="375" y="106"/>
                  <a:pt x="374" y="107"/>
                  <a:pt x="374" y="108"/>
                </a:cubicBezTo>
                <a:cubicBezTo>
                  <a:pt x="369" y="119"/>
                  <a:pt x="369" y="130"/>
                  <a:pt x="372" y="141"/>
                </a:cubicBezTo>
                <a:cubicBezTo>
                  <a:pt x="372" y="142"/>
                  <a:pt x="372" y="143"/>
                  <a:pt x="372" y="144"/>
                </a:cubicBezTo>
                <a:cubicBezTo>
                  <a:pt x="372" y="146"/>
                  <a:pt x="373" y="148"/>
                  <a:pt x="370" y="148"/>
                </a:cubicBezTo>
                <a:cubicBezTo>
                  <a:pt x="369" y="148"/>
                  <a:pt x="367" y="147"/>
                  <a:pt x="367" y="145"/>
                </a:cubicBezTo>
                <a:cubicBezTo>
                  <a:pt x="365" y="140"/>
                  <a:pt x="364" y="135"/>
                  <a:pt x="363" y="129"/>
                </a:cubicBezTo>
                <a:cubicBezTo>
                  <a:pt x="363" y="128"/>
                  <a:pt x="363" y="127"/>
                  <a:pt x="363" y="126"/>
                </a:cubicBezTo>
                <a:cubicBezTo>
                  <a:pt x="363" y="126"/>
                  <a:pt x="363" y="126"/>
                  <a:pt x="362" y="126"/>
                </a:cubicBezTo>
                <a:close/>
                <a:moveTo>
                  <a:pt x="229" y="159"/>
                </a:moveTo>
                <a:cubicBezTo>
                  <a:pt x="229" y="163"/>
                  <a:pt x="232" y="165"/>
                  <a:pt x="235" y="166"/>
                </a:cubicBezTo>
                <a:cubicBezTo>
                  <a:pt x="240" y="168"/>
                  <a:pt x="245" y="168"/>
                  <a:pt x="250" y="169"/>
                </a:cubicBezTo>
                <a:cubicBezTo>
                  <a:pt x="252" y="169"/>
                  <a:pt x="256" y="166"/>
                  <a:pt x="256" y="170"/>
                </a:cubicBezTo>
                <a:cubicBezTo>
                  <a:pt x="256" y="171"/>
                  <a:pt x="252" y="173"/>
                  <a:pt x="250" y="174"/>
                </a:cubicBezTo>
                <a:cubicBezTo>
                  <a:pt x="244" y="174"/>
                  <a:pt x="239" y="175"/>
                  <a:pt x="233" y="173"/>
                </a:cubicBezTo>
                <a:cubicBezTo>
                  <a:pt x="221" y="170"/>
                  <a:pt x="216" y="158"/>
                  <a:pt x="222" y="147"/>
                </a:cubicBezTo>
                <a:cubicBezTo>
                  <a:pt x="229" y="132"/>
                  <a:pt x="242" y="126"/>
                  <a:pt x="256" y="130"/>
                </a:cubicBezTo>
                <a:cubicBezTo>
                  <a:pt x="261" y="131"/>
                  <a:pt x="263" y="135"/>
                  <a:pt x="261" y="139"/>
                </a:cubicBezTo>
                <a:cubicBezTo>
                  <a:pt x="260" y="142"/>
                  <a:pt x="257" y="145"/>
                  <a:pt x="255" y="147"/>
                </a:cubicBezTo>
                <a:cubicBezTo>
                  <a:pt x="249" y="153"/>
                  <a:pt x="240" y="156"/>
                  <a:pt x="229" y="159"/>
                </a:cubicBezTo>
                <a:close/>
                <a:moveTo>
                  <a:pt x="229" y="148"/>
                </a:moveTo>
                <a:cubicBezTo>
                  <a:pt x="230" y="149"/>
                  <a:pt x="231" y="150"/>
                  <a:pt x="232" y="150"/>
                </a:cubicBezTo>
                <a:cubicBezTo>
                  <a:pt x="238" y="151"/>
                  <a:pt x="243" y="148"/>
                  <a:pt x="247" y="145"/>
                </a:cubicBezTo>
                <a:cubicBezTo>
                  <a:pt x="250" y="143"/>
                  <a:pt x="253" y="142"/>
                  <a:pt x="253" y="138"/>
                </a:cubicBezTo>
                <a:cubicBezTo>
                  <a:pt x="252" y="136"/>
                  <a:pt x="247" y="134"/>
                  <a:pt x="243" y="135"/>
                </a:cubicBezTo>
                <a:cubicBezTo>
                  <a:pt x="237" y="137"/>
                  <a:pt x="233" y="140"/>
                  <a:pt x="230" y="146"/>
                </a:cubicBezTo>
                <a:cubicBezTo>
                  <a:pt x="229" y="146"/>
                  <a:pt x="229" y="147"/>
                  <a:pt x="229" y="148"/>
                </a:cubicBezTo>
                <a:close/>
                <a:moveTo>
                  <a:pt x="111" y="246"/>
                </a:moveTo>
                <a:cubicBezTo>
                  <a:pt x="117" y="240"/>
                  <a:pt x="123" y="239"/>
                  <a:pt x="127" y="237"/>
                </a:cubicBezTo>
                <a:cubicBezTo>
                  <a:pt x="144" y="233"/>
                  <a:pt x="161" y="229"/>
                  <a:pt x="177" y="225"/>
                </a:cubicBezTo>
                <a:cubicBezTo>
                  <a:pt x="200" y="221"/>
                  <a:pt x="222" y="217"/>
                  <a:pt x="245" y="213"/>
                </a:cubicBezTo>
                <a:cubicBezTo>
                  <a:pt x="247" y="212"/>
                  <a:pt x="249" y="212"/>
                  <a:pt x="251" y="213"/>
                </a:cubicBezTo>
                <a:cubicBezTo>
                  <a:pt x="251" y="213"/>
                  <a:pt x="252" y="214"/>
                  <a:pt x="252" y="214"/>
                </a:cubicBezTo>
                <a:cubicBezTo>
                  <a:pt x="252" y="215"/>
                  <a:pt x="252" y="217"/>
                  <a:pt x="251" y="217"/>
                </a:cubicBezTo>
                <a:cubicBezTo>
                  <a:pt x="248" y="218"/>
                  <a:pt x="244" y="219"/>
                  <a:pt x="241" y="220"/>
                </a:cubicBezTo>
                <a:cubicBezTo>
                  <a:pt x="228" y="222"/>
                  <a:pt x="215" y="224"/>
                  <a:pt x="202" y="227"/>
                </a:cubicBezTo>
                <a:cubicBezTo>
                  <a:pt x="176" y="232"/>
                  <a:pt x="150" y="239"/>
                  <a:pt x="124" y="245"/>
                </a:cubicBezTo>
                <a:cubicBezTo>
                  <a:pt x="121" y="245"/>
                  <a:pt x="118" y="245"/>
                  <a:pt x="111" y="246"/>
                </a:cubicBezTo>
                <a:close/>
                <a:moveTo>
                  <a:pt x="299" y="167"/>
                </a:moveTo>
                <a:cubicBezTo>
                  <a:pt x="295" y="169"/>
                  <a:pt x="291" y="171"/>
                  <a:pt x="287" y="173"/>
                </a:cubicBezTo>
                <a:cubicBezTo>
                  <a:pt x="283" y="174"/>
                  <a:pt x="278" y="174"/>
                  <a:pt x="275" y="173"/>
                </a:cubicBezTo>
                <a:cubicBezTo>
                  <a:pt x="268" y="171"/>
                  <a:pt x="265" y="164"/>
                  <a:pt x="268" y="157"/>
                </a:cubicBezTo>
                <a:cubicBezTo>
                  <a:pt x="277" y="144"/>
                  <a:pt x="289" y="137"/>
                  <a:pt x="304" y="134"/>
                </a:cubicBezTo>
                <a:cubicBezTo>
                  <a:pt x="306" y="133"/>
                  <a:pt x="309" y="133"/>
                  <a:pt x="311" y="134"/>
                </a:cubicBezTo>
                <a:cubicBezTo>
                  <a:pt x="316" y="135"/>
                  <a:pt x="318" y="140"/>
                  <a:pt x="316" y="144"/>
                </a:cubicBezTo>
                <a:cubicBezTo>
                  <a:pt x="316" y="146"/>
                  <a:pt x="315" y="147"/>
                  <a:pt x="314" y="149"/>
                </a:cubicBezTo>
                <a:cubicBezTo>
                  <a:pt x="310" y="157"/>
                  <a:pt x="306" y="165"/>
                  <a:pt x="313" y="174"/>
                </a:cubicBezTo>
                <a:cubicBezTo>
                  <a:pt x="313" y="174"/>
                  <a:pt x="313" y="176"/>
                  <a:pt x="312" y="176"/>
                </a:cubicBezTo>
                <a:cubicBezTo>
                  <a:pt x="311" y="177"/>
                  <a:pt x="309" y="178"/>
                  <a:pt x="308" y="177"/>
                </a:cubicBezTo>
                <a:cubicBezTo>
                  <a:pt x="305" y="174"/>
                  <a:pt x="303" y="170"/>
                  <a:pt x="299" y="167"/>
                </a:cubicBezTo>
                <a:close/>
                <a:moveTo>
                  <a:pt x="303" y="143"/>
                </a:moveTo>
                <a:cubicBezTo>
                  <a:pt x="303" y="141"/>
                  <a:pt x="301" y="139"/>
                  <a:pt x="298" y="140"/>
                </a:cubicBezTo>
                <a:cubicBezTo>
                  <a:pt x="289" y="143"/>
                  <a:pt x="282" y="148"/>
                  <a:pt x="276" y="155"/>
                </a:cubicBezTo>
                <a:cubicBezTo>
                  <a:pt x="274" y="158"/>
                  <a:pt x="273" y="161"/>
                  <a:pt x="275" y="164"/>
                </a:cubicBezTo>
                <a:cubicBezTo>
                  <a:pt x="276" y="167"/>
                  <a:pt x="279" y="167"/>
                  <a:pt x="282" y="167"/>
                </a:cubicBezTo>
                <a:cubicBezTo>
                  <a:pt x="294" y="166"/>
                  <a:pt x="303" y="155"/>
                  <a:pt x="303" y="143"/>
                </a:cubicBezTo>
                <a:close/>
                <a:moveTo>
                  <a:pt x="207" y="103"/>
                </a:moveTo>
                <a:cubicBezTo>
                  <a:pt x="202" y="113"/>
                  <a:pt x="203" y="123"/>
                  <a:pt x="203" y="133"/>
                </a:cubicBezTo>
                <a:cubicBezTo>
                  <a:pt x="203" y="134"/>
                  <a:pt x="202" y="135"/>
                  <a:pt x="203" y="136"/>
                </a:cubicBezTo>
                <a:cubicBezTo>
                  <a:pt x="204" y="140"/>
                  <a:pt x="207" y="144"/>
                  <a:pt x="207" y="148"/>
                </a:cubicBezTo>
                <a:cubicBezTo>
                  <a:pt x="207" y="152"/>
                  <a:pt x="204" y="157"/>
                  <a:pt x="203" y="161"/>
                </a:cubicBezTo>
                <a:cubicBezTo>
                  <a:pt x="203" y="163"/>
                  <a:pt x="205" y="165"/>
                  <a:pt x="206" y="168"/>
                </a:cubicBezTo>
                <a:cubicBezTo>
                  <a:pt x="207" y="169"/>
                  <a:pt x="208" y="172"/>
                  <a:pt x="206" y="173"/>
                </a:cubicBezTo>
                <a:cubicBezTo>
                  <a:pt x="204" y="173"/>
                  <a:pt x="202" y="173"/>
                  <a:pt x="200" y="172"/>
                </a:cubicBezTo>
                <a:cubicBezTo>
                  <a:pt x="199" y="172"/>
                  <a:pt x="198" y="170"/>
                  <a:pt x="197" y="169"/>
                </a:cubicBezTo>
                <a:cubicBezTo>
                  <a:pt x="195" y="167"/>
                  <a:pt x="193" y="167"/>
                  <a:pt x="190" y="168"/>
                </a:cubicBezTo>
                <a:cubicBezTo>
                  <a:pt x="186" y="170"/>
                  <a:pt x="181" y="172"/>
                  <a:pt x="176" y="174"/>
                </a:cubicBezTo>
                <a:cubicBezTo>
                  <a:pt x="171" y="175"/>
                  <a:pt x="166" y="174"/>
                  <a:pt x="163" y="170"/>
                </a:cubicBezTo>
                <a:cubicBezTo>
                  <a:pt x="159" y="165"/>
                  <a:pt x="159" y="160"/>
                  <a:pt x="161" y="155"/>
                </a:cubicBezTo>
                <a:cubicBezTo>
                  <a:pt x="163" y="150"/>
                  <a:pt x="167" y="146"/>
                  <a:pt x="172" y="143"/>
                </a:cubicBezTo>
                <a:cubicBezTo>
                  <a:pt x="177" y="140"/>
                  <a:pt x="183" y="138"/>
                  <a:pt x="189" y="135"/>
                </a:cubicBezTo>
                <a:cubicBezTo>
                  <a:pt x="195" y="133"/>
                  <a:pt x="195" y="133"/>
                  <a:pt x="196" y="127"/>
                </a:cubicBezTo>
                <a:cubicBezTo>
                  <a:pt x="197" y="121"/>
                  <a:pt x="197" y="116"/>
                  <a:pt x="199" y="111"/>
                </a:cubicBezTo>
                <a:cubicBezTo>
                  <a:pt x="200" y="107"/>
                  <a:pt x="202" y="105"/>
                  <a:pt x="204" y="102"/>
                </a:cubicBezTo>
                <a:cubicBezTo>
                  <a:pt x="205" y="102"/>
                  <a:pt x="206" y="103"/>
                  <a:pt x="207" y="103"/>
                </a:cubicBezTo>
                <a:close/>
                <a:moveTo>
                  <a:pt x="195" y="154"/>
                </a:moveTo>
                <a:cubicBezTo>
                  <a:pt x="195" y="148"/>
                  <a:pt x="189" y="142"/>
                  <a:pt x="185" y="143"/>
                </a:cubicBezTo>
                <a:cubicBezTo>
                  <a:pt x="177" y="145"/>
                  <a:pt x="171" y="149"/>
                  <a:pt x="167" y="157"/>
                </a:cubicBezTo>
                <a:cubicBezTo>
                  <a:pt x="165" y="162"/>
                  <a:pt x="169" y="168"/>
                  <a:pt x="174" y="167"/>
                </a:cubicBezTo>
                <a:cubicBezTo>
                  <a:pt x="181" y="167"/>
                  <a:pt x="187" y="164"/>
                  <a:pt x="191" y="159"/>
                </a:cubicBezTo>
                <a:cubicBezTo>
                  <a:pt x="193" y="158"/>
                  <a:pt x="194" y="155"/>
                  <a:pt x="195" y="154"/>
                </a:cubicBezTo>
                <a:close/>
                <a:moveTo>
                  <a:pt x="289" y="195"/>
                </a:moveTo>
                <a:cubicBezTo>
                  <a:pt x="289" y="196"/>
                  <a:pt x="288" y="197"/>
                  <a:pt x="288" y="197"/>
                </a:cubicBezTo>
                <a:cubicBezTo>
                  <a:pt x="286" y="198"/>
                  <a:pt x="284" y="199"/>
                  <a:pt x="282" y="199"/>
                </a:cubicBezTo>
                <a:cubicBezTo>
                  <a:pt x="257" y="202"/>
                  <a:pt x="231" y="206"/>
                  <a:pt x="206" y="208"/>
                </a:cubicBezTo>
                <a:cubicBezTo>
                  <a:pt x="171" y="211"/>
                  <a:pt x="137" y="216"/>
                  <a:pt x="104" y="225"/>
                </a:cubicBezTo>
                <a:cubicBezTo>
                  <a:pt x="102" y="225"/>
                  <a:pt x="100" y="225"/>
                  <a:pt x="98" y="224"/>
                </a:cubicBezTo>
                <a:cubicBezTo>
                  <a:pt x="98" y="224"/>
                  <a:pt x="98" y="224"/>
                  <a:pt x="98" y="223"/>
                </a:cubicBezTo>
                <a:cubicBezTo>
                  <a:pt x="97" y="223"/>
                  <a:pt x="97" y="222"/>
                  <a:pt x="98" y="222"/>
                </a:cubicBezTo>
                <a:cubicBezTo>
                  <a:pt x="99" y="221"/>
                  <a:pt x="101" y="219"/>
                  <a:pt x="103" y="219"/>
                </a:cubicBezTo>
                <a:cubicBezTo>
                  <a:pt x="123" y="215"/>
                  <a:pt x="143" y="209"/>
                  <a:pt x="164" y="206"/>
                </a:cubicBezTo>
                <a:cubicBezTo>
                  <a:pt x="202" y="201"/>
                  <a:pt x="241" y="197"/>
                  <a:pt x="279" y="193"/>
                </a:cubicBezTo>
                <a:cubicBezTo>
                  <a:pt x="282" y="193"/>
                  <a:pt x="285" y="193"/>
                  <a:pt x="287" y="193"/>
                </a:cubicBezTo>
                <a:cubicBezTo>
                  <a:pt x="288" y="193"/>
                  <a:pt x="288" y="194"/>
                  <a:pt x="289" y="195"/>
                </a:cubicBezTo>
                <a:close/>
                <a:moveTo>
                  <a:pt x="244" y="65"/>
                </a:moveTo>
                <a:cubicBezTo>
                  <a:pt x="244" y="65"/>
                  <a:pt x="244" y="65"/>
                  <a:pt x="244" y="65"/>
                </a:cubicBezTo>
                <a:cubicBezTo>
                  <a:pt x="223" y="65"/>
                  <a:pt x="202" y="65"/>
                  <a:pt x="181" y="65"/>
                </a:cubicBezTo>
                <a:cubicBezTo>
                  <a:pt x="165" y="66"/>
                  <a:pt x="148" y="66"/>
                  <a:pt x="131" y="67"/>
                </a:cubicBezTo>
                <a:cubicBezTo>
                  <a:pt x="117" y="68"/>
                  <a:pt x="103" y="70"/>
                  <a:pt x="89" y="73"/>
                </a:cubicBezTo>
                <a:cubicBezTo>
                  <a:pt x="79" y="74"/>
                  <a:pt x="68" y="77"/>
                  <a:pt x="58" y="80"/>
                </a:cubicBezTo>
                <a:cubicBezTo>
                  <a:pt x="48" y="83"/>
                  <a:pt x="41" y="89"/>
                  <a:pt x="35" y="98"/>
                </a:cubicBezTo>
                <a:cubicBezTo>
                  <a:pt x="24" y="113"/>
                  <a:pt x="18" y="130"/>
                  <a:pt x="13" y="148"/>
                </a:cubicBezTo>
                <a:cubicBezTo>
                  <a:pt x="5" y="176"/>
                  <a:pt x="7" y="204"/>
                  <a:pt x="9" y="233"/>
                </a:cubicBezTo>
                <a:cubicBezTo>
                  <a:pt x="10" y="245"/>
                  <a:pt x="15" y="258"/>
                  <a:pt x="24" y="267"/>
                </a:cubicBezTo>
                <a:cubicBezTo>
                  <a:pt x="41" y="285"/>
                  <a:pt x="63" y="291"/>
                  <a:pt x="87" y="289"/>
                </a:cubicBezTo>
                <a:cubicBezTo>
                  <a:pt x="105" y="288"/>
                  <a:pt x="122" y="285"/>
                  <a:pt x="139" y="283"/>
                </a:cubicBezTo>
                <a:cubicBezTo>
                  <a:pt x="169" y="280"/>
                  <a:pt x="200" y="274"/>
                  <a:pt x="230" y="266"/>
                </a:cubicBezTo>
                <a:cubicBezTo>
                  <a:pt x="245" y="262"/>
                  <a:pt x="260" y="258"/>
                  <a:pt x="275" y="254"/>
                </a:cubicBezTo>
                <a:cubicBezTo>
                  <a:pt x="301" y="246"/>
                  <a:pt x="328" y="242"/>
                  <a:pt x="353" y="232"/>
                </a:cubicBezTo>
                <a:cubicBezTo>
                  <a:pt x="355" y="231"/>
                  <a:pt x="359" y="231"/>
                  <a:pt x="362" y="231"/>
                </a:cubicBezTo>
                <a:cubicBezTo>
                  <a:pt x="367" y="232"/>
                  <a:pt x="368" y="234"/>
                  <a:pt x="368" y="240"/>
                </a:cubicBezTo>
                <a:cubicBezTo>
                  <a:pt x="366" y="255"/>
                  <a:pt x="365" y="270"/>
                  <a:pt x="363" y="285"/>
                </a:cubicBezTo>
                <a:cubicBezTo>
                  <a:pt x="363" y="289"/>
                  <a:pt x="362" y="293"/>
                  <a:pt x="363" y="297"/>
                </a:cubicBezTo>
                <a:cubicBezTo>
                  <a:pt x="364" y="308"/>
                  <a:pt x="377" y="317"/>
                  <a:pt x="387" y="312"/>
                </a:cubicBezTo>
                <a:cubicBezTo>
                  <a:pt x="389" y="312"/>
                  <a:pt x="391" y="311"/>
                  <a:pt x="393" y="310"/>
                </a:cubicBezTo>
                <a:cubicBezTo>
                  <a:pt x="414" y="300"/>
                  <a:pt x="434" y="290"/>
                  <a:pt x="452" y="276"/>
                </a:cubicBezTo>
                <a:cubicBezTo>
                  <a:pt x="481" y="256"/>
                  <a:pt x="509" y="235"/>
                  <a:pt x="539" y="217"/>
                </a:cubicBezTo>
                <a:cubicBezTo>
                  <a:pt x="553" y="209"/>
                  <a:pt x="565" y="199"/>
                  <a:pt x="578" y="190"/>
                </a:cubicBezTo>
                <a:cubicBezTo>
                  <a:pt x="583" y="186"/>
                  <a:pt x="588" y="182"/>
                  <a:pt x="593" y="178"/>
                </a:cubicBezTo>
                <a:cubicBezTo>
                  <a:pt x="609" y="167"/>
                  <a:pt x="623" y="155"/>
                  <a:pt x="636" y="141"/>
                </a:cubicBezTo>
                <a:cubicBezTo>
                  <a:pt x="639" y="138"/>
                  <a:pt x="642" y="134"/>
                  <a:pt x="645" y="129"/>
                </a:cubicBezTo>
                <a:cubicBezTo>
                  <a:pt x="649" y="123"/>
                  <a:pt x="647" y="115"/>
                  <a:pt x="642" y="110"/>
                </a:cubicBezTo>
                <a:cubicBezTo>
                  <a:pt x="638" y="107"/>
                  <a:pt x="634" y="105"/>
                  <a:pt x="630" y="103"/>
                </a:cubicBezTo>
                <a:cubicBezTo>
                  <a:pt x="601" y="87"/>
                  <a:pt x="573" y="70"/>
                  <a:pt x="542" y="59"/>
                </a:cubicBezTo>
                <a:cubicBezTo>
                  <a:pt x="533" y="56"/>
                  <a:pt x="524" y="53"/>
                  <a:pt x="515" y="49"/>
                </a:cubicBezTo>
                <a:cubicBezTo>
                  <a:pt x="484" y="34"/>
                  <a:pt x="451" y="25"/>
                  <a:pt x="419" y="14"/>
                </a:cubicBezTo>
                <a:cubicBezTo>
                  <a:pt x="411" y="11"/>
                  <a:pt x="402" y="10"/>
                  <a:pt x="394" y="11"/>
                </a:cubicBezTo>
                <a:cubicBezTo>
                  <a:pt x="383" y="12"/>
                  <a:pt x="376" y="18"/>
                  <a:pt x="370" y="26"/>
                </a:cubicBezTo>
                <a:cubicBezTo>
                  <a:pt x="366" y="34"/>
                  <a:pt x="362" y="42"/>
                  <a:pt x="361" y="52"/>
                </a:cubicBezTo>
                <a:cubicBezTo>
                  <a:pt x="360" y="56"/>
                  <a:pt x="359" y="60"/>
                  <a:pt x="358" y="63"/>
                </a:cubicBezTo>
                <a:cubicBezTo>
                  <a:pt x="357" y="67"/>
                  <a:pt x="355" y="69"/>
                  <a:pt x="352" y="68"/>
                </a:cubicBezTo>
                <a:cubicBezTo>
                  <a:pt x="341" y="68"/>
                  <a:pt x="331" y="68"/>
                  <a:pt x="321" y="68"/>
                </a:cubicBezTo>
                <a:cubicBezTo>
                  <a:pt x="295" y="67"/>
                  <a:pt x="270" y="66"/>
                  <a:pt x="244" y="65"/>
                </a:cubicBezTo>
                <a:close/>
              </a:path>
            </a:pathLst>
          </a:custGeom>
          <a:solidFill>
            <a:schemeClr val="tx1"/>
          </a:solidFill>
          <a:ln w="9525">
            <a:noFill/>
          </a:ln>
        </p:spPr>
        <p:txBody>
          <a:bodyPr/>
          <a:p>
            <a:endParaRPr lang="zh-CN" altLang="en-US"/>
          </a:p>
        </p:txBody>
      </p:sp>
      <p:cxnSp>
        <p:nvCxnSpPr>
          <p:cNvPr id="13" name="直接连接符 12"/>
          <p:cNvCxnSpPr/>
          <p:nvPr/>
        </p:nvCxnSpPr>
        <p:spPr>
          <a:xfrm>
            <a:off x="0" y="827088"/>
            <a:ext cx="12192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9398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749" name="文本框 14"/>
          <p:cNvSpPr txBox="1"/>
          <p:nvPr/>
        </p:nvSpPr>
        <p:spPr>
          <a:xfrm>
            <a:off x="1458913" y="123825"/>
            <a:ext cx="6360795" cy="583565"/>
          </a:xfrm>
          <a:prstGeom prst="rect">
            <a:avLst/>
          </a:prstGeom>
          <a:noFill/>
          <a:ln w="9525">
            <a:noFill/>
          </a:ln>
        </p:spPr>
        <p:txBody>
          <a:bodyPr wrap="none" anchor="t">
            <a:spAutoFit/>
          </a:bodyPr>
          <a:p>
            <a:r>
              <a:rPr lang="zh-CN" altLang="en-US" sz="3200" b="1" dirty="0">
                <a:solidFill>
                  <a:schemeClr val="tx2"/>
                </a:solidFill>
                <a:latin typeface="微软雅黑" panose="020B0503020204020204" charset="-122"/>
                <a:ea typeface="微软雅黑" panose="020B0503020204020204" charset="-122"/>
              </a:rPr>
              <a:t> </a:t>
            </a:r>
            <a:r>
              <a:rPr lang="en-US" altLang="zh-CN" sz="3200" b="1" dirty="0">
                <a:solidFill>
                  <a:schemeClr val="tx2"/>
                </a:solidFill>
                <a:latin typeface="微软雅黑" panose="020B0503020204020204" charset="-122"/>
                <a:ea typeface="微软雅黑" panose="020B0503020204020204" charset="-122"/>
              </a:rPr>
              <a:t>3</a:t>
            </a:r>
            <a:r>
              <a:rPr lang="zh-CN" altLang="en-US" sz="3200" b="1" dirty="0">
                <a:solidFill>
                  <a:schemeClr val="tx2"/>
                </a:solidFill>
                <a:latin typeface="微软雅黑" panose="020B0503020204020204" charset="-122"/>
                <a:ea typeface="微软雅黑" panose="020B0503020204020204" charset="-122"/>
              </a:rPr>
              <a:t>.怎样正确面对青春期的生理变化</a:t>
            </a:r>
            <a:endParaRPr lang="zh-CN" altLang="en-US" sz="3200" b="1" dirty="0">
              <a:solidFill>
                <a:schemeClr val="tx2"/>
              </a:solidFill>
              <a:latin typeface="微软雅黑" panose="020B0503020204020204" charset="-122"/>
              <a:ea typeface="微软雅黑" panose="020B0503020204020204" charset="-122"/>
            </a:endParaRPr>
          </a:p>
        </p:txBody>
      </p:sp>
      <p:sp>
        <p:nvSpPr>
          <p:cNvPr id="2" name="TextBox 1"/>
          <p:cNvSpPr txBox="1"/>
          <p:nvPr/>
        </p:nvSpPr>
        <p:spPr>
          <a:xfrm>
            <a:off x="500380" y="1840865"/>
            <a:ext cx="6121400" cy="583564"/>
          </a:xfrm>
          <a:prstGeom prst="rect">
            <a:avLst/>
          </a:prstGeom>
          <a:noFill/>
        </p:spPr>
        <p:txBody>
          <a:bodyPr wrap="square" rtlCol="0">
            <a:spAutoFit/>
            <a:scene3d>
              <a:camera prst="orthographicFront"/>
              <a:lightRig rig="threePt" dir="t"/>
            </a:scene3d>
          </a:bodyPr>
          <a:lstStyle/>
          <a:p>
            <a:pPr marL="457200" indent="-457200" fontAlgn="auto">
              <a:buFont typeface="Wingdings" panose="05000000000000000000" charset="0"/>
              <a:buChar char="Ø"/>
            </a:pPr>
            <a:r>
              <a:rPr lang="zh-CN" altLang="en-US" sz="3200" b="1" kern="0" noProof="1">
                <a:ln w="22225">
                  <a:solidFill>
                    <a:schemeClr val="accent2"/>
                  </a:solidFill>
                  <a:prstDash val="solid"/>
                </a:ln>
                <a:solidFill>
                  <a:schemeClr val="accent2">
                    <a:lumMod val="40000"/>
                    <a:lumOff val="60000"/>
                  </a:schemeClr>
                </a:solidFill>
                <a:latin typeface="黑体" panose="02010609060101010101" charset="-122"/>
                <a:ea typeface="黑体" panose="02010609060101010101" charset="-122"/>
                <a:cs typeface="+mn-cs"/>
                <a:sym typeface="Wingdings" panose="05000000000000000000" charset="0"/>
              </a:rPr>
              <a:t>请问：你有什么建议给他？</a:t>
            </a:r>
            <a:endParaRPr lang="zh-CN" altLang="en-US" sz="3200" b="1" kern="0" noProof="1" dirty="0">
              <a:ln w="22225">
                <a:solidFill>
                  <a:schemeClr val="accent2"/>
                </a:solidFill>
                <a:prstDash val="solid"/>
              </a:ln>
              <a:solidFill>
                <a:schemeClr val="accent2">
                  <a:lumMod val="40000"/>
                  <a:lumOff val="60000"/>
                </a:schemeClr>
              </a:solidFill>
              <a:latin typeface="黑体" panose="02010609060101010101" charset="-122"/>
              <a:ea typeface="黑体" panose="02010609060101010101" charset="-122"/>
              <a:sym typeface="Wingdings" panose="05000000000000000000" charset="0"/>
            </a:endParaRPr>
          </a:p>
        </p:txBody>
      </p:sp>
      <p:pic>
        <p:nvPicPr>
          <p:cNvPr id="9" name="图片 6"/>
          <p:cNvPicPr>
            <a:picLocks noChangeAspect="1"/>
          </p:cNvPicPr>
          <p:nvPr/>
        </p:nvPicPr>
        <p:blipFill>
          <a:blip r:embed="rId1"/>
          <a:stretch>
            <a:fillRect/>
          </a:stretch>
        </p:blipFill>
        <p:spPr>
          <a:xfrm>
            <a:off x="7740650" y="3255963"/>
            <a:ext cx="3352800" cy="2860675"/>
          </a:xfrm>
          <a:prstGeom prst="rect">
            <a:avLst/>
          </a:prstGeom>
          <a:noFill/>
          <a:ln w="9525">
            <a:noFill/>
          </a:ln>
        </p:spPr>
      </p:pic>
      <p:sp>
        <p:nvSpPr>
          <p:cNvPr id="10" name="云形标注 9"/>
          <p:cNvSpPr/>
          <p:nvPr/>
        </p:nvSpPr>
        <p:spPr>
          <a:xfrm>
            <a:off x="7559675" y="1058863"/>
            <a:ext cx="3794125" cy="1785938"/>
          </a:xfrm>
          <a:prstGeom prst="cloudCallout">
            <a:avLst>
              <a:gd name="adj1" fmla="val 26635"/>
              <a:gd name="adj2" fmla="val 68527"/>
            </a:avLst>
          </a:prstGeom>
          <a:solidFill>
            <a:srgbClr val="FFFF00"/>
          </a:solidFill>
          <a:ln w="12700" cap="flat" cmpd="sng" algn="ctr">
            <a:solidFill>
              <a:srgbClr val="000000"/>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800" b="1" i="0" u="none" strike="noStrike" kern="0" cap="none" spc="0" normalizeH="0" baseline="0" noProof="1">
              <a:ln>
                <a:noFill/>
              </a:ln>
              <a:solidFill>
                <a:srgbClr val="FFFFFF"/>
              </a:solidFill>
              <a:effectLst/>
              <a:uLnTx/>
              <a:uFillTx/>
              <a:latin typeface="黑体" panose="02010609060101010101" charset="-122"/>
              <a:ea typeface="黑体" panose="02010609060101010101" charset="-122"/>
            </a:endParaRPr>
          </a:p>
        </p:txBody>
      </p:sp>
      <p:sp>
        <p:nvSpPr>
          <p:cNvPr id="16" name="TextBox 12"/>
          <p:cNvSpPr txBox="1"/>
          <p:nvPr/>
        </p:nvSpPr>
        <p:spPr>
          <a:xfrm>
            <a:off x="7926388" y="1479550"/>
            <a:ext cx="2643187" cy="944563"/>
          </a:xfrm>
          <a:prstGeom prst="rect">
            <a:avLst/>
          </a:prstGeom>
          <a:noFill/>
          <a:ln w="9525">
            <a:noFill/>
          </a:ln>
        </p:spPr>
        <p:txBody>
          <a:bodyPr anchor="t">
            <a:spAutoFit/>
          </a:bodyPr>
          <a:p>
            <a:r>
              <a:rPr lang="zh-CN" altLang="en-US" sz="2800" b="1">
                <a:solidFill>
                  <a:srgbClr val="000000"/>
                </a:solidFill>
                <a:latin typeface="黑体" panose="02010609060101010101" charset="-122"/>
                <a:ea typeface="黑体" panose="02010609060101010101" charset="-122"/>
              </a:rPr>
              <a:t>怎么又重了！我可怎么办呀！</a:t>
            </a:r>
            <a:endParaRPr lang="zh-CN" altLang="en-US" sz="2800" b="1">
              <a:solidFill>
                <a:srgbClr val="000000"/>
              </a:solidFill>
              <a:latin typeface="黑体" panose="02010609060101010101" charset="-122"/>
              <a:ea typeface="黑体" panose="02010609060101010101" charset="-122"/>
            </a:endParaRPr>
          </a:p>
        </p:txBody>
      </p:sp>
      <p:sp>
        <p:nvSpPr>
          <p:cNvPr id="17" name="TextBox 6"/>
          <p:cNvSpPr txBox="1">
            <a:spLocks noChangeArrowheads="1"/>
          </p:cNvSpPr>
          <p:nvPr/>
        </p:nvSpPr>
        <p:spPr bwMode="auto">
          <a:xfrm>
            <a:off x="1174750" y="3043238"/>
            <a:ext cx="5895975" cy="1531938"/>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en-US" altLang="zh-CN" sz="3600" b="1" strike="noStrike" noProof="1">
                <a:solidFill>
                  <a:srgbClr val="000000"/>
                </a:solidFill>
                <a:latin typeface="黑体" panose="02010609060101010101" charset="-122"/>
                <a:ea typeface="黑体" panose="02010609060101010101" charset="-122"/>
                <a:sym typeface="Wingdings" panose="05000000000000000000" pitchFamily="2" charset="2"/>
              </a:rPr>
              <a:t> </a:t>
            </a:r>
            <a:r>
              <a:rPr lang="zh-CN" altLang="en-US" sz="3600" b="1" strike="noStrike" noProof="1">
                <a:solidFill>
                  <a:srgbClr val="000000"/>
                </a:solidFill>
                <a:latin typeface="黑体" panose="02010609060101010101" charset="-122"/>
                <a:ea typeface="黑体" panose="02010609060101010101" charset="-122"/>
              </a:rPr>
              <a:t>我们要正视身体变化，欣然接受青春花蕾的绽放。</a:t>
            </a:r>
            <a:endParaRPr lang="zh-CN" altLang="en-US" sz="3600" b="1" strike="noStrike" noProof="1">
              <a:solidFill>
                <a:srgbClr val="000000"/>
              </a:solidFill>
              <a:latin typeface="黑体" panose="02010609060101010101" charset="-122"/>
              <a:ea typeface="黑体" panose="02010609060101010101"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ppt_x</p:attrName>
                                        </p:attrNameLst>
                                      </p:cBhvr>
                                      <p:tavLst>
                                        <p:tav tm="0">
                                          <p:val>
                                            <p:strVal val="0-#ppt_w/2"/>
                                          </p:val>
                                        </p:tav>
                                        <p:tav tm="100000">
                                          <p:val>
                                            <p:strVal val="#ppt_x"/>
                                          </p:val>
                                        </p:tav>
                                      </p:tavLst>
                                    </p:anim>
                                    <p:anim calcmode="lin" valueType="num">
                                      <p:cBhvr>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ppt_x</p:attrName>
                                        </p:attrNameLst>
                                      </p:cBhvr>
                                      <p:tavLst>
                                        <p:tav tm="0">
                                          <p:val>
                                            <p:strVal val="0-#ppt_w/2"/>
                                          </p:val>
                                        </p:tav>
                                        <p:tav tm="100000">
                                          <p:val>
                                            <p:strVal val="#ppt_x"/>
                                          </p:val>
                                        </p:tav>
                                      </p:tavLst>
                                    </p:anim>
                                    <p:anim calcmode="lin" valueType="num">
                                      <p:cBhvr>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0-#ppt_w/2"/>
                                          </p:val>
                                        </p:tav>
                                        <p:tav tm="100000">
                                          <p:val>
                                            <p:strVal val="#ppt_x"/>
                                          </p:val>
                                        </p:tav>
                                      </p:tavLst>
                                    </p:anim>
                                    <p:anim calcmode="lin" valueType="num">
                                      <p:cBhvr>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290">
                                          <p:stCondLst>
                                            <p:cond delay="0"/>
                                          </p:stCondLst>
                                        </p:cTn>
                                        <p:tgtEl>
                                          <p:spTgt spid="17"/>
                                        </p:tgtEl>
                                      </p:cBhvr>
                                    </p:animEffect>
                                    <p:anim calcmode="lin" valueType="num">
                                      <p:cBhvr>
                                        <p:cTn id="26"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17"/>
                                        </p:tgtEl>
                                        <p:attrNameLst>
                                          <p:attrName>ppt_y</p:attrName>
                                        </p:attrNameLst>
                                      </p:cBhvr>
                                      <p:tavLst>
                                        <p:tav tm="0" fmla="#ppt_y-sin(pi*$)/3">
                                          <p:val>
                                            <p:fltVal val="0.500000"/>
                                          </p:val>
                                        </p:tav>
                                        <p:tav tm="100000">
                                          <p:val>
                                            <p:fltVal val="1.000000"/>
                                          </p:val>
                                        </p:tav>
                                      </p:tavLst>
                                    </p:anim>
                                    <p:anim calcmode="lin" valueType="num">
                                      <p:cBhvr>
                                        <p:cTn id="28" dur="332" tmFilter="0, 0; 0.125,0.2665; 0.25,0.4; 0.375,0.465; 0.5,0.5;  0.625,0.535; 0.75,0.6; 0.875,0.7335; 1,1">
                                          <p:stCondLst>
                                            <p:cond delay="332"/>
                                          </p:stCondLst>
                                        </p:cTn>
                                        <p:tgtEl>
                                          <p:spTgt spid="17"/>
                                        </p:tgtEl>
                                        <p:attrNameLst>
                                          <p:attrName>ppt_y</p:attrName>
                                        </p:attrNameLst>
                                      </p:cBhvr>
                                      <p:tavLst>
                                        <p:tav tm="0" fmla="#ppt_y-sin(pi*$)/9">
                                          <p:val>
                                            <p:fltVal val="0.000000"/>
                                          </p:val>
                                        </p:tav>
                                        <p:tav tm="100000">
                                          <p:val>
                                            <p:fltVal val="1.000000"/>
                                          </p:val>
                                        </p:tav>
                                      </p:tavLst>
                                    </p:anim>
                                    <p:anim calcmode="lin" valueType="num">
                                      <p:cBhvr>
                                        <p:cTn id="29" dur="166" tmFilter="0, 0; 0.125,0.2665; 0.25,0.4; 0.375,0.465; 0.5,0.5;  0.625,0.535; 0.75,0.6; 0.875,0.7335; 1,1">
                                          <p:stCondLst>
                                            <p:cond delay="662"/>
                                          </p:stCondLst>
                                        </p:cTn>
                                        <p:tgtEl>
                                          <p:spTgt spid="17"/>
                                        </p:tgtEl>
                                        <p:attrNameLst>
                                          <p:attrName>ppt_y</p:attrName>
                                        </p:attrNameLst>
                                      </p:cBhvr>
                                      <p:tavLst>
                                        <p:tav tm="0" fmla="#ppt_y-sin(pi*$)/27">
                                          <p:val>
                                            <p:fltVal val="0.000000"/>
                                          </p:val>
                                        </p:tav>
                                        <p:tav tm="100000">
                                          <p:val>
                                            <p:fltVal val="1.000000"/>
                                          </p:val>
                                        </p:tav>
                                      </p:tavLst>
                                    </p:anim>
                                    <p:anim calcmode="lin" valueType="num">
                                      <p:cBhvr>
                                        <p:cTn id="30" dur="82" tmFilter="0, 0; 0.125,0.2665; 0.25,0.4; 0.375,0.465; 0.5,0.5;  0.625,0.535; 0.75,0.6; 0.875,0.7335; 1,1">
                                          <p:stCondLst>
                                            <p:cond delay="828"/>
                                          </p:stCondLst>
                                        </p:cTn>
                                        <p:tgtEl>
                                          <p:spTgt spid="17"/>
                                        </p:tgtEl>
                                        <p:attrNameLst>
                                          <p:attrName>ppt_y</p:attrName>
                                        </p:attrNameLst>
                                      </p:cBhvr>
                                      <p:tavLst>
                                        <p:tav tm="0" fmla="#ppt_y-sin(pi*$)/81">
                                          <p:val>
                                            <p:fltVal val="0.000000"/>
                                          </p:val>
                                        </p:tav>
                                        <p:tav tm="100000">
                                          <p:val>
                                            <p:fltVal val="1.000000"/>
                                          </p:val>
                                        </p:tav>
                                      </p:tavLst>
                                    </p:anim>
                                    <p:animScale>
                                      <p:cBhvr>
                                        <p:cTn id="31" dur="13">
                                          <p:stCondLst>
                                            <p:cond delay="325"/>
                                          </p:stCondLst>
                                        </p:cTn>
                                        <p:tgtEl>
                                          <p:spTgt spid="17"/>
                                        </p:tgtEl>
                                      </p:cBhvr>
                                      <p:to x="100000" y="60000"/>
                                    </p:animScale>
                                    <p:animScale>
                                      <p:cBhvr>
                                        <p:cTn id="32" dur="83" decel="50000">
                                          <p:stCondLst>
                                            <p:cond delay="338"/>
                                          </p:stCondLst>
                                        </p:cTn>
                                        <p:tgtEl>
                                          <p:spTgt spid="17"/>
                                        </p:tgtEl>
                                      </p:cBhvr>
                                      <p:to x="100000" y="100000"/>
                                    </p:animScale>
                                    <p:animScale>
                                      <p:cBhvr>
                                        <p:cTn id="33" dur="13">
                                          <p:stCondLst>
                                            <p:cond delay="656"/>
                                          </p:stCondLst>
                                        </p:cTn>
                                        <p:tgtEl>
                                          <p:spTgt spid="17"/>
                                        </p:tgtEl>
                                      </p:cBhvr>
                                      <p:to x="100000" y="80000"/>
                                    </p:animScale>
                                    <p:animScale>
                                      <p:cBhvr>
                                        <p:cTn id="34" dur="83" decel="50000">
                                          <p:stCondLst>
                                            <p:cond delay="669"/>
                                          </p:stCondLst>
                                        </p:cTn>
                                        <p:tgtEl>
                                          <p:spTgt spid="17"/>
                                        </p:tgtEl>
                                      </p:cBhvr>
                                      <p:to x="100000" y="100000"/>
                                    </p:animScale>
                                    <p:animScale>
                                      <p:cBhvr>
                                        <p:cTn id="35" dur="13">
                                          <p:stCondLst>
                                            <p:cond delay="821"/>
                                          </p:stCondLst>
                                        </p:cTn>
                                        <p:tgtEl>
                                          <p:spTgt spid="17"/>
                                        </p:tgtEl>
                                      </p:cBhvr>
                                      <p:to x="100000" y="90000"/>
                                    </p:animScale>
                                    <p:animScale>
                                      <p:cBhvr>
                                        <p:cTn id="36" dur="83" decel="50000">
                                          <p:stCondLst>
                                            <p:cond delay="834"/>
                                          </p:stCondLst>
                                        </p:cTn>
                                        <p:tgtEl>
                                          <p:spTgt spid="17"/>
                                        </p:tgtEl>
                                      </p:cBhvr>
                                      <p:to x="100000" y="100000"/>
                                    </p:animScale>
                                    <p:animScale>
                                      <p:cBhvr>
                                        <p:cTn id="37" dur="13">
                                          <p:stCondLst>
                                            <p:cond delay="904"/>
                                          </p:stCondLst>
                                        </p:cTn>
                                        <p:tgtEl>
                                          <p:spTgt spid="17"/>
                                        </p:tgtEl>
                                      </p:cBhvr>
                                      <p:to x="100000" y="95000"/>
                                    </p:animScale>
                                    <p:animScale>
                                      <p:cBhvr>
                                        <p:cTn id="38" dur="83" decel="50000">
                                          <p:stCondLst>
                                            <p:cond delay="917"/>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ldLvl="0" animBg="1"/>
      <p:bldP spid="16" grpId="0"/>
      <p:bldP spid="1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0" y="0"/>
            <a:ext cx="12192000" cy="881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2770" name="Freeform 9"/>
          <p:cNvSpPr>
            <a:spLocks noEditPoints="1"/>
          </p:cNvSpPr>
          <p:nvPr/>
        </p:nvSpPr>
        <p:spPr>
          <a:xfrm>
            <a:off x="330200" y="203200"/>
            <a:ext cx="844550" cy="425450"/>
          </a:xfrm>
          <a:custGeom>
            <a:avLst/>
            <a:gdLst/>
            <a:ahLst/>
            <a:cxnLst>
              <a:cxn ang="0">
                <a:pos x="245110" y="396466"/>
              </a:cxn>
              <a:cxn ang="0">
                <a:pos x="26808" y="353988"/>
              </a:cxn>
              <a:cxn ang="0">
                <a:pos x="40851" y="115850"/>
              </a:cxn>
              <a:cxn ang="0">
                <a:pos x="199152" y="78521"/>
              </a:cxn>
              <a:cxn ang="0">
                <a:pos x="451922" y="70797"/>
              </a:cxn>
              <a:cxn ang="0">
                <a:pos x="725118" y="81095"/>
              </a:cxn>
              <a:cxn ang="0">
                <a:pos x="837460" y="162191"/>
              </a:cxn>
              <a:cxn ang="0">
                <a:pos x="640861" y="357850"/>
              </a:cxn>
              <a:cxn ang="0">
                <a:pos x="454475" y="370722"/>
              </a:cxn>
              <a:cxn ang="0">
                <a:pos x="180003" y="166052"/>
              </a:cxn>
              <a:cxn ang="0">
                <a:pos x="431496" y="229126"/>
              </a:cxn>
              <a:cxn ang="0">
                <a:pos x="431496" y="229126"/>
              </a:cxn>
              <a:cxn ang="0">
                <a:pos x="474901" y="213680"/>
              </a:cxn>
              <a:cxn ang="0">
                <a:pos x="509370" y="220116"/>
              </a:cxn>
              <a:cxn ang="0">
                <a:pos x="506817" y="212393"/>
              </a:cxn>
              <a:cxn ang="0">
                <a:pos x="183832" y="225265"/>
              </a:cxn>
              <a:cxn ang="0">
                <a:pos x="187662" y="190510"/>
              </a:cxn>
              <a:cxn ang="0">
                <a:pos x="436603" y="133871"/>
              </a:cxn>
              <a:cxn ang="0">
                <a:pos x="437879" y="190510"/>
              </a:cxn>
              <a:cxn ang="0">
                <a:pos x="505540" y="185361"/>
              </a:cxn>
              <a:cxn ang="0">
                <a:pos x="506817" y="127435"/>
              </a:cxn>
              <a:cxn ang="0">
                <a:pos x="514476" y="131297"/>
              </a:cxn>
              <a:cxn ang="0">
                <a:pos x="478731" y="135159"/>
              </a:cxn>
              <a:cxn ang="0">
                <a:pos x="472348" y="190510"/>
              </a:cxn>
              <a:cxn ang="0">
                <a:pos x="462135" y="162191"/>
              </a:cxn>
              <a:cxn ang="0">
                <a:pos x="326814" y="218829"/>
              </a:cxn>
              <a:cxn ang="0">
                <a:pos x="326814" y="167339"/>
              </a:cxn>
              <a:cxn ang="0">
                <a:pos x="292345" y="190510"/>
              </a:cxn>
              <a:cxn ang="0">
                <a:pos x="310217" y="173776"/>
              </a:cxn>
              <a:cxn ang="0">
                <a:pos x="162130" y="305073"/>
              </a:cxn>
              <a:cxn ang="0">
                <a:pos x="321707" y="275467"/>
              </a:cxn>
              <a:cxn ang="0">
                <a:pos x="158300" y="315371"/>
              </a:cxn>
              <a:cxn ang="0">
                <a:pos x="351069" y="222690"/>
              </a:cxn>
              <a:cxn ang="0">
                <a:pos x="403411" y="185361"/>
              </a:cxn>
              <a:cxn ang="0">
                <a:pos x="393198" y="227839"/>
              </a:cxn>
              <a:cxn ang="0">
                <a:pos x="352346" y="199520"/>
              </a:cxn>
              <a:cxn ang="0">
                <a:pos x="264259" y="132584"/>
              </a:cxn>
              <a:cxn ang="0">
                <a:pos x="259153" y="207244"/>
              </a:cxn>
              <a:cxn ang="0">
                <a:pos x="251493" y="217541"/>
              </a:cxn>
              <a:cxn ang="0">
                <a:pos x="205535" y="199520"/>
              </a:cxn>
              <a:cxn ang="0">
                <a:pos x="254046" y="142882"/>
              </a:cxn>
              <a:cxn ang="0">
                <a:pos x="236174" y="184073"/>
              </a:cxn>
              <a:cxn ang="0">
                <a:pos x="248940" y="198233"/>
              </a:cxn>
              <a:cxn ang="0">
                <a:pos x="262983" y="267743"/>
              </a:cxn>
              <a:cxn ang="0">
                <a:pos x="125108" y="285765"/>
              </a:cxn>
              <a:cxn ang="0">
                <a:pos x="366389" y="248435"/>
              </a:cxn>
              <a:cxn ang="0">
                <a:pos x="231067" y="83669"/>
              </a:cxn>
              <a:cxn ang="0">
                <a:pos x="44681" y="126148"/>
              </a:cxn>
              <a:cxn ang="0">
                <a:pos x="111065" y="372009"/>
              </a:cxn>
              <a:cxn ang="0">
                <a:pos x="450645" y="298637"/>
              </a:cxn>
              <a:cxn ang="0">
                <a:pos x="463412" y="382307"/>
              </a:cxn>
              <a:cxn ang="0">
                <a:pos x="688096" y="279328"/>
              </a:cxn>
              <a:cxn ang="0">
                <a:pos x="823418" y="166052"/>
              </a:cxn>
              <a:cxn ang="0">
                <a:pos x="657457" y="63074"/>
              </a:cxn>
              <a:cxn ang="0">
                <a:pos x="460858" y="66935"/>
              </a:cxn>
              <a:cxn ang="0">
                <a:pos x="311494" y="83669"/>
              </a:cxn>
            </a:cxnLst>
            <a:pathLst>
              <a:path w="661" h="330">
                <a:moveTo>
                  <a:pt x="357" y="264"/>
                </a:moveTo>
                <a:cubicBezTo>
                  <a:pt x="343" y="268"/>
                  <a:pt x="330" y="272"/>
                  <a:pt x="317" y="275"/>
                </a:cubicBezTo>
                <a:cubicBezTo>
                  <a:pt x="295" y="281"/>
                  <a:pt x="273" y="287"/>
                  <a:pt x="251" y="293"/>
                </a:cubicBezTo>
                <a:cubicBezTo>
                  <a:pt x="231" y="298"/>
                  <a:pt x="212" y="304"/>
                  <a:pt x="192" y="308"/>
                </a:cubicBezTo>
                <a:cubicBezTo>
                  <a:pt x="164" y="313"/>
                  <a:pt x="136" y="319"/>
                  <a:pt x="107" y="319"/>
                </a:cubicBezTo>
                <a:cubicBezTo>
                  <a:pt x="99" y="319"/>
                  <a:pt x="90" y="318"/>
                  <a:pt x="82" y="317"/>
                </a:cubicBezTo>
                <a:cubicBezTo>
                  <a:pt x="69" y="316"/>
                  <a:pt x="58" y="310"/>
                  <a:pt x="48" y="301"/>
                </a:cubicBezTo>
                <a:cubicBezTo>
                  <a:pt x="39" y="292"/>
                  <a:pt x="29" y="285"/>
                  <a:pt x="21" y="275"/>
                </a:cubicBezTo>
                <a:cubicBezTo>
                  <a:pt x="8" y="261"/>
                  <a:pt x="3" y="244"/>
                  <a:pt x="1" y="226"/>
                </a:cubicBezTo>
                <a:cubicBezTo>
                  <a:pt x="0" y="215"/>
                  <a:pt x="1" y="203"/>
                  <a:pt x="1" y="191"/>
                </a:cubicBezTo>
                <a:cubicBezTo>
                  <a:pt x="1" y="164"/>
                  <a:pt x="7" y="137"/>
                  <a:pt x="19" y="112"/>
                </a:cubicBezTo>
                <a:cubicBezTo>
                  <a:pt x="23" y="105"/>
                  <a:pt x="27" y="97"/>
                  <a:pt x="32" y="90"/>
                </a:cubicBezTo>
                <a:cubicBezTo>
                  <a:pt x="36" y="84"/>
                  <a:pt x="43" y="81"/>
                  <a:pt x="49" y="78"/>
                </a:cubicBezTo>
                <a:cubicBezTo>
                  <a:pt x="63" y="71"/>
                  <a:pt x="79" y="68"/>
                  <a:pt x="95" y="67"/>
                </a:cubicBezTo>
                <a:cubicBezTo>
                  <a:pt x="103" y="66"/>
                  <a:pt x="112" y="64"/>
                  <a:pt x="120" y="64"/>
                </a:cubicBezTo>
                <a:cubicBezTo>
                  <a:pt x="132" y="62"/>
                  <a:pt x="144" y="61"/>
                  <a:pt x="156" y="61"/>
                </a:cubicBezTo>
                <a:cubicBezTo>
                  <a:pt x="202" y="59"/>
                  <a:pt x="247" y="59"/>
                  <a:pt x="292" y="61"/>
                </a:cubicBezTo>
                <a:cubicBezTo>
                  <a:pt x="306" y="61"/>
                  <a:pt x="320" y="62"/>
                  <a:pt x="334" y="63"/>
                </a:cubicBezTo>
                <a:cubicBezTo>
                  <a:pt x="338" y="63"/>
                  <a:pt x="341" y="63"/>
                  <a:pt x="345" y="63"/>
                </a:cubicBezTo>
                <a:cubicBezTo>
                  <a:pt x="351" y="62"/>
                  <a:pt x="353" y="61"/>
                  <a:pt x="354" y="55"/>
                </a:cubicBezTo>
                <a:cubicBezTo>
                  <a:pt x="356" y="46"/>
                  <a:pt x="358" y="37"/>
                  <a:pt x="362" y="29"/>
                </a:cubicBezTo>
                <a:cubicBezTo>
                  <a:pt x="372" y="8"/>
                  <a:pt x="391" y="0"/>
                  <a:pt x="412" y="5"/>
                </a:cubicBezTo>
                <a:cubicBezTo>
                  <a:pt x="426" y="8"/>
                  <a:pt x="439" y="13"/>
                  <a:pt x="452" y="17"/>
                </a:cubicBezTo>
                <a:cubicBezTo>
                  <a:pt x="491" y="30"/>
                  <a:pt x="529" y="47"/>
                  <a:pt x="568" y="63"/>
                </a:cubicBezTo>
                <a:cubicBezTo>
                  <a:pt x="582" y="68"/>
                  <a:pt x="596" y="76"/>
                  <a:pt x="610" y="84"/>
                </a:cubicBezTo>
                <a:cubicBezTo>
                  <a:pt x="620" y="89"/>
                  <a:pt x="630" y="95"/>
                  <a:pt x="640" y="100"/>
                </a:cubicBezTo>
                <a:cubicBezTo>
                  <a:pt x="650" y="105"/>
                  <a:pt x="655" y="113"/>
                  <a:pt x="655" y="123"/>
                </a:cubicBezTo>
                <a:cubicBezTo>
                  <a:pt x="655" y="124"/>
                  <a:pt x="655" y="125"/>
                  <a:pt x="656" y="126"/>
                </a:cubicBezTo>
                <a:cubicBezTo>
                  <a:pt x="661" y="147"/>
                  <a:pt x="653" y="162"/>
                  <a:pt x="639" y="175"/>
                </a:cubicBezTo>
                <a:cubicBezTo>
                  <a:pt x="626" y="186"/>
                  <a:pt x="614" y="198"/>
                  <a:pt x="600" y="207"/>
                </a:cubicBezTo>
                <a:cubicBezTo>
                  <a:pt x="598" y="208"/>
                  <a:pt x="596" y="210"/>
                  <a:pt x="594" y="211"/>
                </a:cubicBezTo>
                <a:cubicBezTo>
                  <a:pt x="566" y="237"/>
                  <a:pt x="533" y="257"/>
                  <a:pt x="502" y="278"/>
                </a:cubicBezTo>
                <a:cubicBezTo>
                  <a:pt x="496" y="282"/>
                  <a:pt x="490" y="286"/>
                  <a:pt x="484" y="290"/>
                </a:cubicBezTo>
                <a:cubicBezTo>
                  <a:pt x="462" y="304"/>
                  <a:pt x="439" y="315"/>
                  <a:pt x="415" y="325"/>
                </a:cubicBezTo>
                <a:cubicBezTo>
                  <a:pt x="402" y="330"/>
                  <a:pt x="389" y="329"/>
                  <a:pt x="377" y="323"/>
                </a:cubicBezTo>
                <a:cubicBezTo>
                  <a:pt x="362" y="317"/>
                  <a:pt x="355" y="304"/>
                  <a:pt x="356" y="288"/>
                </a:cubicBezTo>
                <a:cubicBezTo>
                  <a:pt x="357" y="283"/>
                  <a:pt x="357" y="277"/>
                  <a:pt x="358" y="271"/>
                </a:cubicBezTo>
                <a:cubicBezTo>
                  <a:pt x="358" y="269"/>
                  <a:pt x="357" y="267"/>
                  <a:pt x="357" y="264"/>
                </a:cubicBezTo>
                <a:close/>
                <a:moveTo>
                  <a:pt x="144" y="136"/>
                </a:moveTo>
                <a:cubicBezTo>
                  <a:pt x="142" y="132"/>
                  <a:pt x="141" y="131"/>
                  <a:pt x="141" y="129"/>
                </a:cubicBezTo>
                <a:cubicBezTo>
                  <a:pt x="141" y="127"/>
                  <a:pt x="141" y="125"/>
                  <a:pt x="144" y="125"/>
                </a:cubicBezTo>
                <a:cubicBezTo>
                  <a:pt x="147" y="125"/>
                  <a:pt x="147" y="127"/>
                  <a:pt x="147" y="129"/>
                </a:cubicBezTo>
                <a:cubicBezTo>
                  <a:pt x="147" y="131"/>
                  <a:pt x="146" y="132"/>
                  <a:pt x="144" y="136"/>
                </a:cubicBezTo>
                <a:close/>
                <a:moveTo>
                  <a:pt x="338" y="178"/>
                </a:moveTo>
                <a:cubicBezTo>
                  <a:pt x="336" y="175"/>
                  <a:pt x="334" y="174"/>
                  <a:pt x="333" y="172"/>
                </a:cubicBezTo>
                <a:cubicBezTo>
                  <a:pt x="332" y="169"/>
                  <a:pt x="334" y="167"/>
                  <a:pt x="337" y="167"/>
                </a:cubicBezTo>
                <a:cubicBezTo>
                  <a:pt x="340" y="166"/>
                  <a:pt x="344" y="168"/>
                  <a:pt x="343" y="170"/>
                </a:cubicBezTo>
                <a:cubicBezTo>
                  <a:pt x="342" y="173"/>
                  <a:pt x="340" y="175"/>
                  <a:pt x="338" y="178"/>
                </a:cubicBezTo>
                <a:close/>
                <a:moveTo>
                  <a:pt x="361" y="175"/>
                </a:moveTo>
                <a:cubicBezTo>
                  <a:pt x="361" y="173"/>
                  <a:pt x="360" y="172"/>
                  <a:pt x="361" y="171"/>
                </a:cubicBezTo>
                <a:cubicBezTo>
                  <a:pt x="363" y="169"/>
                  <a:pt x="366" y="167"/>
                  <a:pt x="369" y="164"/>
                </a:cubicBezTo>
                <a:cubicBezTo>
                  <a:pt x="369" y="164"/>
                  <a:pt x="372" y="165"/>
                  <a:pt x="372" y="166"/>
                </a:cubicBezTo>
                <a:cubicBezTo>
                  <a:pt x="373" y="171"/>
                  <a:pt x="369" y="176"/>
                  <a:pt x="364" y="177"/>
                </a:cubicBezTo>
                <a:cubicBezTo>
                  <a:pt x="363" y="177"/>
                  <a:pt x="362" y="175"/>
                  <a:pt x="361" y="175"/>
                </a:cubicBezTo>
                <a:close/>
                <a:moveTo>
                  <a:pt x="400" y="168"/>
                </a:moveTo>
                <a:cubicBezTo>
                  <a:pt x="399" y="169"/>
                  <a:pt x="399" y="170"/>
                  <a:pt x="399" y="171"/>
                </a:cubicBezTo>
                <a:cubicBezTo>
                  <a:pt x="397" y="174"/>
                  <a:pt x="397" y="178"/>
                  <a:pt x="392" y="178"/>
                </a:cubicBezTo>
                <a:cubicBezTo>
                  <a:pt x="391" y="178"/>
                  <a:pt x="390" y="177"/>
                  <a:pt x="390" y="176"/>
                </a:cubicBezTo>
                <a:cubicBezTo>
                  <a:pt x="388" y="172"/>
                  <a:pt x="389" y="167"/>
                  <a:pt x="393" y="165"/>
                </a:cubicBezTo>
                <a:cubicBezTo>
                  <a:pt x="394" y="164"/>
                  <a:pt x="396" y="164"/>
                  <a:pt x="397" y="165"/>
                </a:cubicBezTo>
                <a:cubicBezTo>
                  <a:pt x="398" y="165"/>
                  <a:pt x="399" y="167"/>
                  <a:pt x="400" y="168"/>
                </a:cubicBezTo>
                <a:close/>
                <a:moveTo>
                  <a:pt x="149" y="150"/>
                </a:moveTo>
                <a:cubicBezTo>
                  <a:pt x="148" y="152"/>
                  <a:pt x="148" y="154"/>
                  <a:pt x="147" y="156"/>
                </a:cubicBezTo>
                <a:cubicBezTo>
                  <a:pt x="146" y="162"/>
                  <a:pt x="143" y="168"/>
                  <a:pt x="144" y="175"/>
                </a:cubicBezTo>
                <a:cubicBezTo>
                  <a:pt x="144" y="178"/>
                  <a:pt x="142" y="180"/>
                  <a:pt x="139" y="179"/>
                </a:cubicBezTo>
                <a:cubicBezTo>
                  <a:pt x="136" y="178"/>
                  <a:pt x="135" y="176"/>
                  <a:pt x="136" y="173"/>
                </a:cubicBezTo>
                <a:cubicBezTo>
                  <a:pt x="139" y="165"/>
                  <a:pt x="142" y="157"/>
                  <a:pt x="145" y="149"/>
                </a:cubicBezTo>
                <a:cubicBezTo>
                  <a:pt x="145" y="149"/>
                  <a:pt x="146" y="148"/>
                  <a:pt x="147" y="148"/>
                </a:cubicBezTo>
                <a:cubicBezTo>
                  <a:pt x="148" y="148"/>
                  <a:pt x="148" y="149"/>
                  <a:pt x="149" y="150"/>
                </a:cubicBezTo>
                <a:close/>
                <a:moveTo>
                  <a:pt x="337" y="125"/>
                </a:moveTo>
                <a:cubicBezTo>
                  <a:pt x="338" y="119"/>
                  <a:pt x="339" y="112"/>
                  <a:pt x="340" y="106"/>
                </a:cubicBezTo>
                <a:cubicBezTo>
                  <a:pt x="340" y="105"/>
                  <a:pt x="341" y="104"/>
                  <a:pt x="342" y="104"/>
                </a:cubicBezTo>
                <a:cubicBezTo>
                  <a:pt x="343" y="105"/>
                  <a:pt x="345" y="105"/>
                  <a:pt x="345" y="106"/>
                </a:cubicBezTo>
                <a:cubicBezTo>
                  <a:pt x="346" y="109"/>
                  <a:pt x="346" y="112"/>
                  <a:pt x="346" y="115"/>
                </a:cubicBezTo>
                <a:cubicBezTo>
                  <a:pt x="344" y="124"/>
                  <a:pt x="344" y="134"/>
                  <a:pt x="345" y="143"/>
                </a:cubicBezTo>
                <a:cubicBezTo>
                  <a:pt x="345" y="145"/>
                  <a:pt x="346" y="148"/>
                  <a:pt x="343" y="148"/>
                </a:cubicBezTo>
                <a:cubicBezTo>
                  <a:pt x="341" y="147"/>
                  <a:pt x="339" y="145"/>
                  <a:pt x="339" y="143"/>
                </a:cubicBezTo>
                <a:cubicBezTo>
                  <a:pt x="338" y="137"/>
                  <a:pt x="338" y="131"/>
                  <a:pt x="337" y="125"/>
                </a:cubicBezTo>
                <a:close/>
                <a:moveTo>
                  <a:pt x="403" y="102"/>
                </a:moveTo>
                <a:cubicBezTo>
                  <a:pt x="401" y="116"/>
                  <a:pt x="398" y="130"/>
                  <a:pt x="396" y="144"/>
                </a:cubicBezTo>
                <a:cubicBezTo>
                  <a:pt x="396" y="144"/>
                  <a:pt x="395" y="145"/>
                  <a:pt x="394" y="145"/>
                </a:cubicBezTo>
                <a:cubicBezTo>
                  <a:pt x="393" y="145"/>
                  <a:pt x="392" y="144"/>
                  <a:pt x="392" y="143"/>
                </a:cubicBezTo>
                <a:cubicBezTo>
                  <a:pt x="391" y="143"/>
                  <a:pt x="391" y="141"/>
                  <a:pt x="391" y="140"/>
                </a:cubicBezTo>
                <a:cubicBezTo>
                  <a:pt x="393" y="127"/>
                  <a:pt x="395" y="113"/>
                  <a:pt x="397" y="99"/>
                </a:cubicBezTo>
                <a:cubicBezTo>
                  <a:pt x="397" y="98"/>
                  <a:pt x="398" y="97"/>
                  <a:pt x="399" y="96"/>
                </a:cubicBezTo>
                <a:cubicBezTo>
                  <a:pt x="399" y="96"/>
                  <a:pt x="401" y="95"/>
                  <a:pt x="401" y="95"/>
                </a:cubicBezTo>
                <a:cubicBezTo>
                  <a:pt x="402" y="96"/>
                  <a:pt x="403" y="97"/>
                  <a:pt x="403" y="97"/>
                </a:cubicBezTo>
                <a:cubicBezTo>
                  <a:pt x="403" y="99"/>
                  <a:pt x="403" y="100"/>
                  <a:pt x="403" y="102"/>
                </a:cubicBezTo>
                <a:close/>
                <a:moveTo>
                  <a:pt x="362" y="126"/>
                </a:moveTo>
                <a:cubicBezTo>
                  <a:pt x="364" y="118"/>
                  <a:pt x="366" y="110"/>
                  <a:pt x="368" y="102"/>
                </a:cubicBezTo>
                <a:cubicBezTo>
                  <a:pt x="369" y="100"/>
                  <a:pt x="371" y="97"/>
                  <a:pt x="373" y="98"/>
                </a:cubicBezTo>
                <a:cubicBezTo>
                  <a:pt x="375" y="99"/>
                  <a:pt x="374" y="103"/>
                  <a:pt x="375" y="105"/>
                </a:cubicBezTo>
                <a:cubicBezTo>
                  <a:pt x="375" y="106"/>
                  <a:pt x="374" y="107"/>
                  <a:pt x="374" y="108"/>
                </a:cubicBezTo>
                <a:cubicBezTo>
                  <a:pt x="369" y="119"/>
                  <a:pt x="369" y="130"/>
                  <a:pt x="372" y="141"/>
                </a:cubicBezTo>
                <a:cubicBezTo>
                  <a:pt x="372" y="142"/>
                  <a:pt x="372" y="143"/>
                  <a:pt x="372" y="144"/>
                </a:cubicBezTo>
                <a:cubicBezTo>
                  <a:pt x="372" y="146"/>
                  <a:pt x="373" y="148"/>
                  <a:pt x="370" y="148"/>
                </a:cubicBezTo>
                <a:cubicBezTo>
                  <a:pt x="369" y="148"/>
                  <a:pt x="367" y="147"/>
                  <a:pt x="367" y="145"/>
                </a:cubicBezTo>
                <a:cubicBezTo>
                  <a:pt x="365" y="140"/>
                  <a:pt x="364" y="135"/>
                  <a:pt x="363" y="129"/>
                </a:cubicBezTo>
                <a:cubicBezTo>
                  <a:pt x="363" y="128"/>
                  <a:pt x="363" y="127"/>
                  <a:pt x="363" y="126"/>
                </a:cubicBezTo>
                <a:cubicBezTo>
                  <a:pt x="363" y="126"/>
                  <a:pt x="363" y="126"/>
                  <a:pt x="362" y="126"/>
                </a:cubicBezTo>
                <a:close/>
                <a:moveTo>
                  <a:pt x="229" y="159"/>
                </a:moveTo>
                <a:cubicBezTo>
                  <a:pt x="229" y="163"/>
                  <a:pt x="232" y="165"/>
                  <a:pt x="235" y="166"/>
                </a:cubicBezTo>
                <a:cubicBezTo>
                  <a:pt x="240" y="168"/>
                  <a:pt x="245" y="168"/>
                  <a:pt x="250" y="169"/>
                </a:cubicBezTo>
                <a:cubicBezTo>
                  <a:pt x="252" y="169"/>
                  <a:pt x="256" y="166"/>
                  <a:pt x="256" y="170"/>
                </a:cubicBezTo>
                <a:cubicBezTo>
                  <a:pt x="256" y="171"/>
                  <a:pt x="252" y="173"/>
                  <a:pt x="250" y="174"/>
                </a:cubicBezTo>
                <a:cubicBezTo>
                  <a:pt x="244" y="174"/>
                  <a:pt x="239" y="175"/>
                  <a:pt x="233" y="173"/>
                </a:cubicBezTo>
                <a:cubicBezTo>
                  <a:pt x="221" y="170"/>
                  <a:pt x="216" y="158"/>
                  <a:pt x="222" y="147"/>
                </a:cubicBezTo>
                <a:cubicBezTo>
                  <a:pt x="229" y="132"/>
                  <a:pt x="242" y="126"/>
                  <a:pt x="256" y="130"/>
                </a:cubicBezTo>
                <a:cubicBezTo>
                  <a:pt x="261" y="131"/>
                  <a:pt x="263" y="135"/>
                  <a:pt x="261" y="139"/>
                </a:cubicBezTo>
                <a:cubicBezTo>
                  <a:pt x="260" y="142"/>
                  <a:pt x="257" y="145"/>
                  <a:pt x="255" y="147"/>
                </a:cubicBezTo>
                <a:cubicBezTo>
                  <a:pt x="249" y="153"/>
                  <a:pt x="240" y="156"/>
                  <a:pt x="229" y="159"/>
                </a:cubicBezTo>
                <a:close/>
                <a:moveTo>
                  <a:pt x="229" y="148"/>
                </a:moveTo>
                <a:cubicBezTo>
                  <a:pt x="230" y="149"/>
                  <a:pt x="231" y="150"/>
                  <a:pt x="232" y="150"/>
                </a:cubicBezTo>
                <a:cubicBezTo>
                  <a:pt x="238" y="151"/>
                  <a:pt x="243" y="148"/>
                  <a:pt x="247" y="145"/>
                </a:cubicBezTo>
                <a:cubicBezTo>
                  <a:pt x="250" y="143"/>
                  <a:pt x="253" y="142"/>
                  <a:pt x="253" y="138"/>
                </a:cubicBezTo>
                <a:cubicBezTo>
                  <a:pt x="252" y="136"/>
                  <a:pt x="247" y="134"/>
                  <a:pt x="243" y="135"/>
                </a:cubicBezTo>
                <a:cubicBezTo>
                  <a:pt x="237" y="137"/>
                  <a:pt x="233" y="140"/>
                  <a:pt x="230" y="146"/>
                </a:cubicBezTo>
                <a:cubicBezTo>
                  <a:pt x="229" y="146"/>
                  <a:pt x="229" y="147"/>
                  <a:pt x="229" y="148"/>
                </a:cubicBezTo>
                <a:close/>
                <a:moveTo>
                  <a:pt x="111" y="246"/>
                </a:moveTo>
                <a:cubicBezTo>
                  <a:pt x="117" y="240"/>
                  <a:pt x="123" y="239"/>
                  <a:pt x="127" y="237"/>
                </a:cubicBezTo>
                <a:cubicBezTo>
                  <a:pt x="144" y="233"/>
                  <a:pt x="161" y="229"/>
                  <a:pt x="177" y="225"/>
                </a:cubicBezTo>
                <a:cubicBezTo>
                  <a:pt x="200" y="221"/>
                  <a:pt x="222" y="217"/>
                  <a:pt x="245" y="213"/>
                </a:cubicBezTo>
                <a:cubicBezTo>
                  <a:pt x="247" y="212"/>
                  <a:pt x="249" y="212"/>
                  <a:pt x="251" y="213"/>
                </a:cubicBezTo>
                <a:cubicBezTo>
                  <a:pt x="251" y="213"/>
                  <a:pt x="252" y="214"/>
                  <a:pt x="252" y="214"/>
                </a:cubicBezTo>
                <a:cubicBezTo>
                  <a:pt x="252" y="215"/>
                  <a:pt x="252" y="217"/>
                  <a:pt x="251" y="217"/>
                </a:cubicBezTo>
                <a:cubicBezTo>
                  <a:pt x="248" y="218"/>
                  <a:pt x="244" y="219"/>
                  <a:pt x="241" y="220"/>
                </a:cubicBezTo>
                <a:cubicBezTo>
                  <a:pt x="228" y="222"/>
                  <a:pt x="215" y="224"/>
                  <a:pt x="202" y="227"/>
                </a:cubicBezTo>
                <a:cubicBezTo>
                  <a:pt x="176" y="232"/>
                  <a:pt x="150" y="239"/>
                  <a:pt x="124" y="245"/>
                </a:cubicBezTo>
                <a:cubicBezTo>
                  <a:pt x="121" y="245"/>
                  <a:pt x="118" y="245"/>
                  <a:pt x="111" y="246"/>
                </a:cubicBezTo>
                <a:close/>
                <a:moveTo>
                  <a:pt x="299" y="167"/>
                </a:moveTo>
                <a:cubicBezTo>
                  <a:pt x="295" y="169"/>
                  <a:pt x="291" y="171"/>
                  <a:pt x="287" y="173"/>
                </a:cubicBezTo>
                <a:cubicBezTo>
                  <a:pt x="283" y="174"/>
                  <a:pt x="278" y="174"/>
                  <a:pt x="275" y="173"/>
                </a:cubicBezTo>
                <a:cubicBezTo>
                  <a:pt x="268" y="171"/>
                  <a:pt x="265" y="164"/>
                  <a:pt x="268" y="157"/>
                </a:cubicBezTo>
                <a:cubicBezTo>
                  <a:pt x="277" y="144"/>
                  <a:pt x="289" y="137"/>
                  <a:pt x="304" y="134"/>
                </a:cubicBezTo>
                <a:cubicBezTo>
                  <a:pt x="306" y="133"/>
                  <a:pt x="309" y="133"/>
                  <a:pt x="311" y="134"/>
                </a:cubicBezTo>
                <a:cubicBezTo>
                  <a:pt x="316" y="135"/>
                  <a:pt x="318" y="140"/>
                  <a:pt x="316" y="144"/>
                </a:cubicBezTo>
                <a:cubicBezTo>
                  <a:pt x="316" y="146"/>
                  <a:pt x="315" y="147"/>
                  <a:pt x="314" y="149"/>
                </a:cubicBezTo>
                <a:cubicBezTo>
                  <a:pt x="310" y="157"/>
                  <a:pt x="306" y="165"/>
                  <a:pt x="313" y="174"/>
                </a:cubicBezTo>
                <a:cubicBezTo>
                  <a:pt x="313" y="174"/>
                  <a:pt x="313" y="176"/>
                  <a:pt x="312" y="176"/>
                </a:cubicBezTo>
                <a:cubicBezTo>
                  <a:pt x="311" y="177"/>
                  <a:pt x="309" y="178"/>
                  <a:pt x="308" y="177"/>
                </a:cubicBezTo>
                <a:cubicBezTo>
                  <a:pt x="305" y="174"/>
                  <a:pt x="303" y="170"/>
                  <a:pt x="299" y="167"/>
                </a:cubicBezTo>
                <a:close/>
                <a:moveTo>
                  <a:pt x="303" y="143"/>
                </a:moveTo>
                <a:cubicBezTo>
                  <a:pt x="303" y="141"/>
                  <a:pt x="301" y="139"/>
                  <a:pt x="298" y="140"/>
                </a:cubicBezTo>
                <a:cubicBezTo>
                  <a:pt x="289" y="143"/>
                  <a:pt x="282" y="148"/>
                  <a:pt x="276" y="155"/>
                </a:cubicBezTo>
                <a:cubicBezTo>
                  <a:pt x="274" y="158"/>
                  <a:pt x="273" y="161"/>
                  <a:pt x="275" y="164"/>
                </a:cubicBezTo>
                <a:cubicBezTo>
                  <a:pt x="276" y="167"/>
                  <a:pt x="279" y="167"/>
                  <a:pt x="282" y="167"/>
                </a:cubicBezTo>
                <a:cubicBezTo>
                  <a:pt x="294" y="166"/>
                  <a:pt x="303" y="155"/>
                  <a:pt x="303" y="143"/>
                </a:cubicBezTo>
                <a:close/>
                <a:moveTo>
                  <a:pt x="207" y="103"/>
                </a:moveTo>
                <a:cubicBezTo>
                  <a:pt x="202" y="113"/>
                  <a:pt x="203" y="123"/>
                  <a:pt x="203" y="133"/>
                </a:cubicBezTo>
                <a:cubicBezTo>
                  <a:pt x="203" y="134"/>
                  <a:pt x="202" y="135"/>
                  <a:pt x="203" y="136"/>
                </a:cubicBezTo>
                <a:cubicBezTo>
                  <a:pt x="204" y="140"/>
                  <a:pt x="207" y="144"/>
                  <a:pt x="207" y="148"/>
                </a:cubicBezTo>
                <a:cubicBezTo>
                  <a:pt x="207" y="152"/>
                  <a:pt x="204" y="157"/>
                  <a:pt x="203" y="161"/>
                </a:cubicBezTo>
                <a:cubicBezTo>
                  <a:pt x="203" y="163"/>
                  <a:pt x="205" y="165"/>
                  <a:pt x="206" y="168"/>
                </a:cubicBezTo>
                <a:cubicBezTo>
                  <a:pt x="207" y="169"/>
                  <a:pt x="208" y="172"/>
                  <a:pt x="206" y="173"/>
                </a:cubicBezTo>
                <a:cubicBezTo>
                  <a:pt x="204" y="173"/>
                  <a:pt x="202" y="173"/>
                  <a:pt x="200" y="172"/>
                </a:cubicBezTo>
                <a:cubicBezTo>
                  <a:pt x="199" y="172"/>
                  <a:pt x="198" y="170"/>
                  <a:pt x="197" y="169"/>
                </a:cubicBezTo>
                <a:cubicBezTo>
                  <a:pt x="195" y="167"/>
                  <a:pt x="193" y="167"/>
                  <a:pt x="190" y="168"/>
                </a:cubicBezTo>
                <a:cubicBezTo>
                  <a:pt x="186" y="170"/>
                  <a:pt x="181" y="172"/>
                  <a:pt x="176" y="174"/>
                </a:cubicBezTo>
                <a:cubicBezTo>
                  <a:pt x="171" y="175"/>
                  <a:pt x="166" y="174"/>
                  <a:pt x="163" y="170"/>
                </a:cubicBezTo>
                <a:cubicBezTo>
                  <a:pt x="159" y="165"/>
                  <a:pt x="159" y="160"/>
                  <a:pt x="161" y="155"/>
                </a:cubicBezTo>
                <a:cubicBezTo>
                  <a:pt x="163" y="150"/>
                  <a:pt x="167" y="146"/>
                  <a:pt x="172" y="143"/>
                </a:cubicBezTo>
                <a:cubicBezTo>
                  <a:pt x="177" y="140"/>
                  <a:pt x="183" y="138"/>
                  <a:pt x="189" y="135"/>
                </a:cubicBezTo>
                <a:cubicBezTo>
                  <a:pt x="195" y="133"/>
                  <a:pt x="195" y="133"/>
                  <a:pt x="196" y="127"/>
                </a:cubicBezTo>
                <a:cubicBezTo>
                  <a:pt x="197" y="121"/>
                  <a:pt x="197" y="116"/>
                  <a:pt x="199" y="111"/>
                </a:cubicBezTo>
                <a:cubicBezTo>
                  <a:pt x="200" y="107"/>
                  <a:pt x="202" y="105"/>
                  <a:pt x="204" y="102"/>
                </a:cubicBezTo>
                <a:cubicBezTo>
                  <a:pt x="205" y="102"/>
                  <a:pt x="206" y="103"/>
                  <a:pt x="207" y="103"/>
                </a:cubicBezTo>
                <a:close/>
                <a:moveTo>
                  <a:pt x="195" y="154"/>
                </a:moveTo>
                <a:cubicBezTo>
                  <a:pt x="195" y="148"/>
                  <a:pt x="189" y="142"/>
                  <a:pt x="185" y="143"/>
                </a:cubicBezTo>
                <a:cubicBezTo>
                  <a:pt x="177" y="145"/>
                  <a:pt x="171" y="149"/>
                  <a:pt x="167" y="157"/>
                </a:cubicBezTo>
                <a:cubicBezTo>
                  <a:pt x="165" y="162"/>
                  <a:pt x="169" y="168"/>
                  <a:pt x="174" y="167"/>
                </a:cubicBezTo>
                <a:cubicBezTo>
                  <a:pt x="181" y="167"/>
                  <a:pt x="187" y="164"/>
                  <a:pt x="191" y="159"/>
                </a:cubicBezTo>
                <a:cubicBezTo>
                  <a:pt x="193" y="158"/>
                  <a:pt x="194" y="155"/>
                  <a:pt x="195" y="154"/>
                </a:cubicBezTo>
                <a:close/>
                <a:moveTo>
                  <a:pt x="289" y="195"/>
                </a:moveTo>
                <a:cubicBezTo>
                  <a:pt x="289" y="196"/>
                  <a:pt x="288" y="197"/>
                  <a:pt x="288" y="197"/>
                </a:cubicBezTo>
                <a:cubicBezTo>
                  <a:pt x="286" y="198"/>
                  <a:pt x="284" y="199"/>
                  <a:pt x="282" y="199"/>
                </a:cubicBezTo>
                <a:cubicBezTo>
                  <a:pt x="257" y="202"/>
                  <a:pt x="231" y="206"/>
                  <a:pt x="206" y="208"/>
                </a:cubicBezTo>
                <a:cubicBezTo>
                  <a:pt x="171" y="211"/>
                  <a:pt x="137" y="216"/>
                  <a:pt x="104" y="225"/>
                </a:cubicBezTo>
                <a:cubicBezTo>
                  <a:pt x="102" y="225"/>
                  <a:pt x="100" y="225"/>
                  <a:pt x="98" y="224"/>
                </a:cubicBezTo>
                <a:cubicBezTo>
                  <a:pt x="98" y="224"/>
                  <a:pt x="98" y="224"/>
                  <a:pt x="98" y="223"/>
                </a:cubicBezTo>
                <a:cubicBezTo>
                  <a:pt x="97" y="223"/>
                  <a:pt x="97" y="222"/>
                  <a:pt x="98" y="222"/>
                </a:cubicBezTo>
                <a:cubicBezTo>
                  <a:pt x="99" y="221"/>
                  <a:pt x="101" y="219"/>
                  <a:pt x="103" y="219"/>
                </a:cubicBezTo>
                <a:cubicBezTo>
                  <a:pt x="123" y="215"/>
                  <a:pt x="143" y="209"/>
                  <a:pt x="164" y="206"/>
                </a:cubicBezTo>
                <a:cubicBezTo>
                  <a:pt x="202" y="201"/>
                  <a:pt x="241" y="197"/>
                  <a:pt x="279" y="193"/>
                </a:cubicBezTo>
                <a:cubicBezTo>
                  <a:pt x="282" y="193"/>
                  <a:pt x="285" y="193"/>
                  <a:pt x="287" y="193"/>
                </a:cubicBezTo>
                <a:cubicBezTo>
                  <a:pt x="288" y="193"/>
                  <a:pt x="288" y="194"/>
                  <a:pt x="289" y="195"/>
                </a:cubicBezTo>
                <a:close/>
                <a:moveTo>
                  <a:pt x="244" y="65"/>
                </a:moveTo>
                <a:cubicBezTo>
                  <a:pt x="244" y="65"/>
                  <a:pt x="244" y="65"/>
                  <a:pt x="244" y="65"/>
                </a:cubicBezTo>
                <a:cubicBezTo>
                  <a:pt x="223" y="65"/>
                  <a:pt x="202" y="65"/>
                  <a:pt x="181" y="65"/>
                </a:cubicBezTo>
                <a:cubicBezTo>
                  <a:pt x="165" y="66"/>
                  <a:pt x="148" y="66"/>
                  <a:pt x="131" y="67"/>
                </a:cubicBezTo>
                <a:cubicBezTo>
                  <a:pt x="117" y="68"/>
                  <a:pt x="103" y="70"/>
                  <a:pt x="89" y="73"/>
                </a:cubicBezTo>
                <a:cubicBezTo>
                  <a:pt x="79" y="74"/>
                  <a:pt x="68" y="77"/>
                  <a:pt x="58" y="80"/>
                </a:cubicBezTo>
                <a:cubicBezTo>
                  <a:pt x="48" y="83"/>
                  <a:pt x="41" y="89"/>
                  <a:pt x="35" y="98"/>
                </a:cubicBezTo>
                <a:cubicBezTo>
                  <a:pt x="24" y="113"/>
                  <a:pt x="18" y="130"/>
                  <a:pt x="13" y="148"/>
                </a:cubicBezTo>
                <a:cubicBezTo>
                  <a:pt x="5" y="176"/>
                  <a:pt x="7" y="204"/>
                  <a:pt x="9" y="233"/>
                </a:cubicBezTo>
                <a:cubicBezTo>
                  <a:pt x="10" y="245"/>
                  <a:pt x="15" y="258"/>
                  <a:pt x="24" y="267"/>
                </a:cubicBezTo>
                <a:cubicBezTo>
                  <a:pt x="41" y="285"/>
                  <a:pt x="63" y="291"/>
                  <a:pt x="87" y="289"/>
                </a:cubicBezTo>
                <a:cubicBezTo>
                  <a:pt x="105" y="288"/>
                  <a:pt x="122" y="285"/>
                  <a:pt x="139" y="283"/>
                </a:cubicBezTo>
                <a:cubicBezTo>
                  <a:pt x="169" y="280"/>
                  <a:pt x="200" y="274"/>
                  <a:pt x="230" y="266"/>
                </a:cubicBezTo>
                <a:cubicBezTo>
                  <a:pt x="245" y="262"/>
                  <a:pt x="260" y="258"/>
                  <a:pt x="275" y="254"/>
                </a:cubicBezTo>
                <a:cubicBezTo>
                  <a:pt x="301" y="246"/>
                  <a:pt x="328" y="242"/>
                  <a:pt x="353" y="232"/>
                </a:cubicBezTo>
                <a:cubicBezTo>
                  <a:pt x="355" y="231"/>
                  <a:pt x="359" y="231"/>
                  <a:pt x="362" y="231"/>
                </a:cubicBezTo>
                <a:cubicBezTo>
                  <a:pt x="367" y="232"/>
                  <a:pt x="368" y="234"/>
                  <a:pt x="368" y="240"/>
                </a:cubicBezTo>
                <a:cubicBezTo>
                  <a:pt x="366" y="255"/>
                  <a:pt x="365" y="270"/>
                  <a:pt x="363" y="285"/>
                </a:cubicBezTo>
                <a:cubicBezTo>
                  <a:pt x="363" y="289"/>
                  <a:pt x="362" y="293"/>
                  <a:pt x="363" y="297"/>
                </a:cubicBezTo>
                <a:cubicBezTo>
                  <a:pt x="364" y="308"/>
                  <a:pt x="377" y="317"/>
                  <a:pt x="387" y="312"/>
                </a:cubicBezTo>
                <a:cubicBezTo>
                  <a:pt x="389" y="312"/>
                  <a:pt x="391" y="311"/>
                  <a:pt x="393" y="310"/>
                </a:cubicBezTo>
                <a:cubicBezTo>
                  <a:pt x="414" y="300"/>
                  <a:pt x="434" y="290"/>
                  <a:pt x="452" y="276"/>
                </a:cubicBezTo>
                <a:cubicBezTo>
                  <a:pt x="481" y="256"/>
                  <a:pt x="509" y="235"/>
                  <a:pt x="539" y="217"/>
                </a:cubicBezTo>
                <a:cubicBezTo>
                  <a:pt x="553" y="209"/>
                  <a:pt x="565" y="199"/>
                  <a:pt x="578" y="190"/>
                </a:cubicBezTo>
                <a:cubicBezTo>
                  <a:pt x="583" y="186"/>
                  <a:pt x="588" y="182"/>
                  <a:pt x="593" y="178"/>
                </a:cubicBezTo>
                <a:cubicBezTo>
                  <a:pt x="609" y="167"/>
                  <a:pt x="623" y="155"/>
                  <a:pt x="636" y="141"/>
                </a:cubicBezTo>
                <a:cubicBezTo>
                  <a:pt x="639" y="138"/>
                  <a:pt x="642" y="134"/>
                  <a:pt x="645" y="129"/>
                </a:cubicBezTo>
                <a:cubicBezTo>
                  <a:pt x="649" y="123"/>
                  <a:pt x="647" y="115"/>
                  <a:pt x="642" y="110"/>
                </a:cubicBezTo>
                <a:cubicBezTo>
                  <a:pt x="638" y="107"/>
                  <a:pt x="634" y="105"/>
                  <a:pt x="630" y="103"/>
                </a:cubicBezTo>
                <a:cubicBezTo>
                  <a:pt x="601" y="87"/>
                  <a:pt x="573" y="70"/>
                  <a:pt x="542" y="59"/>
                </a:cubicBezTo>
                <a:cubicBezTo>
                  <a:pt x="533" y="56"/>
                  <a:pt x="524" y="53"/>
                  <a:pt x="515" y="49"/>
                </a:cubicBezTo>
                <a:cubicBezTo>
                  <a:pt x="484" y="34"/>
                  <a:pt x="451" y="25"/>
                  <a:pt x="419" y="14"/>
                </a:cubicBezTo>
                <a:cubicBezTo>
                  <a:pt x="411" y="11"/>
                  <a:pt x="402" y="10"/>
                  <a:pt x="394" y="11"/>
                </a:cubicBezTo>
                <a:cubicBezTo>
                  <a:pt x="383" y="12"/>
                  <a:pt x="376" y="18"/>
                  <a:pt x="370" y="26"/>
                </a:cubicBezTo>
                <a:cubicBezTo>
                  <a:pt x="366" y="34"/>
                  <a:pt x="362" y="42"/>
                  <a:pt x="361" y="52"/>
                </a:cubicBezTo>
                <a:cubicBezTo>
                  <a:pt x="360" y="56"/>
                  <a:pt x="359" y="60"/>
                  <a:pt x="358" y="63"/>
                </a:cubicBezTo>
                <a:cubicBezTo>
                  <a:pt x="357" y="67"/>
                  <a:pt x="355" y="69"/>
                  <a:pt x="352" y="68"/>
                </a:cubicBezTo>
                <a:cubicBezTo>
                  <a:pt x="341" y="68"/>
                  <a:pt x="331" y="68"/>
                  <a:pt x="321" y="68"/>
                </a:cubicBezTo>
                <a:cubicBezTo>
                  <a:pt x="295" y="67"/>
                  <a:pt x="270" y="66"/>
                  <a:pt x="244" y="65"/>
                </a:cubicBezTo>
                <a:close/>
              </a:path>
            </a:pathLst>
          </a:custGeom>
          <a:solidFill>
            <a:schemeClr val="tx1"/>
          </a:solidFill>
          <a:ln w="9525">
            <a:noFill/>
          </a:ln>
        </p:spPr>
        <p:txBody>
          <a:bodyPr/>
          <a:p>
            <a:endParaRPr lang="zh-CN" altLang="en-US"/>
          </a:p>
        </p:txBody>
      </p:sp>
      <p:cxnSp>
        <p:nvCxnSpPr>
          <p:cNvPr id="13" name="直接连接符 12"/>
          <p:cNvCxnSpPr/>
          <p:nvPr/>
        </p:nvCxnSpPr>
        <p:spPr>
          <a:xfrm>
            <a:off x="0" y="827088"/>
            <a:ext cx="12192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9398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00380" y="1840865"/>
            <a:ext cx="6121400" cy="583564"/>
          </a:xfrm>
          <a:prstGeom prst="rect">
            <a:avLst/>
          </a:prstGeom>
          <a:noFill/>
        </p:spPr>
        <p:txBody>
          <a:bodyPr wrap="square" rtlCol="0">
            <a:spAutoFit/>
            <a:scene3d>
              <a:camera prst="orthographicFront"/>
              <a:lightRig rig="threePt" dir="t"/>
            </a:scene3d>
          </a:bodyPr>
          <a:lstStyle/>
          <a:p>
            <a:pPr marL="457200" indent="-457200" fontAlgn="auto">
              <a:buFont typeface="Wingdings" panose="05000000000000000000" charset="0"/>
              <a:buChar char="Ø"/>
            </a:pPr>
            <a:r>
              <a:rPr lang="zh-CN" altLang="en-US" sz="3200" b="1" kern="0" noProof="1">
                <a:ln w="22225">
                  <a:solidFill>
                    <a:schemeClr val="accent2"/>
                  </a:solidFill>
                  <a:prstDash val="solid"/>
                </a:ln>
                <a:solidFill>
                  <a:schemeClr val="accent2">
                    <a:lumMod val="40000"/>
                    <a:lumOff val="60000"/>
                  </a:schemeClr>
                </a:solidFill>
                <a:latin typeface="黑体" panose="02010609060101010101" charset="-122"/>
                <a:ea typeface="黑体" panose="02010609060101010101" charset="-122"/>
                <a:cs typeface="+mn-cs"/>
                <a:sym typeface="Wingdings" panose="05000000000000000000" charset="0"/>
              </a:rPr>
              <a:t>请问：你想对她说些什么？</a:t>
            </a:r>
            <a:endParaRPr lang="zh-CN" altLang="en-US" sz="3200" b="1" kern="0" noProof="1">
              <a:ln w="22225">
                <a:solidFill>
                  <a:schemeClr val="accent2"/>
                </a:solidFill>
                <a:prstDash val="solid"/>
              </a:ln>
              <a:solidFill>
                <a:schemeClr val="accent2">
                  <a:lumMod val="40000"/>
                  <a:lumOff val="60000"/>
                </a:schemeClr>
              </a:solidFill>
              <a:latin typeface="黑体" panose="02010609060101010101" charset="-122"/>
              <a:ea typeface="黑体" panose="02010609060101010101" charset="-122"/>
              <a:sym typeface="Wingdings" panose="05000000000000000000" charset="0"/>
            </a:endParaRPr>
          </a:p>
        </p:txBody>
      </p:sp>
      <p:sp>
        <p:nvSpPr>
          <p:cNvPr id="17" name="TextBox 6"/>
          <p:cNvSpPr txBox="1">
            <a:spLocks noChangeArrowheads="1"/>
          </p:cNvSpPr>
          <p:nvPr/>
        </p:nvSpPr>
        <p:spPr bwMode="auto">
          <a:xfrm>
            <a:off x="995363" y="3043238"/>
            <a:ext cx="6178550" cy="1430338"/>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zh-CN" sz="3600" b="1" strike="noStrike" noProof="1" dirty="0">
                <a:solidFill>
                  <a:srgbClr val="000000"/>
                </a:solidFill>
                <a:latin typeface="黑体" panose="02010609060101010101" charset="-122"/>
                <a:ea typeface="黑体" panose="02010609060101010101" charset="-122"/>
              </a:rPr>
              <a:t>② </a:t>
            </a:r>
            <a:r>
              <a:rPr sz="3600" b="1" strike="noStrike" noProof="1" dirty="0" err="1">
                <a:solidFill>
                  <a:srgbClr val="000000"/>
                </a:solidFill>
                <a:latin typeface="黑体" panose="02010609060101010101" charset="-122"/>
                <a:ea typeface="黑体" panose="02010609060101010101" charset="-122"/>
              </a:rPr>
              <a:t>不因自己的生理变化而自卑，是我们对自己的尊重</a:t>
            </a:r>
            <a:r>
              <a:rPr sz="3600" b="1" strike="noStrike" noProof="1" dirty="0">
                <a:solidFill>
                  <a:srgbClr val="000000"/>
                </a:solidFill>
                <a:latin typeface="黑体" panose="02010609060101010101" charset="-122"/>
                <a:ea typeface="黑体" panose="02010609060101010101" charset="-122"/>
              </a:rPr>
              <a:t>。</a:t>
            </a:r>
            <a:endParaRPr sz="3600" b="1" strike="noStrike" noProof="1" dirty="0">
              <a:solidFill>
                <a:srgbClr val="000000"/>
              </a:solidFill>
              <a:latin typeface="黑体" panose="02010609060101010101" charset="-122"/>
              <a:ea typeface="黑体" panose="02010609060101010101" charset="-122"/>
            </a:endParaRPr>
          </a:p>
        </p:txBody>
      </p:sp>
      <p:pic>
        <p:nvPicPr>
          <p:cNvPr id="3" name="图片 9"/>
          <p:cNvPicPr>
            <a:picLocks noChangeAspect="1"/>
          </p:cNvPicPr>
          <p:nvPr/>
        </p:nvPicPr>
        <p:blipFill>
          <a:blip r:embed="rId1"/>
          <a:srcRect l="10184" r="2869" b="5074"/>
          <a:stretch>
            <a:fillRect/>
          </a:stretch>
        </p:blipFill>
        <p:spPr>
          <a:xfrm>
            <a:off x="7926388" y="3043238"/>
            <a:ext cx="3638550" cy="3224212"/>
          </a:xfrm>
          <a:prstGeom prst="rect">
            <a:avLst/>
          </a:prstGeom>
          <a:noFill/>
          <a:ln w="9525">
            <a:noFill/>
          </a:ln>
        </p:spPr>
      </p:pic>
      <p:sp>
        <p:nvSpPr>
          <p:cNvPr id="4" name="云形标注 3"/>
          <p:cNvSpPr/>
          <p:nvPr/>
        </p:nvSpPr>
        <p:spPr>
          <a:xfrm>
            <a:off x="7742238" y="1082675"/>
            <a:ext cx="3544888" cy="1958975"/>
          </a:xfrm>
          <a:prstGeom prst="cloudCallout">
            <a:avLst>
              <a:gd name="adj1" fmla="val 18852"/>
              <a:gd name="adj2" fmla="val 72324"/>
            </a:avLst>
          </a:prstGeom>
          <a:solidFill>
            <a:srgbClr val="FFFF00"/>
          </a:solidFill>
          <a:ln w="12700" cap="flat" cmpd="sng" algn="ctr">
            <a:solidFill>
              <a:srgbClr val="000000"/>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800" b="1" i="0" u="none" strike="noStrike" kern="0" cap="none" spc="0" normalizeH="0" baseline="0" noProof="1">
              <a:ln>
                <a:noFill/>
              </a:ln>
              <a:solidFill>
                <a:srgbClr val="FFFFFF"/>
              </a:solidFill>
              <a:effectLst/>
              <a:uLnTx/>
              <a:uFillTx/>
              <a:latin typeface="黑体" panose="02010609060101010101" charset="-122"/>
              <a:ea typeface="黑体" panose="02010609060101010101" charset="-122"/>
            </a:endParaRPr>
          </a:p>
        </p:txBody>
      </p:sp>
      <p:sp>
        <p:nvSpPr>
          <p:cNvPr id="5" name="TextBox 12"/>
          <p:cNvSpPr txBox="1"/>
          <p:nvPr/>
        </p:nvSpPr>
        <p:spPr>
          <a:xfrm>
            <a:off x="8204200" y="1370013"/>
            <a:ext cx="2824163" cy="1384300"/>
          </a:xfrm>
          <a:prstGeom prst="rect">
            <a:avLst/>
          </a:prstGeom>
          <a:noFill/>
          <a:ln w="9525">
            <a:noFill/>
          </a:ln>
        </p:spPr>
        <p:txBody>
          <a:bodyPr wrap="square" anchor="t">
            <a:spAutoFit/>
          </a:bodyPr>
          <a:p>
            <a:r>
              <a:rPr lang="zh-CN" altLang="en-US" sz="2800" b="1">
                <a:solidFill>
                  <a:srgbClr val="000000"/>
                </a:solidFill>
                <a:latin typeface="黑体" panose="02010609060101010101" charset="-122"/>
                <a:ea typeface="黑体" panose="02010609060101010101" charset="-122"/>
              </a:rPr>
              <a:t>痘痘又多了，丑死了！我没脸见人了！</a:t>
            </a:r>
            <a:endParaRPr lang="zh-CN" altLang="en-US" sz="2800" b="1">
              <a:solidFill>
                <a:srgbClr val="000000"/>
              </a:solidFill>
              <a:latin typeface="黑体" panose="02010609060101010101" charset="-122"/>
              <a:ea typeface="黑体" panose="02010609060101010101" charset="-122"/>
            </a:endParaRPr>
          </a:p>
        </p:txBody>
      </p:sp>
      <p:sp>
        <p:nvSpPr>
          <p:cNvPr id="32778" name="文本框 14"/>
          <p:cNvSpPr txBox="1"/>
          <p:nvPr/>
        </p:nvSpPr>
        <p:spPr>
          <a:xfrm>
            <a:off x="1458913" y="123825"/>
            <a:ext cx="6360795" cy="583565"/>
          </a:xfrm>
          <a:prstGeom prst="rect">
            <a:avLst/>
          </a:prstGeom>
          <a:noFill/>
          <a:ln w="9525">
            <a:noFill/>
          </a:ln>
        </p:spPr>
        <p:txBody>
          <a:bodyPr wrap="none" anchor="t">
            <a:spAutoFit/>
          </a:bodyPr>
          <a:p>
            <a:r>
              <a:rPr lang="zh-CN" altLang="en-US" sz="3200" b="1" dirty="0">
                <a:solidFill>
                  <a:schemeClr val="tx2"/>
                </a:solidFill>
                <a:latin typeface="微软雅黑" panose="020B0503020204020204" charset="-122"/>
                <a:ea typeface="微软雅黑" panose="020B0503020204020204" charset="-122"/>
              </a:rPr>
              <a:t> </a:t>
            </a:r>
            <a:r>
              <a:rPr lang="en-US" altLang="zh-CN" sz="3200" b="1" dirty="0">
                <a:solidFill>
                  <a:schemeClr val="tx2"/>
                </a:solidFill>
                <a:latin typeface="微软雅黑" panose="020B0503020204020204" charset="-122"/>
                <a:ea typeface="微软雅黑" panose="020B0503020204020204" charset="-122"/>
              </a:rPr>
              <a:t>3</a:t>
            </a:r>
            <a:r>
              <a:rPr lang="zh-CN" altLang="en-US" sz="3200" b="1" dirty="0">
                <a:solidFill>
                  <a:schemeClr val="tx2"/>
                </a:solidFill>
                <a:latin typeface="微软雅黑" panose="020B0503020204020204" charset="-122"/>
                <a:ea typeface="微软雅黑" panose="020B0503020204020204" charset="-122"/>
              </a:rPr>
              <a:t>.</a:t>
            </a:r>
            <a:r>
              <a:rPr lang="zh-CN" altLang="en-US" sz="3200" b="1" dirty="0">
                <a:solidFill>
                  <a:schemeClr val="tx2"/>
                </a:solidFill>
                <a:latin typeface="微软雅黑" panose="020B0503020204020204" charset="-122"/>
                <a:ea typeface="微软雅黑" panose="020B0503020204020204" charset="-122"/>
                <a:sym typeface="微软雅黑" panose="020B0503020204020204" charset="-122"/>
              </a:rPr>
              <a:t>怎样正确面对青春期的生理变化</a:t>
            </a:r>
            <a:endParaRPr lang="zh-CN" altLang="en-US" sz="3200" b="1" dirty="0">
              <a:solidFill>
                <a:schemeClr val="tx2"/>
              </a:solidFill>
              <a:latin typeface="微软雅黑" panose="020B0503020204020204" charset="-122"/>
              <a:ea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ppt_x</p:attrName>
                                        </p:attrNameLst>
                                      </p:cBhvr>
                                      <p:tavLst>
                                        <p:tav tm="0">
                                          <p:val>
                                            <p:strVal val="0-#ppt_w/2"/>
                                          </p:val>
                                        </p:tav>
                                        <p:tav tm="100000">
                                          <p:val>
                                            <p:strVal val="#ppt_x"/>
                                          </p:val>
                                        </p:tav>
                                      </p:tavLst>
                                    </p:anim>
                                    <p:anim calcmode="lin" valueType="num">
                                      <p:cBhvr>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0-#ppt_w/2"/>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ppt_x</p:attrName>
                                        </p:attrNameLst>
                                      </p:cBhvr>
                                      <p:tavLst>
                                        <p:tav tm="0">
                                          <p:val>
                                            <p:strVal val="0-#ppt_w/2"/>
                                          </p:val>
                                        </p:tav>
                                        <p:tav tm="100000">
                                          <p:val>
                                            <p:strVal val="#ppt_x"/>
                                          </p:val>
                                        </p:tav>
                                      </p:tavLst>
                                    </p:anim>
                                    <p:anim calcmode="lin" valueType="num">
                                      <p:cBhvr>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290">
                                          <p:stCondLst>
                                            <p:cond delay="0"/>
                                          </p:stCondLst>
                                        </p:cTn>
                                        <p:tgtEl>
                                          <p:spTgt spid="17"/>
                                        </p:tgtEl>
                                      </p:cBhvr>
                                    </p:animEffect>
                                    <p:anim calcmode="lin" valueType="num">
                                      <p:cBhvr>
                                        <p:cTn id="26"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17"/>
                                        </p:tgtEl>
                                        <p:attrNameLst>
                                          <p:attrName>ppt_y</p:attrName>
                                        </p:attrNameLst>
                                      </p:cBhvr>
                                      <p:tavLst>
                                        <p:tav tm="0" fmla="#ppt_y-sin(pi*$)/3">
                                          <p:val>
                                            <p:fltVal val="0.500000"/>
                                          </p:val>
                                        </p:tav>
                                        <p:tav tm="100000">
                                          <p:val>
                                            <p:fltVal val="1.000000"/>
                                          </p:val>
                                        </p:tav>
                                      </p:tavLst>
                                    </p:anim>
                                    <p:anim calcmode="lin" valueType="num">
                                      <p:cBhvr>
                                        <p:cTn id="28" dur="332" tmFilter="0, 0; 0.125,0.2665; 0.25,0.4; 0.375,0.465; 0.5,0.5;  0.625,0.535; 0.75,0.6; 0.875,0.7335; 1,1">
                                          <p:stCondLst>
                                            <p:cond delay="332"/>
                                          </p:stCondLst>
                                        </p:cTn>
                                        <p:tgtEl>
                                          <p:spTgt spid="17"/>
                                        </p:tgtEl>
                                        <p:attrNameLst>
                                          <p:attrName>ppt_y</p:attrName>
                                        </p:attrNameLst>
                                      </p:cBhvr>
                                      <p:tavLst>
                                        <p:tav tm="0" fmla="#ppt_y-sin(pi*$)/9">
                                          <p:val>
                                            <p:fltVal val="0.000000"/>
                                          </p:val>
                                        </p:tav>
                                        <p:tav tm="100000">
                                          <p:val>
                                            <p:fltVal val="1.000000"/>
                                          </p:val>
                                        </p:tav>
                                      </p:tavLst>
                                    </p:anim>
                                    <p:anim calcmode="lin" valueType="num">
                                      <p:cBhvr>
                                        <p:cTn id="29" dur="166" tmFilter="0, 0; 0.125,0.2665; 0.25,0.4; 0.375,0.465; 0.5,0.5;  0.625,0.535; 0.75,0.6; 0.875,0.7335; 1,1">
                                          <p:stCondLst>
                                            <p:cond delay="662"/>
                                          </p:stCondLst>
                                        </p:cTn>
                                        <p:tgtEl>
                                          <p:spTgt spid="17"/>
                                        </p:tgtEl>
                                        <p:attrNameLst>
                                          <p:attrName>ppt_y</p:attrName>
                                        </p:attrNameLst>
                                      </p:cBhvr>
                                      <p:tavLst>
                                        <p:tav tm="0" fmla="#ppt_y-sin(pi*$)/27">
                                          <p:val>
                                            <p:fltVal val="0.000000"/>
                                          </p:val>
                                        </p:tav>
                                        <p:tav tm="100000">
                                          <p:val>
                                            <p:fltVal val="1.000000"/>
                                          </p:val>
                                        </p:tav>
                                      </p:tavLst>
                                    </p:anim>
                                    <p:anim calcmode="lin" valueType="num">
                                      <p:cBhvr>
                                        <p:cTn id="30" dur="82" tmFilter="0, 0; 0.125,0.2665; 0.25,0.4; 0.375,0.465; 0.5,0.5;  0.625,0.535; 0.75,0.6; 0.875,0.7335; 1,1">
                                          <p:stCondLst>
                                            <p:cond delay="828"/>
                                          </p:stCondLst>
                                        </p:cTn>
                                        <p:tgtEl>
                                          <p:spTgt spid="17"/>
                                        </p:tgtEl>
                                        <p:attrNameLst>
                                          <p:attrName>ppt_y</p:attrName>
                                        </p:attrNameLst>
                                      </p:cBhvr>
                                      <p:tavLst>
                                        <p:tav tm="0" fmla="#ppt_y-sin(pi*$)/81">
                                          <p:val>
                                            <p:fltVal val="0.000000"/>
                                          </p:val>
                                        </p:tav>
                                        <p:tav tm="100000">
                                          <p:val>
                                            <p:fltVal val="1.000000"/>
                                          </p:val>
                                        </p:tav>
                                      </p:tavLst>
                                    </p:anim>
                                    <p:animScale>
                                      <p:cBhvr>
                                        <p:cTn id="31" dur="13">
                                          <p:stCondLst>
                                            <p:cond delay="325"/>
                                          </p:stCondLst>
                                        </p:cTn>
                                        <p:tgtEl>
                                          <p:spTgt spid="17"/>
                                        </p:tgtEl>
                                      </p:cBhvr>
                                      <p:to x="100000" y="60000"/>
                                    </p:animScale>
                                    <p:animScale>
                                      <p:cBhvr>
                                        <p:cTn id="32" dur="83" decel="50000">
                                          <p:stCondLst>
                                            <p:cond delay="338"/>
                                          </p:stCondLst>
                                        </p:cTn>
                                        <p:tgtEl>
                                          <p:spTgt spid="17"/>
                                        </p:tgtEl>
                                      </p:cBhvr>
                                      <p:to x="100000" y="100000"/>
                                    </p:animScale>
                                    <p:animScale>
                                      <p:cBhvr>
                                        <p:cTn id="33" dur="13">
                                          <p:stCondLst>
                                            <p:cond delay="656"/>
                                          </p:stCondLst>
                                        </p:cTn>
                                        <p:tgtEl>
                                          <p:spTgt spid="17"/>
                                        </p:tgtEl>
                                      </p:cBhvr>
                                      <p:to x="100000" y="80000"/>
                                    </p:animScale>
                                    <p:animScale>
                                      <p:cBhvr>
                                        <p:cTn id="34" dur="83" decel="50000">
                                          <p:stCondLst>
                                            <p:cond delay="669"/>
                                          </p:stCondLst>
                                        </p:cTn>
                                        <p:tgtEl>
                                          <p:spTgt spid="17"/>
                                        </p:tgtEl>
                                      </p:cBhvr>
                                      <p:to x="100000" y="100000"/>
                                    </p:animScale>
                                    <p:animScale>
                                      <p:cBhvr>
                                        <p:cTn id="35" dur="13">
                                          <p:stCondLst>
                                            <p:cond delay="821"/>
                                          </p:stCondLst>
                                        </p:cTn>
                                        <p:tgtEl>
                                          <p:spTgt spid="17"/>
                                        </p:tgtEl>
                                      </p:cBhvr>
                                      <p:to x="100000" y="90000"/>
                                    </p:animScale>
                                    <p:animScale>
                                      <p:cBhvr>
                                        <p:cTn id="36" dur="83" decel="50000">
                                          <p:stCondLst>
                                            <p:cond delay="834"/>
                                          </p:stCondLst>
                                        </p:cTn>
                                        <p:tgtEl>
                                          <p:spTgt spid="17"/>
                                        </p:tgtEl>
                                      </p:cBhvr>
                                      <p:to x="100000" y="100000"/>
                                    </p:animScale>
                                    <p:animScale>
                                      <p:cBhvr>
                                        <p:cTn id="37" dur="13">
                                          <p:stCondLst>
                                            <p:cond delay="904"/>
                                          </p:stCondLst>
                                        </p:cTn>
                                        <p:tgtEl>
                                          <p:spTgt spid="17"/>
                                        </p:tgtEl>
                                      </p:cBhvr>
                                      <p:to x="100000" y="95000"/>
                                    </p:animScale>
                                    <p:animScale>
                                      <p:cBhvr>
                                        <p:cTn id="38" dur="83" decel="50000">
                                          <p:stCondLst>
                                            <p:cond delay="917"/>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bldLvl="0" animBg="1"/>
      <p:bldP spid="4" grpId="0" bldLvl="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0" y="0"/>
            <a:ext cx="12192000" cy="881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3794" name="Freeform 9"/>
          <p:cNvSpPr>
            <a:spLocks noEditPoints="1"/>
          </p:cNvSpPr>
          <p:nvPr/>
        </p:nvSpPr>
        <p:spPr>
          <a:xfrm>
            <a:off x="330200" y="203200"/>
            <a:ext cx="844550" cy="425450"/>
          </a:xfrm>
          <a:custGeom>
            <a:avLst/>
            <a:gdLst/>
            <a:ahLst/>
            <a:cxnLst>
              <a:cxn ang="0">
                <a:pos x="245110" y="396466"/>
              </a:cxn>
              <a:cxn ang="0">
                <a:pos x="26808" y="353988"/>
              </a:cxn>
              <a:cxn ang="0">
                <a:pos x="40851" y="115850"/>
              </a:cxn>
              <a:cxn ang="0">
                <a:pos x="199152" y="78521"/>
              </a:cxn>
              <a:cxn ang="0">
                <a:pos x="451922" y="70797"/>
              </a:cxn>
              <a:cxn ang="0">
                <a:pos x="725118" y="81095"/>
              </a:cxn>
              <a:cxn ang="0">
                <a:pos x="837460" y="162191"/>
              </a:cxn>
              <a:cxn ang="0">
                <a:pos x="640861" y="357850"/>
              </a:cxn>
              <a:cxn ang="0">
                <a:pos x="454475" y="370722"/>
              </a:cxn>
              <a:cxn ang="0">
                <a:pos x="180003" y="166052"/>
              </a:cxn>
              <a:cxn ang="0">
                <a:pos x="431496" y="229126"/>
              </a:cxn>
              <a:cxn ang="0">
                <a:pos x="431496" y="229126"/>
              </a:cxn>
              <a:cxn ang="0">
                <a:pos x="474901" y="213680"/>
              </a:cxn>
              <a:cxn ang="0">
                <a:pos x="509370" y="220116"/>
              </a:cxn>
              <a:cxn ang="0">
                <a:pos x="506817" y="212393"/>
              </a:cxn>
              <a:cxn ang="0">
                <a:pos x="183832" y="225265"/>
              </a:cxn>
              <a:cxn ang="0">
                <a:pos x="187662" y="190510"/>
              </a:cxn>
              <a:cxn ang="0">
                <a:pos x="436603" y="133871"/>
              </a:cxn>
              <a:cxn ang="0">
                <a:pos x="437879" y="190510"/>
              </a:cxn>
              <a:cxn ang="0">
                <a:pos x="505540" y="185361"/>
              </a:cxn>
              <a:cxn ang="0">
                <a:pos x="506817" y="127435"/>
              </a:cxn>
              <a:cxn ang="0">
                <a:pos x="514476" y="131297"/>
              </a:cxn>
              <a:cxn ang="0">
                <a:pos x="478731" y="135159"/>
              </a:cxn>
              <a:cxn ang="0">
                <a:pos x="472348" y="190510"/>
              </a:cxn>
              <a:cxn ang="0">
                <a:pos x="462135" y="162191"/>
              </a:cxn>
              <a:cxn ang="0">
                <a:pos x="326814" y="218829"/>
              </a:cxn>
              <a:cxn ang="0">
                <a:pos x="326814" y="167339"/>
              </a:cxn>
              <a:cxn ang="0">
                <a:pos x="292345" y="190510"/>
              </a:cxn>
              <a:cxn ang="0">
                <a:pos x="310217" y="173776"/>
              </a:cxn>
              <a:cxn ang="0">
                <a:pos x="162130" y="305073"/>
              </a:cxn>
              <a:cxn ang="0">
                <a:pos x="321707" y="275467"/>
              </a:cxn>
              <a:cxn ang="0">
                <a:pos x="158300" y="315371"/>
              </a:cxn>
              <a:cxn ang="0">
                <a:pos x="351069" y="222690"/>
              </a:cxn>
              <a:cxn ang="0">
                <a:pos x="403411" y="185361"/>
              </a:cxn>
              <a:cxn ang="0">
                <a:pos x="393198" y="227839"/>
              </a:cxn>
              <a:cxn ang="0">
                <a:pos x="352346" y="199520"/>
              </a:cxn>
              <a:cxn ang="0">
                <a:pos x="264259" y="132584"/>
              </a:cxn>
              <a:cxn ang="0">
                <a:pos x="259153" y="207244"/>
              </a:cxn>
              <a:cxn ang="0">
                <a:pos x="251493" y="217541"/>
              </a:cxn>
              <a:cxn ang="0">
                <a:pos x="205535" y="199520"/>
              </a:cxn>
              <a:cxn ang="0">
                <a:pos x="254046" y="142882"/>
              </a:cxn>
              <a:cxn ang="0">
                <a:pos x="236174" y="184073"/>
              </a:cxn>
              <a:cxn ang="0">
                <a:pos x="248940" y="198233"/>
              </a:cxn>
              <a:cxn ang="0">
                <a:pos x="262983" y="267743"/>
              </a:cxn>
              <a:cxn ang="0">
                <a:pos x="125108" y="285765"/>
              </a:cxn>
              <a:cxn ang="0">
                <a:pos x="366389" y="248435"/>
              </a:cxn>
              <a:cxn ang="0">
                <a:pos x="231067" y="83669"/>
              </a:cxn>
              <a:cxn ang="0">
                <a:pos x="44681" y="126148"/>
              </a:cxn>
              <a:cxn ang="0">
                <a:pos x="111065" y="372009"/>
              </a:cxn>
              <a:cxn ang="0">
                <a:pos x="450645" y="298637"/>
              </a:cxn>
              <a:cxn ang="0">
                <a:pos x="463412" y="382307"/>
              </a:cxn>
              <a:cxn ang="0">
                <a:pos x="688096" y="279328"/>
              </a:cxn>
              <a:cxn ang="0">
                <a:pos x="823418" y="166052"/>
              </a:cxn>
              <a:cxn ang="0">
                <a:pos x="657457" y="63074"/>
              </a:cxn>
              <a:cxn ang="0">
                <a:pos x="460858" y="66935"/>
              </a:cxn>
              <a:cxn ang="0">
                <a:pos x="311494" y="83669"/>
              </a:cxn>
            </a:cxnLst>
            <a:pathLst>
              <a:path w="661" h="330">
                <a:moveTo>
                  <a:pt x="357" y="264"/>
                </a:moveTo>
                <a:cubicBezTo>
                  <a:pt x="343" y="268"/>
                  <a:pt x="330" y="272"/>
                  <a:pt x="317" y="275"/>
                </a:cubicBezTo>
                <a:cubicBezTo>
                  <a:pt x="295" y="281"/>
                  <a:pt x="273" y="287"/>
                  <a:pt x="251" y="293"/>
                </a:cubicBezTo>
                <a:cubicBezTo>
                  <a:pt x="231" y="298"/>
                  <a:pt x="212" y="304"/>
                  <a:pt x="192" y="308"/>
                </a:cubicBezTo>
                <a:cubicBezTo>
                  <a:pt x="164" y="313"/>
                  <a:pt x="136" y="319"/>
                  <a:pt x="107" y="319"/>
                </a:cubicBezTo>
                <a:cubicBezTo>
                  <a:pt x="99" y="319"/>
                  <a:pt x="90" y="318"/>
                  <a:pt x="82" y="317"/>
                </a:cubicBezTo>
                <a:cubicBezTo>
                  <a:pt x="69" y="316"/>
                  <a:pt x="58" y="310"/>
                  <a:pt x="48" y="301"/>
                </a:cubicBezTo>
                <a:cubicBezTo>
                  <a:pt x="39" y="292"/>
                  <a:pt x="29" y="285"/>
                  <a:pt x="21" y="275"/>
                </a:cubicBezTo>
                <a:cubicBezTo>
                  <a:pt x="8" y="261"/>
                  <a:pt x="3" y="244"/>
                  <a:pt x="1" y="226"/>
                </a:cubicBezTo>
                <a:cubicBezTo>
                  <a:pt x="0" y="215"/>
                  <a:pt x="1" y="203"/>
                  <a:pt x="1" y="191"/>
                </a:cubicBezTo>
                <a:cubicBezTo>
                  <a:pt x="1" y="164"/>
                  <a:pt x="7" y="137"/>
                  <a:pt x="19" y="112"/>
                </a:cubicBezTo>
                <a:cubicBezTo>
                  <a:pt x="23" y="105"/>
                  <a:pt x="27" y="97"/>
                  <a:pt x="32" y="90"/>
                </a:cubicBezTo>
                <a:cubicBezTo>
                  <a:pt x="36" y="84"/>
                  <a:pt x="43" y="81"/>
                  <a:pt x="49" y="78"/>
                </a:cubicBezTo>
                <a:cubicBezTo>
                  <a:pt x="63" y="71"/>
                  <a:pt x="79" y="68"/>
                  <a:pt x="95" y="67"/>
                </a:cubicBezTo>
                <a:cubicBezTo>
                  <a:pt x="103" y="66"/>
                  <a:pt x="112" y="64"/>
                  <a:pt x="120" y="64"/>
                </a:cubicBezTo>
                <a:cubicBezTo>
                  <a:pt x="132" y="62"/>
                  <a:pt x="144" y="61"/>
                  <a:pt x="156" y="61"/>
                </a:cubicBezTo>
                <a:cubicBezTo>
                  <a:pt x="202" y="59"/>
                  <a:pt x="247" y="59"/>
                  <a:pt x="292" y="61"/>
                </a:cubicBezTo>
                <a:cubicBezTo>
                  <a:pt x="306" y="61"/>
                  <a:pt x="320" y="62"/>
                  <a:pt x="334" y="63"/>
                </a:cubicBezTo>
                <a:cubicBezTo>
                  <a:pt x="338" y="63"/>
                  <a:pt x="341" y="63"/>
                  <a:pt x="345" y="63"/>
                </a:cubicBezTo>
                <a:cubicBezTo>
                  <a:pt x="351" y="62"/>
                  <a:pt x="353" y="61"/>
                  <a:pt x="354" y="55"/>
                </a:cubicBezTo>
                <a:cubicBezTo>
                  <a:pt x="356" y="46"/>
                  <a:pt x="358" y="37"/>
                  <a:pt x="362" y="29"/>
                </a:cubicBezTo>
                <a:cubicBezTo>
                  <a:pt x="372" y="8"/>
                  <a:pt x="391" y="0"/>
                  <a:pt x="412" y="5"/>
                </a:cubicBezTo>
                <a:cubicBezTo>
                  <a:pt x="426" y="8"/>
                  <a:pt x="439" y="13"/>
                  <a:pt x="452" y="17"/>
                </a:cubicBezTo>
                <a:cubicBezTo>
                  <a:pt x="491" y="30"/>
                  <a:pt x="529" y="47"/>
                  <a:pt x="568" y="63"/>
                </a:cubicBezTo>
                <a:cubicBezTo>
                  <a:pt x="582" y="68"/>
                  <a:pt x="596" y="76"/>
                  <a:pt x="610" y="84"/>
                </a:cubicBezTo>
                <a:cubicBezTo>
                  <a:pt x="620" y="89"/>
                  <a:pt x="630" y="95"/>
                  <a:pt x="640" y="100"/>
                </a:cubicBezTo>
                <a:cubicBezTo>
                  <a:pt x="650" y="105"/>
                  <a:pt x="655" y="113"/>
                  <a:pt x="655" y="123"/>
                </a:cubicBezTo>
                <a:cubicBezTo>
                  <a:pt x="655" y="124"/>
                  <a:pt x="655" y="125"/>
                  <a:pt x="656" y="126"/>
                </a:cubicBezTo>
                <a:cubicBezTo>
                  <a:pt x="661" y="147"/>
                  <a:pt x="653" y="162"/>
                  <a:pt x="639" y="175"/>
                </a:cubicBezTo>
                <a:cubicBezTo>
                  <a:pt x="626" y="186"/>
                  <a:pt x="614" y="198"/>
                  <a:pt x="600" y="207"/>
                </a:cubicBezTo>
                <a:cubicBezTo>
                  <a:pt x="598" y="208"/>
                  <a:pt x="596" y="210"/>
                  <a:pt x="594" y="211"/>
                </a:cubicBezTo>
                <a:cubicBezTo>
                  <a:pt x="566" y="237"/>
                  <a:pt x="533" y="257"/>
                  <a:pt x="502" y="278"/>
                </a:cubicBezTo>
                <a:cubicBezTo>
                  <a:pt x="496" y="282"/>
                  <a:pt x="490" y="286"/>
                  <a:pt x="484" y="290"/>
                </a:cubicBezTo>
                <a:cubicBezTo>
                  <a:pt x="462" y="304"/>
                  <a:pt x="439" y="315"/>
                  <a:pt x="415" y="325"/>
                </a:cubicBezTo>
                <a:cubicBezTo>
                  <a:pt x="402" y="330"/>
                  <a:pt x="389" y="329"/>
                  <a:pt x="377" y="323"/>
                </a:cubicBezTo>
                <a:cubicBezTo>
                  <a:pt x="362" y="317"/>
                  <a:pt x="355" y="304"/>
                  <a:pt x="356" y="288"/>
                </a:cubicBezTo>
                <a:cubicBezTo>
                  <a:pt x="357" y="283"/>
                  <a:pt x="357" y="277"/>
                  <a:pt x="358" y="271"/>
                </a:cubicBezTo>
                <a:cubicBezTo>
                  <a:pt x="358" y="269"/>
                  <a:pt x="357" y="267"/>
                  <a:pt x="357" y="264"/>
                </a:cubicBezTo>
                <a:close/>
                <a:moveTo>
                  <a:pt x="144" y="136"/>
                </a:moveTo>
                <a:cubicBezTo>
                  <a:pt x="142" y="132"/>
                  <a:pt x="141" y="131"/>
                  <a:pt x="141" y="129"/>
                </a:cubicBezTo>
                <a:cubicBezTo>
                  <a:pt x="141" y="127"/>
                  <a:pt x="141" y="125"/>
                  <a:pt x="144" y="125"/>
                </a:cubicBezTo>
                <a:cubicBezTo>
                  <a:pt x="147" y="125"/>
                  <a:pt x="147" y="127"/>
                  <a:pt x="147" y="129"/>
                </a:cubicBezTo>
                <a:cubicBezTo>
                  <a:pt x="147" y="131"/>
                  <a:pt x="146" y="132"/>
                  <a:pt x="144" y="136"/>
                </a:cubicBezTo>
                <a:close/>
                <a:moveTo>
                  <a:pt x="338" y="178"/>
                </a:moveTo>
                <a:cubicBezTo>
                  <a:pt x="336" y="175"/>
                  <a:pt x="334" y="174"/>
                  <a:pt x="333" y="172"/>
                </a:cubicBezTo>
                <a:cubicBezTo>
                  <a:pt x="332" y="169"/>
                  <a:pt x="334" y="167"/>
                  <a:pt x="337" y="167"/>
                </a:cubicBezTo>
                <a:cubicBezTo>
                  <a:pt x="340" y="166"/>
                  <a:pt x="344" y="168"/>
                  <a:pt x="343" y="170"/>
                </a:cubicBezTo>
                <a:cubicBezTo>
                  <a:pt x="342" y="173"/>
                  <a:pt x="340" y="175"/>
                  <a:pt x="338" y="178"/>
                </a:cubicBezTo>
                <a:close/>
                <a:moveTo>
                  <a:pt x="361" y="175"/>
                </a:moveTo>
                <a:cubicBezTo>
                  <a:pt x="361" y="173"/>
                  <a:pt x="360" y="172"/>
                  <a:pt x="361" y="171"/>
                </a:cubicBezTo>
                <a:cubicBezTo>
                  <a:pt x="363" y="169"/>
                  <a:pt x="366" y="167"/>
                  <a:pt x="369" y="164"/>
                </a:cubicBezTo>
                <a:cubicBezTo>
                  <a:pt x="369" y="164"/>
                  <a:pt x="372" y="165"/>
                  <a:pt x="372" y="166"/>
                </a:cubicBezTo>
                <a:cubicBezTo>
                  <a:pt x="373" y="171"/>
                  <a:pt x="369" y="176"/>
                  <a:pt x="364" y="177"/>
                </a:cubicBezTo>
                <a:cubicBezTo>
                  <a:pt x="363" y="177"/>
                  <a:pt x="362" y="175"/>
                  <a:pt x="361" y="175"/>
                </a:cubicBezTo>
                <a:close/>
                <a:moveTo>
                  <a:pt x="400" y="168"/>
                </a:moveTo>
                <a:cubicBezTo>
                  <a:pt x="399" y="169"/>
                  <a:pt x="399" y="170"/>
                  <a:pt x="399" y="171"/>
                </a:cubicBezTo>
                <a:cubicBezTo>
                  <a:pt x="397" y="174"/>
                  <a:pt x="397" y="178"/>
                  <a:pt x="392" y="178"/>
                </a:cubicBezTo>
                <a:cubicBezTo>
                  <a:pt x="391" y="178"/>
                  <a:pt x="390" y="177"/>
                  <a:pt x="390" y="176"/>
                </a:cubicBezTo>
                <a:cubicBezTo>
                  <a:pt x="388" y="172"/>
                  <a:pt x="389" y="167"/>
                  <a:pt x="393" y="165"/>
                </a:cubicBezTo>
                <a:cubicBezTo>
                  <a:pt x="394" y="164"/>
                  <a:pt x="396" y="164"/>
                  <a:pt x="397" y="165"/>
                </a:cubicBezTo>
                <a:cubicBezTo>
                  <a:pt x="398" y="165"/>
                  <a:pt x="399" y="167"/>
                  <a:pt x="400" y="168"/>
                </a:cubicBezTo>
                <a:close/>
                <a:moveTo>
                  <a:pt x="149" y="150"/>
                </a:moveTo>
                <a:cubicBezTo>
                  <a:pt x="148" y="152"/>
                  <a:pt x="148" y="154"/>
                  <a:pt x="147" y="156"/>
                </a:cubicBezTo>
                <a:cubicBezTo>
                  <a:pt x="146" y="162"/>
                  <a:pt x="143" y="168"/>
                  <a:pt x="144" y="175"/>
                </a:cubicBezTo>
                <a:cubicBezTo>
                  <a:pt x="144" y="178"/>
                  <a:pt x="142" y="180"/>
                  <a:pt x="139" y="179"/>
                </a:cubicBezTo>
                <a:cubicBezTo>
                  <a:pt x="136" y="178"/>
                  <a:pt x="135" y="176"/>
                  <a:pt x="136" y="173"/>
                </a:cubicBezTo>
                <a:cubicBezTo>
                  <a:pt x="139" y="165"/>
                  <a:pt x="142" y="157"/>
                  <a:pt x="145" y="149"/>
                </a:cubicBezTo>
                <a:cubicBezTo>
                  <a:pt x="145" y="149"/>
                  <a:pt x="146" y="148"/>
                  <a:pt x="147" y="148"/>
                </a:cubicBezTo>
                <a:cubicBezTo>
                  <a:pt x="148" y="148"/>
                  <a:pt x="148" y="149"/>
                  <a:pt x="149" y="150"/>
                </a:cubicBezTo>
                <a:close/>
                <a:moveTo>
                  <a:pt x="337" y="125"/>
                </a:moveTo>
                <a:cubicBezTo>
                  <a:pt x="338" y="119"/>
                  <a:pt x="339" y="112"/>
                  <a:pt x="340" y="106"/>
                </a:cubicBezTo>
                <a:cubicBezTo>
                  <a:pt x="340" y="105"/>
                  <a:pt x="341" y="104"/>
                  <a:pt x="342" y="104"/>
                </a:cubicBezTo>
                <a:cubicBezTo>
                  <a:pt x="343" y="105"/>
                  <a:pt x="345" y="105"/>
                  <a:pt x="345" y="106"/>
                </a:cubicBezTo>
                <a:cubicBezTo>
                  <a:pt x="346" y="109"/>
                  <a:pt x="346" y="112"/>
                  <a:pt x="346" y="115"/>
                </a:cubicBezTo>
                <a:cubicBezTo>
                  <a:pt x="344" y="124"/>
                  <a:pt x="344" y="134"/>
                  <a:pt x="345" y="143"/>
                </a:cubicBezTo>
                <a:cubicBezTo>
                  <a:pt x="345" y="145"/>
                  <a:pt x="346" y="148"/>
                  <a:pt x="343" y="148"/>
                </a:cubicBezTo>
                <a:cubicBezTo>
                  <a:pt x="341" y="147"/>
                  <a:pt x="339" y="145"/>
                  <a:pt x="339" y="143"/>
                </a:cubicBezTo>
                <a:cubicBezTo>
                  <a:pt x="338" y="137"/>
                  <a:pt x="338" y="131"/>
                  <a:pt x="337" y="125"/>
                </a:cubicBezTo>
                <a:close/>
                <a:moveTo>
                  <a:pt x="403" y="102"/>
                </a:moveTo>
                <a:cubicBezTo>
                  <a:pt x="401" y="116"/>
                  <a:pt x="398" y="130"/>
                  <a:pt x="396" y="144"/>
                </a:cubicBezTo>
                <a:cubicBezTo>
                  <a:pt x="396" y="144"/>
                  <a:pt x="395" y="145"/>
                  <a:pt x="394" y="145"/>
                </a:cubicBezTo>
                <a:cubicBezTo>
                  <a:pt x="393" y="145"/>
                  <a:pt x="392" y="144"/>
                  <a:pt x="392" y="143"/>
                </a:cubicBezTo>
                <a:cubicBezTo>
                  <a:pt x="391" y="143"/>
                  <a:pt x="391" y="141"/>
                  <a:pt x="391" y="140"/>
                </a:cubicBezTo>
                <a:cubicBezTo>
                  <a:pt x="393" y="127"/>
                  <a:pt x="395" y="113"/>
                  <a:pt x="397" y="99"/>
                </a:cubicBezTo>
                <a:cubicBezTo>
                  <a:pt x="397" y="98"/>
                  <a:pt x="398" y="97"/>
                  <a:pt x="399" y="96"/>
                </a:cubicBezTo>
                <a:cubicBezTo>
                  <a:pt x="399" y="96"/>
                  <a:pt x="401" y="95"/>
                  <a:pt x="401" y="95"/>
                </a:cubicBezTo>
                <a:cubicBezTo>
                  <a:pt x="402" y="96"/>
                  <a:pt x="403" y="97"/>
                  <a:pt x="403" y="97"/>
                </a:cubicBezTo>
                <a:cubicBezTo>
                  <a:pt x="403" y="99"/>
                  <a:pt x="403" y="100"/>
                  <a:pt x="403" y="102"/>
                </a:cubicBezTo>
                <a:close/>
                <a:moveTo>
                  <a:pt x="362" y="126"/>
                </a:moveTo>
                <a:cubicBezTo>
                  <a:pt x="364" y="118"/>
                  <a:pt x="366" y="110"/>
                  <a:pt x="368" y="102"/>
                </a:cubicBezTo>
                <a:cubicBezTo>
                  <a:pt x="369" y="100"/>
                  <a:pt x="371" y="97"/>
                  <a:pt x="373" y="98"/>
                </a:cubicBezTo>
                <a:cubicBezTo>
                  <a:pt x="375" y="99"/>
                  <a:pt x="374" y="103"/>
                  <a:pt x="375" y="105"/>
                </a:cubicBezTo>
                <a:cubicBezTo>
                  <a:pt x="375" y="106"/>
                  <a:pt x="374" y="107"/>
                  <a:pt x="374" y="108"/>
                </a:cubicBezTo>
                <a:cubicBezTo>
                  <a:pt x="369" y="119"/>
                  <a:pt x="369" y="130"/>
                  <a:pt x="372" y="141"/>
                </a:cubicBezTo>
                <a:cubicBezTo>
                  <a:pt x="372" y="142"/>
                  <a:pt x="372" y="143"/>
                  <a:pt x="372" y="144"/>
                </a:cubicBezTo>
                <a:cubicBezTo>
                  <a:pt x="372" y="146"/>
                  <a:pt x="373" y="148"/>
                  <a:pt x="370" y="148"/>
                </a:cubicBezTo>
                <a:cubicBezTo>
                  <a:pt x="369" y="148"/>
                  <a:pt x="367" y="147"/>
                  <a:pt x="367" y="145"/>
                </a:cubicBezTo>
                <a:cubicBezTo>
                  <a:pt x="365" y="140"/>
                  <a:pt x="364" y="135"/>
                  <a:pt x="363" y="129"/>
                </a:cubicBezTo>
                <a:cubicBezTo>
                  <a:pt x="363" y="128"/>
                  <a:pt x="363" y="127"/>
                  <a:pt x="363" y="126"/>
                </a:cubicBezTo>
                <a:cubicBezTo>
                  <a:pt x="363" y="126"/>
                  <a:pt x="363" y="126"/>
                  <a:pt x="362" y="126"/>
                </a:cubicBezTo>
                <a:close/>
                <a:moveTo>
                  <a:pt x="229" y="159"/>
                </a:moveTo>
                <a:cubicBezTo>
                  <a:pt x="229" y="163"/>
                  <a:pt x="232" y="165"/>
                  <a:pt x="235" y="166"/>
                </a:cubicBezTo>
                <a:cubicBezTo>
                  <a:pt x="240" y="168"/>
                  <a:pt x="245" y="168"/>
                  <a:pt x="250" y="169"/>
                </a:cubicBezTo>
                <a:cubicBezTo>
                  <a:pt x="252" y="169"/>
                  <a:pt x="256" y="166"/>
                  <a:pt x="256" y="170"/>
                </a:cubicBezTo>
                <a:cubicBezTo>
                  <a:pt x="256" y="171"/>
                  <a:pt x="252" y="173"/>
                  <a:pt x="250" y="174"/>
                </a:cubicBezTo>
                <a:cubicBezTo>
                  <a:pt x="244" y="174"/>
                  <a:pt x="239" y="175"/>
                  <a:pt x="233" y="173"/>
                </a:cubicBezTo>
                <a:cubicBezTo>
                  <a:pt x="221" y="170"/>
                  <a:pt x="216" y="158"/>
                  <a:pt x="222" y="147"/>
                </a:cubicBezTo>
                <a:cubicBezTo>
                  <a:pt x="229" y="132"/>
                  <a:pt x="242" y="126"/>
                  <a:pt x="256" y="130"/>
                </a:cubicBezTo>
                <a:cubicBezTo>
                  <a:pt x="261" y="131"/>
                  <a:pt x="263" y="135"/>
                  <a:pt x="261" y="139"/>
                </a:cubicBezTo>
                <a:cubicBezTo>
                  <a:pt x="260" y="142"/>
                  <a:pt x="257" y="145"/>
                  <a:pt x="255" y="147"/>
                </a:cubicBezTo>
                <a:cubicBezTo>
                  <a:pt x="249" y="153"/>
                  <a:pt x="240" y="156"/>
                  <a:pt x="229" y="159"/>
                </a:cubicBezTo>
                <a:close/>
                <a:moveTo>
                  <a:pt x="229" y="148"/>
                </a:moveTo>
                <a:cubicBezTo>
                  <a:pt x="230" y="149"/>
                  <a:pt x="231" y="150"/>
                  <a:pt x="232" y="150"/>
                </a:cubicBezTo>
                <a:cubicBezTo>
                  <a:pt x="238" y="151"/>
                  <a:pt x="243" y="148"/>
                  <a:pt x="247" y="145"/>
                </a:cubicBezTo>
                <a:cubicBezTo>
                  <a:pt x="250" y="143"/>
                  <a:pt x="253" y="142"/>
                  <a:pt x="253" y="138"/>
                </a:cubicBezTo>
                <a:cubicBezTo>
                  <a:pt x="252" y="136"/>
                  <a:pt x="247" y="134"/>
                  <a:pt x="243" y="135"/>
                </a:cubicBezTo>
                <a:cubicBezTo>
                  <a:pt x="237" y="137"/>
                  <a:pt x="233" y="140"/>
                  <a:pt x="230" y="146"/>
                </a:cubicBezTo>
                <a:cubicBezTo>
                  <a:pt x="229" y="146"/>
                  <a:pt x="229" y="147"/>
                  <a:pt x="229" y="148"/>
                </a:cubicBezTo>
                <a:close/>
                <a:moveTo>
                  <a:pt x="111" y="246"/>
                </a:moveTo>
                <a:cubicBezTo>
                  <a:pt x="117" y="240"/>
                  <a:pt x="123" y="239"/>
                  <a:pt x="127" y="237"/>
                </a:cubicBezTo>
                <a:cubicBezTo>
                  <a:pt x="144" y="233"/>
                  <a:pt x="161" y="229"/>
                  <a:pt x="177" y="225"/>
                </a:cubicBezTo>
                <a:cubicBezTo>
                  <a:pt x="200" y="221"/>
                  <a:pt x="222" y="217"/>
                  <a:pt x="245" y="213"/>
                </a:cubicBezTo>
                <a:cubicBezTo>
                  <a:pt x="247" y="212"/>
                  <a:pt x="249" y="212"/>
                  <a:pt x="251" y="213"/>
                </a:cubicBezTo>
                <a:cubicBezTo>
                  <a:pt x="251" y="213"/>
                  <a:pt x="252" y="214"/>
                  <a:pt x="252" y="214"/>
                </a:cubicBezTo>
                <a:cubicBezTo>
                  <a:pt x="252" y="215"/>
                  <a:pt x="252" y="217"/>
                  <a:pt x="251" y="217"/>
                </a:cubicBezTo>
                <a:cubicBezTo>
                  <a:pt x="248" y="218"/>
                  <a:pt x="244" y="219"/>
                  <a:pt x="241" y="220"/>
                </a:cubicBezTo>
                <a:cubicBezTo>
                  <a:pt x="228" y="222"/>
                  <a:pt x="215" y="224"/>
                  <a:pt x="202" y="227"/>
                </a:cubicBezTo>
                <a:cubicBezTo>
                  <a:pt x="176" y="232"/>
                  <a:pt x="150" y="239"/>
                  <a:pt x="124" y="245"/>
                </a:cubicBezTo>
                <a:cubicBezTo>
                  <a:pt x="121" y="245"/>
                  <a:pt x="118" y="245"/>
                  <a:pt x="111" y="246"/>
                </a:cubicBezTo>
                <a:close/>
                <a:moveTo>
                  <a:pt x="299" y="167"/>
                </a:moveTo>
                <a:cubicBezTo>
                  <a:pt x="295" y="169"/>
                  <a:pt x="291" y="171"/>
                  <a:pt x="287" y="173"/>
                </a:cubicBezTo>
                <a:cubicBezTo>
                  <a:pt x="283" y="174"/>
                  <a:pt x="278" y="174"/>
                  <a:pt x="275" y="173"/>
                </a:cubicBezTo>
                <a:cubicBezTo>
                  <a:pt x="268" y="171"/>
                  <a:pt x="265" y="164"/>
                  <a:pt x="268" y="157"/>
                </a:cubicBezTo>
                <a:cubicBezTo>
                  <a:pt x="277" y="144"/>
                  <a:pt x="289" y="137"/>
                  <a:pt x="304" y="134"/>
                </a:cubicBezTo>
                <a:cubicBezTo>
                  <a:pt x="306" y="133"/>
                  <a:pt x="309" y="133"/>
                  <a:pt x="311" y="134"/>
                </a:cubicBezTo>
                <a:cubicBezTo>
                  <a:pt x="316" y="135"/>
                  <a:pt x="318" y="140"/>
                  <a:pt x="316" y="144"/>
                </a:cubicBezTo>
                <a:cubicBezTo>
                  <a:pt x="316" y="146"/>
                  <a:pt x="315" y="147"/>
                  <a:pt x="314" y="149"/>
                </a:cubicBezTo>
                <a:cubicBezTo>
                  <a:pt x="310" y="157"/>
                  <a:pt x="306" y="165"/>
                  <a:pt x="313" y="174"/>
                </a:cubicBezTo>
                <a:cubicBezTo>
                  <a:pt x="313" y="174"/>
                  <a:pt x="313" y="176"/>
                  <a:pt x="312" y="176"/>
                </a:cubicBezTo>
                <a:cubicBezTo>
                  <a:pt x="311" y="177"/>
                  <a:pt x="309" y="178"/>
                  <a:pt x="308" y="177"/>
                </a:cubicBezTo>
                <a:cubicBezTo>
                  <a:pt x="305" y="174"/>
                  <a:pt x="303" y="170"/>
                  <a:pt x="299" y="167"/>
                </a:cubicBezTo>
                <a:close/>
                <a:moveTo>
                  <a:pt x="303" y="143"/>
                </a:moveTo>
                <a:cubicBezTo>
                  <a:pt x="303" y="141"/>
                  <a:pt x="301" y="139"/>
                  <a:pt x="298" y="140"/>
                </a:cubicBezTo>
                <a:cubicBezTo>
                  <a:pt x="289" y="143"/>
                  <a:pt x="282" y="148"/>
                  <a:pt x="276" y="155"/>
                </a:cubicBezTo>
                <a:cubicBezTo>
                  <a:pt x="274" y="158"/>
                  <a:pt x="273" y="161"/>
                  <a:pt x="275" y="164"/>
                </a:cubicBezTo>
                <a:cubicBezTo>
                  <a:pt x="276" y="167"/>
                  <a:pt x="279" y="167"/>
                  <a:pt x="282" y="167"/>
                </a:cubicBezTo>
                <a:cubicBezTo>
                  <a:pt x="294" y="166"/>
                  <a:pt x="303" y="155"/>
                  <a:pt x="303" y="143"/>
                </a:cubicBezTo>
                <a:close/>
                <a:moveTo>
                  <a:pt x="207" y="103"/>
                </a:moveTo>
                <a:cubicBezTo>
                  <a:pt x="202" y="113"/>
                  <a:pt x="203" y="123"/>
                  <a:pt x="203" y="133"/>
                </a:cubicBezTo>
                <a:cubicBezTo>
                  <a:pt x="203" y="134"/>
                  <a:pt x="202" y="135"/>
                  <a:pt x="203" y="136"/>
                </a:cubicBezTo>
                <a:cubicBezTo>
                  <a:pt x="204" y="140"/>
                  <a:pt x="207" y="144"/>
                  <a:pt x="207" y="148"/>
                </a:cubicBezTo>
                <a:cubicBezTo>
                  <a:pt x="207" y="152"/>
                  <a:pt x="204" y="157"/>
                  <a:pt x="203" y="161"/>
                </a:cubicBezTo>
                <a:cubicBezTo>
                  <a:pt x="203" y="163"/>
                  <a:pt x="205" y="165"/>
                  <a:pt x="206" y="168"/>
                </a:cubicBezTo>
                <a:cubicBezTo>
                  <a:pt x="207" y="169"/>
                  <a:pt x="208" y="172"/>
                  <a:pt x="206" y="173"/>
                </a:cubicBezTo>
                <a:cubicBezTo>
                  <a:pt x="204" y="173"/>
                  <a:pt x="202" y="173"/>
                  <a:pt x="200" y="172"/>
                </a:cubicBezTo>
                <a:cubicBezTo>
                  <a:pt x="199" y="172"/>
                  <a:pt x="198" y="170"/>
                  <a:pt x="197" y="169"/>
                </a:cubicBezTo>
                <a:cubicBezTo>
                  <a:pt x="195" y="167"/>
                  <a:pt x="193" y="167"/>
                  <a:pt x="190" y="168"/>
                </a:cubicBezTo>
                <a:cubicBezTo>
                  <a:pt x="186" y="170"/>
                  <a:pt x="181" y="172"/>
                  <a:pt x="176" y="174"/>
                </a:cubicBezTo>
                <a:cubicBezTo>
                  <a:pt x="171" y="175"/>
                  <a:pt x="166" y="174"/>
                  <a:pt x="163" y="170"/>
                </a:cubicBezTo>
                <a:cubicBezTo>
                  <a:pt x="159" y="165"/>
                  <a:pt x="159" y="160"/>
                  <a:pt x="161" y="155"/>
                </a:cubicBezTo>
                <a:cubicBezTo>
                  <a:pt x="163" y="150"/>
                  <a:pt x="167" y="146"/>
                  <a:pt x="172" y="143"/>
                </a:cubicBezTo>
                <a:cubicBezTo>
                  <a:pt x="177" y="140"/>
                  <a:pt x="183" y="138"/>
                  <a:pt x="189" y="135"/>
                </a:cubicBezTo>
                <a:cubicBezTo>
                  <a:pt x="195" y="133"/>
                  <a:pt x="195" y="133"/>
                  <a:pt x="196" y="127"/>
                </a:cubicBezTo>
                <a:cubicBezTo>
                  <a:pt x="197" y="121"/>
                  <a:pt x="197" y="116"/>
                  <a:pt x="199" y="111"/>
                </a:cubicBezTo>
                <a:cubicBezTo>
                  <a:pt x="200" y="107"/>
                  <a:pt x="202" y="105"/>
                  <a:pt x="204" y="102"/>
                </a:cubicBezTo>
                <a:cubicBezTo>
                  <a:pt x="205" y="102"/>
                  <a:pt x="206" y="103"/>
                  <a:pt x="207" y="103"/>
                </a:cubicBezTo>
                <a:close/>
                <a:moveTo>
                  <a:pt x="195" y="154"/>
                </a:moveTo>
                <a:cubicBezTo>
                  <a:pt x="195" y="148"/>
                  <a:pt x="189" y="142"/>
                  <a:pt x="185" y="143"/>
                </a:cubicBezTo>
                <a:cubicBezTo>
                  <a:pt x="177" y="145"/>
                  <a:pt x="171" y="149"/>
                  <a:pt x="167" y="157"/>
                </a:cubicBezTo>
                <a:cubicBezTo>
                  <a:pt x="165" y="162"/>
                  <a:pt x="169" y="168"/>
                  <a:pt x="174" y="167"/>
                </a:cubicBezTo>
                <a:cubicBezTo>
                  <a:pt x="181" y="167"/>
                  <a:pt x="187" y="164"/>
                  <a:pt x="191" y="159"/>
                </a:cubicBezTo>
                <a:cubicBezTo>
                  <a:pt x="193" y="158"/>
                  <a:pt x="194" y="155"/>
                  <a:pt x="195" y="154"/>
                </a:cubicBezTo>
                <a:close/>
                <a:moveTo>
                  <a:pt x="289" y="195"/>
                </a:moveTo>
                <a:cubicBezTo>
                  <a:pt x="289" y="196"/>
                  <a:pt x="288" y="197"/>
                  <a:pt x="288" y="197"/>
                </a:cubicBezTo>
                <a:cubicBezTo>
                  <a:pt x="286" y="198"/>
                  <a:pt x="284" y="199"/>
                  <a:pt x="282" y="199"/>
                </a:cubicBezTo>
                <a:cubicBezTo>
                  <a:pt x="257" y="202"/>
                  <a:pt x="231" y="206"/>
                  <a:pt x="206" y="208"/>
                </a:cubicBezTo>
                <a:cubicBezTo>
                  <a:pt x="171" y="211"/>
                  <a:pt x="137" y="216"/>
                  <a:pt x="104" y="225"/>
                </a:cubicBezTo>
                <a:cubicBezTo>
                  <a:pt x="102" y="225"/>
                  <a:pt x="100" y="225"/>
                  <a:pt x="98" y="224"/>
                </a:cubicBezTo>
                <a:cubicBezTo>
                  <a:pt x="98" y="224"/>
                  <a:pt x="98" y="224"/>
                  <a:pt x="98" y="223"/>
                </a:cubicBezTo>
                <a:cubicBezTo>
                  <a:pt x="97" y="223"/>
                  <a:pt x="97" y="222"/>
                  <a:pt x="98" y="222"/>
                </a:cubicBezTo>
                <a:cubicBezTo>
                  <a:pt x="99" y="221"/>
                  <a:pt x="101" y="219"/>
                  <a:pt x="103" y="219"/>
                </a:cubicBezTo>
                <a:cubicBezTo>
                  <a:pt x="123" y="215"/>
                  <a:pt x="143" y="209"/>
                  <a:pt x="164" y="206"/>
                </a:cubicBezTo>
                <a:cubicBezTo>
                  <a:pt x="202" y="201"/>
                  <a:pt x="241" y="197"/>
                  <a:pt x="279" y="193"/>
                </a:cubicBezTo>
                <a:cubicBezTo>
                  <a:pt x="282" y="193"/>
                  <a:pt x="285" y="193"/>
                  <a:pt x="287" y="193"/>
                </a:cubicBezTo>
                <a:cubicBezTo>
                  <a:pt x="288" y="193"/>
                  <a:pt x="288" y="194"/>
                  <a:pt x="289" y="195"/>
                </a:cubicBezTo>
                <a:close/>
                <a:moveTo>
                  <a:pt x="244" y="65"/>
                </a:moveTo>
                <a:cubicBezTo>
                  <a:pt x="244" y="65"/>
                  <a:pt x="244" y="65"/>
                  <a:pt x="244" y="65"/>
                </a:cubicBezTo>
                <a:cubicBezTo>
                  <a:pt x="223" y="65"/>
                  <a:pt x="202" y="65"/>
                  <a:pt x="181" y="65"/>
                </a:cubicBezTo>
                <a:cubicBezTo>
                  <a:pt x="165" y="66"/>
                  <a:pt x="148" y="66"/>
                  <a:pt x="131" y="67"/>
                </a:cubicBezTo>
                <a:cubicBezTo>
                  <a:pt x="117" y="68"/>
                  <a:pt x="103" y="70"/>
                  <a:pt x="89" y="73"/>
                </a:cubicBezTo>
                <a:cubicBezTo>
                  <a:pt x="79" y="74"/>
                  <a:pt x="68" y="77"/>
                  <a:pt x="58" y="80"/>
                </a:cubicBezTo>
                <a:cubicBezTo>
                  <a:pt x="48" y="83"/>
                  <a:pt x="41" y="89"/>
                  <a:pt x="35" y="98"/>
                </a:cubicBezTo>
                <a:cubicBezTo>
                  <a:pt x="24" y="113"/>
                  <a:pt x="18" y="130"/>
                  <a:pt x="13" y="148"/>
                </a:cubicBezTo>
                <a:cubicBezTo>
                  <a:pt x="5" y="176"/>
                  <a:pt x="7" y="204"/>
                  <a:pt x="9" y="233"/>
                </a:cubicBezTo>
                <a:cubicBezTo>
                  <a:pt x="10" y="245"/>
                  <a:pt x="15" y="258"/>
                  <a:pt x="24" y="267"/>
                </a:cubicBezTo>
                <a:cubicBezTo>
                  <a:pt x="41" y="285"/>
                  <a:pt x="63" y="291"/>
                  <a:pt x="87" y="289"/>
                </a:cubicBezTo>
                <a:cubicBezTo>
                  <a:pt x="105" y="288"/>
                  <a:pt x="122" y="285"/>
                  <a:pt x="139" y="283"/>
                </a:cubicBezTo>
                <a:cubicBezTo>
                  <a:pt x="169" y="280"/>
                  <a:pt x="200" y="274"/>
                  <a:pt x="230" y="266"/>
                </a:cubicBezTo>
                <a:cubicBezTo>
                  <a:pt x="245" y="262"/>
                  <a:pt x="260" y="258"/>
                  <a:pt x="275" y="254"/>
                </a:cubicBezTo>
                <a:cubicBezTo>
                  <a:pt x="301" y="246"/>
                  <a:pt x="328" y="242"/>
                  <a:pt x="353" y="232"/>
                </a:cubicBezTo>
                <a:cubicBezTo>
                  <a:pt x="355" y="231"/>
                  <a:pt x="359" y="231"/>
                  <a:pt x="362" y="231"/>
                </a:cubicBezTo>
                <a:cubicBezTo>
                  <a:pt x="367" y="232"/>
                  <a:pt x="368" y="234"/>
                  <a:pt x="368" y="240"/>
                </a:cubicBezTo>
                <a:cubicBezTo>
                  <a:pt x="366" y="255"/>
                  <a:pt x="365" y="270"/>
                  <a:pt x="363" y="285"/>
                </a:cubicBezTo>
                <a:cubicBezTo>
                  <a:pt x="363" y="289"/>
                  <a:pt x="362" y="293"/>
                  <a:pt x="363" y="297"/>
                </a:cubicBezTo>
                <a:cubicBezTo>
                  <a:pt x="364" y="308"/>
                  <a:pt x="377" y="317"/>
                  <a:pt x="387" y="312"/>
                </a:cubicBezTo>
                <a:cubicBezTo>
                  <a:pt x="389" y="312"/>
                  <a:pt x="391" y="311"/>
                  <a:pt x="393" y="310"/>
                </a:cubicBezTo>
                <a:cubicBezTo>
                  <a:pt x="414" y="300"/>
                  <a:pt x="434" y="290"/>
                  <a:pt x="452" y="276"/>
                </a:cubicBezTo>
                <a:cubicBezTo>
                  <a:pt x="481" y="256"/>
                  <a:pt x="509" y="235"/>
                  <a:pt x="539" y="217"/>
                </a:cubicBezTo>
                <a:cubicBezTo>
                  <a:pt x="553" y="209"/>
                  <a:pt x="565" y="199"/>
                  <a:pt x="578" y="190"/>
                </a:cubicBezTo>
                <a:cubicBezTo>
                  <a:pt x="583" y="186"/>
                  <a:pt x="588" y="182"/>
                  <a:pt x="593" y="178"/>
                </a:cubicBezTo>
                <a:cubicBezTo>
                  <a:pt x="609" y="167"/>
                  <a:pt x="623" y="155"/>
                  <a:pt x="636" y="141"/>
                </a:cubicBezTo>
                <a:cubicBezTo>
                  <a:pt x="639" y="138"/>
                  <a:pt x="642" y="134"/>
                  <a:pt x="645" y="129"/>
                </a:cubicBezTo>
                <a:cubicBezTo>
                  <a:pt x="649" y="123"/>
                  <a:pt x="647" y="115"/>
                  <a:pt x="642" y="110"/>
                </a:cubicBezTo>
                <a:cubicBezTo>
                  <a:pt x="638" y="107"/>
                  <a:pt x="634" y="105"/>
                  <a:pt x="630" y="103"/>
                </a:cubicBezTo>
                <a:cubicBezTo>
                  <a:pt x="601" y="87"/>
                  <a:pt x="573" y="70"/>
                  <a:pt x="542" y="59"/>
                </a:cubicBezTo>
                <a:cubicBezTo>
                  <a:pt x="533" y="56"/>
                  <a:pt x="524" y="53"/>
                  <a:pt x="515" y="49"/>
                </a:cubicBezTo>
                <a:cubicBezTo>
                  <a:pt x="484" y="34"/>
                  <a:pt x="451" y="25"/>
                  <a:pt x="419" y="14"/>
                </a:cubicBezTo>
                <a:cubicBezTo>
                  <a:pt x="411" y="11"/>
                  <a:pt x="402" y="10"/>
                  <a:pt x="394" y="11"/>
                </a:cubicBezTo>
                <a:cubicBezTo>
                  <a:pt x="383" y="12"/>
                  <a:pt x="376" y="18"/>
                  <a:pt x="370" y="26"/>
                </a:cubicBezTo>
                <a:cubicBezTo>
                  <a:pt x="366" y="34"/>
                  <a:pt x="362" y="42"/>
                  <a:pt x="361" y="52"/>
                </a:cubicBezTo>
                <a:cubicBezTo>
                  <a:pt x="360" y="56"/>
                  <a:pt x="359" y="60"/>
                  <a:pt x="358" y="63"/>
                </a:cubicBezTo>
                <a:cubicBezTo>
                  <a:pt x="357" y="67"/>
                  <a:pt x="355" y="69"/>
                  <a:pt x="352" y="68"/>
                </a:cubicBezTo>
                <a:cubicBezTo>
                  <a:pt x="341" y="68"/>
                  <a:pt x="331" y="68"/>
                  <a:pt x="321" y="68"/>
                </a:cubicBezTo>
                <a:cubicBezTo>
                  <a:pt x="295" y="67"/>
                  <a:pt x="270" y="66"/>
                  <a:pt x="244" y="65"/>
                </a:cubicBezTo>
                <a:close/>
              </a:path>
            </a:pathLst>
          </a:custGeom>
          <a:solidFill>
            <a:schemeClr val="tx1"/>
          </a:solidFill>
          <a:ln w="9525">
            <a:noFill/>
          </a:ln>
        </p:spPr>
        <p:txBody>
          <a:bodyPr/>
          <a:p>
            <a:endParaRPr lang="zh-CN" altLang="en-US"/>
          </a:p>
        </p:txBody>
      </p:sp>
      <p:cxnSp>
        <p:nvCxnSpPr>
          <p:cNvPr id="13" name="直接连接符 12"/>
          <p:cNvCxnSpPr/>
          <p:nvPr/>
        </p:nvCxnSpPr>
        <p:spPr>
          <a:xfrm>
            <a:off x="0" y="827088"/>
            <a:ext cx="12192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9398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00380" y="1840865"/>
            <a:ext cx="6121400" cy="583564"/>
          </a:xfrm>
          <a:prstGeom prst="rect">
            <a:avLst/>
          </a:prstGeom>
          <a:noFill/>
        </p:spPr>
        <p:txBody>
          <a:bodyPr wrap="square" rtlCol="0">
            <a:spAutoFit/>
            <a:scene3d>
              <a:camera prst="orthographicFront"/>
              <a:lightRig rig="threePt" dir="t"/>
            </a:scene3d>
          </a:bodyPr>
          <a:lstStyle/>
          <a:p>
            <a:pPr marL="457200" indent="-457200" fontAlgn="auto">
              <a:buFont typeface="Wingdings" panose="05000000000000000000" charset="0"/>
              <a:buChar char="Ø"/>
            </a:pPr>
            <a:r>
              <a:rPr lang="zh-CN" altLang="en-US" sz="3200" b="1" kern="0" noProof="1">
                <a:ln w="22225">
                  <a:solidFill>
                    <a:schemeClr val="accent2"/>
                  </a:solidFill>
                  <a:prstDash val="solid"/>
                </a:ln>
                <a:solidFill>
                  <a:schemeClr val="accent2">
                    <a:lumMod val="40000"/>
                    <a:lumOff val="60000"/>
                  </a:schemeClr>
                </a:solidFill>
                <a:latin typeface="黑体" panose="02010609060101010101" charset="-122"/>
                <a:ea typeface="黑体" panose="02010609060101010101" charset="-122"/>
                <a:cs typeface="+mn-cs"/>
                <a:sym typeface="Wingdings" panose="05000000000000000000" charset="0"/>
              </a:rPr>
              <a:t>请评价漫画中男孩的言行。</a:t>
            </a:r>
            <a:endParaRPr lang="zh-CN" altLang="en-US" sz="3200" b="1" kern="0" noProof="1">
              <a:ln w="22225">
                <a:solidFill>
                  <a:schemeClr val="accent2"/>
                </a:solidFill>
                <a:prstDash val="solid"/>
              </a:ln>
              <a:solidFill>
                <a:schemeClr val="accent2">
                  <a:lumMod val="40000"/>
                  <a:lumOff val="60000"/>
                </a:schemeClr>
              </a:solidFill>
              <a:latin typeface="黑体" panose="02010609060101010101" charset="-122"/>
              <a:ea typeface="黑体" panose="02010609060101010101" charset="-122"/>
              <a:sym typeface="Wingdings" panose="05000000000000000000" charset="0"/>
            </a:endParaRPr>
          </a:p>
        </p:txBody>
      </p:sp>
      <p:sp>
        <p:nvSpPr>
          <p:cNvPr id="17" name="TextBox 6"/>
          <p:cNvSpPr txBox="1">
            <a:spLocks noChangeArrowheads="1"/>
          </p:cNvSpPr>
          <p:nvPr/>
        </p:nvSpPr>
        <p:spPr bwMode="auto">
          <a:xfrm>
            <a:off x="1008063" y="3043238"/>
            <a:ext cx="5895975" cy="1531938"/>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zh-CN" sz="3600" b="1" strike="noStrike" noProof="1">
                <a:solidFill>
                  <a:srgbClr val="000000"/>
                </a:solidFill>
                <a:latin typeface="黑体" panose="02010609060101010101" charset="-122"/>
                <a:ea typeface="黑体" panose="02010609060101010101" charset="-122"/>
              </a:rPr>
              <a:t>③ 不嘲弄同伴的生理变化，是我们对同伴的尊重。</a:t>
            </a:r>
            <a:endParaRPr lang="zh-CN" sz="3600" b="1" strike="noStrike" noProof="1">
              <a:solidFill>
                <a:srgbClr val="000000"/>
              </a:solidFill>
              <a:latin typeface="黑体" panose="02010609060101010101" charset="-122"/>
              <a:ea typeface="黑体" panose="02010609060101010101" charset="-122"/>
            </a:endParaRPr>
          </a:p>
        </p:txBody>
      </p:sp>
      <p:pic>
        <p:nvPicPr>
          <p:cNvPr id="8" name="图片 1"/>
          <p:cNvPicPr>
            <a:picLocks noChangeAspect="1"/>
          </p:cNvPicPr>
          <p:nvPr/>
        </p:nvPicPr>
        <p:blipFill>
          <a:blip r:embed="rId1"/>
          <a:srcRect l="7158" r="7930"/>
          <a:stretch>
            <a:fillRect/>
          </a:stretch>
        </p:blipFill>
        <p:spPr>
          <a:xfrm>
            <a:off x="8674100" y="3043238"/>
            <a:ext cx="2862263" cy="3751262"/>
          </a:xfrm>
          <a:prstGeom prst="rect">
            <a:avLst/>
          </a:prstGeom>
          <a:noFill/>
          <a:ln w="9525">
            <a:noFill/>
          </a:ln>
        </p:spPr>
      </p:pic>
      <p:sp>
        <p:nvSpPr>
          <p:cNvPr id="9" name="云形标注 8"/>
          <p:cNvSpPr/>
          <p:nvPr/>
        </p:nvSpPr>
        <p:spPr>
          <a:xfrm>
            <a:off x="7494588" y="941388"/>
            <a:ext cx="4602163" cy="2101850"/>
          </a:xfrm>
          <a:prstGeom prst="cloudCallout">
            <a:avLst>
              <a:gd name="adj1" fmla="val -13852"/>
              <a:gd name="adj2" fmla="val 75921"/>
            </a:avLst>
          </a:prstGeom>
          <a:solidFill>
            <a:srgbClr val="FFFF00"/>
          </a:solidFill>
          <a:ln w="12700" cap="flat" cmpd="sng" algn="ctr">
            <a:solidFill>
              <a:srgbClr val="000000"/>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800" b="1" i="0" u="none" strike="noStrike" kern="0" cap="none" spc="0" normalizeH="0" baseline="0" noProof="1">
              <a:ln>
                <a:noFill/>
              </a:ln>
              <a:solidFill>
                <a:srgbClr val="FFFFFF"/>
              </a:solidFill>
              <a:effectLst/>
              <a:uLnTx/>
              <a:uFillTx/>
              <a:latin typeface="黑体" panose="02010609060101010101" charset="-122"/>
              <a:ea typeface="黑体" panose="02010609060101010101" charset="-122"/>
            </a:endParaRPr>
          </a:p>
        </p:txBody>
      </p:sp>
      <p:sp>
        <p:nvSpPr>
          <p:cNvPr id="10" name="TextBox 12"/>
          <p:cNvSpPr txBox="1"/>
          <p:nvPr/>
        </p:nvSpPr>
        <p:spPr>
          <a:xfrm>
            <a:off x="8088313" y="1300163"/>
            <a:ext cx="3754437" cy="1384300"/>
          </a:xfrm>
          <a:prstGeom prst="rect">
            <a:avLst/>
          </a:prstGeom>
          <a:noFill/>
          <a:ln w="9525">
            <a:noFill/>
          </a:ln>
        </p:spPr>
        <p:txBody>
          <a:bodyPr wrap="square" anchor="t">
            <a:spAutoFit/>
          </a:bodyPr>
          <a:p>
            <a:r>
              <a:rPr lang="zh-CN" altLang="en-US" sz="2800" b="1">
                <a:solidFill>
                  <a:srgbClr val="000000"/>
                </a:solidFill>
                <a:latin typeface="黑体" panose="02010609060101010101" charset="-122"/>
                <a:ea typeface="黑体" panose="02010609060101010101" charset="-122"/>
              </a:rPr>
              <a:t>你看我长得多高！你这么矮，以后就叫你武大郎吧！哈哈！</a:t>
            </a:r>
            <a:endParaRPr lang="zh-CN" altLang="en-US" sz="2800" b="1">
              <a:solidFill>
                <a:srgbClr val="000000"/>
              </a:solidFill>
              <a:latin typeface="黑体" panose="02010609060101010101" charset="-122"/>
              <a:ea typeface="黑体" panose="02010609060101010101" charset="-122"/>
            </a:endParaRPr>
          </a:p>
        </p:txBody>
      </p:sp>
      <p:sp>
        <p:nvSpPr>
          <p:cNvPr id="33802" name="文本框 14"/>
          <p:cNvSpPr txBox="1"/>
          <p:nvPr/>
        </p:nvSpPr>
        <p:spPr>
          <a:xfrm>
            <a:off x="1458913" y="123825"/>
            <a:ext cx="6360795" cy="583565"/>
          </a:xfrm>
          <a:prstGeom prst="rect">
            <a:avLst/>
          </a:prstGeom>
          <a:noFill/>
          <a:ln w="9525">
            <a:noFill/>
          </a:ln>
        </p:spPr>
        <p:txBody>
          <a:bodyPr wrap="none" anchor="t">
            <a:spAutoFit/>
          </a:bodyPr>
          <a:p>
            <a:r>
              <a:rPr lang="zh-CN" altLang="en-US" sz="3200" b="1" dirty="0">
                <a:solidFill>
                  <a:schemeClr val="tx2"/>
                </a:solidFill>
                <a:latin typeface="微软雅黑" panose="020B0503020204020204" charset="-122"/>
                <a:ea typeface="微软雅黑" panose="020B0503020204020204" charset="-122"/>
              </a:rPr>
              <a:t> </a:t>
            </a:r>
            <a:r>
              <a:rPr lang="en-US" altLang="zh-CN" sz="3200" b="1" dirty="0">
                <a:solidFill>
                  <a:schemeClr val="tx2"/>
                </a:solidFill>
                <a:latin typeface="微软雅黑" panose="020B0503020204020204" charset="-122"/>
                <a:ea typeface="微软雅黑" panose="020B0503020204020204" charset="-122"/>
              </a:rPr>
              <a:t>3</a:t>
            </a:r>
            <a:r>
              <a:rPr lang="zh-CN" altLang="en-US" sz="3200" b="1" dirty="0">
                <a:solidFill>
                  <a:schemeClr val="tx2"/>
                </a:solidFill>
                <a:latin typeface="微软雅黑" panose="020B0503020204020204" charset="-122"/>
                <a:ea typeface="微软雅黑" panose="020B0503020204020204" charset="-122"/>
              </a:rPr>
              <a:t>.</a:t>
            </a:r>
            <a:r>
              <a:rPr lang="zh-CN" altLang="en-US" sz="3200" b="1" dirty="0">
                <a:solidFill>
                  <a:schemeClr val="tx2"/>
                </a:solidFill>
                <a:latin typeface="微软雅黑" panose="020B0503020204020204" charset="-122"/>
                <a:ea typeface="微软雅黑" panose="020B0503020204020204" charset="-122"/>
                <a:sym typeface="微软雅黑" panose="020B0503020204020204" charset="-122"/>
              </a:rPr>
              <a:t>怎样正确面对青春期的生理变化</a:t>
            </a:r>
            <a:endParaRPr lang="zh-CN" altLang="en-US" sz="3200" b="1" dirty="0">
              <a:solidFill>
                <a:schemeClr val="tx2"/>
              </a:solidFill>
              <a:latin typeface="微软雅黑" panose="020B0503020204020204" charset="-122"/>
              <a:ea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ppt_x</p:attrName>
                                        </p:attrNameLst>
                                      </p:cBhvr>
                                      <p:tavLst>
                                        <p:tav tm="0">
                                          <p:val>
                                            <p:strVal val="0-#ppt_w/2"/>
                                          </p:val>
                                        </p:tav>
                                        <p:tav tm="100000">
                                          <p:val>
                                            <p:strVal val="#ppt_x"/>
                                          </p:val>
                                        </p:tav>
                                      </p:tavLst>
                                    </p:anim>
                                    <p:anim calcmode="lin" valueType="num">
                                      <p:cBhvr>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ppt_x</p:attrName>
                                        </p:attrNameLst>
                                      </p:cBhvr>
                                      <p:tavLst>
                                        <p:tav tm="0">
                                          <p:val>
                                            <p:strVal val="0-#ppt_w/2"/>
                                          </p:val>
                                        </p:tav>
                                        <p:tav tm="100000">
                                          <p:val>
                                            <p:strVal val="#ppt_x"/>
                                          </p:val>
                                        </p:tav>
                                      </p:tavLst>
                                    </p:anim>
                                    <p:anim calcmode="lin" valueType="num">
                                      <p:cBhvr>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0">
                                          <p:val>
                                            <p:strVal val="0-#ppt_w/2"/>
                                          </p:val>
                                        </p:tav>
                                        <p:tav tm="100000">
                                          <p:val>
                                            <p:strVal val="#ppt_x"/>
                                          </p:val>
                                        </p:tav>
                                      </p:tavLst>
                                    </p:anim>
                                    <p:anim calcmode="lin" valueType="num">
                                      <p:cBhvr>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290">
                                          <p:stCondLst>
                                            <p:cond delay="0"/>
                                          </p:stCondLst>
                                        </p:cTn>
                                        <p:tgtEl>
                                          <p:spTgt spid="17"/>
                                        </p:tgtEl>
                                      </p:cBhvr>
                                    </p:animEffect>
                                    <p:anim calcmode="lin" valueType="num">
                                      <p:cBhvr>
                                        <p:cTn id="26"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17"/>
                                        </p:tgtEl>
                                        <p:attrNameLst>
                                          <p:attrName>ppt_y</p:attrName>
                                        </p:attrNameLst>
                                      </p:cBhvr>
                                      <p:tavLst>
                                        <p:tav tm="0" fmla="#ppt_y-sin(pi*$)/3">
                                          <p:val>
                                            <p:fltVal val="0.500000"/>
                                          </p:val>
                                        </p:tav>
                                        <p:tav tm="100000">
                                          <p:val>
                                            <p:fltVal val="1.000000"/>
                                          </p:val>
                                        </p:tav>
                                      </p:tavLst>
                                    </p:anim>
                                    <p:anim calcmode="lin" valueType="num">
                                      <p:cBhvr>
                                        <p:cTn id="28" dur="332" tmFilter="0, 0; 0.125,0.2665; 0.25,0.4; 0.375,0.465; 0.5,0.5;  0.625,0.535; 0.75,0.6; 0.875,0.7335; 1,1">
                                          <p:stCondLst>
                                            <p:cond delay="332"/>
                                          </p:stCondLst>
                                        </p:cTn>
                                        <p:tgtEl>
                                          <p:spTgt spid="17"/>
                                        </p:tgtEl>
                                        <p:attrNameLst>
                                          <p:attrName>ppt_y</p:attrName>
                                        </p:attrNameLst>
                                      </p:cBhvr>
                                      <p:tavLst>
                                        <p:tav tm="0" fmla="#ppt_y-sin(pi*$)/9">
                                          <p:val>
                                            <p:fltVal val="0.000000"/>
                                          </p:val>
                                        </p:tav>
                                        <p:tav tm="100000">
                                          <p:val>
                                            <p:fltVal val="1.000000"/>
                                          </p:val>
                                        </p:tav>
                                      </p:tavLst>
                                    </p:anim>
                                    <p:anim calcmode="lin" valueType="num">
                                      <p:cBhvr>
                                        <p:cTn id="29" dur="166" tmFilter="0, 0; 0.125,0.2665; 0.25,0.4; 0.375,0.465; 0.5,0.5;  0.625,0.535; 0.75,0.6; 0.875,0.7335; 1,1">
                                          <p:stCondLst>
                                            <p:cond delay="662"/>
                                          </p:stCondLst>
                                        </p:cTn>
                                        <p:tgtEl>
                                          <p:spTgt spid="17"/>
                                        </p:tgtEl>
                                        <p:attrNameLst>
                                          <p:attrName>ppt_y</p:attrName>
                                        </p:attrNameLst>
                                      </p:cBhvr>
                                      <p:tavLst>
                                        <p:tav tm="0" fmla="#ppt_y-sin(pi*$)/27">
                                          <p:val>
                                            <p:fltVal val="0.000000"/>
                                          </p:val>
                                        </p:tav>
                                        <p:tav tm="100000">
                                          <p:val>
                                            <p:fltVal val="1.000000"/>
                                          </p:val>
                                        </p:tav>
                                      </p:tavLst>
                                    </p:anim>
                                    <p:anim calcmode="lin" valueType="num">
                                      <p:cBhvr>
                                        <p:cTn id="30" dur="82" tmFilter="0, 0; 0.125,0.2665; 0.25,0.4; 0.375,0.465; 0.5,0.5;  0.625,0.535; 0.75,0.6; 0.875,0.7335; 1,1">
                                          <p:stCondLst>
                                            <p:cond delay="828"/>
                                          </p:stCondLst>
                                        </p:cTn>
                                        <p:tgtEl>
                                          <p:spTgt spid="17"/>
                                        </p:tgtEl>
                                        <p:attrNameLst>
                                          <p:attrName>ppt_y</p:attrName>
                                        </p:attrNameLst>
                                      </p:cBhvr>
                                      <p:tavLst>
                                        <p:tav tm="0" fmla="#ppt_y-sin(pi*$)/81">
                                          <p:val>
                                            <p:fltVal val="0.000000"/>
                                          </p:val>
                                        </p:tav>
                                        <p:tav tm="100000">
                                          <p:val>
                                            <p:fltVal val="1.000000"/>
                                          </p:val>
                                        </p:tav>
                                      </p:tavLst>
                                    </p:anim>
                                    <p:animScale>
                                      <p:cBhvr>
                                        <p:cTn id="31" dur="13">
                                          <p:stCondLst>
                                            <p:cond delay="325"/>
                                          </p:stCondLst>
                                        </p:cTn>
                                        <p:tgtEl>
                                          <p:spTgt spid="17"/>
                                        </p:tgtEl>
                                      </p:cBhvr>
                                      <p:to x="100000" y="60000"/>
                                    </p:animScale>
                                    <p:animScale>
                                      <p:cBhvr>
                                        <p:cTn id="32" dur="83" decel="50000">
                                          <p:stCondLst>
                                            <p:cond delay="338"/>
                                          </p:stCondLst>
                                        </p:cTn>
                                        <p:tgtEl>
                                          <p:spTgt spid="17"/>
                                        </p:tgtEl>
                                      </p:cBhvr>
                                      <p:to x="100000" y="100000"/>
                                    </p:animScale>
                                    <p:animScale>
                                      <p:cBhvr>
                                        <p:cTn id="33" dur="13">
                                          <p:stCondLst>
                                            <p:cond delay="656"/>
                                          </p:stCondLst>
                                        </p:cTn>
                                        <p:tgtEl>
                                          <p:spTgt spid="17"/>
                                        </p:tgtEl>
                                      </p:cBhvr>
                                      <p:to x="100000" y="80000"/>
                                    </p:animScale>
                                    <p:animScale>
                                      <p:cBhvr>
                                        <p:cTn id="34" dur="83" decel="50000">
                                          <p:stCondLst>
                                            <p:cond delay="669"/>
                                          </p:stCondLst>
                                        </p:cTn>
                                        <p:tgtEl>
                                          <p:spTgt spid="17"/>
                                        </p:tgtEl>
                                      </p:cBhvr>
                                      <p:to x="100000" y="100000"/>
                                    </p:animScale>
                                    <p:animScale>
                                      <p:cBhvr>
                                        <p:cTn id="35" dur="13">
                                          <p:stCondLst>
                                            <p:cond delay="821"/>
                                          </p:stCondLst>
                                        </p:cTn>
                                        <p:tgtEl>
                                          <p:spTgt spid="17"/>
                                        </p:tgtEl>
                                      </p:cBhvr>
                                      <p:to x="100000" y="90000"/>
                                    </p:animScale>
                                    <p:animScale>
                                      <p:cBhvr>
                                        <p:cTn id="36" dur="83" decel="50000">
                                          <p:stCondLst>
                                            <p:cond delay="834"/>
                                          </p:stCondLst>
                                        </p:cTn>
                                        <p:tgtEl>
                                          <p:spTgt spid="17"/>
                                        </p:tgtEl>
                                      </p:cBhvr>
                                      <p:to x="100000" y="100000"/>
                                    </p:animScale>
                                    <p:animScale>
                                      <p:cBhvr>
                                        <p:cTn id="37" dur="13">
                                          <p:stCondLst>
                                            <p:cond delay="904"/>
                                          </p:stCondLst>
                                        </p:cTn>
                                        <p:tgtEl>
                                          <p:spTgt spid="17"/>
                                        </p:tgtEl>
                                      </p:cBhvr>
                                      <p:to x="100000" y="95000"/>
                                    </p:animScale>
                                    <p:animScale>
                                      <p:cBhvr>
                                        <p:cTn id="38" dur="83" decel="50000">
                                          <p:stCondLst>
                                            <p:cond delay="917"/>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bldLvl="0" animBg="1"/>
      <p:bldP spid="9" grpId="0" bldLvl="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Freeform 9"/>
          <p:cNvSpPr>
            <a:spLocks noEditPoints="1"/>
          </p:cNvSpPr>
          <p:nvPr/>
        </p:nvSpPr>
        <p:spPr>
          <a:xfrm>
            <a:off x="330200" y="203200"/>
            <a:ext cx="844550" cy="425450"/>
          </a:xfrm>
          <a:custGeom>
            <a:avLst/>
            <a:gdLst/>
            <a:ahLst/>
            <a:cxnLst>
              <a:cxn ang="0">
                <a:pos x="245110" y="396466"/>
              </a:cxn>
              <a:cxn ang="0">
                <a:pos x="26808" y="353988"/>
              </a:cxn>
              <a:cxn ang="0">
                <a:pos x="40851" y="115850"/>
              </a:cxn>
              <a:cxn ang="0">
                <a:pos x="199152" y="78521"/>
              </a:cxn>
              <a:cxn ang="0">
                <a:pos x="451922" y="70797"/>
              </a:cxn>
              <a:cxn ang="0">
                <a:pos x="725118" y="81095"/>
              </a:cxn>
              <a:cxn ang="0">
                <a:pos x="837460" y="162191"/>
              </a:cxn>
              <a:cxn ang="0">
                <a:pos x="640861" y="357850"/>
              </a:cxn>
              <a:cxn ang="0">
                <a:pos x="454475" y="370722"/>
              </a:cxn>
              <a:cxn ang="0">
                <a:pos x="180003" y="166052"/>
              </a:cxn>
              <a:cxn ang="0">
                <a:pos x="431496" y="229126"/>
              </a:cxn>
              <a:cxn ang="0">
                <a:pos x="431496" y="229126"/>
              </a:cxn>
              <a:cxn ang="0">
                <a:pos x="474901" y="213680"/>
              </a:cxn>
              <a:cxn ang="0">
                <a:pos x="509370" y="220116"/>
              </a:cxn>
              <a:cxn ang="0">
                <a:pos x="506817" y="212393"/>
              </a:cxn>
              <a:cxn ang="0">
                <a:pos x="183832" y="225265"/>
              </a:cxn>
              <a:cxn ang="0">
                <a:pos x="187662" y="190510"/>
              </a:cxn>
              <a:cxn ang="0">
                <a:pos x="436603" y="133871"/>
              </a:cxn>
              <a:cxn ang="0">
                <a:pos x="437879" y="190510"/>
              </a:cxn>
              <a:cxn ang="0">
                <a:pos x="505540" y="185361"/>
              </a:cxn>
              <a:cxn ang="0">
                <a:pos x="506817" y="127435"/>
              </a:cxn>
              <a:cxn ang="0">
                <a:pos x="514476" y="131297"/>
              </a:cxn>
              <a:cxn ang="0">
                <a:pos x="478731" y="135159"/>
              </a:cxn>
              <a:cxn ang="0">
                <a:pos x="472348" y="190510"/>
              </a:cxn>
              <a:cxn ang="0">
                <a:pos x="462135" y="162191"/>
              </a:cxn>
              <a:cxn ang="0">
                <a:pos x="326814" y="218829"/>
              </a:cxn>
              <a:cxn ang="0">
                <a:pos x="326814" y="167339"/>
              </a:cxn>
              <a:cxn ang="0">
                <a:pos x="292345" y="190510"/>
              </a:cxn>
              <a:cxn ang="0">
                <a:pos x="310217" y="173776"/>
              </a:cxn>
              <a:cxn ang="0">
                <a:pos x="162130" y="305073"/>
              </a:cxn>
              <a:cxn ang="0">
                <a:pos x="321707" y="275467"/>
              </a:cxn>
              <a:cxn ang="0">
                <a:pos x="158300" y="315371"/>
              </a:cxn>
              <a:cxn ang="0">
                <a:pos x="351069" y="222690"/>
              </a:cxn>
              <a:cxn ang="0">
                <a:pos x="403411" y="185361"/>
              </a:cxn>
              <a:cxn ang="0">
                <a:pos x="393198" y="227839"/>
              </a:cxn>
              <a:cxn ang="0">
                <a:pos x="352346" y="199520"/>
              </a:cxn>
              <a:cxn ang="0">
                <a:pos x="264259" y="132584"/>
              </a:cxn>
              <a:cxn ang="0">
                <a:pos x="259153" y="207244"/>
              </a:cxn>
              <a:cxn ang="0">
                <a:pos x="251493" y="217541"/>
              </a:cxn>
              <a:cxn ang="0">
                <a:pos x="205535" y="199520"/>
              </a:cxn>
              <a:cxn ang="0">
                <a:pos x="254046" y="142882"/>
              </a:cxn>
              <a:cxn ang="0">
                <a:pos x="236174" y="184073"/>
              </a:cxn>
              <a:cxn ang="0">
                <a:pos x="248940" y="198233"/>
              </a:cxn>
              <a:cxn ang="0">
                <a:pos x="262983" y="267743"/>
              </a:cxn>
              <a:cxn ang="0">
                <a:pos x="125108" y="285765"/>
              </a:cxn>
              <a:cxn ang="0">
                <a:pos x="366389" y="248435"/>
              </a:cxn>
              <a:cxn ang="0">
                <a:pos x="231067" y="83669"/>
              </a:cxn>
              <a:cxn ang="0">
                <a:pos x="44681" y="126148"/>
              </a:cxn>
              <a:cxn ang="0">
                <a:pos x="111065" y="372009"/>
              </a:cxn>
              <a:cxn ang="0">
                <a:pos x="450645" y="298637"/>
              </a:cxn>
              <a:cxn ang="0">
                <a:pos x="463412" y="382307"/>
              </a:cxn>
              <a:cxn ang="0">
                <a:pos x="688096" y="279328"/>
              </a:cxn>
              <a:cxn ang="0">
                <a:pos x="823418" y="166052"/>
              </a:cxn>
              <a:cxn ang="0">
                <a:pos x="657457" y="63074"/>
              </a:cxn>
              <a:cxn ang="0">
                <a:pos x="460858" y="66935"/>
              </a:cxn>
              <a:cxn ang="0">
                <a:pos x="311494" y="83669"/>
              </a:cxn>
            </a:cxnLst>
            <a:pathLst>
              <a:path w="661" h="330">
                <a:moveTo>
                  <a:pt x="357" y="264"/>
                </a:moveTo>
                <a:cubicBezTo>
                  <a:pt x="343" y="268"/>
                  <a:pt x="330" y="272"/>
                  <a:pt x="317" y="275"/>
                </a:cubicBezTo>
                <a:cubicBezTo>
                  <a:pt x="295" y="281"/>
                  <a:pt x="273" y="287"/>
                  <a:pt x="251" y="293"/>
                </a:cubicBezTo>
                <a:cubicBezTo>
                  <a:pt x="231" y="298"/>
                  <a:pt x="212" y="304"/>
                  <a:pt x="192" y="308"/>
                </a:cubicBezTo>
                <a:cubicBezTo>
                  <a:pt x="164" y="313"/>
                  <a:pt x="136" y="319"/>
                  <a:pt x="107" y="319"/>
                </a:cubicBezTo>
                <a:cubicBezTo>
                  <a:pt x="99" y="319"/>
                  <a:pt x="90" y="318"/>
                  <a:pt x="82" y="317"/>
                </a:cubicBezTo>
                <a:cubicBezTo>
                  <a:pt x="69" y="316"/>
                  <a:pt x="58" y="310"/>
                  <a:pt x="48" y="301"/>
                </a:cubicBezTo>
                <a:cubicBezTo>
                  <a:pt x="39" y="292"/>
                  <a:pt x="29" y="285"/>
                  <a:pt x="21" y="275"/>
                </a:cubicBezTo>
                <a:cubicBezTo>
                  <a:pt x="8" y="261"/>
                  <a:pt x="3" y="244"/>
                  <a:pt x="1" y="226"/>
                </a:cubicBezTo>
                <a:cubicBezTo>
                  <a:pt x="0" y="215"/>
                  <a:pt x="1" y="203"/>
                  <a:pt x="1" y="191"/>
                </a:cubicBezTo>
                <a:cubicBezTo>
                  <a:pt x="1" y="164"/>
                  <a:pt x="7" y="137"/>
                  <a:pt x="19" y="112"/>
                </a:cubicBezTo>
                <a:cubicBezTo>
                  <a:pt x="23" y="105"/>
                  <a:pt x="27" y="97"/>
                  <a:pt x="32" y="90"/>
                </a:cubicBezTo>
                <a:cubicBezTo>
                  <a:pt x="36" y="84"/>
                  <a:pt x="43" y="81"/>
                  <a:pt x="49" y="78"/>
                </a:cubicBezTo>
                <a:cubicBezTo>
                  <a:pt x="63" y="71"/>
                  <a:pt x="79" y="68"/>
                  <a:pt x="95" y="67"/>
                </a:cubicBezTo>
                <a:cubicBezTo>
                  <a:pt x="103" y="66"/>
                  <a:pt x="112" y="64"/>
                  <a:pt x="120" y="64"/>
                </a:cubicBezTo>
                <a:cubicBezTo>
                  <a:pt x="132" y="62"/>
                  <a:pt x="144" y="61"/>
                  <a:pt x="156" y="61"/>
                </a:cubicBezTo>
                <a:cubicBezTo>
                  <a:pt x="202" y="59"/>
                  <a:pt x="247" y="59"/>
                  <a:pt x="292" y="61"/>
                </a:cubicBezTo>
                <a:cubicBezTo>
                  <a:pt x="306" y="61"/>
                  <a:pt x="320" y="62"/>
                  <a:pt x="334" y="63"/>
                </a:cubicBezTo>
                <a:cubicBezTo>
                  <a:pt x="338" y="63"/>
                  <a:pt x="341" y="63"/>
                  <a:pt x="345" y="63"/>
                </a:cubicBezTo>
                <a:cubicBezTo>
                  <a:pt x="351" y="62"/>
                  <a:pt x="353" y="61"/>
                  <a:pt x="354" y="55"/>
                </a:cubicBezTo>
                <a:cubicBezTo>
                  <a:pt x="356" y="46"/>
                  <a:pt x="358" y="37"/>
                  <a:pt x="362" y="29"/>
                </a:cubicBezTo>
                <a:cubicBezTo>
                  <a:pt x="372" y="8"/>
                  <a:pt x="391" y="0"/>
                  <a:pt x="412" y="5"/>
                </a:cubicBezTo>
                <a:cubicBezTo>
                  <a:pt x="426" y="8"/>
                  <a:pt x="439" y="13"/>
                  <a:pt x="452" y="17"/>
                </a:cubicBezTo>
                <a:cubicBezTo>
                  <a:pt x="491" y="30"/>
                  <a:pt x="529" y="47"/>
                  <a:pt x="568" y="63"/>
                </a:cubicBezTo>
                <a:cubicBezTo>
                  <a:pt x="582" y="68"/>
                  <a:pt x="596" y="76"/>
                  <a:pt x="610" y="84"/>
                </a:cubicBezTo>
                <a:cubicBezTo>
                  <a:pt x="620" y="89"/>
                  <a:pt x="630" y="95"/>
                  <a:pt x="640" y="100"/>
                </a:cubicBezTo>
                <a:cubicBezTo>
                  <a:pt x="650" y="105"/>
                  <a:pt x="655" y="113"/>
                  <a:pt x="655" y="123"/>
                </a:cubicBezTo>
                <a:cubicBezTo>
                  <a:pt x="655" y="124"/>
                  <a:pt x="655" y="125"/>
                  <a:pt x="656" y="126"/>
                </a:cubicBezTo>
                <a:cubicBezTo>
                  <a:pt x="661" y="147"/>
                  <a:pt x="653" y="162"/>
                  <a:pt x="639" y="175"/>
                </a:cubicBezTo>
                <a:cubicBezTo>
                  <a:pt x="626" y="186"/>
                  <a:pt x="614" y="198"/>
                  <a:pt x="600" y="207"/>
                </a:cubicBezTo>
                <a:cubicBezTo>
                  <a:pt x="598" y="208"/>
                  <a:pt x="596" y="210"/>
                  <a:pt x="594" y="211"/>
                </a:cubicBezTo>
                <a:cubicBezTo>
                  <a:pt x="566" y="237"/>
                  <a:pt x="533" y="257"/>
                  <a:pt x="502" y="278"/>
                </a:cubicBezTo>
                <a:cubicBezTo>
                  <a:pt x="496" y="282"/>
                  <a:pt x="490" y="286"/>
                  <a:pt x="484" y="290"/>
                </a:cubicBezTo>
                <a:cubicBezTo>
                  <a:pt x="462" y="304"/>
                  <a:pt x="439" y="315"/>
                  <a:pt x="415" y="325"/>
                </a:cubicBezTo>
                <a:cubicBezTo>
                  <a:pt x="402" y="330"/>
                  <a:pt x="389" y="329"/>
                  <a:pt x="377" y="323"/>
                </a:cubicBezTo>
                <a:cubicBezTo>
                  <a:pt x="362" y="317"/>
                  <a:pt x="355" y="304"/>
                  <a:pt x="356" y="288"/>
                </a:cubicBezTo>
                <a:cubicBezTo>
                  <a:pt x="357" y="283"/>
                  <a:pt x="357" y="277"/>
                  <a:pt x="358" y="271"/>
                </a:cubicBezTo>
                <a:cubicBezTo>
                  <a:pt x="358" y="269"/>
                  <a:pt x="357" y="267"/>
                  <a:pt x="357" y="264"/>
                </a:cubicBezTo>
                <a:close/>
                <a:moveTo>
                  <a:pt x="144" y="136"/>
                </a:moveTo>
                <a:cubicBezTo>
                  <a:pt x="142" y="132"/>
                  <a:pt x="141" y="131"/>
                  <a:pt x="141" y="129"/>
                </a:cubicBezTo>
                <a:cubicBezTo>
                  <a:pt x="141" y="127"/>
                  <a:pt x="141" y="125"/>
                  <a:pt x="144" y="125"/>
                </a:cubicBezTo>
                <a:cubicBezTo>
                  <a:pt x="147" y="125"/>
                  <a:pt x="147" y="127"/>
                  <a:pt x="147" y="129"/>
                </a:cubicBezTo>
                <a:cubicBezTo>
                  <a:pt x="147" y="131"/>
                  <a:pt x="146" y="132"/>
                  <a:pt x="144" y="136"/>
                </a:cubicBezTo>
                <a:close/>
                <a:moveTo>
                  <a:pt x="338" y="178"/>
                </a:moveTo>
                <a:cubicBezTo>
                  <a:pt x="336" y="175"/>
                  <a:pt x="334" y="174"/>
                  <a:pt x="333" y="172"/>
                </a:cubicBezTo>
                <a:cubicBezTo>
                  <a:pt x="332" y="169"/>
                  <a:pt x="334" y="167"/>
                  <a:pt x="337" y="167"/>
                </a:cubicBezTo>
                <a:cubicBezTo>
                  <a:pt x="340" y="166"/>
                  <a:pt x="344" y="168"/>
                  <a:pt x="343" y="170"/>
                </a:cubicBezTo>
                <a:cubicBezTo>
                  <a:pt x="342" y="173"/>
                  <a:pt x="340" y="175"/>
                  <a:pt x="338" y="178"/>
                </a:cubicBezTo>
                <a:close/>
                <a:moveTo>
                  <a:pt x="361" y="175"/>
                </a:moveTo>
                <a:cubicBezTo>
                  <a:pt x="361" y="173"/>
                  <a:pt x="360" y="172"/>
                  <a:pt x="361" y="171"/>
                </a:cubicBezTo>
                <a:cubicBezTo>
                  <a:pt x="363" y="169"/>
                  <a:pt x="366" y="167"/>
                  <a:pt x="369" y="164"/>
                </a:cubicBezTo>
                <a:cubicBezTo>
                  <a:pt x="369" y="164"/>
                  <a:pt x="372" y="165"/>
                  <a:pt x="372" y="166"/>
                </a:cubicBezTo>
                <a:cubicBezTo>
                  <a:pt x="373" y="171"/>
                  <a:pt x="369" y="176"/>
                  <a:pt x="364" y="177"/>
                </a:cubicBezTo>
                <a:cubicBezTo>
                  <a:pt x="363" y="177"/>
                  <a:pt x="362" y="175"/>
                  <a:pt x="361" y="175"/>
                </a:cubicBezTo>
                <a:close/>
                <a:moveTo>
                  <a:pt x="400" y="168"/>
                </a:moveTo>
                <a:cubicBezTo>
                  <a:pt x="399" y="169"/>
                  <a:pt x="399" y="170"/>
                  <a:pt x="399" y="171"/>
                </a:cubicBezTo>
                <a:cubicBezTo>
                  <a:pt x="397" y="174"/>
                  <a:pt x="397" y="178"/>
                  <a:pt x="392" y="178"/>
                </a:cubicBezTo>
                <a:cubicBezTo>
                  <a:pt x="391" y="178"/>
                  <a:pt x="390" y="177"/>
                  <a:pt x="390" y="176"/>
                </a:cubicBezTo>
                <a:cubicBezTo>
                  <a:pt x="388" y="172"/>
                  <a:pt x="389" y="167"/>
                  <a:pt x="393" y="165"/>
                </a:cubicBezTo>
                <a:cubicBezTo>
                  <a:pt x="394" y="164"/>
                  <a:pt x="396" y="164"/>
                  <a:pt x="397" y="165"/>
                </a:cubicBezTo>
                <a:cubicBezTo>
                  <a:pt x="398" y="165"/>
                  <a:pt x="399" y="167"/>
                  <a:pt x="400" y="168"/>
                </a:cubicBezTo>
                <a:close/>
                <a:moveTo>
                  <a:pt x="149" y="150"/>
                </a:moveTo>
                <a:cubicBezTo>
                  <a:pt x="148" y="152"/>
                  <a:pt x="148" y="154"/>
                  <a:pt x="147" y="156"/>
                </a:cubicBezTo>
                <a:cubicBezTo>
                  <a:pt x="146" y="162"/>
                  <a:pt x="143" y="168"/>
                  <a:pt x="144" y="175"/>
                </a:cubicBezTo>
                <a:cubicBezTo>
                  <a:pt x="144" y="178"/>
                  <a:pt x="142" y="180"/>
                  <a:pt x="139" y="179"/>
                </a:cubicBezTo>
                <a:cubicBezTo>
                  <a:pt x="136" y="178"/>
                  <a:pt x="135" y="176"/>
                  <a:pt x="136" y="173"/>
                </a:cubicBezTo>
                <a:cubicBezTo>
                  <a:pt x="139" y="165"/>
                  <a:pt x="142" y="157"/>
                  <a:pt x="145" y="149"/>
                </a:cubicBezTo>
                <a:cubicBezTo>
                  <a:pt x="145" y="149"/>
                  <a:pt x="146" y="148"/>
                  <a:pt x="147" y="148"/>
                </a:cubicBezTo>
                <a:cubicBezTo>
                  <a:pt x="148" y="148"/>
                  <a:pt x="148" y="149"/>
                  <a:pt x="149" y="150"/>
                </a:cubicBezTo>
                <a:close/>
                <a:moveTo>
                  <a:pt x="337" y="125"/>
                </a:moveTo>
                <a:cubicBezTo>
                  <a:pt x="338" y="119"/>
                  <a:pt x="339" y="112"/>
                  <a:pt x="340" y="106"/>
                </a:cubicBezTo>
                <a:cubicBezTo>
                  <a:pt x="340" y="105"/>
                  <a:pt x="341" y="104"/>
                  <a:pt x="342" y="104"/>
                </a:cubicBezTo>
                <a:cubicBezTo>
                  <a:pt x="343" y="105"/>
                  <a:pt x="345" y="105"/>
                  <a:pt x="345" y="106"/>
                </a:cubicBezTo>
                <a:cubicBezTo>
                  <a:pt x="346" y="109"/>
                  <a:pt x="346" y="112"/>
                  <a:pt x="346" y="115"/>
                </a:cubicBezTo>
                <a:cubicBezTo>
                  <a:pt x="344" y="124"/>
                  <a:pt x="344" y="134"/>
                  <a:pt x="345" y="143"/>
                </a:cubicBezTo>
                <a:cubicBezTo>
                  <a:pt x="345" y="145"/>
                  <a:pt x="346" y="148"/>
                  <a:pt x="343" y="148"/>
                </a:cubicBezTo>
                <a:cubicBezTo>
                  <a:pt x="341" y="147"/>
                  <a:pt x="339" y="145"/>
                  <a:pt x="339" y="143"/>
                </a:cubicBezTo>
                <a:cubicBezTo>
                  <a:pt x="338" y="137"/>
                  <a:pt x="338" y="131"/>
                  <a:pt x="337" y="125"/>
                </a:cubicBezTo>
                <a:close/>
                <a:moveTo>
                  <a:pt x="403" y="102"/>
                </a:moveTo>
                <a:cubicBezTo>
                  <a:pt x="401" y="116"/>
                  <a:pt x="398" y="130"/>
                  <a:pt x="396" y="144"/>
                </a:cubicBezTo>
                <a:cubicBezTo>
                  <a:pt x="396" y="144"/>
                  <a:pt x="395" y="145"/>
                  <a:pt x="394" y="145"/>
                </a:cubicBezTo>
                <a:cubicBezTo>
                  <a:pt x="393" y="145"/>
                  <a:pt x="392" y="144"/>
                  <a:pt x="392" y="143"/>
                </a:cubicBezTo>
                <a:cubicBezTo>
                  <a:pt x="391" y="143"/>
                  <a:pt x="391" y="141"/>
                  <a:pt x="391" y="140"/>
                </a:cubicBezTo>
                <a:cubicBezTo>
                  <a:pt x="393" y="127"/>
                  <a:pt x="395" y="113"/>
                  <a:pt x="397" y="99"/>
                </a:cubicBezTo>
                <a:cubicBezTo>
                  <a:pt x="397" y="98"/>
                  <a:pt x="398" y="97"/>
                  <a:pt x="399" y="96"/>
                </a:cubicBezTo>
                <a:cubicBezTo>
                  <a:pt x="399" y="96"/>
                  <a:pt x="401" y="95"/>
                  <a:pt x="401" y="95"/>
                </a:cubicBezTo>
                <a:cubicBezTo>
                  <a:pt x="402" y="96"/>
                  <a:pt x="403" y="97"/>
                  <a:pt x="403" y="97"/>
                </a:cubicBezTo>
                <a:cubicBezTo>
                  <a:pt x="403" y="99"/>
                  <a:pt x="403" y="100"/>
                  <a:pt x="403" y="102"/>
                </a:cubicBezTo>
                <a:close/>
                <a:moveTo>
                  <a:pt x="362" y="126"/>
                </a:moveTo>
                <a:cubicBezTo>
                  <a:pt x="364" y="118"/>
                  <a:pt x="366" y="110"/>
                  <a:pt x="368" y="102"/>
                </a:cubicBezTo>
                <a:cubicBezTo>
                  <a:pt x="369" y="100"/>
                  <a:pt x="371" y="97"/>
                  <a:pt x="373" y="98"/>
                </a:cubicBezTo>
                <a:cubicBezTo>
                  <a:pt x="375" y="99"/>
                  <a:pt x="374" y="103"/>
                  <a:pt x="375" y="105"/>
                </a:cubicBezTo>
                <a:cubicBezTo>
                  <a:pt x="375" y="106"/>
                  <a:pt x="374" y="107"/>
                  <a:pt x="374" y="108"/>
                </a:cubicBezTo>
                <a:cubicBezTo>
                  <a:pt x="369" y="119"/>
                  <a:pt x="369" y="130"/>
                  <a:pt x="372" y="141"/>
                </a:cubicBezTo>
                <a:cubicBezTo>
                  <a:pt x="372" y="142"/>
                  <a:pt x="372" y="143"/>
                  <a:pt x="372" y="144"/>
                </a:cubicBezTo>
                <a:cubicBezTo>
                  <a:pt x="372" y="146"/>
                  <a:pt x="373" y="148"/>
                  <a:pt x="370" y="148"/>
                </a:cubicBezTo>
                <a:cubicBezTo>
                  <a:pt x="369" y="148"/>
                  <a:pt x="367" y="147"/>
                  <a:pt x="367" y="145"/>
                </a:cubicBezTo>
                <a:cubicBezTo>
                  <a:pt x="365" y="140"/>
                  <a:pt x="364" y="135"/>
                  <a:pt x="363" y="129"/>
                </a:cubicBezTo>
                <a:cubicBezTo>
                  <a:pt x="363" y="128"/>
                  <a:pt x="363" y="127"/>
                  <a:pt x="363" y="126"/>
                </a:cubicBezTo>
                <a:cubicBezTo>
                  <a:pt x="363" y="126"/>
                  <a:pt x="363" y="126"/>
                  <a:pt x="362" y="126"/>
                </a:cubicBezTo>
                <a:close/>
                <a:moveTo>
                  <a:pt x="229" y="159"/>
                </a:moveTo>
                <a:cubicBezTo>
                  <a:pt x="229" y="163"/>
                  <a:pt x="232" y="165"/>
                  <a:pt x="235" y="166"/>
                </a:cubicBezTo>
                <a:cubicBezTo>
                  <a:pt x="240" y="168"/>
                  <a:pt x="245" y="168"/>
                  <a:pt x="250" y="169"/>
                </a:cubicBezTo>
                <a:cubicBezTo>
                  <a:pt x="252" y="169"/>
                  <a:pt x="256" y="166"/>
                  <a:pt x="256" y="170"/>
                </a:cubicBezTo>
                <a:cubicBezTo>
                  <a:pt x="256" y="171"/>
                  <a:pt x="252" y="173"/>
                  <a:pt x="250" y="174"/>
                </a:cubicBezTo>
                <a:cubicBezTo>
                  <a:pt x="244" y="174"/>
                  <a:pt x="239" y="175"/>
                  <a:pt x="233" y="173"/>
                </a:cubicBezTo>
                <a:cubicBezTo>
                  <a:pt x="221" y="170"/>
                  <a:pt x="216" y="158"/>
                  <a:pt x="222" y="147"/>
                </a:cubicBezTo>
                <a:cubicBezTo>
                  <a:pt x="229" y="132"/>
                  <a:pt x="242" y="126"/>
                  <a:pt x="256" y="130"/>
                </a:cubicBezTo>
                <a:cubicBezTo>
                  <a:pt x="261" y="131"/>
                  <a:pt x="263" y="135"/>
                  <a:pt x="261" y="139"/>
                </a:cubicBezTo>
                <a:cubicBezTo>
                  <a:pt x="260" y="142"/>
                  <a:pt x="257" y="145"/>
                  <a:pt x="255" y="147"/>
                </a:cubicBezTo>
                <a:cubicBezTo>
                  <a:pt x="249" y="153"/>
                  <a:pt x="240" y="156"/>
                  <a:pt x="229" y="159"/>
                </a:cubicBezTo>
                <a:close/>
                <a:moveTo>
                  <a:pt x="229" y="148"/>
                </a:moveTo>
                <a:cubicBezTo>
                  <a:pt x="230" y="149"/>
                  <a:pt x="231" y="150"/>
                  <a:pt x="232" y="150"/>
                </a:cubicBezTo>
                <a:cubicBezTo>
                  <a:pt x="238" y="151"/>
                  <a:pt x="243" y="148"/>
                  <a:pt x="247" y="145"/>
                </a:cubicBezTo>
                <a:cubicBezTo>
                  <a:pt x="250" y="143"/>
                  <a:pt x="253" y="142"/>
                  <a:pt x="253" y="138"/>
                </a:cubicBezTo>
                <a:cubicBezTo>
                  <a:pt x="252" y="136"/>
                  <a:pt x="247" y="134"/>
                  <a:pt x="243" y="135"/>
                </a:cubicBezTo>
                <a:cubicBezTo>
                  <a:pt x="237" y="137"/>
                  <a:pt x="233" y="140"/>
                  <a:pt x="230" y="146"/>
                </a:cubicBezTo>
                <a:cubicBezTo>
                  <a:pt x="229" y="146"/>
                  <a:pt x="229" y="147"/>
                  <a:pt x="229" y="148"/>
                </a:cubicBezTo>
                <a:close/>
                <a:moveTo>
                  <a:pt x="111" y="246"/>
                </a:moveTo>
                <a:cubicBezTo>
                  <a:pt x="117" y="240"/>
                  <a:pt x="123" y="239"/>
                  <a:pt x="127" y="237"/>
                </a:cubicBezTo>
                <a:cubicBezTo>
                  <a:pt x="144" y="233"/>
                  <a:pt x="161" y="229"/>
                  <a:pt x="177" y="225"/>
                </a:cubicBezTo>
                <a:cubicBezTo>
                  <a:pt x="200" y="221"/>
                  <a:pt x="222" y="217"/>
                  <a:pt x="245" y="213"/>
                </a:cubicBezTo>
                <a:cubicBezTo>
                  <a:pt x="247" y="212"/>
                  <a:pt x="249" y="212"/>
                  <a:pt x="251" y="213"/>
                </a:cubicBezTo>
                <a:cubicBezTo>
                  <a:pt x="251" y="213"/>
                  <a:pt x="252" y="214"/>
                  <a:pt x="252" y="214"/>
                </a:cubicBezTo>
                <a:cubicBezTo>
                  <a:pt x="252" y="215"/>
                  <a:pt x="252" y="217"/>
                  <a:pt x="251" y="217"/>
                </a:cubicBezTo>
                <a:cubicBezTo>
                  <a:pt x="248" y="218"/>
                  <a:pt x="244" y="219"/>
                  <a:pt x="241" y="220"/>
                </a:cubicBezTo>
                <a:cubicBezTo>
                  <a:pt x="228" y="222"/>
                  <a:pt x="215" y="224"/>
                  <a:pt x="202" y="227"/>
                </a:cubicBezTo>
                <a:cubicBezTo>
                  <a:pt x="176" y="232"/>
                  <a:pt x="150" y="239"/>
                  <a:pt x="124" y="245"/>
                </a:cubicBezTo>
                <a:cubicBezTo>
                  <a:pt x="121" y="245"/>
                  <a:pt x="118" y="245"/>
                  <a:pt x="111" y="246"/>
                </a:cubicBezTo>
                <a:close/>
                <a:moveTo>
                  <a:pt x="299" y="167"/>
                </a:moveTo>
                <a:cubicBezTo>
                  <a:pt x="295" y="169"/>
                  <a:pt x="291" y="171"/>
                  <a:pt x="287" y="173"/>
                </a:cubicBezTo>
                <a:cubicBezTo>
                  <a:pt x="283" y="174"/>
                  <a:pt x="278" y="174"/>
                  <a:pt x="275" y="173"/>
                </a:cubicBezTo>
                <a:cubicBezTo>
                  <a:pt x="268" y="171"/>
                  <a:pt x="265" y="164"/>
                  <a:pt x="268" y="157"/>
                </a:cubicBezTo>
                <a:cubicBezTo>
                  <a:pt x="277" y="144"/>
                  <a:pt x="289" y="137"/>
                  <a:pt x="304" y="134"/>
                </a:cubicBezTo>
                <a:cubicBezTo>
                  <a:pt x="306" y="133"/>
                  <a:pt x="309" y="133"/>
                  <a:pt x="311" y="134"/>
                </a:cubicBezTo>
                <a:cubicBezTo>
                  <a:pt x="316" y="135"/>
                  <a:pt x="318" y="140"/>
                  <a:pt x="316" y="144"/>
                </a:cubicBezTo>
                <a:cubicBezTo>
                  <a:pt x="316" y="146"/>
                  <a:pt x="315" y="147"/>
                  <a:pt x="314" y="149"/>
                </a:cubicBezTo>
                <a:cubicBezTo>
                  <a:pt x="310" y="157"/>
                  <a:pt x="306" y="165"/>
                  <a:pt x="313" y="174"/>
                </a:cubicBezTo>
                <a:cubicBezTo>
                  <a:pt x="313" y="174"/>
                  <a:pt x="313" y="176"/>
                  <a:pt x="312" y="176"/>
                </a:cubicBezTo>
                <a:cubicBezTo>
                  <a:pt x="311" y="177"/>
                  <a:pt x="309" y="178"/>
                  <a:pt x="308" y="177"/>
                </a:cubicBezTo>
                <a:cubicBezTo>
                  <a:pt x="305" y="174"/>
                  <a:pt x="303" y="170"/>
                  <a:pt x="299" y="167"/>
                </a:cubicBezTo>
                <a:close/>
                <a:moveTo>
                  <a:pt x="303" y="143"/>
                </a:moveTo>
                <a:cubicBezTo>
                  <a:pt x="303" y="141"/>
                  <a:pt x="301" y="139"/>
                  <a:pt x="298" y="140"/>
                </a:cubicBezTo>
                <a:cubicBezTo>
                  <a:pt x="289" y="143"/>
                  <a:pt x="282" y="148"/>
                  <a:pt x="276" y="155"/>
                </a:cubicBezTo>
                <a:cubicBezTo>
                  <a:pt x="274" y="158"/>
                  <a:pt x="273" y="161"/>
                  <a:pt x="275" y="164"/>
                </a:cubicBezTo>
                <a:cubicBezTo>
                  <a:pt x="276" y="167"/>
                  <a:pt x="279" y="167"/>
                  <a:pt x="282" y="167"/>
                </a:cubicBezTo>
                <a:cubicBezTo>
                  <a:pt x="294" y="166"/>
                  <a:pt x="303" y="155"/>
                  <a:pt x="303" y="143"/>
                </a:cubicBezTo>
                <a:close/>
                <a:moveTo>
                  <a:pt x="207" y="103"/>
                </a:moveTo>
                <a:cubicBezTo>
                  <a:pt x="202" y="113"/>
                  <a:pt x="203" y="123"/>
                  <a:pt x="203" y="133"/>
                </a:cubicBezTo>
                <a:cubicBezTo>
                  <a:pt x="203" y="134"/>
                  <a:pt x="202" y="135"/>
                  <a:pt x="203" y="136"/>
                </a:cubicBezTo>
                <a:cubicBezTo>
                  <a:pt x="204" y="140"/>
                  <a:pt x="207" y="144"/>
                  <a:pt x="207" y="148"/>
                </a:cubicBezTo>
                <a:cubicBezTo>
                  <a:pt x="207" y="152"/>
                  <a:pt x="204" y="157"/>
                  <a:pt x="203" y="161"/>
                </a:cubicBezTo>
                <a:cubicBezTo>
                  <a:pt x="203" y="163"/>
                  <a:pt x="205" y="165"/>
                  <a:pt x="206" y="168"/>
                </a:cubicBezTo>
                <a:cubicBezTo>
                  <a:pt x="207" y="169"/>
                  <a:pt x="208" y="172"/>
                  <a:pt x="206" y="173"/>
                </a:cubicBezTo>
                <a:cubicBezTo>
                  <a:pt x="204" y="173"/>
                  <a:pt x="202" y="173"/>
                  <a:pt x="200" y="172"/>
                </a:cubicBezTo>
                <a:cubicBezTo>
                  <a:pt x="199" y="172"/>
                  <a:pt x="198" y="170"/>
                  <a:pt x="197" y="169"/>
                </a:cubicBezTo>
                <a:cubicBezTo>
                  <a:pt x="195" y="167"/>
                  <a:pt x="193" y="167"/>
                  <a:pt x="190" y="168"/>
                </a:cubicBezTo>
                <a:cubicBezTo>
                  <a:pt x="186" y="170"/>
                  <a:pt x="181" y="172"/>
                  <a:pt x="176" y="174"/>
                </a:cubicBezTo>
                <a:cubicBezTo>
                  <a:pt x="171" y="175"/>
                  <a:pt x="166" y="174"/>
                  <a:pt x="163" y="170"/>
                </a:cubicBezTo>
                <a:cubicBezTo>
                  <a:pt x="159" y="165"/>
                  <a:pt x="159" y="160"/>
                  <a:pt x="161" y="155"/>
                </a:cubicBezTo>
                <a:cubicBezTo>
                  <a:pt x="163" y="150"/>
                  <a:pt x="167" y="146"/>
                  <a:pt x="172" y="143"/>
                </a:cubicBezTo>
                <a:cubicBezTo>
                  <a:pt x="177" y="140"/>
                  <a:pt x="183" y="138"/>
                  <a:pt x="189" y="135"/>
                </a:cubicBezTo>
                <a:cubicBezTo>
                  <a:pt x="195" y="133"/>
                  <a:pt x="195" y="133"/>
                  <a:pt x="196" y="127"/>
                </a:cubicBezTo>
                <a:cubicBezTo>
                  <a:pt x="197" y="121"/>
                  <a:pt x="197" y="116"/>
                  <a:pt x="199" y="111"/>
                </a:cubicBezTo>
                <a:cubicBezTo>
                  <a:pt x="200" y="107"/>
                  <a:pt x="202" y="105"/>
                  <a:pt x="204" y="102"/>
                </a:cubicBezTo>
                <a:cubicBezTo>
                  <a:pt x="205" y="102"/>
                  <a:pt x="206" y="103"/>
                  <a:pt x="207" y="103"/>
                </a:cubicBezTo>
                <a:close/>
                <a:moveTo>
                  <a:pt x="195" y="154"/>
                </a:moveTo>
                <a:cubicBezTo>
                  <a:pt x="195" y="148"/>
                  <a:pt x="189" y="142"/>
                  <a:pt x="185" y="143"/>
                </a:cubicBezTo>
                <a:cubicBezTo>
                  <a:pt x="177" y="145"/>
                  <a:pt x="171" y="149"/>
                  <a:pt x="167" y="157"/>
                </a:cubicBezTo>
                <a:cubicBezTo>
                  <a:pt x="165" y="162"/>
                  <a:pt x="169" y="168"/>
                  <a:pt x="174" y="167"/>
                </a:cubicBezTo>
                <a:cubicBezTo>
                  <a:pt x="181" y="167"/>
                  <a:pt x="187" y="164"/>
                  <a:pt x="191" y="159"/>
                </a:cubicBezTo>
                <a:cubicBezTo>
                  <a:pt x="193" y="158"/>
                  <a:pt x="194" y="155"/>
                  <a:pt x="195" y="154"/>
                </a:cubicBezTo>
                <a:close/>
                <a:moveTo>
                  <a:pt x="289" y="195"/>
                </a:moveTo>
                <a:cubicBezTo>
                  <a:pt x="289" y="196"/>
                  <a:pt x="288" y="197"/>
                  <a:pt x="288" y="197"/>
                </a:cubicBezTo>
                <a:cubicBezTo>
                  <a:pt x="286" y="198"/>
                  <a:pt x="284" y="199"/>
                  <a:pt x="282" y="199"/>
                </a:cubicBezTo>
                <a:cubicBezTo>
                  <a:pt x="257" y="202"/>
                  <a:pt x="231" y="206"/>
                  <a:pt x="206" y="208"/>
                </a:cubicBezTo>
                <a:cubicBezTo>
                  <a:pt x="171" y="211"/>
                  <a:pt x="137" y="216"/>
                  <a:pt x="104" y="225"/>
                </a:cubicBezTo>
                <a:cubicBezTo>
                  <a:pt x="102" y="225"/>
                  <a:pt x="100" y="225"/>
                  <a:pt x="98" y="224"/>
                </a:cubicBezTo>
                <a:cubicBezTo>
                  <a:pt x="98" y="224"/>
                  <a:pt x="98" y="224"/>
                  <a:pt x="98" y="223"/>
                </a:cubicBezTo>
                <a:cubicBezTo>
                  <a:pt x="97" y="223"/>
                  <a:pt x="97" y="222"/>
                  <a:pt x="98" y="222"/>
                </a:cubicBezTo>
                <a:cubicBezTo>
                  <a:pt x="99" y="221"/>
                  <a:pt x="101" y="219"/>
                  <a:pt x="103" y="219"/>
                </a:cubicBezTo>
                <a:cubicBezTo>
                  <a:pt x="123" y="215"/>
                  <a:pt x="143" y="209"/>
                  <a:pt x="164" y="206"/>
                </a:cubicBezTo>
                <a:cubicBezTo>
                  <a:pt x="202" y="201"/>
                  <a:pt x="241" y="197"/>
                  <a:pt x="279" y="193"/>
                </a:cubicBezTo>
                <a:cubicBezTo>
                  <a:pt x="282" y="193"/>
                  <a:pt x="285" y="193"/>
                  <a:pt x="287" y="193"/>
                </a:cubicBezTo>
                <a:cubicBezTo>
                  <a:pt x="288" y="193"/>
                  <a:pt x="288" y="194"/>
                  <a:pt x="289" y="195"/>
                </a:cubicBezTo>
                <a:close/>
                <a:moveTo>
                  <a:pt x="244" y="65"/>
                </a:moveTo>
                <a:cubicBezTo>
                  <a:pt x="244" y="65"/>
                  <a:pt x="244" y="65"/>
                  <a:pt x="244" y="65"/>
                </a:cubicBezTo>
                <a:cubicBezTo>
                  <a:pt x="223" y="65"/>
                  <a:pt x="202" y="65"/>
                  <a:pt x="181" y="65"/>
                </a:cubicBezTo>
                <a:cubicBezTo>
                  <a:pt x="165" y="66"/>
                  <a:pt x="148" y="66"/>
                  <a:pt x="131" y="67"/>
                </a:cubicBezTo>
                <a:cubicBezTo>
                  <a:pt x="117" y="68"/>
                  <a:pt x="103" y="70"/>
                  <a:pt x="89" y="73"/>
                </a:cubicBezTo>
                <a:cubicBezTo>
                  <a:pt x="79" y="74"/>
                  <a:pt x="68" y="77"/>
                  <a:pt x="58" y="80"/>
                </a:cubicBezTo>
                <a:cubicBezTo>
                  <a:pt x="48" y="83"/>
                  <a:pt x="41" y="89"/>
                  <a:pt x="35" y="98"/>
                </a:cubicBezTo>
                <a:cubicBezTo>
                  <a:pt x="24" y="113"/>
                  <a:pt x="18" y="130"/>
                  <a:pt x="13" y="148"/>
                </a:cubicBezTo>
                <a:cubicBezTo>
                  <a:pt x="5" y="176"/>
                  <a:pt x="7" y="204"/>
                  <a:pt x="9" y="233"/>
                </a:cubicBezTo>
                <a:cubicBezTo>
                  <a:pt x="10" y="245"/>
                  <a:pt x="15" y="258"/>
                  <a:pt x="24" y="267"/>
                </a:cubicBezTo>
                <a:cubicBezTo>
                  <a:pt x="41" y="285"/>
                  <a:pt x="63" y="291"/>
                  <a:pt x="87" y="289"/>
                </a:cubicBezTo>
                <a:cubicBezTo>
                  <a:pt x="105" y="288"/>
                  <a:pt x="122" y="285"/>
                  <a:pt x="139" y="283"/>
                </a:cubicBezTo>
                <a:cubicBezTo>
                  <a:pt x="169" y="280"/>
                  <a:pt x="200" y="274"/>
                  <a:pt x="230" y="266"/>
                </a:cubicBezTo>
                <a:cubicBezTo>
                  <a:pt x="245" y="262"/>
                  <a:pt x="260" y="258"/>
                  <a:pt x="275" y="254"/>
                </a:cubicBezTo>
                <a:cubicBezTo>
                  <a:pt x="301" y="246"/>
                  <a:pt x="328" y="242"/>
                  <a:pt x="353" y="232"/>
                </a:cubicBezTo>
                <a:cubicBezTo>
                  <a:pt x="355" y="231"/>
                  <a:pt x="359" y="231"/>
                  <a:pt x="362" y="231"/>
                </a:cubicBezTo>
                <a:cubicBezTo>
                  <a:pt x="367" y="232"/>
                  <a:pt x="368" y="234"/>
                  <a:pt x="368" y="240"/>
                </a:cubicBezTo>
                <a:cubicBezTo>
                  <a:pt x="366" y="255"/>
                  <a:pt x="365" y="270"/>
                  <a:pt x="363" y="285"/>
                </a:cubicBezTo>
                <a:cubicBezTo>
                  <a:pt x="363" y="289"/>
                  <a:pt x="362" y="293"/>
                  <a:pt x="363" y="297"/>
                </a:cubicBezTo>
                <a:cubicBezTo>
                  <a:pt x="364" y="308"/>
                  <a:pt x="377" y="317"/>
                  <a:pt x="387" y="312"/>
                </a:cubicBezTo>
                <a:cubicBezTo>
                  <a:pt x="389" y="312"/>
                  <a:pt x="391" y="311"/>
                  <a:pt x="393" y="310"/>
                </a:cubicBezTo>
                <a:cubicBezTo>
                  <a:pt x="414" y="300"/>
                  <a:pt x="434" y="290"/>
                  <a:pt x="452" y="276"/>
                </a:cubicBezTo>
                <a:cubicBezTo>
                  <a:pt x="481" y="256"/>
                  <a:pt x="509" y="235"/>
                  <a:pt x="539" y="217"/>
                </a:cubicBezTo>
                <a:cubicBezTo>
                  <a:pt x="553" y="209"/>
                  <a:pt x="565" y="199"/>
                  <a:pt x="578" y="190"/>
                </a:cubicBezTo>
                <a:cubicBezTo>
                  <a:pt x="583" y="186"/>
                  <a:pt x="588" y="182"/>
                  <a:pt x="593" y="178"/>
                </a:cubicBezTo>
                <a:cubicBezTo>
                  <a:pt x="609" y="167"/>
                  <a:pt x="623" y="155"/>
                  <a:pt x="636" y="141"/>
                </a:cubicBezTo>
                <a:cubicBezTo>
                  <a:pt x="639" y="138"/>
                  <a:pt x="642" y="134"/>
                  <a:pt x="645" y="129"/>
                </a:cubicBezTo>
                <a:cubicBezTo>
                  <a:pt x="649" y="123"/>
                  <a:pt x="647" y="115"/>
                  <a:pt x="642" y="110"/>
                </a:cubicBezTo>
                <a:cubicBezTo>
                  <a:pt x="638" y="107"/>
                  <a:pt x="634" y="105"/>
                  <a:pt x="630" y="103"/>
                </a:cubicBezTo>
                <a:cubicBezTo>
                  <a:pt x="601" y="87"/>
                  <a:pt x="573" y="70"/>
                  <a:pt x="542" y="59"/>
                </a:cubicBezTo>
                <a:cubicBezTo>
                  <a:pt x="533" y="56"/>
                  <a:pt x="524" y="53"/>
                  <a:pt x="515" y="49"/>
                </a:cubicBezTo>
                <a:cubicBezTo>
                  <a:pt x="484" y="34"/>
                  <a:pt x="451" y="25"/>
                  <a:pt x="419" y="14"/>
                </a:cubicBezTo>
                <a:cubicBezTo>
                  <a:pt x="411" y="11"/>
                  <a:pt x="402" y="10"/>
                  <a:pt x="394" y="11"/>
                </a:cubicBezTo>
                <a:cubicBezTo>
                  <a:pt x="383" y="12"/>
                  <a:pt x="376" y="18"/>
                  <a:pt x="370" y="26"/>
                </a:cubicBezTo>
                <a:cubicBezTo>
                  <a:pt x="366" y="34"/>
                  <a:pt x="362" y="42"/>
                  <a:pt x="361" y="52"/>
                </a:cubicBezTo>
                <a:cubicBezTo>
                  <a:pt x="360" y="56"/>
                  <a:pt x="359" y="60"/>
                  <a:pt x="358" y="63"/>
                </a:cubicBezTo>
                <a:cubicBezTo>
                  <a:pt x="357" y="67"/>
                  <a:pt x="355" y="69"/>
                  <a:pt x="352" y="68"/>
                </a:cubicBezTo>
                <a:cubicBezTo>
                  <a:pt x="341" y="68"/>
                  <a:pt x="331" y="68"/>
                  <a:pt x="321" y="68"/>
                </a:cubicBezTo>
                <a:cubicBezTo>
                  <a:pt x="295" y="67"/>
                  <a:pt x="270" y="66"/>
                  <a:pt x="244" y="65"/>
                </a:cubicBezTo>
                <a:close/>
              </a:path>
            </a:pathLst>
          </a:custGeom>
          <a:solidFill>
            <a:schemeClr val="tx1"/>
          </a:solidFill>
          <a:ln w="9525">
            <a:noFill/>
          </a:ln>
        </p:spPr>
        <p:txBody>
          <a:bodyPr/>
          <a:p>
            <a:endParaRPr lang="zh-CN" altLang="en-US"/>
          </a:p>
        </p:txBody>
      </p:sp>
      <p:cxnSp>
        <p:nvCxnSpPr>
          <p:cNvPr id="13" name="直接连接符 12"/>
          <p:cNvCxnSpPr/>
          <p:nvPr/>
        </p:nvCxnSpPr>
        <p:spPr>
          <a:xfrm>
            <a:off x="0" y="827088"/>
            <a:ext cx="12192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9398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6"/>
          <p:cNvSpPr txBox="1">
            <a:spLocks noChangeArrowheads="1"/>
          </p:cNvSpPr>
          <p:nvPr/>
        </p:nvSpPr>
        <p:spPr bwMode="auto">
          <a:xfrm>
            <a:off x="330200" y="4719638"/>
            <a:ext cx="11080750" cy="1531938"/>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zh-CN" sz="3600" b="1" strike="noStrike" noProof="1">
                <a:solidFill>
                  <a:srgbClr val="000000"/>
                </a:solidFill>
                <a:latin typeface="黑体" panose="02010609060101010101" charset="-122"/>
                <a:ea typeface="黑体" panose="02010609060101010101" charset="-122"/>
              </a:rPr>
              <a:t>④ 青春的我们追求美。在追求形体、仪表等</a:t>
            </a:r>
            <a:r>
              <a:rPr lang="zh-CN" sz="3600" b="1" strike="noStrike" noProof="1">
                <a:solidFill>
                  <a:srgbClr val="C00000"/>
                </a:solidFill>
                <a:latin typeface="黑体" panose="02010609060101010101" charset="-122"/>
                <a:ea typeface="黑体" panose="02010609060101010101" charset="-122"/>
              </a:rPr>
              <a:t>外在美</a:t>
            </a:r>
            <a:r>
              <a:rPr lang="zh-CN" sz="3600" b="1" strike="noStrike" noProof="1">
                <a:solidFill>
                  <a:srgbClr val="000000"/>
                </a:solidFill>
                <a:latin typeface="黑体" panose="02010609060101010101" charset="-122"/>
                <a:ea typeface="黑体" panose="02010609060101010101" charset="-122"/>
              </a:rPr>
              <a:t>的同时，也要提高品德和文化修养，体现青春的</a:t>
            </a:r>
            <a:r>
              <a:rPr lang="zh-CN" sz="3600" b="1" strike="noStrike" noProof="1">
                <a:solidFill>
                  <a:srgbClr val="C00000"/>
                </a:solidFill>
                <a:latin typeface="黑体" panose="02010609060101010101" charset="-122"/>
                <a:ea typeface="黑体" panose="02010609060101010101" charset="-122"/>
              </a:rPr>
              <a:t>内在美</a:t>
            </a:r>
            <a:r>
              <a:rPr lang="zh-CN" sz="3600" b="1" strike="noStrike" noProof="1">
                <a:solidFill>
                  <a:srgbClr val="000000"/>
                </a:solidFill>
                <a:latin typeface="黑体" panose="02010609060101010101" charset="-122"/>
                <a:ea typeface="黑体" panose="02010609060101010101" charset="-122"/>
              </a:rPr>
              <a:t>。</a:t>
            </a:r>
            <a:endParaRPr lang="zh-CN" sz="3600" b="1" strike="noStrike" noProof="1">
              <a:solidFill>
                <a:srgbClr val="000000"/>
              </a:solidFill>
              <a:latin typeface="黑体" panose="02010609060101010101" charset="-122"/>
              <a:ea typeface="黑体" panose="02010609060101010101" charset="-122"/>
            </a:endParaRPr>
          </a:p>
        </p:txBody>
      </p:sp>
      <p:sp>
        <p:nvSpPr>
          <p:cNvPr id="34821" name="文本框 14"/>
          <p:cNvSpPr txBox="1"/>
          <p:nvPr/>
        </p:nvSpPr>
        <p:spPr>
          <a:xfrm>
            <a:off x="1458913" y="123825"/>
            <a:ext cx="6360795" cy="583565"/>
          </a:xfrm>
          <a:prstGeom prst="rect">
            <a:avLst/>
          </a:prstGeom>
          <a:noFill/>
          <a:ln w="9525">
            <a:noFill/>
          </a:ln>
        </p:spPr>
        <p:txBody>
          <a:bodyPr wrap="none" anchor="t">
            <a:spAutoFit/>
          </a:bodyPr>
          <a:p>
            <a:r>
              <a:rPr lang="zh-CN" altLang="en-US" sz="3200" b="1" dirty="0">
                <a:solidFill>
                  <a:schemeClr val="tx2"/>
                </a:solidFill>
                <a:latin typeface="微软雅黑" panose="020B0503020204020204" charset="-122"/>
                <a:ea typeface="微软雅黑" panose="020B0503020204020204" charset="-122"/>
              </a:rPr>
              <a:t> </a:t>
            </a:r>
            <a:r>
              <a:rPr lang="en-US" altLang="zh-CN" sz="3200" b="1" dirty="0">
                <a:solidFill>
                  <a:schemeClr val="tx2"/>
                </a:solidFill>
                <a:latin typeface="微软雅黑" panose="020B0503020204020204" charset="-122"/>
                <a:ea typeface="微软雅黑" panose="020B0503020204020204" charset="-122"/>
              </a:rPr>
              <a:t>3</a:t>
            </a:r>
            <a:r>
              <a:rPr lang="zh-CN" altLang="en-US" sz="3200" b="1" dirty="0">
                <a:solidFill>
                  <a:schemeClr val="tx2"/>
                </a:solidFill>
                <a:latin typeface="微软雅黑" panose="020B0503020204020204" charset="-122"/>
                <a:ea typeface="微软雅黑" panose="020B0503020204020204" charset="-122"/>
              </a:rPr>
              <a:t>.</a:t>
            </a:r>
            <a:r>
              <a:rPr lang="zh-CN" altLang="en-US" sz="3200" b="1" dirty="0">
                <a:solidFill>
                  <a:schemeClr val="tx2"/>
                </a:solidFill>
                <a:latin typeface="微软雅黑" panose="020B0503020204020204" charset="-122"/>
                <a:ea typeface="微软雅黑" panose="020B0503020204020204" charset="-122"/>
                <a:sym typeface="微软雅黑" panose="020B0503020204020204" charset="-122"/>
              </a:rPr>
              <a:t>怎样正确面对青春期的生理变化</a:t>
            </a:r>
            <a:endParaRPr lang="zh-CN" altLang="en-US" sz="3200" b="1" dirty="0">
              <a:solidFill>
                <a:schemeClr val="tx2"/>
              </a:solidFill>
              <a:latin typeface="微软雅黑" panose="020B0503020204020204" charset="-122"/>
              <a:ea typeface="微软雅黑" panose="020B0503020204020204" charset="-122"/>
            </a:endParaRPr>
          </a:p>
        </p:txBody>
      </p:sp>
      <p:grpSp>
        <p:nvGrpSpPr>
          <p:cNvPr id="34822" name="组合 7"/>
          <p:cNvGrpSpPr/>
          <p:nvPr/>
        </p:nvGrpSpPr>
        <p:grpSpPr>
          <a:xfrm>
            <a:off x="1458913" y="2046288"/>
            <a:ext cx="9186862" cy="2463800"/>
            <a:chOff x="2297" y="1838"/>
            <a:chExt cx="14468" cy="4535"/>
          </a:xfrm>
        </p:grpSpPr>
        <p:pic>
          <p:nvPicPr>
            <p:cNvPr id="34823" name="图片 3" descr="9"/>
            <p:cNvPicPr preferRelativeResize="0"/>
            <p:nvPr/>
          </p:nvPicPr>
          <p:blipFill>
            <a:blip r:embed="rId1"/>
            <a:stretch>
              <a:fillRect/>
            </a:stretch>
          </p:blipFill>
          <p:spPr>
            <a:xfrm>
              <a:off x="2297" y="1838"/>
              <a:ext cx="6803" cy="4535"/>
            </a:xfrm>
            <a:prstGeom prst="rect">
              <a:avLst/>
            </a:prstGeom>
            <a:noFill/>
            <a:ln w="9525">
              <a:noFill/>
            </a:ln>
          </p:spPr>
        </p:pic>
        <p:pic>
          <p:nvPicPr>
            <p:cNvPr id="34824" name="图片 6" descr="10"/>
            <p:cNvPicPr preferRelativeResize="0"/>
            <p:nvPr/>
          </p:nvPicPr>
          <p:blipFill>
            <a:blip r:embed="rId2"/>
            <a:stretch>
              <a:fillRect/>
            </a:stretch>
          </p:blipFill>
          <p:spPr>
            <a:xfrm>
              <a:off x="9962" y="1838"/>
              <a:ext cx="6803" cy="4535"/>
            </a:xfrm>
            <a:prstGeom prst="rect">
              <a:avLst/>
            </a:prstGeom>
            <a:noFill/>
            <a:ln w="9525">
              <a:noFill/>
            </a:ln>
          </p:spPr>
        </p:pic>
      </p:grpSp>
      <p:sp>
        <p:nvSpPr>
          <p:cNvPr id="34825" name="文本框 8"/>
          <p:cNvSpPr txBox="1"/>
          <p:nvPr/>
        </p:nvSpPr>
        <p:spPr>
          <a:xfrm>
            <a:off x="330200" y="1295400"/>
            <a:ext cx="11469688" cy="520700"/>
          </a:xfrm>
          <a:prstGeom prst="rect">
            <a:avLst/>
          </a:prstGeom>
          <a:noFill/>
          <a:ln w="9525">
            <a:noFill/>
          </a:ln>
        </p:spPr>
        <p:txBody>
          <a:bodyPr wrap="square" anchor="t">
            <a:spAutoFit/>
          </a:bodyPr>
          <a:p>
            <a:r>
              <a:rPr lang="zh-CN" altLang="zh-CN" sz="2800" b="1">
                <a:solidFill>
                  <a:srgbClr val="000000"/>
                </a:solidFill>
                <a:latin typeface="楷体" panose="02010609060101010101" charset="-122"/>
                <a:ea typeface="楷体" panose="02010609060101010101" charset="-122"/>
              </a:rPr>
              <a:t>《论语·雍也》：“质胜文则野；文胜质则史。文质彬彬；然后君子。”</a:t>
            </a:r>
            <a:endParaRPr lang="zh-CN" altLang="en-US" sz="2800">
              <a:latin typeface="楷体" panose="02010609060101010101" charset="-122"/>
              <a:ea typeface="楷体" panose="02010609060101010101"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290">
                                          <p:stCondLst>
                                            <p:cond delay="0"/>
                                          </p:stCondLst>
                                        </p:cTn>
                                        <p:tgtEl>
                                          <p:spTgt spid="17"/>
                                        </p:tgtEl>
                                      </p:cBhvr>
                                    </p:animEffect>
                                    <p:anim calcmode="lin" valueType="num">
                                      <p:cBhvr>
                                        <p:cTn id="8"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7"/>
                                        </p:tgtEl>
                                        <p:attrNameLst>
                                          <p:attrName>ppt_y</p:attrName>
                                        </p:attrNameLst>
                                      </p:cBhvr>
                                      <p:tavLst>
                                        <p:tav tm="0" fmla="#ppt_y-sin(pi*$)/3">
                                          <p:val>
                                            <p:fltVal val="0.500000"/>
                                          </p:val>
                                        </p:tav>
                                        <p:tav tm="100000">
                                          <p:val>
                                            <p:fltVal val="1.000000"/>
                                          </p:val>
                                        </p:tav>
                                      </p:tavLst>
                                    </p:anim>
                                    <p:anim calcmode="lin" valueType="num">
                                      <p:cBhvr>
                                        <p:cTn id="10" dur="332" tmFilter="0, 0; 0.125,0.2665; 0.25,0.4; 0.375,0.465; 0.5,0.5;  0.625,0.535; 0.75,0.6; 0.875,0.7335; 1,1">
                                          <p:stCondLst>
                                            <p:cond delay="332"/>
                                          </p:stCondLst>
                                        </p:cTn>
                                        <p:tgtEl>
                                          <p:spTgt spid="17"/>
                                        </p:tgtEl>
                                        <p:attrNameLst>
                                          <p:attrName>ppt_y</p:attrName>
                                        </p:attrNameLst>
                                      </p:cBhvr>
                                      <p:tavLst>
                                        <p:tav tm="0" fmla="#ppt_y-sin(pi*$)/9">
                                          <p:val>
                                            <p:fltVal val="0.000000"/>
                                          </p:val>
                                        </p:tav>
                                        <p:tav tm="100000">
                                          <p:val>
                                            <p:fltVal val="1.000000"/>
                                          </p:val>
                                        </p:tav>
                                      </p:tavLst>
                                    </p:anim>
                                    <p:anim calcmode="lin" valueType="num">
                                      <p:cBhvr>
                                        <p:cTn id="11" dur="166" tmFilter="0, 0; 0.125,0.2665; 0.25,0.4; 0.375,0.465; 0.5,0.5;  0.625,0.535; 0.75,0.6; 0.875,0.7335; 1,1">
                                          <p:stCondLst>
                                            <p:cond delay="662"/>
                                          </p:stCondLst>
                                        </p:cTn>
                                        <p:tgtEl>
                                          <p:spTgt spid="17"/>
                                        </p:tgtEl>
                                        <p:attrNameLst>
                                          <p:attrName>ppt_y</p:attrName>
                                        </p:attrNameLst>
                                      </p:cBhvr>
                                      <p:tavLst>
                                        <p:tav tm="0" fmla="#ppt_y-sin(pi*$)/27">
                                          <p:val>
                                            <p:fltVal val="0.000000"/>
                                          </p:val>
                                        </p:tav>
                                        <p:tav tm="100000">
                                          <p:val>
                                            <p:fltVal val="1.000000"/>
                                          </p:val>
                                        </p:tav>
                                      </p:tavLst>
                                    </p:anim>
                                    <p:anim calcmode="lin" valueType="num">
                                      <p:cBhvr>
                                        <p:cTn id="12" dur="82" tmFilter="0, 0; 0.125,0.2665; 0.25,0.4; 0.375,0.465; 0.5,0.5;  0.625,0.535; 0.75,0.6; 0.875,0.7335; 1,1">
                                          <p:stCondLst>
                                            <p:cond delay="828"/>
                                          </p:stCondLst>
                                        </p:cTn>
                                        <p:tgtEl>
                                          <p:spTgt spid="17"/>
                                        </p:tgtEl>
                                        <p:attrNameLst>
                                          <p:attrName>ppt_y</p:attrName>
                                        </p:attrNameLst>
                                      </p:cBhvr>
                                      <p:tavLst>
                                        <p:tav tm="0" fmla="#ppt_y-sin(pi*$)/81">
                                          <p:val>
                                            <p:fltVal val="0.000000"/>
                                          </p:val>
                                        </p:tav>
                                        <p:tav tm="100000">
                                          <p:val>
                                            <p:fltVal val="1.000000"/>
                                          </p:val>
                                        </p:tav>
                                      </p:tavLst>
                                    </p:anim>
                                    <p:animScale>
                                      <p:cBhvr>
                                        <p:cTn id="13" dur="13">
                                          <p:stCondLst>
                                            <p:cond delay="325"/>
                                          </p:stCondLst>
                                        </p:cTn>
                                        <p:tgtEl>
                                          <p:spTgt spid="17"/>
                                        </p:tgtEl>
                                      </p:cBhvr>
                                      <p:to x="100000" y="60000"/>
                                    </p:animScale>
                                    <p:animScale>
                                      <p:cBhvr>
                                        <p:cTn id="14" dur="83" decel="50000">
                                          <p:stCondLst>
                                            <p:cond delay="338"/>
                                          </p:stCondLst>
                                        </p:cTn>
                                        <p:tgtEl>
                                          <p:spTgt spid="17"/>
                                        </p:tgtEl>
                                      </p:cBhvr>
                                      <p:to x="100000" y="100000"/>
                                    </p:animScale>
                                    <p:animScale>
                                      <p:cBhvr>
                                        <p:cTn id="15" dur="13">
                                          <p:stCondLst>
                                            <p:cond delay="656"/>
                                          </p:stCondLst>
                                        </p:cTn>
                                        <p:tgtEl>
                                          <p:spTgt spid="17"/>
                                        </p:tgtEl>
                                      </p:cBhvr>
                                      <p:to x="100000" y="80000"/>
                                    </p:animScale>
                                    <p:animScale>
                                      <p:cBhvr>
                                        <p:cTn id="16" dur="83" decel="50000">
                                          <p:stCondLst>
                                            <p:cond delay="669"/>
                                          </p:stCondLst>
                                        </p:cTn>
                                        <p:tgtEl>
                                          <p:spTgt spid="17"/>
                                        </p:tgtEl>
                                      </p:cBhvr>
                                      <p:to x="100000" y="100000"/>
                                    </p:animScale>
                                    <p:animScale>
                                      <p:cBhvr>
                                        <p:cTn id="17" dur="13">
                                          <p:stCondLst>
                                            <p:cond delay="821"/>
                                          </p:stCondLst>
                                        </p:cTn>
                                        <p:tgtEl>
                                          <p:spTgt spid="17"/>
                                        </p:tgtEl>
                                      </p:cBhvr>
                                      <p:to x="100000" y="90000"/>
                                    </p:animScale>
                                    <p:animScale>
                                      <p:cBhvr>
                                        <p:cTn id="18" dur="83" decel="50000">
                                          <p:stCondLst>
                                            <p:cond delay="834"/>
                                          </p:stCondLst>
                                        </p:cTn>
                                        <p:tgtEl>
                                          <p:spTgt spid="17"/>
                                        </p:tgtEl>
                                      </p:cBhvr>
                                      <p:to x="100000" y="100000"/>
                                    </p:animScale>
                                    <p:animScale>
                                      <p:cBhvr>
                                        <p:cTn id="19" dur="13">
                                          <p:stCondLst>
                                            <p:cond delay="904"/>
                                          </p:stCondLst>
                                        </p:cTn>
                                        <p:tgtEl>
                                          <p:spTgt spid="17"/>
                                        </p:tgtEl>
                                      </p:cBhvr>
                                      <p:to x="100000" y="95000"/>
                                    </p:animScale>
                                    <p:animScale>
                                      <p:cBhvr>
                                        <p:cTn id="20" dur="83" decel="50000">
                                          <p:stCondLst>
                                            <p:cond delay="917"/>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46" name="组合 145"/>
          <p:cNvGrpSpPr/>
          <p:nvPr/>
        </p:nvGrpSpPr>
        <p:grpSpPr>
          <a:xfrm rot="1235725" flipH="1">
            <a:off x="6826250" y="1385888"/>
            <a:ext cx="1277938" cy="1752600"/>
            <a:chOff x="741362" y="1219200"/>
            <a:chExt cx="3592514" cy="4927601"/>
          </a:xfrm>
        </p:grpSpPr>
        <p:grpSp>
          <p:nvGrpSpPr>
            <p:cNvPr id="35842" name="组合 144"/>
            <p:cNvGrpSpPr/>
            <p:nvPr/>
          </p:nvGrpSpPr>
          <p:grpSpPr>
            <a:xfrm>
              <a:off x="741362" y="3465513"/>
              <a:ext cx="2352676" cy="1246188"/>
              <a:chOff x="473075" y="3522663"/>
              <a:chExt cx="2352676" cy="1246188"/>
            </a:xfrm>
          </p:grpSpPr>
          <p:sp>
            <p:nvSpPr>
              <p:cNvPr id="35843" name="Freeform 5"/>
              <p:cNvSpPr/>
              <p:nvPr/>
            </p:nvSpPr>
            <p:spPr>
              <a:xfrm>
                <a:off x="473075" y="4198938"/>
                <a:ext cx="760413" cy="449263"/>
              </a:xfrm>
              <a:custGeom>
                <a:avLst/>
                <a:gdLst/>
                <a:ahLst/>
                <a:cxnLst>
                  <a:cxn ang="0">
                    <a:pos x="535105" y="449263"/>
                  </a:cxn>
                  <a:cxn ang="0">
                    <a:pos x="0" y="434224"/>
                  </a:cxn>
                  <a:cxn ang="0">
                    <a:pos x="0" y="390990"/>
                  </a:cxn>
                  <a:cxn ang="0">
                    <a:pos x="497554" y="172938"/>
                  </a:cxn>
                  <a:cxn ang="0">
                    <a:pos x="726616" y="0"/>
                  </a:cxn>
                  <a:cxn ang="0">
                    <a:pos x="741637" y="37595"/>
                  </a:cxn>
                  <a:cxn ang="0">
                    <a:pos x="615840" y="156020"/>
                  </a:cxn>
                  <a:cxn ang="0">
                    <a:pos x="435594" y="308280"/>
                  </a:cxn>
                  <a:cxn ang="0">
                    <a:pos x="390533" y="321439"/>
                  </a:cxn>
                  <a:cxn ang="0">
                    <a:pos x="251593" y="345876"/>
                  </a:cxn>
                  <a:cxn ang="0">
                    <a:pos x="488166" y="389110"/>
                  </a:cxn>
                  <a:cxn ang="0">
                    <a:pos x="538860" y="409788"/>
                  </a:cxn>
                  <a:cxn ang="0">
                    <a:pos x="535105" y="449263"/>
                  </a:cxn>
                </a:cxnLst>
                <a:pathLst>
                  <a:path w="405" h="239">
                    <a:moveTo>
                      <a:pt x="285" y="239"/>
                    </a:moveTo>
                    <a:cubicBezTo>
                      <a:pt x="190" y="225"/>
                      <a:pt x="95" y="232"/>
                      <a:pt x="0" y="231"/>
                    </a:cubicBezTo>
                    <a:cubicBezTo>
                      <a:pt x="0" y="223"/>
                      <a:pt x="0" y="216"/>
                      <a:pt x="0" y="208"/>
                    </a:cubicBezTo>
                    <a:cubicBezTo>
                      <a:pt x="96" y="188"/>
                      <a:pt x="181" y="140"/>
                      <a:pt x="265" y="92"/>
                    </a:cubicBezTo>
                    <a:cubicBezTo>
                      <a:pt x="310" y="67"/>
                      <a:pt x="351" y="37"/>
                      <a:pt x="387" y="0"/>
                    </a:cubicBezTo>
                    <a:cubicBezTo>
                      <a:pt x="404" y="6"/>
                      <a:pt x="405" y="7"/>
                      <a:pt x="395" y="20"/>
                    </a:cubicBezTo>
                    <a:cubicBezTo>
                      <a:pt x="377" y="45"/>
                      <a:pt x="352" y="64"/>
                      <a:pt x="328" y="83"/>
                    </a:cubicBezTo>
                    <a:cubicBezTo>
                      <a:pt x="297" y="111"/>
                      <a:pt x="254" y="125"/>
                      <a:pt x="232" y="164"/>
                    </a:cubicBezTo>
                    <a:cubicBezTo>
                      <a:pt x="228" y="173"/>
                      <a:pt x="218" y="175"/>
                      <a:pt x="208" y="171"/>
                    </a:cubicBezTo>
                    <a:cubicBezTo>
                      <a:pt x="183" y="162"/>
                      <a:pt x="162" y="177"/>
                      <a:pt x="134" y="184"/>
                    </a:cubicBezTo>
                    <a:cubicBezTo>
                      <a:pt x="176" y="218"/>
                      <a:pt x="220" y="199"/>
                      <a:pt x="260" y="207"/>
                    </a:cubicBezTo>
                    <a:cubicBezTo>
                      <a:pt x="270" y="209"/>
                      <a:pt x="280" y="211"/>
                      <a:pt x="287" y="218"/>
                    </a:cubicBezTo>
                    <a:cubicBezTo>
                      <a:pt x="294" y="224"/>
                      <a:pt x="306" y="233"/>
                      <a:pt x="285" y="239"/>
                    </a:cubicBezTo>
                    <a:close/>
                  </a:path>
                </a:pathLst>
              </a:custGeom>
              <a:solidFill>
                <a:srgbClr val="42626A"/>
              </a:solidFill>
              <a:ln w="9525">
                <a:noFill/>
              </a:ln>
            </p:spPr>
            <p:txBody>
              <a:bodyPr/>
              <a:p>
                <a:endParaRPr lang="zh-CN" altLang="en-US"/>
              </a:p>
            </p:txBody>
          </p:sp>
          <p:sp>
            <p:nvSpPr>
              <p:cNvPr id="35844" name="Freeform 10"/>
              <p:cNvSpPr/>
              <p:nvPr/>
            </p:nvSpPr>
            <p:spPr>
              <a:xfrm>
                <a:off x="1498600" y="3525838"/>
                <a:ext cx="893763" cy="566738"/>
              </a:xfrm>
              <a:custGeom>
                <a:avLst/>
                <a:gdLst/>
                <a:ahLst/>
                <a:cxnLst>
                  <a:cxn ang="0">
                    <a:pos x="0" y="306904"/>
                  </a:cxn>
                  <a:cxn ang="0">
                    <a:pos x="526849" y="7531"/>
                  </a:cxn>
                  <a:cxn ang="0">
                    <a:pos x="641627" y="3765"/>
                  </a:cxn>
                  <a:cxn ang="0">
                    <a:pos x="647272" y="45188"/>
                  </a:cxn>
                  <a:cxn ang="0">
                    <a:pos x="737589" y="171339"/>
                  </a:cxn>
                  <a:cxn ang="0">
                    <a:pos x="865538" y="261716"/>
                  </a:cxn>
                  <a:cxn ang="0">
                    <a:pos x="874946" y="327615"/>
                  </a:cxn>
                  <a:cxn ang="0">
                    <a:pos x="812853" y="321967"/>
                  </a:cxn>
                  <a:cxn ang="0">
                    <a:pos x="526849" y="235356"/>
                  </a:cxn>
                  <a:cxn ang="0">
                    <a:pos x="491099" y="233473"/>
                  </a:cxn>
                  <a:cxn ang="0">
                    <a:pos x="323636" y="316318"/>
                  </a:cxn>
                  <a:cxn ang="0">
                    <a:pos x="141120" y="350210"/>
                  </a:cxn>
                  <a:cxn ang="0">
                    <a:pos x="252135" y="350210"/>
                  </a:cxn>
                  <a:cxn ang="0">
                    <a:pos x="233319" y="395398"/>
                  </a:cxn>
                  <a:cxn ang="0">
                    <a:pos x="150528" y="515901"/>
                  </a:cxn>
                  <a:cxn ang="0">
                    <a:pos x="129830" y="551675"/>
                  </a:cxn>
                  <a:cxn ang="0">
                    <a:pos x="30105" y="472595"/>
                  </a:cxn>
                  <a:cxn ang="0">
                    <a:pos x="0" y="306904"/>
                  </a:cxn>
                </a:cxnLst>
                <a:pathLst>
                  <a:path w="475" h="301">
                    <a:moveTo>
                      <a:pt x="0" y="163"/>
                    </a:moveTo>
                    <a:cubicBezTo>
                      <a:pt x="64" y="59"/>
                      <a:pt x="167" y="22"/>
                      <a:pt x="280" y="4"/>
                    </a:cubicBezTo>
                    <a:cubicBezTo>
                      <a:pt x="300" y="0"/>
                      <a:pt x="321" y="2"/>
                      <a:pt x="341" y="2"/>
                    </a:cubicBezTo>
                    <a:cubicBezTo>
                      <a:pt x="348" y="9"/>
                      <a:pt x="345" y="16"/>
                      <a:pt x="344" y="24"/>
                    </a:cubicBezTo>
                    <a:cubicBezTo>
                      <a:pt x="343" y="75"/>
                      <a:pt x="344" y="75"/>
                      <a:pt x="392" y="91"/>
                    </a:cubicBezTo>
                    <a:cubicBezTo>
                      <a:pt x="419" y="100"/>
                      <a:pt x="440" y="119"/>
                      <a:pt x="460" y="139"/>
                    </a:cubicBezTo>
                    <a:cubicBezTo>
                      <a:pt x="468" y="149"/>
                      <a:pt x="475" y="162"/>
                      <a:pt x="465" y="174"/>
                    </a:cubicBezTo>
                    <a:cubicBezTo>
                      <a:pt x="453" y="189"/>
                      <a:pt x="441" y="180"/>
                      <a:pt x="432" y="171"/>
                    </a:cubicBezTo>
                    <a:cubicBezTo>
                      <a:pt x="388" y="132"/>
                      <a:pt x="339" y="112"/>
                      <a:pt x="280" y="125"/>
                    </a:cubicBezTo>
                    <a:cubicBezTo>
                      <a:pt x="273" y="127"/>
                      <a:pt x="267" y="125"/>
                      <a:pt x="261" y="124"/>
                    </a:cubicBezTo>
                    <a:cubicBezTo>
                      <a:pt x="212" y="115"/>
                      <a:pt x="192" y="124"/>
                      <a:pt x="172" y="168"/>
                    </a:cubicBezTo>
                    <a:cubicBezTo>
                      <a:pt x="144" y="193"/>
                      <a:pt x="106" y="171"/>
                      <a:pt x="75" y="186"/>
                    </a:cubicBezTo>
                    <a:cubicBezTo>
                      <a:pt x="95" y="190"/>
                      <a:pt x="114" y="172"/>
                      <a:pt x="134" y="186"/>
                    </a:cubicBezTo>
                    <a:cubicBezTo>
                      <a:pt x="140" y="198"/>
                      <a:pt x="135" y="206"/>
                      <a:pt x="124" y="210"/>
                    </a:cubicBezTo>
                    <a:cubicBezTo>
                      <a:pt x="94" y="221"/>
                      <a:pt x="80" y="242"/>
                      <a:pt x="80" y="274"/>
                    </a:cubicBezTo>
                    <a:cubicBezTo>
                      <a:pt x="80" y="281"/>
                      <a:pt x="76" y="288"/>
                      <a:pt x="69" y="293"/>
                    </a:cubicBezTo>
                    <a:cubicBezTo>
                      <a:pt x="26" y="301"/>
                      <a:pt x="12" y="291"/>
                      <a:pt x="16" y="251"/>
                    </a:cubicBezTo>
                    <a:cubicBezTo>
                      <a:pt x="19" y="219"/>
                      <a:pt x="12" y="191"/>
                      <a:pt x="0" y="163"/>
                    </a:cubicBezTo>
                    <a:close/>
                  </a:path>
                </a:pathLst>
              </a:custGeom>
              <a:solidFill>
                <a:srgbClr val="81B667"/>
              </a:solidFill>
              <a:ln w="9525">
                <a:noFill/>
              </a:ln>
            </p:spPr>
            <p:txBody>
              <a:bodyPr/>
              <a:p>
                <a:endParaRPr lang="zh-CN" altLang="en-US"/>
              </a:p>
            </p:txBody>
          </p:sp>
          <p:sp>
            <p:nvSpPr>
              <p:cNvPr id="35845" name="Freeform 13"/>
              <p:cNvSpPr/>
              <p:nvPr/>
            </p:nvSpPr>
            <p:spPr>
              <a:xfrm>
                <a:off x="1816100" y="3527425"/>
                <a:ext cx="712788" cy="433388"/>
              </a:xfrm>
              <a:custGeom>
                <a:avLst/>
                <a:gdLst/>
                <a:ahLst/>
                <a:cxnLst>
                  <a:cxn ang="0">
                    <a:pos x="5642" y="307140"/>
                  </a:cxn>
                  <a:cxn ang="0">
                    <a:pos x="142933" y="199735"/>
                  </a:cxn>
                  <a:cxn ang="0">
                    <a:pos x="246372" y="211041"/>
                  </a:cxn>
                  <a:cxn ang="0">
                    <a:pos x="500268" y="301487"/>
                  </a:cxn>
                  <a:cxn ang="0">
                    <a:pos x="545405" y="322214"/>
                  </a:cxn>
                  <a:cxn ang="0">
                    <a:pos x="532240" y="265685"/>
                  </a:cxn>
                  <a:cxn ang="0">
                    <a:pos x="393067" y="179008"/>
                  </a:cxn>
                  <a:cxn ang="0">
                    <a:pos x="315958" y="30148"/>
                  </a:cxn>
                  <a:cxn ang="0">
                    <a:pos x="323481" y="1884"/>
                  </a:cxn>
                  <a:cxn ang="0">
                    <a:pos x="338527" y="1884"/>
                  </a:cxn>
                  <a:cxn ang="0">
                    <a:pos x="496506" y="33917"/>
                  </a:cxn>
                  <a:cxn ang="0">
                    <a:pos x="656366" y="192198"/>
                  </a:cxn>
                  <a:cxn ang="0">
                    <a:pos x="677054" y="358016"/>
                  </a:cxn>
                  <a:cxn ang="0">
                    <a:pos x="451369" y="423966"/>
                  </a:cxn>
                  <a:cxn ang="0">
                    <a:pos x="376141" y="420197"/>
                  </a:cxn>
                  <a:cxn ang="0">
                    <a:pos x="88393" y="341057"/>
                  </a:cxn>
                  <a:cxn ang="0">
                    <a:pos x="5642" y="307140"/>
                  </a:cxn>
                </a:cxnLst>
                <a:pathLst>
                  <a:path w="379" h="230">
                    <a:moveTo>
                      <a:pt x="3" y="163"/>
                    </a:moveTo>
                    <a:cubicBezTo>
                      <a:pt x="0" y="134"/>
                      <a:pt x="50" y="92"/>
                      <a:pt x="76" y="106"/>
                    </a:cubicBezTo>
                    <a:cubicBezTo>
                      <a:pt x="96" y="117"/>
                      <a:pt x="112" y="116"/>
                      <a:pt x="131" y="112"/>
                    </a:cubicBezTo>
                    <a:cubicBezTo>
                      <a:pt x="185" y="102"/>
                      <a:pt x="226" y="128"/>
                      <a:pt x="266" y="160"/>
                    </a:cubicBezTo>
                    <a:cubicBezTo>
                      <a:pt x="272" y="166"/>
                      <a:pt x="278" y="182"/>
                      <a:pt x="290" y="171"/>
                    </a:cubicBezTo>
                    <a:cubicBezTo>
                      <a:pt x="301" y="161"/>
                      <a:pt x="291" y="147"/>
                      <a:pt x="283" y="141"/>
                    </a:cubicBezTo>
                    <a:cubicBezTo>
                      <a:pt x="260" y="124"/>
                      <a:pt x="241" y="101"/>
                      <a:pt x="209" y="95"/>
                    </a:cubicBezTo>
                    <a:cubicBezTo>
                      <a:pt x="169" y="87"/>
                      <a:pt x="153" y="54"/>
                      <a:pt x="168" y="16"/>
                    </a:cubicBezTo>
                    <a:cubicBezTo>
                      <a:pt x="170" y="11"/>
                      <a:pt x="171" y="6"/>
                      <a:pt x="172" y="1"/>
                    </a:cubicBezTo>
                    <a:cubicBezTo>
                      <a:pt x="175" y="0"/>
                      <a:pt x="177" y="0"/>
                      <a:pt x="180" y="1"/>
                    </a:cubicBezTo>
                    <a:cubicBezTo>
                      <a:pt x="204" y="24"/>
                      <a:pt x="235" y="17"/>
                      <a:pt x="264" y="18"/>
                    </a:cubicBezTo>
                    <a:cubicBezTo>
                      <a:pt x="304" y="35"/>
                      <a:pt x="328" y="67"/>
                      <a:pt x="349" y="102"/>
                    </a:cubicBezTo>
                    <a:cubicBezTo>
                      <a:pt x="353" y="131"/>
                      <a:pt x="379" y="158"/>
                      <a:pt x="360" y="190"/>
                    </a:cubicBezTo>
                    <a:cubicBezTo>
                      <a:pt x="320" y="200"/>
                      <a:pt x="280" y="214"/>
                      <a:pt x="240" y="225"/>
                    </a:cubicBezTo>
                    <a:cubicBezTo>
                      <a:pt x="226" y="229"/>
                      <a:pt x="213" y="230"/>
                      <a:pt x="200" y="223"/>
                    </a:cubicBezTo>
                    <a:cubicBezTo>
                      <a:pt x="151" y="200"/>
                      <a:pt x="103" y="178"/>
                      <a:pt x="47" y="181"/>
                    </a:cubicBezTo>
                    <a:cubicBezTo>
                      <a:pt x="30" y="182"/>
                      <a:pt x="13" y="180"/>
                      <a:pt x="3" y="163"/>
                    </a:cubicBezTo>
                    <a:close/>
                  </a:path>
                </a:pathLst>
              </a:custGeom>
              <a:solidFill>
                <a:srgbClr val="95C975"/>
              </a:solidFill>
              <a:ln w="9525">
                <a:noFill/>
              </a:ln>
            </p:spPr>
            <p:txBody>
              <a:bodyPr/>
              <a:p>
                <a:endParaRPr lang="zh-CN" altLang="en-US"/>
              </a:p>
            </p:txBody>
          </p:sp>
          <p:sp>
            <p:nvSpPr>
              <p:cNvPr id="35846" name="Freeform 18"/>
              <p:cNvSpPr/>
              <p:nvPr/>
            </p:nvSpPr>
            <p:spPr>
              <a:xfrm>
                <a:off x="1230313" y="3832225"/>
                <a:ext cx="514350" cy="358775"/>
              </a:xfrm>
              <a:custGeom>
                <a:avLst/>
                <a:gdLst/>
                <a:ahLst/>
                <a:cxnLst>
                  <a:cxn ang="0">
                    <a:pos x="268438" y="0"/>
                  </a:cxn>
                  <a:cxn ang="0">
                    <a:pos x="319122" y="135245"/>
                  </a:cxn>
                  <a:cxn ang="0">
                    <a:pos x="401718" y="234800"/>
                  </a:cxn>
                  <a:cxn ang="0">
                    <a:pos x="514350" y="293030"/>
                  </a:cxn>
                  <a:cxn ang="0">
                    <a:pos x="503086" y="324963"/>
                  </a:cxn>
                  <a:cxn ang="0">
                    <a:pos x="249666" y="296787"/>
                  </a:cxn>
                  <a:cxn ang="0">
                    <a:pos x="122017" y="328720"/>
                  </a:cxn>
                  <a:cxn ang="0">
                    <a:pos x="60070" y="349382"/>
                  </a:cxn>
                  <a:cxn ang="0">
                    <a:pos x="30035" y="358775"/>
                  </a:cxn>
                  <a:cxn ang="0">
                    <a:pos x="7508" y="330598"/>
                  </a:cxn>
                  <a:cxn ang="0">
                    <a:pos x="268438" y="0"/>
                  </a:cxn>
                </a:cxnLst>
                <a:pathLst>
                  <a:path w="274" h="191">
                    <a:moveTo>
                      <a:pt x="143" y="0"/>
                    </a:moveTo>
                    <a:cubicBezTo>
                      <a:pt x="171" y="17"/>
                      <a:pt x="177" y="41"/>
                      <a:pt x="170" y="72"/>
                    </a:cubicBezTo>
                    <a:cubicBezTo>
                      <a:pt x="159" y="118"/>
                      <a:pt x="166" y="125"/>
                      <a:pt x="214" y="125"/>
                    </a:cubicBezTo>
                    <a:cubicBezTo>
                      <a:pt x="239" y="125"/>
                      <a:pt x="263" y="128"/>
                      <a:pt x="274" y="156"/>
                    </a:cubicBezTo>
                    <a:cubicBezTo>
                      <a:pt x="274" y="163"/>
                      <a:pt x="273" y="168"/>
                      <a:pt x="268" y="173"/>
                    </a:cubicBezTo>
                    <a:cubicBezTo>
                      <a:pt x="223" y="170"/>
                      <a:pt x="180" y="154"/>
                      <a:pt x="133" y="158"/>
                    </a:cubicBezTo>
                    <a:cubicBezTo>
                      <a:pt x="109" y="160"/>
                      <a:pt x="86" y="163"/>
                      <a:pt x="65" y="175"/>
                    </a:cubicBezTo>
                    <a:cubicBezTo>
                      <a:pt x="54" y="180"/>
                      <a:pt x="43" y="181"/>
                      <a:pt x="32" y="186"/>
                    </a:cubicBezTo>
                    <a:cubicBezTo>
                      <a:pt x="27" y="189"/>
                      <a:pt x="22" y="191"/>
                      <a:pt x="16" y="191"/>
                    </a:cubicBezTo>
                    <a:cubicBezTo>
                      <a:pt x="8" y="189"/>
                      <a:pt x="0" y="187"/>
                      <a:pt x="4" y="176"/>
                    </a:cubicBezTo>
                    <a:cubicBezTo>
                      <a:pt x="57" y="122"/>
                      <a:pt x="96" y="58"/>
                      <a:pt x="143" y="0"/>
                    </a:cubicBezTo>
                    <a:close/>
                  </a:path>
                </a:pathLst>
              </a:custGeom>
              <a:solidFill>
                <a:srgbClr val="6FA367"/>
              </a:solidFill>
              <a:ln w="9525">
                <a:noFill/>
              </a:ln>
            </p:spPr>
            <p:txBody>
              <a:bodyPr/>
              <a:p>
                <a:endParaRPr lang="zh-CN" altLang="en-US"/>
              </a:p>
            </p:txBody>
          </p:sp>
          <p:sp>
            <p:nvSpPr>
              <p:cNvPr id="35847" name="Freeform 22"/>
              <p:cNvSpPr/>
              <p:nvPr/>
            </p:nvSpPr>
            <p:spPr>
              <a:xfrm>
                <a:off x="1063625" y="4164013"/>
                <a:ext cx="339725" cy="260350"/>
              </a:xfrm>
              <a:custGeom>
                <a:avLst/>
                <a:gdLst/>
                <a:ahLst/>
                <a:cxnLst>
                  <a:cxn ang="0">
                    <a:pos x="174554" y="0"/>
                  </a:cxn>
                  <a:cxn ang="0">
                    <a:pos x="206462" y="20603"/>
                  </a:cxn>
                  <a:cxn ang="0">
                    <a:pos x="189570" y="93651"/>
                  </a:cxn>
                  <a:cxn ang="0">
                    <a:pos x="227108" y="176064"/>
                  </a:cxn>
                  <a:cxn ang="0">
                    <a:pos x="332217" y="200413"/>
                  </a:cxn>
                  <a:cxn ang="0">
                    <a:pos x="339725" y="219143"/>
                  </a:cxn>
                  <a:cxn ang="0">
                    <a:pos x="123877" y="258476"/>
                  </a:cxn>
                  <a:cxn ang="0">
                    <a:pos x="75077" y="252857"/>
                  </a:cxn>
                  <a:cxn ang="0">
                    <a:pos x="16892" y="177937"/>
                  </a:cxn>
                  <a:cxn ang="0">
                    <a:pos x="144523" y="61809"/>
                  </a:cxn>
                  <a:cxn ang="0">
                    <a:pos x="137016" y="35587"/>
                  </a:cxn>
                  <a:cxn ang="0">
                    <a:pos x="174554" y="0"/>
                  </a:cxn>
                </a:cxnLst>
                <a:pathLst>
                  <a:path w="181" h="139">
                    <a:moveTo>
                      <a:pt x="93" y="0"/>
                    </a:moveTo>
                    <a:cubicBezTo>
                      <a:pt x="96" y="8"/>
                      <a:pt x="102" y="11"/>
                      <a:pt x="110" y="11"/>
                    </a:cubicBezTo>
                    <a:cubicBezTo>
                      <a:pt x="117" y="26"/>
                      <a:pt x="108" y="38"/>
                      <a:pt x="101" y="50"/>
                    </a:cubicBezTo>
                    <a:cubicBezTo>
                      <a:pt x="82" y="78"/>
                      <a:pt x="87" y="88"/>
                      <a:pt x="121" y="94"/>
                    </a:cubicBezTo>
                    <a:cubicBezTo>
                      <a:pt x="140" y="98"/>
                      <a:pt x="159" y="99"/>
                      <a:pt x="177" y="107"/>
                    </a:cubicBezTo>
                    <a:cubicBezTo>
                      <a:pt x="180" y="110"/>
                      <a:pt x="181" y="113"/>
                      <a:pt x="181" y="117"/>
                    </a:cubicBezTo>
                    <a:cubicBezTo>
                      <a:pt x="145" y="137"/>
                      <a:pt x="106" y="139"/>
                      <a:pt x="66" y="138"/>
                    </a:cubicBezTo>
                    <a:cubicBezTo>
                      <a:pt x="58" y="138"/>
                      <a:pt x="49" y="135"/>
                      <a:pt x="40" y="135"/>
                    </a:cubicBezTo>
                    <a:cubicBezTo>
                      <a:pt x="1" y="137"/>
                      <a:pt x="0" y="135"/>
                      <a:pt x="9" y="95"/>
                    </a:cubicBezTo>
                    <a:cubicBezTo>
                      <a:pt x="32" y="75"/>
                      <a:pt x="54" y="54"/>
                      <a:pt x="77" y="33"/>
                    </a:cubicBezTo>
                    <a:cubicBezTo>
                      <a:pt x="84" y="27"/>
                      <a:pt x="86" y="20"/>
                      <a:pt x="73" y="19"/>
                    </a:cubicBezTo>
                    <a:cubicBezTo>
                      <a:pt x="80" y="13"/>
                      <a:pt x="87" y="6"/>
                      <a:pt x="93" y="0"/>
                    </a:cubicBezTo>
                    <a:close/>
                  </a:path>
                </a:pathLst>
              </a:custGeom>
              <a:solidFill>
                <a:srgbClr val="589D8C"/>
              </a:solidFill>
              <a:ln w="9525">
                <a:noFill/>
              </a:ln>
            </p:spPr>
            <p:txBody>
              <a:bodyPr/>
              <a:p>
                <a:endParaRPr lang="zh-CN" altLang="en-US"/>
              </a:p>
            </p:txBody>
          </p:sp>
          <p:sp>
            <p:nvSpPr>
              <p:cNvPr id="35848" name="Freeform 27"/>
              <p:cNvSpPr/>
              <p:nvPr/>
            </p:nvSpPr>
            <p:spPr>
              <a:xfrm>
                <a:off x="2671763" y="3806825"/>
                <a:ext cx="153988" cy="158750"/>
              </a:xfrm>
              <a:custGeom>
                <a:avLst/>
                <a:gdLst/>
                <a:ahLst/>
                <a:cxnLst>
                  <a:cxn ang="0">
                    <a:pos x="153988" y="16808"/>
                  </a:cxn>
                  <a:cxn ang="0">
                    <a:pos x="78871" y="145676"/>
                  </a:cxn>
                  <a:cxn ang="0">
                    <a:pos x="33802" y="143808"/>
                  </a:cxn>
                  <a:cxn ang="0">
                    <a:pos x="35680" y="145676"/>
                  </a:cxn>
                  <a:cxn ang="0">
                    <a:pos x="78871" y="0"/>
                  </a:cxn>
                  <a:cxn ang="0">
                    <a:pos x="153988" y="16808"/>
                  </a:cxn>
                </a:cxnLst>
                <a:pathLst>
                  <a:path w="82" h="85">
                    <a:moveTo>
                      <a:pt x="82" y="9"/>
                    </a:moveTo>
                    <a:cubicBezTo>
                      <a:pt x="76" y="36"/>
                      <a:pt x="64" y="60"/>
                      <a:pt x="42" y="78"/>
                    </a:cubicBezTo>
                    <a:cubicBezTo>
                      <a:pt x="34" y="85"/>
                      <a:pt x="26" y="82"/>
                      <a:pt x="18" y="77"/>
                    </a:cubicBezTo>
                    <a:cubicBezTo>
                      <a:pt x="19" y="78"/>
                      <a:pt x="19" y="78"/>
                      <a:pt x="19" y="78"/>
                    </a:cubicBezTo>
                    <a:cubicBezTo>
                      <a:pt x="0" y="44"/>
                      <a:pt x="33" y="26"/>
                      <a:pt x="42" y="0"/>
                    </a:cubicBezTo>
                    <a:cubicBezTo>
                      <a:pt x="54" y="8"/>
                      <a:pt x="68" y="8"/>
                      <a:pt x="82" y="9"/>
                    </a:cubicBezTo>
                    <a:close/>
                  </a:path>
                </a:pathLst>
              </a:custGeom>
              <a:solidFill>
                <a:srgbClr val="ECEDEB"/>
              </a:solidFill>
              <a:ln w="9525">
                <a:noFill/>
              </a:ln>
            </p:spPr>
            <p:txBody>
              <a:bodyPr/>
              <a:p>
                <a:endParaRPr lang="zh-CN" altLang="en-US"/>
              </a:p>
            </p:txBody>
          </p:sp>
          <p:sp>
            <p:nvSpPr>
              <p:cNvPr id="35849" name="Freeform 31"/>
              <p:cNvSpPr/>
              <p:nvPr/>
            </p:nvSpPr>
            <p:spPr>
              <a:xfrm>
                <a:off x="2155825" y="3522663"/>
                <a:ext cx="157163" cy="87313"/>
              </a:xfrm>
              <a:custGeom>
                <a:avLst/>
                <a:gdLst/>
                <a:ahLst/>
                <a:cxnLst>
                  <a:cxn ang="0">
                    <a:pos x="157163" y="39012"/>
                  </a:cxn>
                  <a:cxn ang="0">
                    <a:pos x="0" y="7430"/>
                  </a:cxn>
                  <a:cxn ang="0">
                    <a:pos x="157163" y="39012"/>
                  </a:cxn>
                </a:cxnLst>
                <a:pathLst>
                  <a:path w="84" h="47">
                    <a:moveTo>
                      <a:pt x="84" y="21"/>
                    </a:moveTo>
                    <a:cubicBezTo>
                      <a:pt x="52" y="33"/>
                      <a:pt x="20" y="47"/>
                      <a:pt x="0" y="4"/>
                    </a:cubicBezTo>
                    <a:cubicBezTo>
                      <a:pt x="30" y="0"/>
                      <a:pt x="59" y="2"/>
                      <a:pt x="84" y="21"/>
                    </a:cubicBezTo>
                    <a:close/>
                  </a:path>
                </a:pathLst>
              </a:custGeom>
              <a:solidFill>
                <a:srgbClr val="81B667"/>
              </a:solidFill>
              <a:ln w="9525">
                <a:noFill/>
              </a:ln>
            </p:spPr>
            <p:txBody>
              <a:bodyPr/>
              <a:p>
                <a:endParaRPr lang="zh-CN" altLang="en-US"/>
              </a:p>
            </p:txBody>
          </p:sp>
          <p:sp>
            <p:nvSpPr>
              <p:cNvPr id="35850" name="Freeform 35"/>
              <p:cNvSpPr/>
              <p:nvPr/>
            </p:nvSpPr>
            <p:spPr>
              <a:xfrm>
                <a:off x="925513" y="4283075"/>
                <a:ext cx="801688" cy="425450"/>
              </a:xfrm>
              <a:custGeom>
                <a:avLst/>
                <a:gdLst/>
                <a:ahLst/>
                <a:cxnLst>
                  <a:cxn ang="0">
                    <a:pos x="82803" y="365209"/>
                  </a:cxn>
                  <a:cxn ang="0">
                    <a:pos x="24464" y="321911"/>
                  </a:cxn>
                  <a:cxn ang="0">
                    <a:pos x="60220" y="252257"/>
                  </a:cxn>
                  <a:cxn ang="0">
                    <a:pos x="223945" y="195782"/>
                  </a:cxn>
                  <a:cxn ang="0">
                    <a:pos x="481765" y="114833"/>
                  </a:cxn>
                  <a:cxn ang="0">
                    <a:pos x="553277" y="79065"/>
                  </a:cxn>
                  <a:cxn ang="0">
                    <a:pos x="643608" y="33885"/>
                  </a:cxn>
                  <a:cxn ang="0">
                    <a:pos x="765931" y="39532"/>
                  </a:cxn>
                  <a:cxn ang="0">
                    <a:pos x="733939" y="146836"/>
                  </a:cxn>
                  <a:cxn ang="0">
                    <a:pos x="470474" y="393447"/>
                  </a:cxn>
                  <a:cxn ang="0">
                    <a:pos x="359442" y="421684"/>
                  </a:cxn>
                  <a:cxn ang="0">
                    <a:pos x="82803" y="365209"/>
                  </a:cxn>
                </a:cxnLst>
                <a:pathLst>
                  <a:path w="426" h="226">
                    <a:moveTo>
                      <a:pt x="44" y="194"/>
                    </a:moveTo>
                    <a:cubicBezTo>
                      <a:pt x="48" y="168"/>
                      <a:pt x="25" y="177"/>
                      <a:pt x="13" y="171"/>
                    </a:cubicBezTo>
                    <a:cubicBezTo>
                      <a:pt x="0" y="148"/>
                      <a:pt x="17" y="141"/>
                      <a:pt x="32" y="134"/>
                    </a:cubicBezTo>
                    <a:cubicBezTo>
                      <a:pt x="60" y="122"/>
                      <a:pt x="89" y="111"/>
                      <a:pt x="119" y="104"/>
                    </a:cubicBezTo>
                    <a:cubicBezTo>
                      <a:pt x="166" y="92"/>
                      <a:pt x="209" y="70"/>
                      <a:pt x="256" y="61"/>
                    </a:cubicBezTo>
                    <a:cubicBezTo>
                      <a:pt x="271" y="58"/>
                      <a:pt x="282" y="49"/>
                      <a:pt x="294" y="42"/>
                    </a:cubicBezTo>
                    <a:cubicBezTo>
                      <a:pt x="309" y="33"/>
                      <a:pt x="325" y="23"/>
                      <a:pt x="342" y="18"/>
                    </a:cubicBezTo>
                    <a:cubicBezTo>
                      <a:pt x="364" y="11"/>
                      <a:pt x="389" y="0"/>
                      <a:pt x="407" y="21"/>
                    </a:cubicBezTo>
                    <a:cubicBezTo>
                      <a:pt x="426" y="44"/>
                      <a:pt x="401" y="61"/>
                      <a:pt x="390" y="78"/>
                    </a:cubicBezTo>
                    <a:cubicBezTo>
                      <a:pt x="352" y="132"/>
                      <a:pt x="304" y="173"/>
                      <a:pt x="250" y="209"/>
                    </a:cubicBezTo>
                    <a:cubicBezTo>
                      <a:pt x="231" y="221"/>
                      <a:pt x="210" y="218"/>
                      <a:pt x="191" y="224"/>
                    </a:cubicBezTo>
                    <a:cubicBezTo>
                      <a:pt x="140" y="226"/>
                      <a:pt x="93" y="206"/>
                      <a:pt x="44" y="194"/>
                    </a:cubicBezTo>
                    <a:close/>
                  </a:path>
                </a:pathLst>
              </a:custGeom>
              <a:solidFill>
                <a:srgbClr val="609DA0"/>
              </a:solidFill>
              <a:ln w="9525">
                <a:noFill/>
              </a:ln>
            </p:spPr>
            <p:txBody>
              <a:bodyPr/>
              <a:p>
                <a:endParaRPr lang="zh-CN" altLang="en-US"/>
              </a:p>
            </p:txBody>
          </p:sp>
          <p:sp>
            <p:nvSpPr>
              <p:cNvPr id="35851" name="Freeform 39"/>
              <p:cNvSpPr/>
              <p:nvPr/>
            </p:nvSpPr>
            <p:spPr>
              <a:xfrm>
                <a:off x="2433638" y="3956050"/>
                <a:ext cx="260350" cy="468313"/>
              </a:xfrm>
              <a:custGeom>
                <a:avLst/>
                <a:gdLst/>
                <a:ahLst/>
                <a:cxnLst>
                  <a:cxn ang="0">
                    <a:pos x="170444" y="39496"/>
                  </a:cxn>
                  <a:cxn ang="0">
                    <a:pos x="200413" y="41377"/>
                  </a:cxn>
                  <a:cxn ang="0">
                    <a:pos x="230381" y="95919"/>
                  </a:cxn>
                  <a:cxn ang="0">
                    <a:pos x="247238" y="274593"/>
                  </a:cxn>
                  <a:cxn ang="0">
                    <a:pos x="134857" y="327254"/>
                  </a:cxn>
                  <a:cxn ang="0">
                    <a:pos x="93651" y="436339"/>
                  </a:cxn>
                  <a:cxn ang="0">
                    <a:pos x="28095" y="426935"/>
                  </a:cxn>
                  <a:cxn ang="0">
                    <a:pos x="16857" y="63946"/>
                  </a:cxn>
                  <a:cxn ang="0">
                    <a:pos x="52444" y="11284"/>
                  </a:cxn>
                  <a:cxn ang="0">
                    <a:pos x="170444" y="39496"/>
                  </a:cxn>
                </a:cxnLst>
                <a:pathLst>
                  <a:path w="139" h="249">
                    <a:moveTo>
                      <a:pt x="91" y="21"/>
                    </a:moveTo>
                    <a:cubicBezTo>
                      <a:pt x="96" y="21"/>
                      <a:pt x="101" y="21"/>
                      <a:pt x="107" y="22"/>
                    </a:cubicBezTo>
                    <a:cubicBezTo>
                      <a:pt x="112" y="32"/>
                      <a:pt x="118" y="41"/>
                      <a:pt x="123" y="51"/>
                    </a:cubicBezTo>
                    <a:cubicBezTo>
                      <a:pt x="137" y="82"/>
                      <a:pt x="120" y="114"/>
                      <a:pt x="132" y="146"/>
                    </a:cubicBezTo>
                    <a:cubicBezTo>
                      <a:pt x="139" y="165"/>
                      <a:pt x="106" y="180"/>
                      <a:pt x="72" y="174"/>
                    </a:cubicBezTo>
                    <a:cubicBezTo>
                      <a:pt x="79" y="199"/>
                      <a:pt x="75" y="221"/>
                      <a:pt x="50" y="232"/>
                    </a:cubicBezTo>
                    <a:cubicBezTo>
                      <a:pt x="38" y="237"/>
                      <a:pt x="24" y="249"/>
                      <a:pt x="15" y="227"/>
                    </a:cubicBezTo>
                    <a:cubicBezTo>
                      <a:pt x="24" y="162"/>
                      <a:pt x="12" y="98"/>
                      <a:pt x="9" y="34"/>
                    </a:cubicBezTo>
                    <a:cubicBezTo>
                      <a:pt x="8" y="21"/>
                      <a:pt x="0" y="0"/>
                      <a:pt x="28" y="6"/>
                    </a:cubicBezTo>
                    <a:cubicBezTo>
                      <a:pt x="46" y="25"/>
                      <a:pt x="64" y="40"/>
                      <a:pt x="91" y="21"/>
                    </a:cubicBezTo>
                    <a:close/>
                  </a:path>
                </a:pathLst>
              </a:custGeom>
              <a:solidFill>
                <a:srgbClr val="A5D078"/>
              </a:solidFill>
              <a:ln w="9525">
                <a:noFill/>
              </a:ln>
            </p:spPr>
            <p:txBody>
              <a:bodyPr/>
              <a:p>
                <a:endParaRPr lang="zh-CN" altLang="en-US"/>
              </a:p>
            </p:txBody>
          </p:sp>
          <p:sp>
            <p:nvSpPr>
              <p:cNvPr id="35852" name="Freeform 41"/>
              <p:cNvSpPr/>
              <p:nvPr/>
            </p:nvSpPr>
            <p:spPr>
              <a:xfrm>
                <a:off x="1284288" y="4181475"/>
                <a:ext cx="531813" cy="527050"/>
              </a:xfrm>
              <a:custGeom>
                <a:avLst/>
                <a:gdLst/>
                <a:ahLst/>
                <a:cxnLst>
                  <a:cxn ang="0">
                    <a:pos x="0" y="523285"/>
                  </a:cxn>
                  <a:cxn ang="0">
                    <a:pos x="394631" y="193879"/>
                  </a:cxn>
                  <a:cxn ang="0">
                    <a:pos x="400269" y="154350"/>
                  </a:cxn>
                  <a:cxn ang="0">
                    <a:pos x="358926" y="139291"/>
                  </a:cxn>
                  <a:cxn ang="0">
                    <a:pos x="206711" y="193879"/>
                  </a:cxn>
                  <a:cxn ang="0">
                    <a:pos x="129664" y="233407"/>
                  </a:cxn>
                  <a:cxn ang="0">
                    <a:pos x="116510" y="190114"/>
                  </a:cxn>
                  <a:cxn ang="0">
                    <a:pos x="114631" y="190114"/>
                  </a:cxn>
                  <a:cxn ang="0">
                    <a:pos x="150335" y="146821"/>
                  </a:cxn>
                  <a:cxn ang="0">
                    <a:pos x="315705" y="52705"/>
                  </a:cxn>
                  <a:cxn ang="0">
                    <a:pos x="358926" y="47058"/>
                  </a:cxn>
                  <a:cxn ang="0">
                    <a:pos x="430336" y="26352"/>
                  </a:cxn>
                  <a:cxn ang="0">
                    <a:pos x="526175" y="45175"/>
                  </a:cxn>
                  <a:cxn ang="0">
                    <a:pos x="488591" y="150585"/>
                  </a:cxn>
                  <a:cxn ang="0">
                    <a:pos x="466041" y="188232"/>
                  </a:cxn>
                  <a:cxn ang="0">
                    <a:pos x="225503" y="463051"/>
                  </a:cxn>
                  <a:cxn ang="0">
                    <a:pos x="116510" y="527050"/>
                  </a:cxn>
                  <a:cxn ang="0">
                    <a:pos x="0" y="523285"/>
                  </a:cxn>
                </a:cxnLst>
                <a:pathLst>
                  <a:path w="283" h="280">
                    <a:moveTo>
                      <a:pt x="0" y="278"/>
                    </a:moveTo>
                    <a:cubicBezTo>
                      <a:pt x="92" y="245"/>
                      <a:pt x="154" y="178"/>
                      <a:pt x="210" y="103"/>
                    </a:cubicBezTo>
                    <a:cubicBezTo>
                      <a:pt x="215" y="96"/>
                      <a:pt x="217" y="90"/>
                      <a:pt x="213" y="82"/>
                    </a:cubicBezTo>
                    <a:cubicBezTo>
                      <a:pt x="208" y="72"/>
                      <a:pt x="200" y="75"/>
                      <a:pt x="191" y="74"/>
                    </a:cubicBezTo>
                    <a:cubicBezTo>
                      <a:pt x="159" y="72"/>
                      <a:pt x="135" y="90"/>
                      <a:pt x="110" y="103"/>
                    </a:cubicBezTo>
                    <a:cubicBezTo>
                      <a:pt x="96" y="110"/>
                      <a:pt x="86" y="123"/>
                      <a:pt x="69" y="124"/>
                    </a:cubicBezTo>
                    <a:cubicBezTo>
                      <a:pt x="64" y="118"/>
                      <a:pt x="68" y="108"/>
                      <a:pt x="62" y="101"/>
                    </a:cubicBezTo>
                    <a:cubicBezTo>
                      <a:pt x="61" y="101"/>
                      <a:pt x="61" y="101"/>
                      <a:pt x="61" y="101"/>
                    </a:cubicBezTo>
                    <a:cubicBezTo>
                      <a:pt x="58" y="86"/>
                      <a:pt x="70" y="81"/>
                      <a:pt x="80" y="78"/>
                    </a:cubicBezTo>
                    <a:cubicBezTo>
                      <a:pt x="114" y="68"/>
                      <a:pt x="142" y="49"/>
                      <a:pt x="168" y="28"/>
                    </a:cubicBezTo>
                    <a:cubicBezTo>
                      <a:pt x="175" y="25"/>
                      <a:pt x="183" y="24"/>
                      <a:pt x="191" y="25"/>
                    </a:cubicBezTo>
                    <a:cubicBezTo>
                      <a:pt x="206" y="30"/>
                      <a:pt x="218" y="23"/>
                      <a:pt x="229" y="14"/>
                    </a:cubicBezTo>
                    <a:cubicBezTo>
                      <a:pt x="250" y="0"/>
                      <a:pt x="267" y="2"/>
                      <a:pt x="280" y="24"/>
                    </a:cubicBezTo>
                    <a:cubicBezTo>
                      <a:pt x="283" y="46"/>
                      <a:pt x="273" y="64"/>
                      <a:pt x="260" y="80"/>
                    </a:cubicBezTo>
                    <a:cubicBezTo>
                      <a:pt x="255" y="86"/>
                      <a:pt x="250" y="92"/>
                      <a:pt x="248" y="100"/>
                    </a:cubicBezTo>
                    <a:cubicBezTo>
                      <a:pt x="228" y="168"/>
                      <a:pt x="179" y="211"/>
                      <a:pt x="120" y="246"/>
                    </a:cubicBezTo>
                    <a:cubicBezTo>
                      <a:pt x="100" y="256"/>
                      <a:pt x="83" y="271"/>
                      <a:pt x="62" y="280"/>
                    </a:cubicBezTo>
                    <a:cubicBezTo>
                      <a:pt x="41" y="279"/>
                      <a:pt x="21" y="279"/>
                      <a:pt x="0" y="278"/>
                    </a:cubicBezTo>
                    <a:close/>
                  </a:path>
                </a:pathLst>
              </a:custGeom>
              <a:solidFill>
                <a:srgbClr val="5B8B86"/>
              </a:solidFill>
              <a:ln w="9525">
                <a:noFill/>
              </a:ln>
            </p:spPr>
            <p:txBody>
              <a:bodyPr/>
              <a:p>
                <a:endParaRPr lang="zh-CN" altLang="en-US"/>
              </a:p>
            </p:txBody>
          </p:sp>
          <p:sp>
            <p:nvSpPr>
              <p:cNvPr id="35853" name="Freeform 43"/>
              <p:cNvSpPr/>
              <p:nvPr/>
            </p:nvSpPr>
            <p:spPr>
              <a:xfrm>
                <a:off x="2444750" y="4052888"/>
                <a:ext cx="293688" cy="447675"/>
              </a:xfrm>
              <a:custGeom>
                <a:avLst/>
                <a:gdLst/>
                <a:ahLst/>
                <a:cxnLst>
                  <a:cxn ang="0">
                    <a:pos x="30121" y="349863"/>
                  </a:cxn>
                  <a:cxn ang="0">
                    <a:pos x="97896" y="225718"/>
                  </a:cxn>
                  <a:cxn ang="0">
                    <a:pos x="116722" y="199384"/>
                  </a:cxn>
                  <a:cxn ang="0">
                    <a:pos x="144961" y="208789"/>
                  </a:cxn>
                  <a:cxn ang="0">
                    <a:pos x="212735" y="199384"/>
                  </a:cxn>
                  <a:cxn ang="0">
                    <a:pos x="203322" y="144836"/>
                  </a:cxn>
                  <a:cxn ang="0">
                    <a:pos x="186378" y="120383"/>
                  </a:cxn>
                  <a:cxn ang="0">
                    <a:pos x="220266" y="0"/>
                  </a:cxn>
                  <a:cxn ang="0">
                    <a:pos x="193909" y="364911"/>
                  </a:cxn>
                  <a:cxn ang="0">
                    <a:pos x="56478" y="438270"/>
                  </a:cxn>
                  <a:cxn ang="0">
                    <a:pos x="5647" y="423222"/>
                  </a:cxn>
                  <a:cxn ang="0">
                    <a:pos x="30121" y="349863"/>
                  </a:cxn>
                </a:cxnLst>
                <a:pathLst>
                  <a:path w="156" h="238">
                    <a:moveTo>
                      <a:pt x="16" y="186"/>
                    </a:moveTo>
                    <a:cubicBezTo>
                      <a:pt x="41" y="171"/>
                      <a:pt x="81" y="165"/>
                      <a:pt x="52" y="120"/>
                    </a:cubicBezTo>
                    <a:cubicBezTo>
                      <a:pt x="50" y="119"/>
                      <a:pt x="58" y="110"/>
                      <a:pt x="62" y="106"/>
                    </a:cubicBezTo>
                    <a:cubicBezTo>
                      <a:pt x="68" y="101"/>
                      <a:pt x="73" y="104"/>
                      <a:pt x="77" y="111"/>
                    </a:cubicBezTo>
                    <a:cubicBezTo>
                      <a:pt x="92" y="136"/>
                      <a:pt x="103" y="113"/>
                      <a:pt x="113" y="106"/>
                    </a:cubicBezTo>
                    <a:cubicBezTo>
                      <a:pt x="128" y="96"/>
                      <a:pt x="122" y="85"/>
                      <a:pt x="108" y="77"/>
                    </a:cubicBezTo>
                    <a:cubicBezTo>
                      <a:pt x="102" y="74"/>
                      <a:pt x="93" y="67"/>
                      <a:pt x="99" y="64"/>
                    </a:cubicBezTo>
                    <a:cubicBezTo>
                      <a:pt x="128" y="48"/>
                      <a:pt x="106" y="20"/>
                      <a:pt x="117" y="0"/>
                    </a:cubicBezTo>
                    <a:cubicBezTo>
                      <a:pt x="156" y="69"/>
                      <a:pt x="155" y="144"/>
                      <a:pt x="103" y="194"/>
                    </a:cubicBezTo>
                    <a:cubicBezTo>
                      <a:pt x="83" y="214"/>
                      <a:pt x="59" y="228"/>
                      <a:pt x="30" y="233"/>
                    </a:cubicBezTo>
                    <a:cubicBezTo>
                      <a:pt x="20" y="235"/>
                      <a:pt x="9" y="238"/>
                      <a:pt x="3" y="225"/>
                    </a:cubicBezTo>
                    <a:cubicBezTo>
                      <a:pt x="0" y="210"/>
                      <a:pt x="4" y="196"/>
                      <a:pt x="16" y="186"/>
                    </a:cubicBezTo>
                    <a:close/>
                  </a:path>
                </a:pathLst>
              </a:custGeom>
              <a:solidFill>
                <a:srgbClr val="B5D78F"/>
              </a:solidFill>
              <a:ln w="9525">
                <a:noFill/>
              </a:ln>
            </p:spPr>
            <p:txBody>
              <a:bodyPr/>
              <a:p>
                <a:endParaRPr lang="zh-CN" altLang="en-US"/>
              </a:p>
            </p:txBody>
          </p:sp>
          <p:sp>
            <p:nvSpPr>
              <p:cNvPr id="35854" name="Freeform 44"/>
              <p:cNvSpPr/>
              <p:nvPr/>
            </p:nvSpPr>
            <p:spPr>
              <a:xfrm>
                <a:off x="1503363" y="4525963"/>
                <a:ext cx="942975" cy="219075"/>
              </a:xfrm>
              <a:custGeom>
                <a:avLst/>
                <a:gdLst/>
                <a:ahLst/>
                <a:cxnLst>
                  <a:cxn ang="0">
                    <a:pos x="942975" y="20774"/>
                  </a:cxn>
                  <a:cxn ang="0">
                    <a:pos x="659331" y="118980"/>
                  </a:cxn>
                  <a:cxn ang="0">
                    <a:pos x="231047" y="209632"/>
                  </a:cxn>
                  <a:cxn ang="0">
                    <a:pos x="63866" y="198300"/>
                  </a:cxn>
                  <a:cxn ang="0">
                    <a:pos x="9392" y="124646"/>
                  </a:cxn>
                  <a:cxn ang="0">
                    <a:pos x="69502" y="115203"/>
                  </a:cxn>
                  <a:cxn ang="0">
                    <a:pos x="392593" y="118980"/>
                  </a:cxn>
                  <a:cxn ang="0">
                    <a:pos x="589828" y="79320"/>
                  </a:cxn>
                  <a:cxn ang="0">
                    <a:pos x="865959" y="1888"/>
                  </a:cxn>
                  <a:cxn ang="0">
                    <a:pos x="933582" y="13220"/>
                  </a:cxn>
                  <a:cxn ang="0">
                    <a:pos x="942975" y="20774"/>
                  </a:cxn>
                </a:cxnLst>
                <a:pathLst>
                  <a:path w="502" h="116">
                    <a:moveTo>
                      <a:pt x="502" y="11"/>
                    </a:moveTo>
                    <a:cubicBezTo>
                      <a:pt x="455" y="39"/>
                      <a:pt x="402" y="51"/>
                      <a:pt x="351" y="63"/>
                    </a:cubicBezTo>
                    <a:cubicBezTo>
                      <a:pt x="276" y="82"/>
                      <a:pt x="201" y="103"/>
                      <a:pt x="123" y="111"/>
                    </a:cubicBezTo>
                    <a:cubicBezTo>
                      <a:pt x="93" y="116"/>
                      <a:pt x="64" y="109"/>
                      <a:pt x="34" y="105"/>
                    </a:cubicBezTo>
                    <a:cubicBezTo>
                      <a:pt x="14" y="103"/>
                      <a:pt x="0" y="89"/>
                      <a:pt x="5" y="66"/>
                    </a:cubicBezTo>
                    <a:cubicBezTo>
                      <a:pt x="14" y="56"/>
                      <a:pt x="25" y="56"/>
                      <a:pt x="37" y="61"/>
                    </a:cubicBezTo>
                    <a:cubicBezTo>
                      <a:pt x="94" y="83"/>
                      <a:pt x="151" y="79"/>
                      <a:pt x="209" y="63"/>
                    </a:cubicBezTo>
                    <a:cubicBezTo>
                      <a:pt x="244" y="54"/>
                      <a:pt x="279" y="49"/>
                      <a:pt x="314" y="42"/>
                    </a:cubicBezTo>
                    <a:cubicBezTo>
                      <a:pt x="364" y="33"/>
                      <a:pt x="411" y="12"/>
                      <a:pt x="461" y="1"/>
                    </a:cubicBezTo>
                    <a:cubicBezTo>
                      <a:pt x="473" y="1"/>
                      <a:pt x="486" y="0"/>
                      <a:pt x="497" y="7"/>
                    </a:cubicBezTo>
                    <a:cubicBezTo>
                      <a:pt x="499" y="8"/>
                      <a:pt x="500" y="10"/>
                      <a:pt x="502" y="11"/>
                    </a:cubicBezTo>
                    <a:close/>
                  </a:path>
                </a:pathLst>
              </a:custGeom>
              <a:solidFill>
                <a:srgbClr val="65949B"/>
              </a:solidFill>
              <a:ln w="9525">
                <a:noFill/>
              </a:ln>
            </p:spPr>
            <p:txBody>
              <a:bodyPr/>
              <a:p>
                <a:endParaRPr lang="zh-CN" altLang="en-US"/>
              </a:p>
            </p:txBody>
          </p:sp>
          <p:sp>
            <p:nvSpPr>
              <p:cNvPr id="35855" name="Freeform 46"/>
              <p:cNvSpPr/>
              <p:nvPr/>
            </p:nvSpPr>
            <p:spPr>
              <a:xfrm>
                <a:off x="1401763" y="4627563"/>
                <a:ext cx="331788" cy="141288"/>
              </a:xfrm>
              <a:custGeom>
                <a:avLst/>
                <a:gdLst/>
                <a:ahLst/>
                <a:cxnLst>
                  <a:cxn ang="0">
                    <a:pos x="114345" y="20722"/>
                  </a:cxn>
                  <a:cxn ang="0">
                    <a:pos x="213693" y="92308"/>
                  </a:cxn>
                  <a:cxn ang="0">
                    <a:pos x="331788" y="107378"/>
                  </a:cxn>
                  <a:cxn ang="0">
                    <a:pos x="93725" y="101727"/>
                  </a:cxn>
                  <a:cxn ang="0">
                    <a:pos x="0" y="81005"/>
                  </a:cxn>
                  <a:cxn ang="0">
                    <a:pos x="101223" y="5651"/>
                  </a:cxn>
                  <a:cxn ang="0">
                    <a:pos x="114345" y="20722"/>
                  </a:cxn>
                </a:cxnLst>
                <a:pathLst>
                  <a:path w="177" h="75">
                    <a:moveTo>
                      <a:pt x="61" y="11"/>
                    </a:moveTo>
                    <a:cubicBezTo>
                      <a:pt x="68" y="38"/>
                      <a:pt x="86" y="51"/>
                      <a:pt x="114" y="49"/>
                    </a:cubicBezTo>
                    <a:cubicBezTo>
                      <a:pt x="135" y="48"/>
                      <a:pt x="157" y="50"/>
                      <a:pt x="177" y="57"/>
                    </a:cubicBezTo>
                    <a:cubicBezTo>
                      <a:pt x="135" y="75"/>
                      <a:pt x="93" y="56"/>
                      <a:pt x="50" y="54"/>
                    </a:cubicBezTo>
                    <a:cubicBezTo>
                      <a:pt x="34" y="53"/>
                      <a:pt x="15" y="55"/>
                      <a:pt x="0" y="43"/>
                    </a:cubicBezTo>
                    <a:cubicBezTo>
                      <a:pt x="10" y="19"/>
                      <a:pt x="35" y="15"/>
                      <a:pt x="54" y="3"/>
                    </a:cubicBezTo>
                    <a:cubicBezTo>
                      <a:pt x="62" y="0"/>
                      <a:pt x="63" y="4"/>
                      <a:pt x="61" y="11"/>
                    </a:cubicBezTo>
                    <a:close/>
                  </a:path>
                </a:pathLst>
              </a:custGeom>
              <a:solidFill>
                <a:srgbClr val="7BA8B5"/>
              </a:solidFill>
              <a:ln w="9525">
                <a:noFill/>
              </a:ln>
            </p:spPr>
            <p:txBody>
              <a:bodyPr/>
              <a:p>
                <a:endParaRPr lang="zh-CN" altLang="en-US"/>
              </a:p>
            </p:txBody>
          </p:sp>
          <p:sp>
            <p:nvSpPr>
              <p:cNvPr id="35856" name="Freeform 48"/>
              <p:cNvSpPr/>
              <p:nvPr/>
            </p:nvSpPr>
            <p:spPr>
              <a:xfrm>
                <a:off x="2414588" y="4418013"/>
                <a:ext cx="223838" cy="128588"/>
              </a:xfrm>
              <a:custGeom>
                <a:avLst/>
                <a:gdLst/>
                <a:ahLst/>
                <a:cxnLst>
                  <a:cxn ang="0">
                    <a:pos x="45143" y="55907"/>
                  </a:cxn>
                  <a:cxn ang="0">
                    <a:pos x="223838" y="0"/>
                  </a:cxn>
                  <a:cxn ang="0">
                    <a:pos x="31976" y="128588"/>
                  </a:cxn>
                  <a:cxn ang="0">
                    <a:pos x="26333" y="126724"/>
                  </a:cxn>
                  <a:cxn ang="0">
                    <a:pos x="45143" y="55907"/>
                  </a:cxn>
                </a:cxnLst>
                <a:pathLst>
                  <a:path w="119" h="69">
                    <a:moveTo>
                      <a:pt x="24" y="30"/>
                    </a:moveTo>
                    <a:cubicBezTo>
                      <a:pt x="60" y="34"/>
                      <a:pt x="88" y="13"/>
                      <a:pt x="119" y="0"/>
                    </a:cubicBezTo>
                    <a:cubicBezTo>
                      <a:pt x="97" y="40"/>
                      <a:pt x="57" y="55"/>
                      <a:pt x="17" y="69"/>
                    </a:cubicBezTo>
                    <a:cubicBezTo>
                      <a:pt x="14" y="68"/>
                      <a:pt x="14" y="68"/>
                      <a:pt x="14" y="68"/>
                    </a:cubicBezTo>
                    <a:cubicBezTo>
                      <a:pt x="7" y="53"/>
                      <a:pt x="0" y="37"/>
                      <a:pt x="24" y="30"/>
                    </a:cubicBezTo>
                    <a:close/>
                  </a:path>
                </a:pathLst>
              </a:custGeom>
              <a:solidFill>
                <a:srgbClr val="93BD8E"/>
              </a:solidFill>
              <a:ln w="9525">
                <a:noFill/>
              </a:ln>
            </p:spPr>
            <p:txBody>
              <a:bodyPr/>
              <a:p>
                <a:endParaRPr lang="zh-CN" altLang="en-US"/>
              </a:p>
            </p:txBody>
          </p:sp>
          <p:sp>
            <p:nvSpPr>
              <p:cNvPr id="35857" name="Freeform 50"/>
              <p:cNvSpPr/>
              <p:nvPr/>
            </p:nvSpPr>
            <p:spPr>
              <a:xfrm>
                <a:off x="696913" y="4341813"/>
                <a:ext cx="742950" cy="265113"/>
              </a:xfrm>
              <a:custGeom>
                <a:avLst/>
                <a:gdLst/>
                <a:ahLst/>
                <a:cxnLst>
                  <a:cxn ang="0">
                    <a:pos x="705332" y="30083"/>
                  </a:cxn>
                  <a:cxn ang="0">
                    <a:pos x="718498" y="73329"/>
                  </a:cxn>
                  <a:cxn ang="0">
                    <a:pos x="541695" y="139137"/>
                  </a:cxn>
                  <a:cxn ang="0">
                    <a:pos x="347963" y="193664"/>
                  </a:cxn>
                  <a:cxn ang="0">
                    <a:pos x="253919" y="263232"/>
                  </a:cxn>
                  <a:cxn ang="0">
                    <a:pos x="90282" y="263232"/>
                  </a:cxn>
                  <a:cxn ang="0">
                    <a:pos x="0" y="206825"/>
                  </a:cxn>
                  <a:cxn ang="0">
                    <a:pos x="174922" y="167340"/>
                  </a:cxn>
                  <a:cxn ang="0">
                    <a:pos x="199373" y="161700"/>
                  </a:cxn>
                  <a:cxn ang="0">
                    <a:pos x="383700" y="0"/>
                  </a:cxn>
                  <a:cxn ang="0">
                    <a:pos x="389343" y="62047"/>
                  </a:cxn>
                  <a:cxn ang="0">
                    <a:pos x="705332" y="30083"/>
                  </a:cxn>
                </a:cxnLst>
                <a:pathLst>
                  <a:path w="395" h="141">
                    <a:moveTo>
                      <a:pt x="375" y="16"/>
                    </a:moveTo>
                    <a:cubicBezTo>
                      <a:pt x="395" y="18"/>
                      <a:pt x="387" y="29"/>
                      <a:pt x="382" y="39"/>
                    </a:cubicBezTo>
                    <a:cubicBezTo>
                      <a:pt x="352" y="55"/>
                      <a:pt x="317" y="65"/>
                      <a:pt x="288" y="74"/>
                    </a:cubicBezTo>
                    <a:cubicBezTo>
                      <a:pt x="256" y="85"/>
                      <a:pt x="219" y="94"/>
                      <a:pt x="185" y="103"/>
                    </a:cubicBezTo>
                    <a:cubicBezTo>
                      <a:pt x="166" y="108"/>
                      <a:pt x="136" y="106"/>
                      <a:pt x="135" y="140"/>
                    </a:cubicBezTo>
                    <a:cubicBezTo>
                      <a:pt x="106" y="140"/>
                      <a:pt x="77" y="139"/>
                      <a:pt x="48" y="140"/>
                    </a:cubicBezTo>
                    <a:cubicBezTo>
                      <a:pt x="25" y="141"/>
                      <a:pt x="21" y="114"/>
                      <a:pt x="0" y="110"/>
                    </a:cubicBezTo>
                    <a:cubicBezTo>
                      <a:pt x="31" y="98"/>
                      <a:pt x="56" y="70"/>
                      <a:pt x="93" y="89"/>
                    </a:cubicBezTo>
                    <a:cubicBezTo>
                      <a:pt x="98" y="91"/>
                      <a:pt x="104" y="91"/>
                      <a:pt x="106" y="86"/>
                    </a:cubicBezTo>
                    <a:cubicBezTo>
                      <a:pt x="123" y="39"/>
                      <a:pt x="172" y="29"/>
                      <a:pt x="204" y="0"/>
                    </a:cubicBezTo>
                    <a:cubicBezTo>
                      <a:pt x="213" y="11"/>
                      <a:pt x="203" y="23"/>
                      <a:pt x="207" y="33"/>
                    </a:cubicBezTo>
                    <a:cubicBezTo>
                      <a:pt x="263" y="28"/>
                      <a:pt x="321" y="41"/>
                      <a:pt x="375" y="16"/>
                    </a:cubicBezTo>
                    <a:close/>
                  </a:path>
                </a:pathLst>
              </a:custGeom>
              <a:solidFill>
                <a:srgbClr val="448184"/>
              </a:solidFill>
              <a:ln w="9525">
                <a:noFill/>
              </a:ln>
            </p:spPr>
            <p:txBody>
              <a:bodyPr/>
              <a:p>
                <a:endParaRPr lang="zh-CN" altLang="en-US"/>
              </a:p>
            </p:txBody>
          </p:sp>
          <p:sp>
            <p:nvSpPr>
              <p:cNvPr id="35858" name="Freeform 71"/>
              <p:cNvSpPr/>
              <p:nvPr/>
            </p:nvSpPr>
            <p:spPr>
              <a:xfrm>
                <a:off x="1606550" y="3840163"/>
                <a:ext cx="571500" cy="309563"/>
              </a:xfrm>
              <a:custGeom>
                <a:avLst/>
                <a:gdLst/>
                <a:ahLst/>
                <a:cxnLst>
                  <a:cxn ang="0">
                    <a:pos x="127835" y="285173"/>
                  </a:cxn>
                  <a:cxn ang="0">
                    <a:pos x="26319" y="227012"/>
                  </a:cxn>
                  <a:cxn ang="0">
                    <a:pos x="142875" y="39398"/>
                  </a:cxn>
                  <a:cxn ang="0">
                    <a:pos x="479383" y="60036"/>
                  </a:cxn>
                  <a:cxn ang="0">
                    <a:pos x="571500" y="116320"/>
                  </a:cxn>
                  <a:cxn ang="0">
                    <a:pos x="522621" y="172604"/>
                  </a:cxn>
                  <a:cxn ang="0">
                    <a:pos x="216192" y="296430"/>
                  </a:cxn>
                  <a:cxn ang="0">
                    <a:pos x="127835" y="285173"/>
                  </a:cxn>
                </a:cxnLst>
                <a:pathLst>
                  <a:path w="304" h="165">
                    <a:moveTo>
                      <a:pt x="68" y="152"/>
                    </a:moveTo>
                    <a:cubicBezTo>
                      <a:pt x="58" y="129"/>
                      <a:pt x="28" y="138"/>
                      <a:pt x="14" y="121"/>
                    </a:cubicBezTo>
                    <a:cubicBezTo>
                      <a:pt x="0" y="66"/>
                      <a:pt x="40" y="45"/>
                      <a:pt x="76" y="21"/>
                    </a:cubicBezTo>
                    <a:cubicBezTo>
                      <a:pt x="137" y="0"/>
                      <a:pt x="196" y="16"/>
                      <a:pt x="255" y="32"/>
                    </a:cubicBezTo>
                    <a:cubicBezTo>
                      <a:pt x="272" y="37"/>
                      <a:pt x="298" y="35"/>
                      <a:pt x="304" y="62"/>
                    </a:cubicBezTo>
                    <a:cubicBezTo>
                      <a:pt x="302" y="77"/>
                      <a:pt x="291" y="86"/>
                      <a:pt x="278" y="92"/>
                    </a:cubicBezTo>
                    <a:cubicBezTo>
                      <a:pt x="225" y="118"/>
                      <a:pt x="172" y="143"/>
                      <a:pt x="115" y="158"/>
                    </a:cubicBezTo>
                    <a:cubicBezTo>
                      <a:pt x="99" y="162"/>
                      <a:pt x="83" y="165"/>
                      <a:pt x="68" y="152"/>
                    </a:cubicBezTo>
                    <a:close/>
                  </a:path>
                </a:pathLst>
              </a:custGeom>
              <a:solidFill>
                <a:srgbClr val="89C270"/>
              </a:solidFill>
              <a:ln w="9525">
                <a:noFill/>
              </a:ln>
            </p:spPr>
            <p:txBody>
              <a:bodyPr/>
              <a:p>
                <a:endParaRPr lang="zh-CN" altLang="en-US"/>
              </a:p>
            </p:txBody>
          </p:sp>
          <p:sp>
            <p:nvSpPr>
              <p:cNvPr id="35859" name="Freeform 72"/>
              <p:cNvSpPr/>
              <p:nvPr/>
            </p:nvSpPr>
            <p:spPr>
              <a:xfrm>
                <a:off x="1593850" y="3833813"/>
                <a:ext cx="606425" cy="138113"/>
              </a:xfrm>
              <a:custGeom>
                <a:avLst/>
                <a:gdLst/>
                <a:ahLst/>
                <a:cxnLst>
                  <a:cxn ang="0">
                    <a:pos x="574507" y="132437"/>
                  </a:cxn>
                  <a:cxn ang="0">
                    <a:pos x="405534" y="62434"/>
                  </a:cxn>
                  <a:cxn ang="0">
                    <a:pos x="155830" y="45407"/>
                  </a:cxn>
                  <a:cxn ang="0">
                    <a:pos x="45059" y="62434"/>
                  </a:cxn>
                  <a:cxn ang="0">
                    <a:pos x="0" y="39731"/>
                  </a:cxn>
                  <a:cxn ang="0">
                    <a:pos x="45059" y="15135"/>
                  </a:cxn>
                  <a:cxn ang="0">
                    <a:pos x="229052" y="0"/>
                  </a:cxn>
                  <a:cxn ang="0">
                    <a:pos x="354843" y="17027"/>
                  </a:cxn>
                  <a:cxn ang="0">
                    <a:pos x="606425" y="100273"/>
                  </a:cxn>
                  <a:cxn ang="0">
                    <a:pos x="574507" y="132437"/>
                  </a:cxn>
                </a:cxnLst>
                <a:pathLst>
                  <a:path w="323" h="73">
                    <a:moveTo>
                      <a:pt x="306" y="70"/>
                    </a:moveTo>
                    <a:cubicBezTo>
                      <a:pt x="286" y="34"/>
                      <a:pt x="247" y="40"/>
                      <a:pt x="216" y="33"/>
                    </a:cubicBezTo>
                    <a:cubicBezTo>
                      <a:pt x="173" y="24"/>
                      <a:pt x="128" y="20"/>
                      <a:pt x="83" y="24"/>
                    </a:cubicBezTo>
                    <a:cubicBezTo>
                      <a:pt x="62" y="18"/>
                      <a:pt x="45" y="39"/>
                      <a:pt x="24" y="33"/>
                    </a:cubicBezTo>
                    <a:cubicBezTo>
                      <a:pt x="16" y="31"/>
                      <a:pt x="1" y="36"/>
                      <a:pt x="0" y="21"/>
                    </a:cubicBezTo>
                    <a:cubicBezTo>
                      <a:pt x="0" y="5"/>
                      <a:pt x="14" y="9"/>
                      <a:pt x="24" y="8"/>
                    </a:cubicBezTo>
                    <a:cubicBezTo>
                      <a:pt x="56" y="7"/>
                      <a:pt x="90" y="12"/>
                      <a:pt x="122" y="0"/>
                    </a:cubicBezTo>
                    <a:cubicBezTo>
                      <a:pt x="144" y="8"/>
                      <a:pt x="166" y="8"/>
                      <a:pt x="189" y="9"/>
                    </a:cubicBezTo>
                    <a:cubicBezTo>
                      <a:pt x="239" y="9"/>
                      <a:pt x="281" y="29"/>
                      <a:pt x="323" y="53"/>
                    </a:cubicBezTo>
                    <a:cubicBezTo>
                      <a:pt x="321" y="62"/>
                      <a:pt x="321" y="73"/>
                      <a:pt x="306" y="70"/>
                    </a:cubicBezTo>
                    <a:close/>
                  </a:path>
                </a:pathLst>
              </a:custGeom>
              <a:solidFill>
                <a:srgbClr val="6FA367"/>
              </a:solidFill>
              <a:ln w="9525">
                <a:noFill/>
              </a:ln>
            </p:spPr>
            <p:txBody>
              <a:bodyPr/>
              <a:p>
                <a:endParaRPr lang="zh-CN" altLang="en-US"/>
              </a:p>
            </p:txBody>
          </p:sp>
          <p:sp>
            <p:nvSpPr>
              <p:cNvPr id="35860" name="Freeform 74"/>
              <p:cNvSpPr/>
              <p:nvPr/>
            </p:nvSpPr>
            <p:spPr>
              <a:xfrm>
                <a:off x="1646238" y="3873500"/>
                <a:ext cx="841375" cy="401638"/>
              </a:xfrm>
              <a:custGeom>
                <a:avLst/>
                <a:gdLst/>
                <a:ahLst/>
                <a:cxnLst>
                  <a:cxn ang="0">
                    <a:pos x="522103" y="92395"/>
                  </a:cxn>
                  <a:cxn ang="0">
                    <a:pos x="554030" y="60339"/>
                  </a:cxn>
                  <a:cxn ang="0">
                    <a:pos x="723056" y="26398"/>
                  </a:cxn>
                  <a:cxn ang="0">
                    <a:pos x="841375" y="5656"/>
                  </a:cxn>
                  <a:cxn ang="0">
                    <a:pos x="841375" y="79196"/>
                  </a:cxn>
                  <a:cxn ang="0">
                    <a:pos x="766252" y="86738"/>
                  </a:cxn>
                  <a:cxn ang="0">
                    <a:pos x="582201" y="133879"/>
                  </a:cxn>
                  <a:cxn ang="0">
                    <a:pos x="493932" y="167820"/>
                  </a:cxn>
                  <a:cxn ang="0">
                    <a:pos x="345564" y="239474"/>
                  </a:cxn>
                  <a:cxn ang="0">
                    <a:pos x="157757" y="352611"/>
                  </a:cxn>
                  <a:cxn ang="0">
                    <a:pos x="65732" y="358268"/>
                  </a:cxn>
                  <a:cxn ang="0">
                    <a:pos x="0" y="365811"/>
                  </a:cxn>
                  <a:cxn ang="0">
                    <a:pos x="86391" y="282843"/>
                  </a:cxn>
                  <a:cxn ang="0">
                    <a:pos x="88269" y="252673"/>
                  </a:cxn>
                  <a:cxn ang="0">
                    <a:pos x="522103" y="92395"/>
                  </a:cxn>
                </a:cxnLst>
                <a:pathLst>
                  <a:path w="448" h="213">
                    <a:moveTo>
                      <a:pt x="278" y="49"/>
                    </a:moveTo>
                    <a:cubicBezTo>
                      <a:pt x="284" y="43"/>
                      <a:pt x="289" y="38"/>
                      <a:pt x="295" y="32"/>
                    </a:cubicBezTo>
                    <a:cubicBezTo>
                      <a:pt x="328" y="42"/>
                      <a:pt x="357" y="25"/>
                      <a:pt x="385" y="14"/>
                    </a:cubicBezTo>
                    <a:cubicBezTo>
                      <a:pt x="406" y="5"/>
                      <a:pt x="426" y="0"/>
                      <a:pt x="448" y="3"/>
                    </a:cubicBezTo>
                    <a:cubicBezTo>
                      <a:pt x="448" y="16"/>
                      <a:pt x="448" y="29"/>
                      <a:pt x="448" y="42"/>
                    </a:cubicBezTo>
                    <a:cubicBezTo>
                      <a:pt x="434" y="40"/>
                      <a:pt x="421" y="42"/>
                      <a:pt x="408" y="46"/>
                    </a:cubicBezTo>
                    <a:cubicBezTo>
                      <a:pt x="372" y="41"/>
                      <a:pt x="341" y="57"/>
                      <a:pt x="310" y="71"/>
                    </a:cubicBezTo>
                    <a:cubicBezTo>
                      <a:pt x="297" y="85"/>
                      <a:pt x="278" y="80"/>
                      <a:pt x="263" y="89"/>
                    </a:cubicBezTo>
                    <a:cubicBezTo>
                      <a:pt x="238" y="104"/>
                      <a:pt x="211" y="115"/>
                      <a:pt x="184" y="127"/>
                    </a:cubicBezTo>
                    <a:cubicBezTo>
                      <a:pt x="148" y="142"/>
                      <a:pt x="112" y="157"/>
                      <a:pt x="84" y="187"/>
                    </a:cubicBezTo>
                    <a:cubicBezTo>
                      <a:pt x="67" y="171"/>
                      <a:pt x="52" y="178"/>
                      <a:pt x="35" y="190"/>
                    </a:cubicBezTo>
                    <a:cubicBezTo>
                      <a:pt x="25" y="197"/>
                      <a:pt x="14" y="213"/>
                      <a:pt x="0" y="194"/>
                    </a:cubicBezTo>
                    <a:cubicBezTo>
                      <a:pt x="8" y="171"/>
                      <a:pt x="38" y="171"/>
                      <a:pt x="46" y="150"/>
                    </a:cubicBezTo>
                    <a:cubicBezTo>
                      <a:pt x="47" y="144"/>
                      <a:pt x="47" y="139"/>
                      <a:pt x="47" y="134"/>
                    </a:cubicBezTo>
                    <a:cubicBezTo>
                      <a:pt x="134" y="130"/>
                      <a:pt x="206" y="90"/>
                      <a:pt x="278" y="49"/>
                    </a:cubicBezTo>
                    <a:close/>
                  </a:path>
                </a:pathLst>
              </a:custGeom>
              <a:solidFill>
                <a:srgbClr val="617E4D"/>
              </a:solidFill>
              <a:ln w="9525">
                <a:noFill/>
              </a:ln>
            </p:spPr>
            <p:txBody>
              <a:bodyPr/>
              <a:p>
                <a:endParaRPr lang="zh-CN" altLang="en-US"/>
              </a:p>
            </p:txBody>
          </p:sp>
          <p:sp>
            <p:nvSpPr>
              <p:cNvPr id="35861" name="Freeform 80"/>
              <p:cNvSpPr/>
              <p:nvPr/>
            </p:nvSpPr>
            <p:spPr>
              <a:xfrm>
                <a:off x="1195388" y="4152900"/>
                <a:ext cx="409575" cy="219075"/>
              </a:xfrm>
              <a:custGeom>
                <a:avLst/>
                <a:gdLst/>
                <a:ahLst/>
                <a:cxnLst>
                  <a:cxn ang="0">
                    <a:pos x="409575" y="89876"/>
                  </a:cxn>
                  <a:cxn ang="0">
                    <a:pos x="257393" y="189116"/>
                  </a:cxn>
                  <a:cxn ang="0">
                    <a:pos x="204787" y="219075"/>
                  </a:cxn>
                  <a:cxn ang="0">
                    <a:pos x="58242" y="204095"/>
                  </a:cxn>
                  <a:cxn ang="0">
                    <a:pos x="11272" y="146050"/>
                  </a:cxn>
                  <a:cxn ang="0">
                    <a:pos x="33818" y="102983"/>
                  </a:cxn>
                  <a:cxn ang="0">
                    <a:pos x="75151" y="31831"/>
                  </a:cxn>
                  <a:cxn ang="0">
                    <a:pos x="90181" y="16851"/>
                  </a:cxn>
                  <a:cxn ang="0">
                    <a:pos x="154060" y="24341"/>
                  </a:cxn>
                  <a:cxn ang="0">
                    <a:pos x="208545" y="24341"/>
                  </a:cxn>
                  <a:cxn ang="0">
                    <a:pos x="360726" y="54300"/>
                  </a:cxn>
                  <a:cxn ang="0">
                    <a:pos x="409575" y="89876"/>
                  </a:cxn>
                </a:cxnLst>
                <a:pathLst>
                  <a:path w="218" h="117">
                    <a:moveTo>
                      <a:pt x="218" y="48"/>
                    </a:moveTo>
                    <a:cubicBezTo>
                      <a:pt x="199" y="79"/>
                      <a:pt x="168" y="90"/>
                      <a:pt x="137" y="101"/>
                    </a:cubicBezTo>
                    <a:cubicBezTo>
                      <a:pt x="126" y="105"/>
                      <a:pt x="115" y="105"/>
                      <a:pt x="109" y="117"/>
                    </a:cubicBezTo>
                    <a:cubicBezTo>
                      <a:pt x="83" y="114"/>
                      <a:pt x="57" y="112"/>
                      <a:pt x="31" y="109"/>
                    </a:cubicBezTo>
                    <a:cubicBezTo>
                      <a:pt x="14" y="107"/>
                      <a:pt x="12" y="90"/>
                      <a:pt x="6" y="78"/>
                    </a:cubicBezTo>
                    <a:cubicBezTo>
                      <a:pt x="0" y="66"/>
                      <a:pt x="9" y="59"/>
                      <a:pt x="18" y="55"/>
                    </a:cubicBezTo>
                    <a:cubicBezTo>
                      <a:pt x="35" y="47"/>
                      <a:pt x="32" y="29"/>
                      <a:pt x="40" y="17"/>
                    </a:cubicBezTo>
                    <a:cubicBezTo>
                      <a:pt x="43" y="14"/>
                      <a:pt x="45" y="12"/>
                      <a:pt x="48" y="9"/>
                    </a:cubicBezTo>
                    <a:cubicBezTo>
                      <a:pt x="60" y="0"/>
                      <a:pt x="69" y="29"/>
                      <a:pt x="82" y="13"/>
                    </a:cubicBezTo>
                    <a:cubicBezTo>
                      <a:pt x="92" y="8"/>
                      <a:pt x="101" y="12"/>
                      <a:pt x="111" y="13"/>
                    </a:cubicBezTo>
                    <a:cubicBezTo>
                      <a:pt x="138" y="18"/>
                      <a:pt x="163" y="33"/>
                      <a:pt x="192" y="29"/>
                    </a:cubicBezTo>
                    <a:cubicBezTo>
                      <a:pt x="203" y="28"/>
                      <a:pt x="214" y="35"/>
                      <a:pt x="218" y="48"/>
                    </a:cubicBezTo>
                    <a:close/>
                  </a:path>
                </a:pathLst>
              </a:custGeom>
              <a:solidFill>
                <a:srgbClr val="70B39D"/>
              </a:solidFill>
              <a:ln w="9525">
                <a:noFill/>
              </a:ln>
            </p:spPr>
            <p:txBody>
              <a:bodyPr/>
              <a:p>
                <a:endParaRPr lang="zh-CN" altLang="en-US"/>
              </a:p>
            </p:txBody>
          </p:sp>
          <p:sp>
            <p:nvSpPr>
              <p:cNvPr id="35862" name="Freeform 81"/>
              <p:cNvSpPr/>
              <p:nvPr/>
            </p:nvSpPr>
            <p:spPr>
              <a:xfrm>
                <a:off x="1333500" y="4083050"/>
                <a:ext cx="411163" cy="158750"/>
              </a:xfrm>
              <a:custGeom>
                <a:avLst/>
                <a:gdLst/>
                <a:ahLst/>
                <a:cxnLst>
                  <a:cxn ang="0">
                    <a:pos x="270353" y="158750"/>
                  </a:cxn>
                  <a:cxn ang="0">
                    <a:pos x="105137" y="123264"/>
                  </a:cxn>
                  <a:cxn ang="0">
                    <a:pos x="9387" y="100852"/>
                  </a:cxn>
                  <a:cxn ang="0">
                    <a:pos x="9387" y="70970"/>
                  </a:cxn>
                  <a:cxn ang="0">
                    <a:pos x="251579" y="31750"/>
                  </a:cxn>
                  <a:cxn ang="0">
                    <a:pos x="398020" y="72838"/>
                  </a:cxn>
                  <a:cxn ang="0">
                    <a:pos x="311657" y="156882"/>
                  </a:cxn>
                  <a:cxn ang="0">
                    <a:pos x="270353" y="158750"/>
                  </a:cxn>
                </a:cxnLst>
                <a:pathLst>
                  <a:path w="219" h="85">
                    <a:moveTo>
                      <a:pt x="144" y="85"/>
                    </a:moveTo>
                    <a:cubicBezTo>
                      <a:pt x="118" y="67"/>
                      <a:pt x="85" y="80"/>
                      <a:pt x="56" y="66"/>
                    </a:cubicBezTo>
                    <a:cubicBezTo>
                      <a:pt x="43" y="60"/>
                      <a:pt x="24" y="46"/>
                      <a:pt x="5" y="54"/>
                    </a:cubicBezTo>
                    <a:cubicBezTo>
                      <a:pt x="1" y="49"/>
                      <a:pt x="0" y="43"/>
                      <a:pt x="5" y="38"/>
                    </a:cubicBezTo>
                    <a:cubicBezTo>
                      <a:pt x="42" y="0"/>
                      <a:pt x="91" y="14"/>
                      <a:pt x="134" y="17"/>
                    </a:cubicBezTo>
                    <a:cubicBezTo>
                      <a:pt x="159" y="19"/>
                      <a:pt x="191" y="14"/>
                      <a:pt x="212" y="39"/>
                    </a:cubicBezTo>
                    <a:cubicBezTo>
                      <a:pt x="219" y="76"/>
                      <a:pt x="181" y="68"/>
                      <a:pt x="166" y="84"/>
                    </a:cubicBezTo>
                    <a:cubicBezTo>
                      <a:pt x="159" y="84"/>
                      <a:pt x="151" y="85"/>
                      <a:pt x="144" y="85"/>
                    </a:cubicBezTo>
                    <a:close/>
                  </a:path>
                </a:pathLst>
              </a:custGeom>
              <a:solidFill>
                <a:srgbClr val="74B27C"/>
              </a:solidFill>
              <a:ln w="9525">
                <a:noFill/>
              </a:ln>
            </p:spPr>
            <p:txBody>
              <a:bodyPr/>
              <a:p>
                <a:endParaRPr lang="zh-CN" altLang="en-US"/>
              </a:p>
            </p:txBody>
          </p:sp>
          <p:sp>
            <p:nvSpPr>
              <p:cNvPr id="35863" name="Freeform 82"/>
              <p:cNvSpPr/>
              <p:nvPr/>
            </p:nvSpPr>
            <p:spPr>
              <a:xfrm>
                <a:off x="1284288" y="4148138"/>
                <a:ext cx="69850" cy="80963"/>
              </a:xfrm>
              <a:custGeom>
                <a:avLst/>
                <a:gdLst/>
                <a:ahLst/>
                <a:cxnLst>
                  <a:cxn ang="0">
                    <a:pos x="58522" y="5648"/>
                  </a:cxn>
                  <a:cxn ang="0">
                    <a:pos x="58522" y="35774"/>
                  </a:cxn>
                  <a:cxn ang="0">
                    <a:pos x="64186" y="67782"/>
                  </a:cxn>
                  <a:cxn ang="0">
                    <a:pos x="35868" y="62134"/>
                  </a:cxn>
                  <a:cxn ang="0">
                    <a:pos x="0" y="20711"/>
                  </a:cxn>
                  <a:cxn ang="0">
                    <a:pos x="58522" y="5648"/>
                  </a:cxn>
                </a:cxnLst>
                <a:pathLst>
                  <a:path w="37" h="43">
                    <a:moveTo>
                      <a:pt x="31" y="3"/>
                    </a:moveTo>
                    <a:cubicBezTo>
                      <a:pt x="31" y="8"/>
                      <a:pt x="31" y="14"/>
                      <a:pt x="31" y="19"/>
                    </a:cubicBezTo>
                    <a:cubicBezTo>
                      <a:pt x="32" y="25"/>
                      <a:pt x="37" y="33"/>
                      <a:pt x="34" y="36"/>
                    </a:cubicBezTo>
                    <a:cubicBezTo>
                      <a:pt x="30" y="43"/>
                      <a:pt x="23" y="38"/>
                      <a:pt x="19" y="33"/>
                    </a:cubicBezTo>
                    <a:cubicBezTo>
                      <a:pt x="14" y="25"/>
                      <a:pt x="10" y="15"/>
                      <a:pt x="0" y="11"/>
                    </a:cubicBezTo>
                    <a:cubicBezTo>
                      <a:pt x="8" y="0"/>
                      <a:pt x="20" y="5"/>
                      <a:pt x="31" y="3"/>
                    </a:cubicBezTo>
                    <a:close/>
                  </a:path>
                </a:pathLst>
              </a:custGeom>
              <a:solidFill>
                <a:srgbClr val="589D8C"/>
              </a:solidFill>
              <a:ln w="9525">
                <a:noFill/>
              </a:ln>
            </p:spPr>
            <p:txBody>
              <a:bodyPr/>
              <a:p>
                <a:endParaRPr lang="zh-CN" altLang="en-US"/>
              </a:p>
            </p:txBody>
          </p:sp>
          <p:sp>
            <p:nvSpPr>
              <p:cNvPr id="35864" name="Freeform 83"/>
              <p:cNvSpPr/>
              <p:nvPr/>
            </p:nvSpPr>
            <p:spPr>
              <a:xfrm>
                <a:off x="2371725" y="3905250"/>
                <a:ext cx="133350" cy="639763"/>
              </a:xfrm>
              <a:custGeom>
                <a:avLst/>
                <a:gdLst/>
                <a:ahLst/>
                <a:cxnLst>
                  <a:cxn ang="0">
                    <a:pos x="43197" y="48923"/>
                  </a:cxn>
                  <a:cxn ang="0">
                    <a:pos x="116446" y="47041"/>
                  </a:cxn>
                  <a:cxn ang="0">
                    <a:pos x="114568" y="62094"/>
                  </a:cxn>
                  <a:cxn ang="0">
                    <a:pos x="93908" y="103491"/>
                  </a:cxn>
                  <a:cxn ang="0">
                    <a:pos x="103299" y="496757"/>
                  </a:cxn>
                  <a:cxn ang="0">
                    <a:pos x="88273" y="568260"/>
                  </a:cxn>
                  <a:cxn ang="0">
                    <a:pos x="69492" y="639763"/>
                  </a:cxn>
                  <a:cxn ang="0">
                    <a:pos x="0" y="637881"/>
                  </a:cxn>
                  <a:cxn ang="0">
                    <a:pos x="58223" y="368804"/>
                  </a:cxn>
                  <a:cxn ang="0">
                    <a:pos x="31928" y="116662"/>
                  </a:cxn>
                  <a:cxn ang="0">
                    <a:pos x="43197" y="48923"/>
                  </a:cxn>
                </a:cxnLst>
                <a:pathLst>
                  <a:path w="71" h="340">
                    <a:moveTo>
                      <a:pt x="23" y="26"/>
                    </a:moveTo>
                    <a:cubicBezTo>
                      <a:pt x="36" y="10"/>
                      <a:pt x="48" y="0"/>
                      <a:pt x="62" y="25"/>
                    </a:cubicBezTo>
                    <a:cubicBezTo>
                      <a:pt x="61" y="27"/>
                      <a:pt x="61" y="30"/>
                      <a:pt x="61" y="33"/>
                    </a:cubicBezTo>
                    <a:cubicBezTo>
                      <a:pt x="46" y="35"/>
                      <a:pt x="49" y="44"/>
                      <a:pt x="50" y="55"/>
                    </a:cubicBezTo>
                    <a:cubicBezTo>
                      <a:pt x="58" y="124"/>
                      <a:pt x="71" y="194"/>
                      <a:pt x="55" y="264"/>
                    </a:cubicBezTo>
                    <a:cubicBezTo>
                      <a:pt x="52" y="276"/>
                      <a:pt x="50" y="289"/>
                      <a:pt x="47" y="302"/>
                    </a:cubicBezTo>
                    <a:cubicBezTo>
                      <a:pt x="34" y="312"/>
                      <a:pt x="43" y="328"/>
                      <a:pt x="37" y="340"/>
                    </a:cubicBezTo>
                    <a:cubicBezTo>
                      <a:pt x="25" y="340"/>
                      <a:pt x="12" y="339"/>
                      <a:pt x="0" y="339"/>
                    </a:cubicBezTo>
                    <a:cubicBezTo>
                      <a:pt x="27" y="295"/>
                      <a:pt x="41" y="248"/>
                      <a:pt x="31" y="196"/>
                    </a:cubicBezTo>
                    <a:cubicBezTo>
                      <a:pt x="27" y="151"/>
                      <a:pt x="28" y="106"/>
                      <a:pt x="17" y="62"/>
                    </a:cubicBezTo>
                    <a:cubicBezTo>
                      <a:pt x="13" y="49"/>
                      <a:pt x="13" y="36"/>
                      <a:pt x="23" y="26"/>
                    </a:cubicBezTo>
                    <a:close/>
                  </a:path>
                </a:pathLst>
              </a:custGeom>
              <a:solidFill>
                <a:srgbClr val="86AD62"/>
              </a:solidFill>
              <a:ln w="9525">
                <a:noFill/>
              </a:ln>
            </p:spPr>
            <p:txBody>
              <a:bodyPr/>
              <a:p>
                <a:endParaRPr lang="zh-CN" altLang="en-US"/>
              </a:p>
            </p:txBody>
          </p:sp>
          <p:sp>
            <p:nvSpPr>
              <p:cNvPr id="35865" name="Freeform 84"/>
              <p:cNvSpPr/>
              <p:nvPr/>
            </p:nvSpPr>
            <p:spPr>
              <a:xfrm>
                <a:off x="2536825" y="3852863"/>
                <a:ext cx="142875" cy="128588"/>
              </a:xfrm>
              <a:custGeom>
                <a:avLst/>
                <a:gdLst/>
                <a:ahLst/>
                <a:cxnLst>
                  <a:cxn ang="0">
                    <a:pos x="67677" y="128588"/>
                  </a:cxn>
                  <a:cxn ang="0">
                    <a:pos x="0" y="73749"/>
                  </a:cxn>
                  <a:cxn ang="0">
                    <a:pos x="142875" y="41602"/>
                  </a:cxn>
                </a:cxnLst>
                <a:pathLst>
                  <a:path w="76" h="68">
                    <a:moveTo>
                      <a:pt x="36" y="68"/>
                    </a:moveTo>
                    <a:cubicBezTo>
                      <a:pt x="27" y="54"/>
                      <a:pt x="5" y="58"/>
                      <a:pt x="0" y="39"/>
                    </a:cubicBezTo>
                    <a:cubicBezTo>
                      <a:pt x="24" y="26"/>
                      <a:pt x="44" y="0"/>
                      <a:pt x="76" y="22"/>
                    </a:cubicBezTo>
                  </a:path>
                </a:pathLst>
              </a:custGeom>
              <a:solidFill>
                <a:srgbClr val="F9FBF9"/>
              </a:solidFill>
              <a:ln w="9525">
                <a:noFill/>
              </a:ln>
            </p:spPr>
            <p:txBody>
              <a:bodyPr/>
              <a:p>
                <a:endParaRPr lang="zh-CN" altLang="en-US"/>
              </a:p>
            </p:txBody>
          </p:sp>
          <p:sp>
            <p:nvSpPr>
              <p:cNvPr id="35866" name="Freeform 99"/>
              <p:cNvSpPr/>
              <p:nvPr/>
            </p:nvSpPr>
            <p:spPr>
              <a:xfrm>
                <a:off x="1762125" y="4011613"/>
                <a:ext cx="427038" cy="401638"/>
              </a:xfrm>
              <a:custGeom>
                <a:avLst/>
                <a:gdLst/>
                <a:ahLst/>
                <a:cxnLst>
                  <a:cxn ang="0">
                    <a:pos x="41386" y="213956"/>
                  </a:cxn>
                  <a:cxn ang="0">
                    <a:pos x="227628" y="82579"/>
                  </a:cxn>
                  <a:cxn ang="0">
                    <a:pos x="378126" y="13137"/>
                  </a:cxn>
                  <a:cxn ang="0">
                    <a:pos x="419513" y="61934"/>
                  </a:cxn>
                  <a:cxn ang="0">
                    <a:pos x="302877" y="334072"/>
                  </a:cxn>
                  <a:cxn ang="0">
                    <a:pos x="95942" y="334072"/>
                  </a:cxn>
                  <a:cxn ang="0">
                    <a:pos x="28218" y="326565"/>
                  </a:cxn>
                  <a:cxn ang="0">
                    <a:pos x="0" y="317181"/>
                  </a:cxn>
                  <a:cxn ang="0">
                    <a:pos x="41386" y="213956"/>
                  </a:cxn>
                </a:cxnLst>
                <a:pathLst>
                  <a:path w="227" h="214">
                    <a:moveTo>
                      <a:pt x="22" y="114"/>
                    </a:moveTo>
                    <a:cubicBezTo>
                      <a:pt x="36" y="65"/>
                      <a:pt x="86" y="64"/>
                      <a:pt x="121" y="44"/>
                    </a:cubicBezTo>
                    <a:cubicBezTo>
                      <a:pt x="146" y="29"/>
                      <a:pt x="174" y="19"/>
                      <a:pt x="201" y="7"/>
                    </a:cubicBezTo>
                    <a:cubicBezTo>
                      <a:pt x="227" y="0"/>
                      <a:pt x="226" y="19"/>
                      <a:pt x="223" y="33"/>
                    </a:cubicBezTo>
                    <a:cubicBezTo>
                      <a:pt x="209" y="84"/>
                      <a:pt x="193" y="134"/>
                      <a:pt x="161" y="178"/>
                    </a:cubicBezTo>
                    <a:cubicBezTo>
                      <a:pt x="125" y="214"/>
                      <a:pt x="88" y="189"/>
                      <a:pt x="51" y="178"/>
                    </a:cubicBezTo>
                    <a:cubicBezTo>
                      <a:pt x="39" y="175"/>
                      <a:pt x="28" y="168"/>
                      <a:pt x="15" y="174"/>
                    </a:cubicBezTo>
                    <a:cubicBezTo>
                      <a:pt x="9" y="174"/>
                      <a:pt x="4" y="173"/>
                      <a:pt x="0" y="169"/>
                    </a:cubicBezTo>
                    <a:cubicBezTo>
                      <a:pt x="7" y="151"/>
                      <a:pt x="15" y="133"/>
                      <a:pt x="22" y="114"/>
                    </a:cubicBezTo>
                    <a:close/>
                  </a:path>
                </a:pathLst>
              </a:custGeom>
              <a:solidFill>
                <a:srgbClr val="92C677"/>
              </a:solidFill>
              <a:ln w="9525">
                <a:noFill/>
              </a:ln>
            </p:spPr>
            <p:txBody>
              <a:bodyPr/>
              <a:p>
                <a:endParaRPr lang="zh-CN" altLang="en-US"/>
              </a:p>
            </p:txBody>
          </p:sp>
          <p:sp>
            <p:nvSpPr>
              <p:cNvPr id="35867" name="Freeform 100"/>
              <p:cNvSpPr/>
              <p:nvPr/>
            </p:nvSpPr>
            <p:spPr>
              <a:xfrm>
                <a:off x="1503363" y="4329113"/>
                <a:ext cx="593725" cy="377825"/>
              </a:xfrm>
              <a:custGeom>
                <a:avLst/>
                <a:gdLst/>
                <a:ahLst/>
                <a:cxnLst>
                  <a:cxn ang="0">
                    <a:pos x="259284" y="0"/>
                  </a:cxn>
                  <a:cxn ang="0">
                    <a:pos x="289346" y="1879"/>
                  </a:cxn>
                  <a:cxn ang="0">
                    <a:pos x="291225" y="103384"/>
                  </a:cxn>
                  <a:cxn ang="0">
                    <a:pos x="270558" y="137220"/>
                  </a:cxn>
                  <a:cxn ang="0">
                    <a:pos x="370138" y="253763"/>
                  </a:cxn>
                  <a:cxn ang="0">
                    <a:pos x="437778" y="255642"/>
                  </a:cxn>
                  <a:cxn ang="0">
                    <a:pos x="524206" y="251883"/>
                  </a:cxn>
                  <a:cxn ang="0">
                    <a:pos x="593725" y="291357"/>
                  </a:cxn>
                  <a:cxn ang="0">
                    <a:pos x="133400" y="357148"/>
                  </a:cxn>
                  <a:cxn ang="0">
                    <a:pos x="13152" y="319553"/>
                  </a:cxn>
                  <a:cxn ang="0">
                    <a:pos x="0" y="304515"/>
                  </a:cxn>
                  <a:cxn ang="0">
                    <a:pos x="157825" y="182333"/>
                  </a:cxn>
                  <a:cxn ang="0">
                    <a:pos x="216070" y="73309"/>
                  </a:cxn>
                  <a:cxn ang="0">
                    <a:pos x="259284" y="0"/>
                  </a:cxn>
                </a:cxnLst>
                <a:pathLst>
                  <a:path w="316" h="201">
                    <a:moveTo>
                      <a:pt x="138" y="0"/>
                    </a:moveTo>
                    <a:cubicBezTo>
                      <a:pt x="143" y="0"/>
                      <a:pt x="149" y="0"/>
                      <a:pt x="154" y="1"/>
                    </a:cubicBezTo>
                    <a:cubicBezTo>
                      <a:pt x="175" y="18"/>
                      <a:pt x="163" y="37"/>
                      <a:pt x="155" y="55"/>
                    </a:cubicBezTo>
                    <a:cubicBezTo>
                      <a:pt x="151" y="61"/>
                      <a:pt x="138" y="68"/>
                      <a:pt x="144" y="73"/>
                    </a:cubicBezTo>
                    <a:cubicBezTo>
                      <a:pt x="165" y="91"/>
                      <a:pt x="181" y="113"/>
                      <a:pt x="197" y="135"/>
                    </a:cubicBezTo>
                    <a:cubicBezTo>
                      <a:pt x="204" y="145"/>
                      <a:pt x="221" y="138"/>
                      <a:pt x="233" y="136"/>
                    </a:cubicBezTo>
                    <a:cubicBezTo>
                      <a:pt x="249" y="133"/>
                      <a:pt x="264" y="133"/>
                      <a:pt x="279" y="134"/>
                    </a:cubicBezTo>
                    <a:cubicBezTo>
                      <a:pt x="293" y="138"/>
                      <a:pt x="306" y="143"/>
                      <a:pt x="316" y="155"/>
                    </a:cubicBezTo>
                    <a:cubicBezTo>
                      <a:pt x="235" y="172"/>
                      <a:pt x="156" y="201"/>
                      <a:pt x="71" y="190"/>
                    </a:cubicBezTo>
                    <a:cubicBezTo>
                      <a:pt x="48" y="187"/>
                      <a:pt x="32" y="165"/>
                      <a:pt x="7" y="170"/>
                    </a:cubicBezTo>
                    <a:cubicBezTo>
                      <a:pt x="5" y="167"/>
                      <a:pt x="2" y="165"/>
                      <a:pt x="0" y="162"/>
                    </a:cubicBezTo>
                    <a:cubicBezTo>
                      <a:pt x="33" y="147"/>
                      <a:pt x="54" y="117"/>
                      <a:pt x="84" y="97"/>
                    </a:cubicBezTo>
                    <a:cubicBezTo>
                      <a:pt x="100" y="86"/>
                      <a:pt x="106" y="59"/>
                      <a:pt x="115" y="39"/>
                    </a:cubicBezTo>
                    <a:cubicBezTo>
                      <a:pt x="122" y="25"/>
                      <a:pt x="121" y="7"/>
                      <a:pt x="138" y="0"/>
                    </a:cubicBezTo>
                    <a:close/>
                  </a:path>
                </a:pathLst>
              </a:custGeom>
              <a:solidFill>
                <a:srgbClr val="76ABA3"/>
              </a:solidFill>
              <a:ln w="9525">
                <a:noFill/>
              </a:ln>
            </p:spPr>
            <p:txBody>
              <a:bodyPr/>
              <a:p>
                <a:endParaRPr lang="zh-CN" altLang="en-US"/>
              </a:p>
            </p:txBody>
          </p:sp>
          <p:sp>
            <p:nvSpPr>
              <p:cNvPr id="35868" name="Freeform 101"/>
              <p:cNvSpPr/>
              <p:nvPr/>
            </p:nvSpPr>
            <p:spPr>
              <a:xfrm>
                <a:off x="1985963" y="4208463"/>
                <a:ext cx="490538" cy="417513"/>
              </a:xfrm>
              <a:custGeom>
                <a:avLst/>
                <a:gdLst/>
                <a:ahLst/>
                <a:cxnLst>
                  <a:cxn ang="0">
                    <a:pos x="110887" y="411870"/>
                  </a:cxn>
                  <a:cxn ang="0">
                    <a:pos x="37589" y="381779"/>
                  </a:cxn>
                  <a:cxn ang="0">
                    <a:pos x="0" y="336643"/>
                  </a:cxn>
                  <a:cxn ang="0">
                    <a:pos x="167271" y="0"/>
                  </a:cxn>
                  <a:cxn ang="0">
                    <a:pos x="398444" y="22568"/>
                  </a:cxn>
                  <a:cxn ang="0">
                    <a:pos x="460466" y="77108"/>
                  </a:cxn>
                  <a:cxn ang="0">
                    <a:pos x="385288" y="334762"/>
                  </a:cxn>
                  <a:cxn ang="0">
                    <a:pos x="110887" y="411870"/>
                  </a:cxn>
                </a:cxnLst>
                <a:pathLst>
                  <a:path w="261" h="222">
                    <a:moveTo>
                      <a:pt x="59" y="219"/>
                    </a:moveTo>
                    <a:cubicBezTo>
                      <a:pt x="43" y="222"/>
                      <a:pt x="33" y="209"/>
                      <a:pt x="20" y="203"/>
                    </a:cubicBezTo>
                    <a:cubicBezTo>
                      <a:pt x="4" y="203"/>
                      <a:pt x="2" y="191"/>
                      <a:pt x="0" y="179"/>
                    </a:cubicBezTo>
                    <a:cubicBezTo>
                      <a:pt x="27" y="118"/>
                      <a:pt x="51" y="55"/>
                      <a:pt x="89" y="0"/>
                    </a:cubicBezTo>
                    <a:cubicBezTo>
                      <a:pt x="130" y="9"/>
                      <a:pt x="171" y="12"/>
                      <a:pt x="212" y="12"/>
                    </a:cubicBezTo>
                    <a:cubicBezTo>
                      <a:pt x="230" y="12"/>
                      <a:pt x="236" y="28"/>
                      <a:pt x="245" y="41"/>
                    </a:cubicBezTo>
                    <a:cubicBezTo>
                      <a:pt x="261" y="87"/>
                      <a:pt x="244" y="145"/>
                      <a:pt x="205" y="178"/>
                    </a:cubicBezTo>
                    <a:cubicBezTo>
                      <a:pt x="156" y="192"/>
                      <a:pt x="110" y="214"/>
                      <a:pt x="59" y="219"/>
                    </a:cubicBezTo>
                    <a:close/>
                  </a:path>
                </a:pathLst>
              </a:custGeom>
              <a:solidFill>
                <a:srgbClr val="ABD386"/>
              </a:solidFill>
              <a:ln w="9525">
                <a:noFill/>
              </a:ln>
            </p:spPr>
            <p:txBody>
              <a:bodyPr/>
              <a:p>
                <a:endParaRPr lang="zh-CN" altLang="en-US"/>
              </a:p>
            </p:txBody>
          </p:sp>
          <p:sp>
            <p:nvSpPr>
              <p:cNvPr id="35869" name="Freeform 117"/>
              <p:cNvSpPr/>
              <p:nvPr/>
            </p:nvSpPr>
            <p:spPr>
              <a:xfrm>
                <a:off x="2143125" y="3930650"/>
                <a:ext cx="312738" cy="355600"/>
              </a:xfrm>
              <a:custGeom>
                <a:avLst/>
                <a:gdLst/>
                <a:ahLst/>
                <a:cxnLst>
                  <a:cxn ang="0">
                    <a:pos x="303318" y="355600"/>
                  </a:cxn>
                  <a:cxn ang="0">
                    <a:pos x="148833" y="317970"/>
                  </a:cxn>
                  <a:cxn ang="0">
                    <a:pos x="13187" y="284103"/>
                  </a:cxn>
                  <a:cxn ang="0">
                    <a:pos x="69706" y="65851"/>
                  </a:cxn>
                  <a:cxn ang="0">
                    <a:pos x="199700" y="13170"/>
                  </a:cxn>
                  <a:cxn ang="0">
                    <a:pos x="271290" y="24459"/>
                  </a:cxn>
                  <a:cxn ang="0">
                    <a:pos x="303318" y="355600"/>
                  </a:cxn>
                </a:cxnLst>
                <a:pathLst>
                  <a:path w="166" h="189">
                    <a:moveTo>
                      <a:pt x="161" y="189"/>
                    </a:moveTo>
                    <a:cubicBezTo>
                      <a:pt x="140" y="158"/>
                      <a:pt x="104" y="166"/>
                      <a:pt x="79" y="169"/>
                    </a:cubicBezTo>
                    <a:cubicBezTo>
                      <a:pt x="50" y="172"/>
                      <a:pt x="30" y="161"/>
                      <a:pt x="7" y="151"/>
                    </a:cubicBezTo>
                    <a:cubicBezTo>
                      <a:pt x="0" y="108"/>
                      <a:pt x="23" y="72"/>
                      <a:pt x="37" y="35"/>
                    </a:cubicBezTo>
                    <a:cubicBezTo>
                      <a:pt x="60" y="25"/>
                      <a:pt x="83" y="17"/>
                      <a:pt x="106" y="7"/>
                    </a:cubicBezTo>
                    <a:cubicBezTo>
                      <a:pt x="121" y="0"/>
                      <a:pt x="133" y="2"/>
                      <a:pt x="144" y="13"/>
                    </a:cubicBezTo>
                    <a:cubicBezTo>
                      <a:pt x="152" y="71"/>
                      <a:pt x="166" y="129"/>
                      <a:pt x="161" y="189"/>
                    </a:cubicBezTo>
                    <a:close/>
                  </a:path>
                </a:pathLst>
              </a:custGeom>
              <a:solidFill>
                <a:srgbClr val="9ECD6E"/>
              </a:solidFill>
              <a:ln w="9525">
                <a:noFill/>
              </a:ln>
            </p:spPr>
            <p:txBody>
              <a:bodyPr/>
              <a:p>
                <a:endParaRPr lang="zh-CN" altLang="en-US"/>
              </a:p>
            </p:txBody>
          </p:sp>
          <p:sp>
            <p:nvSpPr>
              <p:cNvPr id="35870" name="Freeform 118"/>
              <p:cNvSpPr/>
              <p:nvPr/>
            </p:nvSpPr>
            <p:spPr>
              <a:xfrm>
                <a:off x="1936750" y="3995738"/>
                <a:ext cx="276225" cy="579438"/>
              </a:xfrm>
              <a:custGeom>
                <a:avLst/>
                <a:gdLst/>
                <a:ahLst/>
                <a:cxnLst>
                  <a:cxn ang="0">
                    <a:pos x="276225" y="0"/>
                  </a:cxn>
                  <a:cxn ang="0">
                    <a:pos x="219852" y="218229"/>
                  </a:cxn>
                  <a:cxn ang="0">
                    <a:pos x="58251" y="551218"/>
                  </a:cxn>
                  <a:cxn ang="0">
                    <a:pos x="18790" y="566268"/>
                  </a:cxn>
                  <a:cxn ang="0">
                    <a:pos x="15032" y="521117"/>
                  </a:cxn>
                  <a:cxn ang="0">
                    <a:pos x="116503" y="346157"/>
                  </a:cxn>
                  <a:cxn ang="0">
                    <a:pos x="229247" y="75251"/>
                  </a:cxn>
                  <a:cxn ang="0">
                    <a:pos x="202940" y="28219"/>
                  </a:cxn>
                  <a:cxn ang="0">
                    <a:pos x="276225" y="0"/>
                  </a:cxn>
                </a:cxnLst>
                <a:pathLst>
                  <a:path w="147" h="308">
                    <a:moveTo>
                      <a:pt x="147" y="0"/>
                    </a:moveTo>
                    <a:cubicBezTo>
                      <a:pt x="137" y="38"/>
                      <a:pt x="127" y="77"/>
                      <a:pt x="117" y="116"/>
                    </a:cubicBezTo>
                    <a:cubicBezTo>
                      <a:pt x="88" y="175"/>
                      <a:pt x="60" y="234"/>
                      <a:pt x="31" y="293"/>
                    </a:cubicBezTo>
                    <a:cubicBezTo>
                      <a:pt x="26" y="302"/>
                      <a:pt x="20" y="308"/>
                      <a:pt x="10" y="301"/>
                    </a:cubicBezTo>
                    <a:cubicBezTo>
                      <a:pt x="0" y="295"/>
                      <a:pt x="4" y="285"/>
                      <a:pt x="8" y="277"/>
                    </a:cubicBezTo>
                    <a:cubicBezTo>
                      <a:pt x="22" y="244"/>
                      <a:pt x="42" y="214"/>
                      <a:pt x="62" y="184"/>
                    </a:cubicBezTo>
                    <a:cubicBezTo>
                      <a:pt x="88" y="139"/>
                      <a:pt x="104" y="89"/>
                      <a:pt x="122" y="40"/>
                    </a:cubicBezTo>
                    <a:cubicBezTo>
                      <a:pt x="126" y="29"/>
                      <a:pt x="125" y="17"/>
                      <a:pt x="108" y="15"/>
                    </a:cubicBezTo>
                    <a:cubicBezTo>
                      <a:pt x="117" y="0"/>
                      <a:pt x="139" y="17"/>
                      <a:pt x="147" y="0"/>
                    </a:cubicBezTo>
                    <a:close/>
                  </a:path>
                </a:pathLst>
              </a:custGeom>
              <a:solidFill>
                <a:srgbClr val="769C5C"/>
              </a:solidFill>
              <a:ln w="9525">
                <a:noFill/>
              </a:ln>
            </p:spPr>
            <p:txBody>
              <a:bodyPr/>
              <a:p>
                <a:endParaRPr lang="zh-CN" altLang="en-US"/>
              </a:p>
            </p:txBody>
          </p:sp>
          <p:sp>
            <p:nvSpPr>
              <p:cNvPr id="35871" name="Freeform 124"/>
              <p:cNvSpPr/>
              <p:nvPr/>
            </p:nvSpPr>
            <p:spPr>
              <a:xfrm>
                <a:off x="1727200" y="4291013"/>
                <a:ext cx="327025" cy="328613"/>
              </a:xfrm>
              <a:custGeom>
                <a:avLst/>
                <a:gdLst/>
                <a:ahLst/>
                <a:cxnLst>
                  <a:cxn ang="0">
                    <a:pos x="327025" y="50700"/>
                  </a:cxn>
                  <a:cxn ang="0">
                    <a:pos x="240570" y="230967"/>
                  </a:cxn>
                  <a:cxn ang="0">
                    <a:pos x="234931" y="261012"/>
                  </a:cxn>
                  <a:cxn ang="0">
                    <a:pos x="268761" y="255379"/>
                  </a:cxn>
                  <a:cxn ang="0">
                    <a:pos x="296953" y="298568"/>
                  </a:cxn>
                  <a:cxn ang="0">
                    <a:pos x="167271" y="321101"/>
                  </a:cxn>
                  <a:cxn ang="0">
                    <a:pos x="107128" y="283546"/>
                  </a:cxn>
                  <a:cxn ang="0">
                    <a:pos x="33830" y="199045"/>
                  </a:cxn>
                  <a:cxn ang="0">
                    <a:pos x="28191" y="146467"/>
                  </a:cxn>
                  <a:cxn ang="0">
                    <a:pos x="65780" y="37555"/>
                  </a:cxn>
                  <a:cxn ang="0">
                    <a:pos x="109008" y="18777"/>
                  </a:cxn>
                  <a:cxn ang="0">
                    <a:pos x="229293" y="69478"/>
                  </a:cxn>
                  <a:cxn ang="0">
                    <a:pos x="327025" y="50700"/>
                  </a:cxn>
                </a:cxnLst>
                <a:pathLst>
                  <a:path w="174" h="175">
                    <a:moveTo>
                      <a:pt x="174" y="27"/>
                    </a:moveTo>
                    <a:cubicBezTo>
                      <a:pt x="173" y="66"/>
                      <a:pt x="139" y="89"/>
                      <a:pt x="128" y="123"/>
                    </a:cubicBezTo>
                    <a:cubicBezTo>
                      <a:pt x="126" y="129"/>
                      <a:pt x="118" y="135"/>
                      <a:pt x="125" y="139"/>
                    </a:cubicBezTo>
                    <a:cubicBezTo>
                      <a:pt x="129" y="142"/>
                      <a:pt x="137" y="137"/>
                      <a:pt x="143" y="136"/>
                    </a:cubicBezTo>
                    <a:cubicBezTo>
                      <a:pt x="148" y="143"/>
                      <a:pt x="153" y="151"/>
                      <a:pt x="158" y="159"/>
                    </a:cubicBezTo>
                    <a:cubicBezTo>
                      <a:pt x="135" y="163"/>
                      <a:pt x="112" y="166"/>
                      <a:pt x="89" y="171"/>
                    </a:cubicBezTo>
                    <a:cubicBezTo>
                      <a:pt x="71" y="175"/>
                      <a:pt x="57" y="160"/>
                      <a:pt x="57" y="151"/>
                    </a:cubicBezTo>
                    <a:cubicBezTo>
                      <a:pt x="58" y="121"/>
                      <a:pt x="36" y="115"/>
                      <a:pt x="18" y="106"/>
                    </a:cubicBezTo>
                    <a:cubicBezTo>
                      <a:pt x="0" y="97"/>
                      <a:pt x="1" y="85"/>
                      <a:pt x="15" y="78"/>
                    </a:cubicBezTo>
                    <a:cubicBezTo>
                      <a:pt x="44" y="65"/>
                      <a:pt x="37" y="43"/>
                      <a:pt x="35" y="20"/>
                    </a:cubicBezTo>
                    <a:cubicBezTo>
                      <a:pt x="40" y="10"/>
                      <a:pt x="49" y="0"/>
                      <a:pt x="58" y="10"/>
                    </a:cubicBezTo>
                    <a:cubicBezTo>
                      <a:pt x="76" y="31"/>
                      <a:pt x="103" y="22"/>
                      <a:pt x="122" y="37"/>
                    </a:cubicBezTo>
                    <a:cubicBezTo>
                      <a:pt x="143" y="54"/>
                      <a:pt x="155" y="22"/>
                      <a:pt x="174" y="27"/>
                    </a:cubicBezTo>
                    <a:close/>
                  </a:path>
                </a:pathLst>
              </a:custGeom>
              <a:solidFill>
                <a:srgbClr val="88C3A5"/>
              </a:solidFill>
              <a:ln w="9525">
                <a:noFill/>
              </a:ln>
            </p:spPr>
            <p:txBody>
              <a:bodyPr/>
              <a:p>
                <a:endParaRPr lang="zh-CN" altLang="en-US"/>
              </a:p>
            </p:txBody>
          </p:sp>
        </p:grpSp>
        <p:sp>
          <p:nvSpPr>
            <p:cNvPr id="35872" name="Freeform 6"/>
            <p:cNvSpPr/>
            <p:nvPr/>
          </p:nvSpPr>
          <p:spPr>
            <a:xfrm>
              <a:off x="1685925" y="2032000"/>
              <a:ext cx="901700" cy="1233488"/>
            </a:xfrm>
            <a:custGeom>
              <a:avLst/>
              <a:gdLst/>
              <a:ahLst/>
              <a:cxnLst>
                <a:cxn ang="0">
                  <a:pos x="71384" y="473839"/>
                </a:cxn>
                <a:cxn ang="0">
                  <a:pos x="195368" y="391105"/>
                </a:cxn>
                <a:cxn ang="0">
                  <a:pos x="219789" y="361020"/>
                </a:cxn>
                <a:cxn ang="0">
                  <a:pos x="189732" y="345978"/>
                </a:cxn>
                <a:cxn ang="0">
                  <a:pos x="48842" y="317773"/>
                </a:cxn>
                <a:cxn ang="0">
                  <a:pos x="9392" y="314012"/>
                </a:cxn>
                <a:cxn ang="0">
                  <a:pos x="26299" y="270765"/>
                </a:cxn>
                <a:cxn ang="0">
                  <a:pos x="191611" y="157946"/>
                </a:cxn>
                <a:cxn ang="0">
                  <a:pos x="246088" y="125981"/>
                </a:cxn>
                <a:cxn ang="0">
                  <a:pos x="285538" y="109058"/>
                </a:cxn>
                <a:cxn ang="0">
                  <a:pos x="439578" y="7521"/>
                </a:cxn>
                <a:cxn ang="0">
                  <a:pos x="563562" y="5640"/>
                </a:cxn>
                <a:cxn ang="0">
                  <a:pos x="586105" y="99656"/>
                </a:cxn>
                <a:cxn ang="0">
                  <a:pos x="522234" y="127861"/>
                </a:cxn>
                <a:cxn ang="0">
                  <a:pos x="477149" y="150425"/>
                </a:cxn>
                <a:cxn ang="0">
                  <a:pos x="422671" y="169228"/>
                </a:cxn>
                <a:cxn ang="0">
                  <a:pos x="180340" y="248201"/>
                </a:cxn>
                <a:cxn ang="0">
                  <a:pos x="413279" y="203074"/>
                </a:cxn>
                <a:cxn ang="0">
                  <a:pos x="638704" y="210595"/>
                </a:cxn>
                <a:cxn ang="0">
                  <a:pos x="601133" y="302731"/>
                </a:cxn>
                <a:cxn ang="0">
                  <a:pos x="433943" y="355379"/>
                </a:cxn>
                <a:cxn ang="0">
                  <a:pos x="591740" y="312132"/>
                </a:cxn>
                <a:cxn ang="0">
                  <a:pos x="678153" y="374183"/>
                </a:cxn>
                <a:cxn ang="0">
                  <a:pos x="409522" y="552813"/>
                </a:cxn>
                <a:cxn ang="0">
                  <a:pos x="612404" y="471959"/>
                </a:cxn>
                <a:cxn ang="0">
                  <a:pos x="702574" y="517087"/>
                </a:cxn>
                <a:cxn ang="0">
                  <a:pos x="644339" y="582898"/>
                </a:cxn>
                <a:cxn ang="0">
                  <a:pos x="571076" y="597940"/>
                </a:cxn>
                <a:cxn ang="0">
                  <a:pos x="680032" y="577257"/>
                </a:cxn>
                <a:cxn ang="0">
                  <a:pos x="723238" y="722041"/>
                </a:cxn>
                <a:cxn ang="0">
                  <a:pos x="578590" y="917594"/>
                </a:cxn>
                <a:cxn ang="0">
                  <a:pos x="520356" y="1133831"/>
                </a:cxn>
                <a:cxn ang="0">
                  <a:pos x="768323" y="962722"/>
                </a:cxn>
                <a:cxn ang="0">
                  <a:pos x="871643" y="887509"/>
                </a:cxn>
                <a:cxn ang="0">
                  <a:pos x="890428" y="896911"/>
                </a:cxn>
                <a:cxn ang="0">
                  <a:pos x="815287" y="1069900"/>
                </a:cxn>
                <a:cxn ang="0">
                  <a:pos x="726995" y="1139472"/>
                </a:cxn>
                <a:cxn ang="0">
                  <a:pos x="497813" y="1220325"/>
                </a:cxn>
                <a:cxn ang="0">
                  <a:pos x="420793" y="1146993"/>
                </a:cxn>
                <a:cxn ang="0">
                  <a:pos x="469635" y="990927"/>
                </a:cxn>
                <a:cxn ang="0">
                  <a:pos x="309959" y="1021012"/>
                </a:cxn>
                <a:cxn ang="0">
                  <a:pos x="272388" y="974004"/>
                </a:cxn>
                <a:cxn ang="0">
                  <a:pos x="334380" y="930756"/>
                </a:cxn>
                <a:cxn ang="0">
                  <a:pos x="586105" y="733323"/>
                </a:cxn>
                <a:cxn ang="0">
                  <a:pos x="512841" y="761528"/>
                </a:cxn>
                <a:cxn ang="0">
                  <a:pos x="358801" y="821698"/>
                </a:cxn>
                <a:cxn ang="0">
                  <a:pos x="296809" y="864945"/>
                </a:cxn>
                <a:cxn ang="0">
                  <a:pos x="234817" y="913834"/>
                </a:cxn>
                <a:cxn ang="0">
                  <a:pos x="195368" y="883749"/>
                </a:cxn>
                <a:cxn ang="0">
                  <a:pos x="251724" y="795374"/>
                </a:cxn>
                <a:cxn ang="0">
                  <a:pos x="270510" y="761528"/>
                </a:cxn>
                <a:cxn ang="0">
                  <a:pos x="231060" y="752126"/>
                </a:cxn>
                <a:cxn ang="0">
                  <a:pos x="125862" y="772810"/>
                </a:cxn>
                <a:cxn ang="0">
                  <a:pos x="99562" y="737084"/>
                </a:cxn>
                <a:cxn ang="0">
                  <a:pos x="185975" y="581017"/>
                </a:cxn>
                <a:cxn ang="0">
                  <a:pos x="88291" y="577257"/>
                </a:cxn>
                <a:cxn ang="0">
                  <a:pos x="71384" y="473839"/>
                </a:cxn>
              </a:cxnLst>
              <a:pathLst>
                <a:path w="480" h="656">
                  <a:moveTo>
                    <a:pt x="38" y="252"/>
                  </a:moveTo>
                  <a:cubicBezTo>
                    <a:pt x="56" y="231"/>
                    <a:pt x="81" y="220"/>
                    <a:pt x="104" y="208"/>
                  </a:cubicBezTo>
                  <a:cubicBezTo>
                    <a:pt x="110" y="205"/>
                    <a:pt x="120" y="202"/>
                    <a:pt x="117" y="192"/>
                  </a:cubicBezTo>
                  <a:cubicBezTo>
                    <a:pt x="115" y="188"/>
                    <a:pt x="106" y="184"/>
                    <a:pt x="101" y="184"/>
                  </a:cubicBezTo>
                  <a:cubicBezTo>
                    <a:pt x="75" y="184"/>
                    <a:pt x="53" y="165"/>
                    <a:pt x="26" y="169"/>
                  </a:cubicBezTo>
                  <a:cubicBezTo>
                    <a:pt x="19" y="171"/>
                    <a:pt x="10" y="176"/>
                    <a:pt x="5" y="167"/>
                  </a:cubicBezTo>
                  <a:cubicBezTo>
                    <a:pt x="0" y="158"/>
                    <a:pt x="8" y="150"/>
                    <a:pt x="14" y="144"/>
                  </a:cubicBezTo>
                  <a:cubicBezTo>
                    <a:pt x="40" y="119"/>
                    <a:pt x="70" y="101"/>
                    <a:pt x="102" y="84"/>
                  </a:cubicBezTo>
                  <a:cubicBezTo>
                    <a:pt x="112" y="79"/>
                    <a:pt x="124" y="77"/>
                    <a:pt x="131" y="67"/>
                  </a:cubicBezTo>
                  <a:cubicBezTo>
                    <a:pt x="137" y="61"/>
                    <a:pt x="144" y="59"/>
                    <a:pt x="152" y="58"/>
                  </a:cubicBezTo>
                  <a:cubicBezTo>
                    <a:pt x="189" y="54"/>
                    <a:pt x="217" y="38"/>
                    <a:pt x="234" y="4"/>
                  </a:cubicBezTo>
                  <a:cubicBezTo>
                    <a:pt x="256" y="4"/>
                    <a:pt x="278" y="0"/>
                    <a:pt x="300" y="3"/>
                  </a:cubicBezTo>
                  <a:cubicBezTo>
                    <a:pt x="313" y="17"/>
                    <a:pt x="302" y="37"/>
                    <a:pt x="312" y="53"/>
                  </a:cubicBezTo>
                  <a:cubicBezTo>
                    <a:pt x="307" y="72"/>
                    <a:pt x="291" y="69"/>
                    <a:pt x="278" y="68"/>
                  </a:cubicBezTo>
                  <a:cubicBezTo>
                    <a:pt x="267" y="68"/>
                    <a:pt x="259" y="70"/>
                    <a:pt x="254" y="80"/>
                  </a:cubicBezTo>
                  <a:cubicBezTo>
                    <a:pt x="245" y="87"/>
                    <a:pt x="235" y="93"/>
                    <a:pt x="225" y="90"/>
                  </a:cubicBezTo>
                  <a:cubicBezTo>
                    <a:pt x="175" y="79"/>
                    <a:pt x="139" y="112"/>
                    <a:pt x="96" y="132"/>
                  </a:cubicBezTo>
                  <a:cubicBezTo>
                    <a:pt x="144" y="148"/>
                    <a:pt x="178" y="110"/>
                    <a:pt x="220" y="108"/>
                  </a:cubicBezTo>
                  <a:cubicBezTo>
                    <a:pt x="260" y="107"/>
                    <a:pt x="300" y="127"/>
                    <a:pt x="340" y="112"/>
                  </a:cubicBezTo>
                  <a:cubicBezTo>
                    <a:pt x="354" y="140"/>
                    <a:pt x="350" y="154"/>
                    <a:pt x="320" y="161"/>
                  </a:cubicBezTo>
                  <a:cubicBezTo>
                    <a:pt x="289" y="168"/>
                    <a:pt x="262" y="184"/>
                    <a:pt x="231" y="189"/>
                  </a:cubicBezTo>
                  <a:cubicBezTo>
                    <a:pt x="261" y="186"/>
                    <a:pt x="285" y="166"/>
                    <a:pt x="315" y="166"/>
                  </a:cubicBezTo>
                  <a:cubicBezTo>
                    <a:pt x="339" y="166"/>
                    <a:pt x="358" y="170"/>
                    <a:pt x="361" y="199"/>
                  </a:cubicBezTo>
                  <a:cubicBezTo>
                    <a:pt x="316" y="238"/>
                    <a:pt x="270" y="275"/>
                    <a:pt x="218" y="294"/>
                  </a:cubicBezTo>
                  <a:cubicBezTo>
                    <a:pt x="253" y="286"/>
                    <a:pt x="284" y="256"/>
                    <a:pt x="326" y="251"/>
                  </a:cubicBezTo>
                  <a:cubicBezTo>
                    <a:pt x="351" y="247"/>
                    <a:pt x="368" y="250"/>
                    <a:pt x="374" y="275"/>
                  </a:cubicBezTo>
                  <a:cubicBezTo>
                    <a:pt x="380" y="300"/>
                    <a:pt x="360" y="303"/>
                    <a:pt x="343" y="310"/>
                  </a:cubicBezTo>
                  <a:cubicBezTo>
                    <a:pt x="330" y="315"/>
                    <a:pt x="315" y="312"/>
                    <a:pt x="304" y="318"/>
                  </a:cubicBezTo>
                  <a:cubicBezTo>
                    <a:pt x="323" y="317"/>
                    <a:pt x="342" y="309"/>
                    <a:pt x="362" y="307"/>
                  </a:cubicBezTo>
                  <a:cubicBezTo>
                    <a:pt x="400" y="321"/>
                    <a:pt x="409" y="348"/>
                    <a:pt x="385" y="384"/>
                  </a:cubicBezTo>
                  <a:cubicBezTo>
                    <a:pt x="360" y="420"/>
                    <a:pt x="333" y="453"/>
                    <a:pt x="308" y="488"/>
                  </a:cubicBezTo>
                  <a:cubicBezTo>
                    <a:pt x="313" y="530"/>
                    <a:pt x="300" y="567"/>
                    <a:pt x="277" y="603"/>
                  </a:cubicBezTo>
                  <a:cubicBezTo>
                    <a:pt x="338" y="593"/>
                    <a:pt x="382" y="563"/>
                    <a:pt x="409" y="512"/>
                  </a:cubicBezTo>
                  <a:cubicBezTo>
                    <a:pt x="422" y="489"/>
                    <a:pt x="436" y="472"/>
                    <a:pt x="464" y="472"/>
                  </a:cubicBezTo>
                  <a:cubicBezTo>
                    <a:pt x="468" y="473"/>
                    <a:pt x="471" y="474"/>
                    <a:pt x="474" y="477"/>
                  </a:cubicBezTo>
                  <a:cubicBezTo>
                    <a:pt x="480" y="516"/>
                    <a:pt x="461" y="547"/>
                    <a:pt x="434" y="569"/>
                  </a:cubicBezTo>
                  <a:cubicBezTo>
                    <a:pt x="418" y="581"/>
                    <a:pt x="402" y="592"/>
                    <a:pt x="387" y="606"/>
                  </a:cubicBezTo>
                  <a:cubicBezTo>
                    <a:pt x="349" y="629"/>
                    <a:pt x="307" y="639"/>
                    <a:pt x="265" y="649"/>
                  </a:cubicBezTo>
                  <a:cubicBezTo>
                    <a:pt x="231" y="656"/>
                    <a:pt x="220" y="644"/>
                    <a:pt x="224" y="610"/>
                  </a:cubicBezTo>
                  <a:cubicBezTo>
                    <a:pt x="228" y="582"/>
                    <a:pt x="245" y="558"/>
                    <a:pt x="250" y="527"/>
                  </a:cubicBezTo>
                  <a:cubicBezTo>
                    <a:pt x="220" y="528"/>
                    <a:pt x="194" y="548"/>
                    <a:pt x="165" y="543"/>
                  </a:cubicBezTo>
                  <a:cubicBezTo>
                    <a:pt x="153" y="539"/>
                    <a:pt x="146" y="531"/>
                    <a:pt x="145" y="518"/>
                  </a:cubicBezTo>
                  <a:cubicBezTo>
                    <a:pt x="150" y="501"/>
                    <a:pt x="165" y="500"/>
                    <a:pt x="178" y="495"/>
                  </a:cubicBezTo>
                  <a:cubicBezTo>
                    <a:pt x="232" y="475"/>
                    <a:pt x="275" y="440"/>
                    <a:pt x="312" y="390"/>
                  </a:cubicBezTo>
                  <a:cubicBezTo>
                    <a:pt x="294" y="389"/>
                    <a:pt x="284" y="398"/>
                    <a:pt x="273" y="405"/>
                  </a:cubicBezTo>
                  <a:cubicBezTo>
                    <a:pt x="247" y="420"/>
                    <a:pt x="228" y="446"/>
                    <a:pt x="191" y="437"/>
                  </a:cubicBezTo>
                  <a:cubicBezTo>
                    <a:pt x="179" y="433"/>
                    <a:pt x="168" y="451"/>
                    <a:pt x="158" y="460"/>
                  </a:cubicBezTo>
                  <a:cubicBezTo>
                    <a:pt x="148" y="469"/>
                    <a:pt x="139" y="481"/>
                    <a:pt x="125" y="486"/>
                  </a:cubicBezTo>
                  <a:cubicBezTo>
                    <a:pt x="114" y="486"/>
                    <a:pt x="101" y="489"/>
                    <a:pt x="104" y="470"/>
                  </a:cubicBezTo>
                  <a:cubicBezTo>
                    <a:pt x="109" y="451"/>
                    <a:pt x="121" y="437"/>
                    <a:pt x="134" y="423"/>
                  </a:cubicBezTo>
                  <a:cubicBezTo>
                    <a:pt x="139" y="418"/>
                    <a:pt x="149" y="414"/>
                    <a:pt x="144" y="405"/>
                  </a:cubicBezTo>
                  <a:cubicBezTo>
                    <a:pt x="140" y="397"/>
                    <a:pt x="130" y="399"/>
                    <a:pt x="123" y="400"/>
                  </a:cubicBezTo>
                  <a:cubicBezTo>
                    <a:pt x="104" y="403"/>
                    <a:pt x="86" y="407"/>
                    <a:pt x="67" y="411"/>
                  </a:cubicBezTo>
                  <a:cubicBezTo>
                    <a:pt x="48" y="416"/>
                    <a:pt x="43" y="410"/>
                    <a:pt x="53" y="392"/>
                  </a:cubicBezTo>
                  <a:cubicBezTo>
                    <a:pt x="66" y="365"/>
                    <a:pt x="78" y="337"/>
                    <a:pt x="99" y="309"/>
                  </a:cubicBezTo>
                  <a:cubicBezTo>
                    <a:pt x="79" y="308"/>
                    <a:pt x="63" y="308"/>
                    <a:pt x="47" y="307"/>
                  </a:cubicBezTo>
                  <a:cubicBezTo>
                    <a:pt x="25" y="292"/>
                    <a:pt x="43" y="270"/>
                    <a:pt x="38" y="252"/>
                  </a:cubicBezTo>
                  <a:close/>
                </a:path>
              </a:pathLst>
            </a:custGeom>
            <a:solidFill>
              <a:srgbClr val="F2B849"/>
            </a:solidFill>
            <a:ln w="9525">
              <a:noFill/>
            </a:ln>
          </p:spPr>
          <p:txBody>
            <a:bodyPr/>
            <a:p>
              <a:endParaRPr lang="zh-CN" altLang="en-US"/>
            </a:p>
          </p:txBody>
        </p:sp>
        <p:sp>
          <p:nvSpPr>
            <p:cNvPr id="35873" name="Freeform 7"/>
            <p:cNvSpPr/>
            <p:nvPr/>
          </p:nvSpPr>
          <p:spPr>
            <a:xfrm>
              <a:off x="3254375" y="2187575"/>
              <a:ext cx="820738" cy="981075"/>
            </a:xfrm>
            <a:custGeom>
              <a:avLst/>
              <a:gdLst/>
              <a:ahLst/>
              <a:cxnLst>
                <a:cxn ang="0">
                  <a:pos x="766272" y="189824"/>
                </a:cxn>
                <a:cxn ang="0">
                  <a:pos x="518360" y="293194"/>
                </a:cxn>
                <a:cxn ang="0">
                  <a:pos x="505214" y="334542"/>
                </a:cxn>
                <a:cxn ang="0">
                  <a:pos x="561557" y="389046"/>
                </a:cxn>
                <a:cxn ang="0">
                  <a:pos x="606632" y="569474"/>
                </a:cxn>
                <a:cxn ang="0">
                  <a:pos x="394404" y="558197"/>
                </a:cxn>
                <a:cxn ang="0">
                  <a:pos x="394404" y="575112"/>
                </a:cxn>
                <a:cxn ang="0">
                  <a:pos x="371867" y="740504"/>
                </a:cxn>
                <a:cxn ang="0">
                  <a:pos x="377501" y="783732"/>
                </a:cxn>
                <a:cxn ang="0">
                  <a:pos x="272327" y="919053"/>
                </a:cxn>
                <a:cxn ang="0">
                  <a:pos x="272327" y="981075"/>
                </a:cxn>
                <a:cxn ang="0">
                  <a:pos x="150249" y="913414"/>
                </a:cxn>
                <a:cxn ang="0">
                  <a:pos x="144615" y="870187"/>
                </a:cxn>
                <a:cxn ang="0">
                  <a:pos x="77002" y="744263"/>
                </a:cxn>
                <a:cxn ang="0">
                  <a:pos x="7512" y="620219"/>
                </a:cxn>
                <a:cxn ang="0">
                  <a:pos x="7512" y="567595"/>
                </a:cxn>
                <a:cxn ang="0">
                  <a:pos x="35684" y="496175"/>
                </a:cxn>
                <a:cxn ang="0">
                  <a:pos x="123955" y="449189"/>
                </a:cxn>
                <a:cxn ang="0">
                  <a:pos x="232886" y="296953"/>
                </a:cxn>
                <a:cxn ang="0">
                  <a:pos x="272327" y="135320"/>
                </a:cxn>
                <a:cxn ang="0">
                  <a:pos x="458261" y="13156"/>
                </a:cxn>
                <a:cxn ang="0">
                  <a:pos x="520238" y="15035"/>
                </a:cxn>
                <a:cxn ang="0">
                  <a:pos x="747491" y="124043"/>
                </a:cxn>
                <a:cxn ang="0">
                  <a:pos x="766272" y="189824"/>
                </a:cxn>
                <a:cxn ang="0">
                  <a:pos x="700538" y="154115"/>
                </a:cxn>
                <a:cxn ang="0">
                  <a:pos x="766272" y="189824"/>
                </a:cxn>
              </a:cxnLst>
              <a:pathLst>
                <a:path w="437" h="522">
                  <a:moveTo>
                    <a:pt x="408" y="101"/>
                  </a:moveTo>
                  <a:cubicBezTo>
                    <a:pt x="373" y="139"/>
                    <a:pt x="323" y="143"/>
                    <a:pt x="276" y="156"/>
                  </a:cubicBezTo>
                  <a:cubicBezTo>
                    <a:pt x="260" y="161"/>
                    <a:pt x="250" y="163"/>
                    <a:pt x="269" y="178"/>
                  </a:cubicBezTo>
                  <a:cubicBezTo>
                    <a:pt x="277" y="190"/>
                    <a:pt x="287" y="198"/>
                    <a:pt x="299" y="207"/>
                  </a:cubicBezTo>
                  <a:cubicBezTo>
                    <a:pt x="334" y="230"/>
                    <a:pt x="341" y="262"/>
                    <a:pt x="323" y="303"/>
                  </a:cubicBezTo>
                  <a:cubicBezTo>
                    <a:pt x="285" y="306"/>
                    <a:pt x="248" y="308"/>
                    <a:pt x="210" y="297"/>
                  </a:cubicBezTo>
                  <a:cubicBezTo>
                    <a:pt x="202" y="294"/>
                    <a:pt x="214" y="303"/>
                    <a:pt x="210" y="306"/>
                  </a:cubicBezTo>
                  <a:cubicBezTo>
                    <a:pt x="187" y="333"/>
                    <a:pt x="197" y="364"/>
                    <a:pt x="198" y="394"/>
                  </a:cubicBezTo>
                  <a:cubicBezTo>
                    <a:pt x="199" y="401"/>
                    <a:pt x="200" y="409"/>
                    <a:pt x="201" y="417"/>
                  </a:cubicBezTo>
                  <a:cubicBezTo>
                    <a:pt x="199" y="473"/>
                    <a:pt x="195" y="478"/>
                    <a:pt x="145" y="489"/>
                  </a:cubicBezTo>
                  <a:cubicBezTo>
                    <a:pt x="139" y="500"/>
                    <a:pt x="169" y="511"/>
                    <a:pt x="145" y="522"/>
                  </a:cubicBezTo>
                  <a:cubicBezTo>
                    <a:pt x="117" y="521"/>
                    <a:pt x="100" y="501"/>
                    <a:pt x="80" y="486"/>
                  </a:cubicBezTo>
                  <a:cubicBezTo>
                    <a:pt x="77" y="479"/>
                    <a:pt x="75" y="471"/>
                    <a:pt x="77" y="463"/>
                  </a:cubicBezTo>
                  <a:cubicBezTo>
                    <a:pt x="85" y="430"/>
                    <a:pt x="78" y="408"/>
                    <a:pt x="41" y="396"/>
                  </a:cubicBezTo>
                  <a:cubicBezTo>
                    <a:pt x="11" y="387"/>
                    <a:pt x="8" y="357"/>
                    <a:pt x="4" y="330"/>
                  </a:cubicBezTo>
                  <a:cubicBezTo>
                    <a:pt x="2" y="321"/>
                    <a:pt x="0" y="311"/>
                    <a:pt x="4" y="302"/>
                  </a:cubicBezTo>
                  <a:cubicBezTo>
                    <a:pt x="19" y="293"/>
                    <a:pt x="41" y="287"/>
                    <a:pt x="19" y="264"/>
                  </a:cubicBezTo>
                  <a:cubicBezTo>
                    <a:pt x="22" y="233"/>
                    <a:pt x="52" y="251"/>
                    <a:pt x="66" y="239"/>
                  </a:cubicBezTo>
                  <a:cubicBezTo>
                    <a:pt x="83" y="211"/>
                    <a:pt x="102" y="184"/>
                    <a:pt x="124" y="158"/>
                  </a:cubicBezTo>
                  <a:cubicBezTo>
                    <a:pt x="145" y="133"/>
                    <a:pt x="139" y="100"/>
                    <a:pt x="145" y="72"/>
                  </a:cubicBezTo>
                  <a:cubicBezTo>
                    <a:pt x="157" y="18"/>
                    <a:pt x="167" y="0"/>
                    <a:pt x="244" y="7"/>
                  </a:cubicBezTo>
                  <a:cubicBezTo>
                    <a:pt x="255" y="8"/>
                    <a:pt x="266" y="16"/>
                    <a:pt x="277" y="8"/>
                  </a:cubicBezTo>
                  <a:cubicBezTo>
                    <a:pt x="314" y="34"/>
                    <a:pt x="362" y="39"/>
                    <a:pt x="398" y="66"/>
                  </a:cubicBezTo>
                  <a:cubicBezTo>
                    <a:pt x="407" y="73"/>
                    <a:pt x="437" y="80"/>
                    <a:pt x="408" y="101"/>
                  </a:cubicBezTo>
                  <a:cubicBezTo>
                    <a:pt x="400" y="92"/>
                    <a:pt x="390" y="85"/>
                    <a:pt x="373" y="82"/>
                  </a:cubicBezTo>
                  <a:cubicBezTo>
                    <a:pt x="382" y="101"/>
                    <a:pt x="401" y="90"/>
                    <a:pt x="408" y="101"/>
                  </a:cubicBezTo>
                  <a:close/>
                </a:path>
              </a:pathLst>
            </a:custGeom>
            <a:solidFill>
              <a:srgbClr val="F5DD83"/>
            </a:solidFill>
            <a:ln w="9525">
              <a:noFill/>
            </a:ln>
          </p:spPr>
          <p:txBody>
            <a:bodyPr/>
            <a:p>
              <a:endParaRPr lang="zh-CN" altLang="en-US"/>
            </a:p>
          </p:txBody>
        </p:sp>
        <p:sp>
          <p:nvSpPr>
            <p:cNvPr id="35874" name="Freeform 8"/>
            <p:cNvSpPr/>
            <p:nvPr/>
          </p:nvSpPr>
          <p:spPr>
            <a:xfrm>
              <a:off x="3160713" y="1585913"/>
              <a:ext cx="661988" cy="1065213"/>
            </a:xfrm>
            <a:custGeom>
              <a:avLst/>
              <a:gdLst/>
              <a:ahLst/>
              <a:cxnLst>
                <a:cxn ang="0">
                  <a:pos x="614971" y="616207"/>
                </a:cxn>
                <a:cxn ang="0">
                  <a:pos x="481445" y="629358"/>
                </a:cxn>
                <a:cxn ang="0">
                  <a:pos x="394936" y="710142"/>
                </a:cxn>
                <a:cxn ang="0">
                  <a:pos x="366726" y="820984"/>
                </a:cxn>
                <a:cxn ang="0">
                  <a:pos x="312187" y="943098"/>
                </a:cxn>
                <a:cxn ang="0">
                  <a:pos x="223797" y="1065213"/>
                </a:cxn>
                <a:cxn ang="0">
                  <a:pos x="214393" y="1061455"/>
                </a:cxn>
                <a:cxn ang="0">
                  <a:pos x="127884" y="1016367"/>
                </a:cxn>
                <a:cxn ang="0">
                  <a:pos x="116600" y="939341"/>
                </a:cxn>
                <a:cxn ang="0">
                  <a:pos x="142929" y="933705"/>
                </a:cxn>
                <a:cxn ang="0">
                  <a:pos x="124122" y="926190"/>
                </a:cxn>
                <a:cxn ang="0">
                  <a:pos x="109077" y="903646"/>
                </a:cxn>
                <a:cxn ang="0">
                  <a:pos x="124122" y="843528"/>
                </a:cxn>
                <a:cxn ang="0">
                  <a:pos x="139167" y="757109"/>
                </a:cxn>
                <a:cxn ang="0">
                  <a:pos x="163616" y="689476"/>
                </a:cxn>
                <a:cxn ang="0">
                  <a:pos x="129764" y="696991"/>
                </a:cxn>
                <a:cxn ang="0">
                  <a:pos x="73345" y="680083"/>
                </a:cxn>
                <a:cxn ang="0">
                  <a:pos x="97793" y="619965"/>
                </a:cxn>
                <a:cxn ang="0">
                  <a:pos x="156093" y="516637"/>
                </a:cxn>
                <a:cxn ang="0">
                  <a:pos x="261410" y="447126"/>
                </a:cxn>
                <a:cxn ang="0">
                  <a:pos x="184303" y="469670"/>
                </a:cxn>
                <a:cxn ang="0">
                  <a:pos x="110958" y="426460"/>
                </a:cxn>
                <a:cxn ang="0">
                  <a:pos x="62061" y="388887"/>
                </a:cxn>
                <a:cxn ang="0">
                  <a:pos x="18806" y="328769"/>
                </a:cxn>
                <a:cxn ang="0">
                  <a:pos x="33851" y="293074"/>
                </a:cxn>
                <a:cxn ang="0">
                  <a:pos x="39493" y="274287"/>
                </a:cxn>
                <a:cxn ang="0">
                  <a:pos x="35732" y="185989"/>
                </a:cxn>
                <a:cxn ang="0">
                  <a:pos x="37612" y="157809"/>
                </a:cxn>
                <a:cxn ang="0">
                  <a:pos x="71464" y="110842"/>
                </a:cxn>
                <a:cxn ang="0">
                  <a:pos x="95913" y="157809"/>
                </a:cxn>
                <a:cxn ang="0">
                  <a:pos x="120361" y="238592"/>
                </a:cxn>
                <a:cxn ang="0">
                  <a:pos x="206871" y="249864"/>
                </a:cxn>
                <a:cxn ang="0">
                  <a:pos x="280216" y="308103"/>
                </a:cxn>
                <a:cxn ang="0">
                  <a:pos x="366726" y="405795"/>
                </a:cxn>
                <a:cxn ang="0">
                  <a:pos x="601807" y="39452"/>
                </a:cxn>
                <a:cxn ang="0">
                  <a:pos x="658226" y="80783"/>
                </a:cxn>
                <a:cxn ang="0">
                  <a:pos x="569836" y="294953"/>
                </a:cxn>
                <a:cxn ang="0">
                  <a:pos x="504013" y="360707"/>
                </a:cxn>
                <a:cxn ang="0">
                  <a:pos x="526581" y="383251"/>
                </a:cxn>
                <a:cxn ang="0">
                  <a:pos x="590523" y="390765"/>
                </a:cxn>
                <a:cxn ang="0">
                  <a:pos x="477684" y="443369"/>
                </a:cxn>
                <a:cxn ang="0">
                  <a:pos x="432548" y="479064"/>
                </a:cxn>
                <a:cxn ang="0">
                  <a:pos x="496491" y="571119"/>
                </a:cxn>
                <a:cxn ang="0">
                  <a:pos x="558552" y="601178"/>
                </a:cxn>
                <a:cxn ang="0">
                  <a:pos x="614971" y="616207"/>
                </a:cxn>
              </a:cxnLst>
              <a:pathLst>
                <a:path w="352" h="567">
                  <a:moveTo>
                    <a:pt x="327" y="328"/>
                  </a:moveTo>
                  <a:cubicBezTo>
                    <a:pt x="305" y="343"/>
                    <a:pt x="280" y="334"/>
                    <a:pt x="256" y="335"/>
                  </a:cubicBezTo>
                  <a:cubicBezTo>
                    <a:pt x="226" y="336"/>
                    <a:pt x="212" y="347"/>
                    <a:pt x="210" y="378"/>
                  </a:cubicBezTo>
                  <a:cubicBezTo>
                    <a:pt x="209" y="398"/>
                    <a:pt x="190" y="426"/>
                    <a:pt x="195" y="437"/>
                  </a:cubicBezTo>
                  <a:cubicBezTo>
                    <a:pt x="212" y="474"/>
                    <a:pt x="177" y="482"/>
                    <a:pt x="166" y="502"/>
                  </a:cubicBezTo>
                  <a:cubicBezTo>
                    <a:pt x="153" y="525"/>
                    <a:pt x="135" y="546"/>
                    <a:pt x="119" y="567"/>
                  </a:cubicBezTo>
                  <a:cubicBezTo>
                    <a:pt x="117" y="567"/>
                    <a:pt x="116" y="566"/>
                    <a:pt x="114" y="565"/>
                  </a:cubicBezTo>
                  <a:cubicBezTo>
                    <a:pt x="101" y="552"/>
                    <a:pt x="83" y="549"/>
                    <a:pt x="68" y="541"/>
                  </a:cubicBezTo>
                  <a:cubicBezTo>
                    <a:pt x="50" y="531"/>
                    <a:pt x="34" y="518"/>
                    <a:pt x="62" y="500"/>
                  </a:cubicBezTo>
                  <a:cubicBezTo>
                    <a:pt x="66" y="498"/>
                    <a:pt x="71" y="498"/>
                    <a:pt x="76" y="497"/>
                  </a:cubicBezTo>
                  <a:cubicBezTo>
                    <a:pt x="73" y="495"/>
                    <a:pt x="69" y="496"/>
                    <a:pt x="66" y="493"/>
                  </a:cubicBezTo>
                  <a:cubicBezTo>
                    <a:pt x="62" y="490"/>
                    <a:pt x="60" y="486"/>
                    <a:pt x="58" y="481"/>
                  </a:cubicBezTo>
                  <a:cubicBezTo>
                    <a:pt x="56" y="469"/>
                    <a:pt x="56" y="458"/>
                    <a:pt x="66" y="449"/>
                  </a:cubicBezTo>
                  <a:cubicBezTo>
                    <a:pt x="82" y="436"/>
                    <a:pt x="96" y="425"/>
                    <a:pt x="74" y="403"/>
                  </a:cubicBezTo>
                  <a:cubicBezTo>
                    <a:pt x="61" y="390"/>
                    <a:pt x="88" y="381"/>
                    <a:pt x="87" y="367"/>
                  </a:cubicBezTo>
                  <a:cubicBezTo>
                    <a:pt x="79" y="364"/>
                    <a:pt x="74" y="370"/>
                    <a:pt x="69" y="371"/>
                  </a:cubicBezTo>
                  <a:cubicBezTo>
                    <a:pt x="57" y="374"/>
                    <a:pt x="45" y="375"/>
                    <a:pt x="39" y="362"/>
                  </a:cubicBezTo>
                  <a:cubicBezTo>
                    <a:pt x="32" y="348"/>
                    <a:pt x="40" y="335"/>
                    <a:pt x="52" y="330"/>
                  </a:cubicBezTo>
                  <a:cubicBezTo>
                    <a:pt x="78" y="320"/>
                    <a:pt x="87" y="306"/>
                    <a:pt x="83" y="275"/>
                  </a:cubicBezTo>
                  <a:cubicBezTo>
                    <a:pt x="81" y="249"/>
                    <a:pt x="110" y="243"/>
                    <a:pt x="139" y="238"/>
                  </a:cubicBezTo>
                  <a:cubicBezTo>
                    <a:pt x="120" y="239"/>
                    <a:pt x="109" y="244"/>
                    <a:pt x="98" y="250"/>
                  </a:cubicBezTo>
                  <a:cubicBezTo>
                    <a:pt x="69" y="263"/>
                    <a:pt x="63" y="259"/>
                    <a:pt x="59" y="227"/>
                  </a:cubicBezTo>
                  <a:cubicBezTo>
                    <a:pt x="57" y="210"/>
                    <a:pt x="59" y="198"/>
                    <a:pt x="33" y="207"/>
                  </a:cubicBezTo>
                  <a:cubicBezTo>
                    <a:pt x="4" y="217"/>
                    <a:pt x="0" y="198"/>
                    <a:pt x="10" y="175"/>
                  </a:cubicBezTo>
                  <a:cubicBezTo>
                    <a:pt x="13" y="168"/>
                    <a:pt x="16" y="162"/>
                    <a:pt x="18" y="156"/>
                  </a:cubicBezTo>
                  <a:cubicBezTo>
                    <a:pt x="19" y="152"/>
                    <a:pt x="20" y="149"/>
                    <a:pt x="21" y="146"/>
                  </a:cubicBezTo>
                  <a:cubicBezTo>
                    <a:pt x="26" y="130"/>
                    <a:pt x="23" y="114"/>
                    <a:pt x="19" y="99"/>
                  </a:cubicBezTo>
                  <a:cubicBezTo>
                    <a:pt x="19" y="94"/>
                    <a:pt x="18" y="89"/>
                    <a:pt x="20" y="84"/>
                  </a:cubicBezTo>
                  <a:cubicBezTo>
                    <a:pt x="23" y="73"/>
                    <a:pt x="24" y="58"/>
                    <a:pt x="38" y="59"/>
                  </a:cubicBezTo>
                  <a:cubicBezTo>
                    <a:pt x="50" y="60"/>
                    <a:pt x="49" y="74"/>
                    <a:pt x="51" y="84"/>
                  </a:cubicBezTo>
                  <a:cubicBezTo>
                    <a:pt x="54" y="99"/>
                    <a:pt x="53" y="114"/>
                    <a:pt x="64" y="127"/>
                  </a:cubicBezTo>
                  <a:cubicBezTo>
                    <a:pt x="79" y="135"/>
                    <a:pt x="95" y="129"/>
                    <a:pt x="110" y="133"/>
                  </a:cubicBezTo>
                  <a:cubicBezTo>
                    <a:pt x="128" y="138"/>
                    <a:pt x="145" y="142"/>
                    <a:pt x="149" y="164"/>
                  </a:cubicBezTo>
                  <a:cubicBezTo>
                    <a:pt x="154" y="192"/>
                    <a:pt x="195" y="184"/>
                    <a:pt x="195" y="216"/>
                  </a:cubicBezTo>
                  <a:cubicBezTo>
                    <a:pt x="247" y="155"/>
                    <a:pt x="259" y="72"/>
                    <a:pt x="320" y="21"/>
                  </a:cubicBezTo>
                  <a:cubicBezTo>
                    <a:pt x="350" y="0"/>
                    <a:pt x="349" y="29"/>
                    <a:pt x="350" y="43"/>
                  </a:cubicBezTo>
                  <a:cubicBezTo>
                    <a:pt x="352" y="88"/>
                    <a:pt x="329" y="124"/>
                    <a:pt x="303" y="157"/>
                  </a:cubicBezTo>
                  <a:cubicBezTo>
                    <a:pt x="293" y="170"/>
                    <a:pt x="277" y="178"/>
                    <a:pt x="268" y="192"/>
                  </a:cubicBezTo>
                  <a:cubicBezTo>
                    <a:pt x="252" y="214"/>
                    <a:pt x="275" y="201"/>
                    <a:pt x="280" y="204"/>
                  </a:cubicBezTo>
                  <a:cubicBezTo>
                    <a:pt x="291" y="200"/>
                    <a:pt x="302" y="197"/>
                    <a:pt x="314" y="208"/>
                  </a:cubicBezTo>
                  <a:cubicBezTo>
                    <a:pt x="298" y="227"/>
                    <a:pt x="275" y="230"/>
                    <a:pt x="254" y="236"/>
                  </a:cubicBezTo>
                  <a:cubicBezTo>
                    <a:pt x="243" y="239"/>
                    <a:pt x="220" y="243"/>
                    <a:pt x="230" y="255"/>
                  </a:cubicBezTo>
                  <a:cubicBezTo>
                    <a:pt x="243" y="271"/>
                    <a:pt x="220" y="314"/>
                    <a:pt x="264" y="304"/>
                  </a:cubicBezTo>
                  <a:cubicBezTo>
                    <a:pt x="281" y="300"/>
                    <a:pt x="291" y="304"/>
                    <a:pt x="297" y="320"/>
                  </a:cubicBezTo>
                  <a:cubicBezTo>
                    <a:pt x="307" y="322"/>
                    <a:pt x="317" y="325"/>
                    <a:pt x="327" y="328"/>
                  </a:cubicBezTo>
                  <a:close/>
                </a:path>
              </a:pathLst>
            </a:custGeom>
            <a:solidFill>
              <a:srgbClr val="F3CD60"/>
            </a:solidFill>
            <a:ln w="9525">
              <a:noFill/>
            </a:ln>
          </p:spPr>
          <p:txBody>
            <a:bodyPr/>
            <a:p>
              <a:endParaRPr lang="zh-CN" altLang="en-US"/>
            </a:p>
          </p:txBody>
        </p:sp>
        <p:sp>
          <p:nvSpPr>
            <p:cNvPr id="35875" name="Freeform 9"/>
            <p:cNvSpPr/>
            <p:nvPr/>
          </p:nvSpPr>
          <p:spPr>
            <a:xfrm>
              <a:off x="3255963" y="1373188"/>
              <a:ext cx="506413" cy="647700"/>
            </a:xfrm>
            <a:custGeom>
              <a:avLst/>
              <a:gdLst/>
              <a:ahLst/>
              <a:cxnLst>
                <a:cxn ang="0">
                  <a:pos x="506413" y="252301"/>
                </a:cxn>
                <a:cxn ang="0">
                  <a:pos x="431109" y="374686"/>
                </a:cxn>
                <a:cxn ang="0">
                  <a:pos x="382162" y="497072"/>
                </a:cxn>
                <a:cxn ang="0">
                  <a:pos x="344511" y="546026"/>
                </a:cxn>
                <a:cxn ang="0">
                  <a:pos x="306859" y="604394"/>
                </a:cxn>
                <a:cxn ang="0">
                  <a:pos x="276738" y="643934"/>
                </a:cxn>
                <a:cxn ang="0">
                  <a:pos x="254147" y="608160"/>
                </a:cxn>
                <a:cxn ang="0">
                  <a:pos x="141193" y="493306"/>
                </a:cxn>
                <a:cxn ang="0">
                  <a:pos x="11295" y="482009"/>
                </a:cxn>
                <a:cxn ang="0">
                  <a:pos x="5647" y="448118"/>
                </a:cxn>
                <a:cxn ang="0">
                  <a:pos x="11295" y="259833"/>
                </a:cxn>
                <a:cxn ang="0">
                  <a:pos x="144958" y="86611"/>
                </a:cxn>
                <a:cxn ang="0">
                  <a:pos x="199553" y="30125"/>
                </a:cxn>
                <a:cxn ang="0">
                  <a:pos x="274856" y="73431"/>
                </a:cxn>
                <a:cxn ang="0">
                  <a:pos x="256030" y="250418"/>
                </a:cxn>
                <a:cxn ang="0">
                  <a:pos x="506413" y="252301"/>
                </a:cxn>
              </a:cxnLst>
              <a:pathLst>
                <a:path w="269" h="344">
                  <a:moveTo>
                    <a:pt x="269" y="134"/>
                  </a:moveTo>
                  <a:cubicBezTo>
                    <a:pt x="264" y="161"/>
                    <a:pt x="240" y="176"/>
                    <a:pt x="229" y="199"/>
                  </a:cubicBezTo>
                  <a:cubicBezTo>
                    <a:pt x="218" y="220"/>
                    <a:pt x="195" y="235"/>
                    <a:pt x="203" y="264"/>
                  </a:cubicBezTo>
                  <a:cubicBezTo>
                    <a:pt x="206" y="275"/>
                    <a:pt x="190" y="281"/>
                    <a:pt x="183" y="290"/>
                  </a:cubicBezTo>
                  <a:cubicBezTo>
                    <a:pt x="176" y="300"/>
                    <a:pt x="160" y="306"/>
                    <a:pt x="163" y="321"/>
                  </a:cubicBezTo>
                  <a:cubicBezTo>
                    <a:pt x="166" y="335"/>
                    <a:pt x="157" y="341"/>
                    <a:pt x="147" y="342"/>
                  </a:cubicBezTo>
                  <a:cubicBezTo>
                    <a:pt x="132" y="344"/>
                    <a:pt x="141" y="328"/>
                    <a:pt x="135" y="323"/>
                  </a:cubicBezTo>
                  <a:cubicBezTo>
                    <a:pt x="113" y="304"/>
                    <a:pt x="89" y="293"/>
                    <a:pt x="75" y="262"/>
                  </a:cubicBezTo>
                  <a:cubicBezTo>
                    <a:pt x="66" y="244"/>
                    <a:pt x="30" y="255"/>
                    <a:pt x="6" y="256"/>
                  </a:cubicBezTo>
                  <a:cubicBezTo>
                    <a:pt x="1" y="250"/>
                    <a:pt x="0" y="242"/>
                    <a:pt x="3" y="238"/>
                  </a:cubicBezTo>
                  <a:cubicBezTo>
                    <a:pt x="23" y="205"/>
                    <a:pt x="9" y="171"/>
                    <a:pt x="6" y="138"/>
                  </a:cubicBezTo>
                  <a:cubicBezTo>
                    <a:pt x="17" y="97"/>
                    <a:pt x="49" y="73"/>
                    <a:pt x="77" y="46"/>
                  </a:cubicBezTo>
                  <a:cubicBezTo>
                    <a:pt x="87" y="36"/>
                    <a:pt x="101" y="30"/>
                    <a:pt x="106" y="16"/>
                  </a:cubicBezTo>
                  <a:cubicBezTo>
                    <a:pt x="133" y="0"/>
                    <a:pt x="144" y="15"/>
                    <a:pt x="146" y="39"/>
                  </a:cubicBezTo>
                  <a:cubicBezTo>
                    <a:pt x="148" y="70"/>
                    <a:pt x="147" y="101"/>
                    <a:pt x="136" y="133"/>
                  </a:cubicBezTo>
                  <a:cubicBezTo>
                    <a:pt x="181" y="139"/>
                    <a:pt x="226" y="93"/>
                    <a:pt x="269" y="134"/>
                  </a:cubicBezTo>
                  <a:close/>
                </a:path>
              </a:pathLst>
            </a:custGeom>
            <a:solidFill>
              <a:srgbClr val="F5E17A"/>
            </a:solidFill>
            <a:ln w="9525">
              <a:noFill/>
            </a:ln>
          </p:spPr>
          <p:txBody>
            <a:bodyPr/>
            <a:p>
              <a:endParaRPr lang="zh-CN" altLang="en-US"/>
            </a:p>
          </p:txBody>
        </p:sp>
        <p:sp>
          <p:nvSpPr>
            <p:cNvPr id="35876" name="Freeform 11"/>
            <p:cNvSpPr/>
            <p:nvPr/>
          </p:nvSpPr>
          <p:spPr>
            <a:xfrm>
              <a:off x="2889250" y="1219200"/>
              <a:ext cx="511175" cy="635000"/>
            </a:xfrm>
            <a:custGeom>
              <a:avLst/>
              <a:gdLst/>
              <a:ahLst/>
              <a:cxnLst>
                <a:cxn ang="0">
                  <a:pos x="392777" y="402041"/>
                </a:cxn>
                <a:cxn ang="0">
                  <a:pos x="396536" y="452766"/>
                </a:cxn>
                <a:cxn ang="0">
                  <a:pos x="381501" y="591789"/>
                </a:cxn>
                <a:cxn ang="0">
                  <a:pos x="377743" y="635000"/>
                </a:cxn>
                <a:cxn ang="0">
                  <a:pos x="347674" y="482825"/>
                </a:cxn>
                <a:cxn ang="0">
                  <a:pos x="319484" y="561730"/>
                </a:cxn>
                <a:cxn ang="0">
                  <a:pos x="287535" y="589911"/>
                </a:cxn>
                <a:cxn ang="0">
                  <a:pos x="163500" y="537307"/>
                </a:cxn>
                <a:cxn ang="0">
                  <a:pos x="157862" y="492218"/>
                </a:cxn>
                <a:cxn ang="0">
                  <a:pos x="163500" y="477189"/>
                </a:cxn>
                <a:cxn ang="0">
                  <a:pos x="146586" y="488461"/>
                </a:cxn>
                <a:cxn ang="0">
                  <a:pos x="112759" y="501612"/>
                </a:cxn>
                <a:cxn ang="0">
                  <a:pos x="56379" y="512884"/>
                </a:cxn>
                <a:cxn ang="0">
                  <a:pos x="63896" y="443372"/>
                </a:cxn>
                <a:cxn ang="0">
                  <a:pos x="103362" y="319378"/>
                </a:cxn>
                <a:cxn ang="0">
                  <a:pos x="18793" y="206656"/>
                </a:cxn>
                <a:cxn ang="0">
                  <a:pos x="16913" y="165325"/>
                </a:cxn>
                <a:cxn ang="0">
                  <a:pos x="52620" y="139023"/>
                </a:cxn>
                <a:cxn ang="0">
                  <a:pos x="157862" y="9393"/>
                </a:cxn>
                <a:cxn ang="0">
                  <a:pos x="231156" y="56360"/>
                </a:cxn>
                <a:cxn ang="0">
                  <a:pos x="236794" y="276168"/>
                </a:cxn>
                <a:cxn ang="0">
                  <a:pos x="486743" y="93934"/>
                </a:cxn>
                <a:cxn ang="0">
                  <a:pos x="494261" y="227322"/>
                </a:cxn>
                <a:cxn ang="0">
                  <a:pos x="437881" y="319378"/>
                </a:cxn>
                <a:cxn ang="0">
                  <a:pos x="392777" y="402041"/>
                </a:cxn>
              </a:cxnLst>
              <a:pathLst>
                <a:path w="272" h="338">
                  <a:moveTo>
                    <a:pt x="209" y="214"/>
                  </a:moveTo>
                  <a:cubicBezTo>
                    <a:pt x="209" y="223"/>
                    <a:pt x="208" y="233"/>
                    <a:pt x="211" y="241"/>
                  </a:cubicBezTo>
                  <a:cubicBezTo>
                    <a:pt x="226" y="268"/>
                    <a:pt x="232" y="292"/>
                    <a:pt x="203" y="315"/>
                  </a:cubicBezTo>
                  <a:cubicBezTo>
                    <a:pt x="199" y="319"/>
                    <a:pt x="202" y="330"/>
                    <a:pt x="201" y="338"/>
                  </a:cubicBezTo>
                  <a:cubicBezTo>
                    <a:pt x="187" y="314"/>
                    <a:pt x="185" y="288"/>
                    <a:pt x="185" y="257"/>
                  </a:cubicBezTo>
                  <a:cubicBezTo>
                    <a:pt x="173" y="272"/>
                    <a:pt x="170" y="285"/>
                    <a:pt x="170" y="299"/>
                  </a:cubicBezTo>
                  <a:cubicBezTo>
                    <a:pt x="172" y="313"/>
                    <a:pt x="161" y="314"/>
                    <a:pt x="153" y="314"/>
                  </a:cubicBezTo>
                  <a:cubicBezTo>
                    <a:pt x="127" y="315"/>
                    <a:pt x="107" y="299"/>
                    <a:pt x="87" y="286"/>
                  </a:cubicBezTo>
                  <a:cubicBezTo>
                    <a:pt x="79" y="280"/>
                    <a:pt x="80" y="271"/>
                    <a:pt x="84" y="262"/>
                  </a:cubicBezTo>
                  <a:cubicBezTo>
                    <a:pt x="85" y="259"/>
                    <a:pt x="89" y="258"/>
                    <a:pt x="87" y="254"/>
                  </a:cubicBezTo>
                  <a:cubicBezTo>
                    <a:pt x="84" y="257"/>
                    <a:pt x="81" y="259"/>
                    <a:pt x="78" y="260"/>
                  </a:cubicBezTo>
                  <a:cubicBezTo>
                    <a:pt x="72" y="263"/>
                    <a:pt x="66" y="264"/>
                    <a:pt x="60" y="267"/>
                  </a:cubicBezTo>
                  <a:cubicBezTo>
                    <a:pt x="50" y="272"/>
                    <a:pt x="40" y="284"/>
                    <a:pt x="30" y="273"/>
                  </a:cubicBezTo>
                  <a:cubicBezTo>
                    <a:pt x="19" y="261"/>
                    <a:pt x="24" y="247"/>
                    <a:pt x="34" y="236"/>
                  </a:cubicBezTo>
                  <a:cubicBezTo>
                    <a:pt x="64" y="221"/>
                    <a:pt x="69" y="199"/>
                    <a:pt x="55" y="170"/>
                  </a:cubicBezTo>
                  <a:cubicBezTo>
                    <a:pt x="44" y="147"/>
                    <a:pt x="45" y="117"/>
                    <a:pt x="10" y="110"/>
                  </a:cubicBezTo>
                  <a:cubicBezTo>
                    <a:pt x="3" y="109"/>
                    <a:pt x="0" y="96"/>
                    <a:pt x="9" y="88"/>
                  </a:cubicBezTo>
                  <a:cubicBezTo>
                    <a:pt x="21" y="91"/>
                    <a:pt x="26" y="83"/>
                    <a:pt x="28" y="74"/>
                  </a:cubicBezTo>
                  <a:cubicBezTo>
                    <a:pt x="36" y="42"/>
                    <a:pt x="59" y="23"/>
                    <a:pt x="84" y="5"/>
                  </a:cubicBezTo>
                  <a:cubicBezTo>
                    <a:pt x="105" y="0"/>
                    <a:pt x="112" y="18"/>
                    <a:pt x="123" y="30"/>
                  </a:cubicBezTo>
                  <a:cubicBezTo>
                    <a:pt x="125" y="68"/>
                    <a:pt x="141" y="107"/>
                    <a:pt x="126" y="147"/>
                  </a:cubicBezTo>
                  <a:cubicBezTo>
                    <a:pt x="165" y="106"/>
                    <a:pt x="202" y="64"/>
                    <a:pt x="259" y="50"/>
                  </a:cubicBezTo>
                  <a:cubicBezTo>
                    <a:pt x="272" y="74"/>
                    <a:pt x="254" y="98"/>
                    <a:pt x="263" y="121"/>
                  </a:cubicBezTo>
                  <a:cubicBezTo>
                    <a:pt x="265" y="146"/>
                    <a:pt x="243" y="155"/>
                    <a:pt x="233" y="170"/>
                  </a:cubicBezTo>
                  <a:cubicBezTo>
                    <a:pt x="223" y="184"/>
                    <a:pt x="204" y="193"/>
                    <a:pt x="209" y="214"/>
                  </a:cubicBezTo>
                  <a:close/>
                </a:path>
              </a:pathLst>
            </a:custGeom>
            <a:solidFill>
              <a:srgbClr val="F4DC69"/>
            </a:solidFill>
            <a:ln w="9525">
              <a:noFill/>
            </a:ln>
          </p:spPr>
          <p:txBody>
            <a:bodyPr/>
            <a:p>
              <a:endParaRPr lang="zh-CN" altLang="en-US"/>
            </a:p>
          </p:txBody>
        </p:sp>
        <p:sp>
          <p:nvSpPr>
            <p:cNvPr id="35877" name="Freeform 12"/>
            <p:cNvSpPr/>
            <p:nvPr/>
          </p:nvSpPr>
          <p:spPr>
            <a:xfrm>
              <a:off x="1816100" y="1465263"/>
              <a:ext cx="587375" cy="541338"/>
            </a:xfrm>
            <a:custGeom>
              <a:avLst/>
              <a:gdLst/>
              <a:ahLst/>
              <a:cxnLst>
                <a:cxn ang="0">
                  <a:pos x="146843" y="473670"/>
                </a:cxn>
                <a:cxn ang="0">
                  <a:pos x="41417" y="340215"/>
                </a:cxn>
                <a:cxn ang="0">
                  <a:pos x="9413" y="298863"/>
                </a:cxn>
                <a:cxn ang="0">
                  <a:pos x="67774" y="287585"/>
                </a:cxn>
                <a:cxn ang="0">
                  <a:pos x="303100" y="325178"/>
                </a:cxn>
                <a:cxn ang="0">
                  <a:pos x="180730" y="84584"/>
                </a:cxn>
                <a:cxn ang="0">
                  <a:pos x="171317" y="24435"/>
                </a:cxn>
                <a:cxn ang="0">
                  <a:pos x="244739" y="16916"/>
                </a:cxn>
                <a:cxn ang="0">
                  <a:pos x="438648" y="92102"/>
                </a:cxn>
                <a:cxn ang="0">
                  <a:pos x="481948" y="99621"/>
                </a:cxn>
                <a:cxn ang="0">
                  <a:pos x="515835" y="150371"/>
                </a:cxn>
                <a:cxn ang="0">
                  <a:pos x="562901" y="268789"/>
                </a:cxn>
                <a:cxn ang="0">
                  <a:pos x="568548" y="332697"/>
                </a:cxn>
                <a:cxn ang="0">
                  <a:pos x="508305" y="417281"/>
                </a:cxn>
                <a:cxn ang="0">
                  <a:pos x="476300" y="421040"/>
                </a:cxn>
                <a:cxn ang="0">
                  <a:pos x="421705" y="387207"/>
                </a:cxn>
                <a:cxn ang="0">
                  <a:pos x="523366" y="456753"/>
                </a:cxn>
                <a:cxn ang="0">
                  <a:pos x="497009" y="507504"/>
                </a:cxn>
                <a:cxn ang="0">
                  <a:pos x="455592" y="507504"/>
                </a:cxn>
                <a:cxn ang="0">
                  <a:pos x="244739" y="541338"/>
                </a:cxn>
                <a:cxn ang="0">
                  <a:pos x="225913" y="533819"/>
                </a:cxn>
                <a:cxn ang="0">
                  <a:pos x="146843" y="473670"/>
                </a:cxn>
              </a:cxnLst>
              <a:pathLst>
                <a:path w="312" h="288">
                  <a:moveTo>
                    <a:pt x="78" y="252"/>
                  </a:moveTo>
                  <a:cubicBezTo>
                    <a:pt x="68" y="222"/>
                    <a:pt x="44" y="202"/>
                    <a:pt x="22" y="181"/>
                  </a:cubicBezTo>
                  <a:cubicBezTo>
                    <a:pt x="15" y="174"/>
                    <a:pt x="0" y="170"/>
                    <a:pt x="5" y="159"/>
                  </a:cubicBezTo>
                  <a:cubicBezTo>
                    <a:pt x="11" y="146"/>
                    <a:pt x="26" y="150"/>
                    <a:pt x="36" y="153"/>
                  </a:cubicBezTo>
                  <a:cubicBezTo>
                    <a:pt x="76" y="165"/>
                    <a:pt x="118" y="156"/>
                    <a:pt x="161" y="173"/>
                  </a:cubicBezTo>
                  <a:cubicBezTo>
                    <a:pt x="142" y="125"/>
                    <a:pt x="110" y="90"/>
                    <a:pt x="96" y="45"/>
                  </a:cubicBezTo>
                  <a:cubicBezTo>
                    <a:pt x="92" y="35"/>
                    <a:pt x="82" y="24"/>
                    <a:pt x="91" y="13"/>
                  </a:cubicBezTo>
                  <a:cubicBezTo>
                    <a:pt x="102" y="0"/>
                    <a:pt x="116" y="5"/>
                    <a:pt x="130" y="9"/>
                  </a:cubicBezTo>
                  <a:cubicBezTo>
                    <a:pt x="166" y="20"/>
                    <a:pt x="201" y="30"/>
                    <a:pt x="233" y="49"/>
                  </a:cubicBezTo>
                  <a:cubicBezTo>
                    <a:pt x="240" y="54"/>
                    <a:pt x="247" y="63"/>
                    <a:pt x="256" y="53"/>
                  </a:cubicBezTo>
                  <a:cubicBezTo>
                    <a:pt x="275" y="54"/>
                    <a:pt x="276" y="68"/>
                    <a:pt x="274" y="80"/>
                  </a:cubicBezTo>
                  <a:cubicBezTo>
                    <a:pt x="269" y="107"/>
                    <a:pt x="277" y="127"/>
                    <a:pt x="299" y="143"/>
                  </a:cubicBezTo>
                  <a:cubicBezTo>
                    <a:pt x="311" y="152"/>
                    <a:pt x="312" y="168"/>
                    <a:pt x="302" y="177"/>
                  </a:cubicBezTo>
                  <a:cubicBezTo>
                    <a:pt x="288" y="190"/>
                    <a:pt x="269" y="197"/>
                    <a:pt x="270" y="222"/>
                  </a:cubicBezTo>
                  <a:cubicBezTo>
                    <a:pt x="270" y="226"/>
                    <a:pt x="259" y="226"/>
                    <a:pt x="253" y="224"/>
                  </a:cubicBezTo>
                  <a:cubicBezTo>
                    <a:pt x="242" y="220"/>
                    <a:pt x="234" y="211"/>
                    <a:pt x="224" y="206"/>
                  </a:cubicBezTo>
                  <a:cubicBezTo>
                    <a:pt x="233" y="232"/>
                    <a:pt x="257" y="235"/>
                    <a:pt x="278" y="243"/>
                  </a:cubicBezTo>
                  <a:cubicBezTo>
                    <a:pt x="283" y="257"/>
                    <a:pt x="272" y="263"/>
                    <a:pt x="264" y="270"/>
                  </a:cubicBezTo>
                  <a:cubicBezTo>
                    <a:pt x="257" y="273"/>
                    <a:pt x="248" y="273"/>
                    <a:pt x="242" y="270"/>
                  </a:cubicBezTo>
                  <a:cubicBezTo>
                    <a:pt x="199" y="246"/>
                    <a:pt x="163" y="259"/>
                    <a:pt x="130" y="288"/>
                  </a:cubicBezTo>
                  <a:cubicBezTo>
                    <a:pt x="126" y="287"/>
                    <a:pt x="123" y="286"/>
                    <a:pt x="120" y="284"/>
                  </a:cubicBezTo>
                  <a:cubicBezTo>
                    <a:pt x="113" y="264"/>
                    <a:pt x="91" y="264"/>
                    <a:pt x="78" y="252"/>
                  </a:cubicBezTo>
                  <a:close/>
                </a:path>
              </a:pathLst>
            </a:custGeom>
            <a:solidFill>
              <a:srgbClr val="F5CB5B"/>
            </a:solidFill>
            <a:ln w="9525">
              <a:noFill/>
            </a:ln>
          </p:spPr>
          <p:txBody>
            <a:bodyPr/>
            <a:p>
              <a:endParaRPr lang="zh-CN" altLang="en-US"/>
            </a:p>
          </p:txBody>
        </p:sp>
        <p:sp>
          <p:nvSpPr>
            <p:cNvPr id="35878" name="Freeform 14"/>
            <p:cNvSpPr/>
            <p:nvPr/>
          </p:nvSpPr>
          <p:spPr>
            <a:xfrm>
              <a:off x="2562225" y="1252538"/>
              <a:ext cx="485775" cy="701675"/>
            </a:xfrm>
            <a:custGeom>
              <a:avLst/>
              <a:gdLst/>
              <a:ahLst/>
              <a:cxnLst>
                <a:cxn ang="0">
                  <a:pos x="401046" y="411975"/>
                </a:cxn>
                <a:cxn ang="0">
                  <a:pos x="391632" y="475935"/>
                </a:cxn>
                <a:cxn ang="0">
                  <a:pos x="474477" y="442074"/>
                </a:cxn>
                <a:cxn ang="0">
                  <a:pos x="480126" y="481578"/>
                </a:cxn>
                <a:cxn ang="0">
                  <a:pos x="397281" y="639596"/>
                </a:cxn>
                <a:cxn ang="0">
                  <a:pos x="365272" y="654645"/>
                </a:cxn>
                <a:cxn ang="0">
                  <a:pos x="175104" y="662170"/>
                </a:cxn>
                <a:cxn ang="0">
                  <a:pos x="120502" y="677219"/>
                </a:cxn>
                <a:cxn ang="0">
                  <a:pos x="80962" y="692269"/>
                </a:cxn>
                <a:cxn ang="0">
                  <a:pos x="24477" y="641477"/>
                </a:cxn>
                <a:cxn ang="0">
                  <a:pos x="0" y="244551"/>
                </a:cxn>
                <a:cxn ang="0">
                  <a:pos x="5648" y="221977"/>
                </a:cxn>
                <a:cxn ang="0">
                  <a:pos x="60251" y="0"/>
                </a:cxn>
                <a:cxn ang="0">
                  <a:pos x="141213" y="150493"/>
                </a:cxn>
                <a:cxn ang="0">
                  <a:pos x="126150" y="278412"/>
                </a:cxn>
                <a:cxn ang="0">
                  <a:pos x="154393" y="163661"/>
                </a:cxn>
                <a:cxn ang="0">
                  <a:pos x="173222" y="139206"/>
                </a:cxn>
                <a:cxn ang="0">
                  <a:pos x="195816" y="205047"/>
                </a:cxn>
                <a:cxn ang="0">
                  <a:pos x="184519" y="304748"/>
                </a:cxn>
                <a:cxn ang="0">
                  <a:pos x="241004" y="474053"/>
                </a:cxn>
                <a:cxn ang="0">
                  <a:pos x="295607" y="498509"/>
                </a:cxn>
                <a:cxn ang="0">
                  <a:pos x="337029" y="453361"/>
                </a:cxn>
                <a:cxn ang="0">
                  <a:pos x="346444" y="331085"/>
                </a:cxn>
                <a:cxn ang="0">
                  <a:pos x="340795" y="272769"/>
                </a:cxn>
                <a:cxn ang="0">
                  <a:pos x="376569" y="212571"/>
                </a:cxn>
                <a:cxn ang="0">
                  <a:pos x="414226" y="265244"/>
                </a:cxn>
                <a:cxn ang="0">
                  <a:pos x="401046" y="411975"/>
                </a:cxn>
              </a:cxnLst>
              <a:pathLst>
                <a:path w="258" h="373">
                  <a:moveTo>
                    <a:pt x="213" y="219"/>
                  </a:moveTo>
                  <a:cubicBezTo>
                    <a:pt x="208" y="229"/>
                    <a:pt x="203" y="239"/>
                    <a:pt x="208" y="253"/>
                  </a:cubicBezTo>
                  <a:cubicBezTo>
                    <a:pt x="224" y="248"/>
                    <a:pt x="233" y="229"/>
                    <a:pt x="252" y="235"/>
                  </a:cubicBezTo>
                  <a:cubicBezTo>
                    <a:pt x="258" y="241"/>
                    <a:pt x="256" y="249"/>
                    <a:pt x="255" y="256"/>
                  </a:cubicBezTo>
                  <a:cubicBezTo>
                    <a:pt x="242" y="285"/>
                    <a:pt x="217" y="308"/>
                    <a:pt x="211" y="340"/>
                  </a:cubicBezTo>
                  <a:cubicBezTo>
                    <a:pt x="210" y="348"/>
                    <a:pt x="203" y="354"/>
                    <a:pt x="194" y="348"/>
                  </a:cubicBezTo>
                  <a:cubicBezTo>
                    <a:pt x="159" y="322"/>
                    <a:pt x="126" y="341"/>
                    <a:pt x="93" y="352"/>
                  </a:cubicBezTo>
                  <a:cubicBezTo>
                    <a:pt x="83" y="355"/>
                    <a:pt x="74" y="358"/>
                    <a:pt x="64" y="360"/>
                  </a:cubicBezTo>
                  <a:cubicBezTo>
                    <a:pt x="56" y="361"/>
                    <a:pt x="50" y="365"/>
                    <a:pt x="43" y="368"/>
                  </a:cubicBezTo>
                  <a:cubicBezTo>
                    <a:pt x="21" y="373"/>
                    <a:pt x="15" y="359"/>
                    <a:pt x="13" y="341"/>
                  </a:cubicBezTo>
                  <a:cubicBezTo>
                    <a:pt x="27" y="269"/>
                    <a:pt x="18" y="199"/>
                    <a:pt x="0" y="130"/>
                  </a:cubicBezTo>
                  <a:cubicBezTo>
                    <a:pt x="0" y="125"/>
                    <a:pt x="1" y="121"/>
                    <a:pt x="3" y="118"/>
                  </a:cubicBezTo>
                  <a:cubicBezTo>
                    <a:pt x="8" y="78"/>
                    <a:pt x="7" y="36"/>
                    <a:pt x="32" y="0"/>
                  </a:cubicBezTo>
                  <a:cubicBezTo>
                    <a:pt x="66" y="16"/>
                    <a:pt x="67" y="50"/>
                    <a:pt x="75" y="80"/>
                  </a:cubicBezTo>
                  <a:cubicBezTo>
                    <a:pt x="67" y="103"/>
                    <a:pt x="63" y="127"/>
                    <a:pt x="67" y="148"/>
                  </a:cubicBezTo>
                  <a:cubicBezTo>
                    <a:pt x="70" y="130"/>
                    <a:pt x="56" y="105"/>
                    <a:pt x="82" y="87"/>
                  </a:cubicBezTo>
                  <a:cubicBezTo>
                    <a:pt x="85" y="83"/>
                    <a:pt x="88" y="78"/>
                    <a:pt x="92" y="74"/>
                  </a:cubicBezTo>
                  <a:cubicBezTo>
                    <a:pt x="111" y="80"/>
                    <a:pt x="105" y="96"/>
                    <a:pt x="104" y="109"/>
                  </a:cubicBezTo>
                  <a:cubicBezTo>
                    <a:pt x="102" y="127"/>
                    <a:pt x="104" y="146"/>
                    <a:pt x="98" y="162"/>
                  </a:cubicBezTo>
                  <a:cubicBezTo>
                    <a:pt x="83" y="202"/>
                    <a:pt x="109" y="225"/>
                    <a:pt x="128" y="252"/>
                  </a:cubicBezTo>
                  <a:cubicBezTo>
                    <a:pt x="135" y="262"/>
                    <a:pt x="144" y="268"/>
                    <a:pt x="157" y="265"/>
                  </a:cubicBezTo>
                  <a:cubicBezTo>
                    <a:pt x="170" y="262"/>
                    <a:pt x="177" y="253"/>
                    <a:pt x="179" y="241"/>
                  </a:cubicBezTo>
                  <a:cubicBezTo>
                    <a:pt x="183" y="219"/>
                    <a:pt x="189" y="198"/>
                    <a:pt x="184" y="176"/>
                  </a:cubicBezTo>
                  <a:cubicBezTo>
                    <a:pt x="181" y="166"/>
                    <a:pt x="180" y="156"/>
                    <a:pt x="181" y="145"/>
                  </a:cubicBezTo>
                  <a:cubicBezTo>
                    <a:pt x="182" y="131"/>
                    <a:pt x="182" y="114"/>
                    <a:pt x="200" y="113"/>
                  </a:cubicBezTo>
                  <a:cubicBezTo>
                    <a:pt x="215" y="112"/>
                    <a:pt x="218" y="129"/>
                    <a:pt x="220" y="141"/>
                  </a:cubicBezTo>
                  <a:cubicBezTo>
                    <a:pt x="223" y="167"/>
                    <a:pt x="230" y="195"/>
                    <a:pt x="213" y="219"/>
                  </a:cubicBezTo>
                  <a:close/>
                </a:path>
              </a:pathLst>
            </a:custGeom>
            <a:solidFill>
              <a:srgbClr val="F1BB48"/>
            </a:solidFill>
            <a:ln w="9525">
              <a:noFill/>
            </a:ln>
          </p:spPr>
          <p:txBody>
            <a:bodyPr/>
            <a:p>
              <a:endParaRPr lang="zh-CN" altLang="en-US"/>
            </a:p>
          </p:txBody>
        </p:sp>
        <p:sp>
          <p:nvSpPr>
            <p:cNvPr id="35879" name="Freeform 15"/>
            <p:cNvSpPr/>
            <p:nvPr/>
          </p:nvSpPr>
          <p:spPr>
            <a:xfrm>
              <a:off x="2181225" y="1331913"/>
              <a:ext cx="436563" cy="671513"/>
            </a:xfrm>
            <a:custGeom>
              <a:avLst/>
              <a:gdLst/>
              <a:ahLst/>
              <a:cxnLst>
                <a:cxn ang="0">
                  <a:pos x="158065" y="594392"/>
                </a:cxn>
                <a:cxn ang="0">
                  <a:pos x="0" y="498462"/>
                </a:cxn>
                <a:cxn ang="0">
                  <a:pos x="126076" y="549248"/>
                </a:cxn>
                <a:cxn ang="0">
                  <a:pos x="129839" y="515390"/>
                </a:cxn>
                <a:cxn ang="0">
                  <a:pos x="154302" y="475890"/>
                </a:cxn>
                <a:cxn ang="0">
                  <a:pos x="197582" y="449556"/>
                </a:cxn>
                <a:cxn ang="0">
                  <a:pos x="176883" y="408174"/>
                </a:cxn>
                <a:cxn ang="0">
                  <a:pos x="133603" y="289672"/>
                </a:cxn>
                <a:cxn ang="0">
                  <a:pos x="116667" y="233242"/>
                </a:cxn>
                <a:cxn ang="0">
                  <a:pos x="109140" y="62072"/>
                </a:cxn>
                <a:cxn ang="0">
                  <a:pos x="158065" y="30095"/>
                </a:cxn>
                <a:cxn ang="0">
                  <a:pos x="246507" y="141074"/>
                </a:cxn>
                <a:cxn ang="0">
                  <a:pos x="336830" y="291553"/>
                </a:cxn>
                <a:cxn ang="0">
                  <a:pos x="363175" y="291553"/>
                </a:cxn>
                <a:cxn ang="0">
                  <a:pos x="395164" y="242647"/>
                </a:cxn>
                <a:cxn ang="0">
                  <a:pos x="344357" y="413817"/>
                </a:cxn>
                <a:cxn ang="0">
                  <a:pos x="270970" y="472128"/>
                </a:cxn>
                <a:cxn ang="0">
                  <a:pos x="351884" y="528557"/>
                </a:cxn>
                <a:cxn ang="0">
                  <a:pos x="378229" y="541724"/>
                </a:cxn>
                <a:cxn ang="0">
                  <a:pos x="344357" y="632012"/>
                </a:cxn>
                <a:cxn ang="0">
                  <a:pos x="254034" y="671513"/>
                </a:cxn>
                <a:cxn ang="0">
                  <a:pos x="158065" y="594392"/>
                </a:cxn>
              </a:cxnLst>
              <a:pathLst>
                <a:path w="232" h="357">
                  <a:moveTo>
                    <a:pt x="84" y="316"/>
                  </a:moveTo>
                  <a:cubicBezTo>
                    <a:pt x="39" y="328"/>
                    <a:pt x="28" y="287"/>
                    <a:pt x="0" y="265"/>
                  </a:cubicBezTo>
                  <a:cubicBezTo>
                    <a:pt x="33" y="257"/>
                    <a:pt x="49" y="280"/>
                    <a:pt x="67" y="292"/>
                  </a:cubicBezTo>
                  <a:cubicBezTo>
                    <a:pt x="76" y="284"/>
                    <a:pt x="72" y="279"/>
                    <a:pt x="69" y="274"/>
                  </a:cubicBezTo>
                  <a:cubicBezTo>
                    <a:pt x="61" y="259"/>
                    <a:pt x="52" y="244"/>
                    <a:pt x="82" y="253"/>
                  </a:cubicBezTo>
                  <a:cubicBezTo>
                    <a:pt x="93" y="256"/>
                    <a:pt x="102" y="251"/>
                    <a:pt x="105" y="239"/>
                  </a:cubicBezTo>
                  <a:cubicBezTo>
                    <a:pt x="108" y="228"/>
                    <a:pt x="101" y="225"/>
                    <a:pt x="94" y="217"/>
                  </a:cubicBezTo>
                  <a:cubicBezTo>
                    <a:pt x="79" y="201"/>
                    <a:pt x="54" y="184"/>
                    <a:pt x="71" y="154"/>
                  </a:cubicBezTo>
                  <a:cubicBezTo>
                    <a:pt x="79" y="142"/>
                    <a:pt x="70" y="133"/>
                    <a:pt x="62" y="124"/>
                  </a:cubicBezTo>
                  <a:cubicBezTo>
                    <a:pt x="61" y="94"/>
                    <a:pt x="58" y="63"/>
                    <a:pt x="58" y="33"/>
                  </a:cubicBezTo>
                  <a:cubicBezTo>
                    <a:pt x="57" y="17"/>
                    <a:pt x="61" y="0"/>
                    <a:pt x="84" y="16"/>
                  </a:cubicBezTo>
                  <a:cubicBezTo>
                    <a:pt x="104" y="32"/>
                    <a:pt x="124" y="48"/>
                    <a:pt x="131" y="75"/>
                  </a:cubicBezTo>
                  <a:cubicBezTo>
                    <a:pt x="141" y="105"/>
                    <a:pt x="163" y="129"/>
                    <a:pt x="179" y="155"/>
                  </a:cubicBezTo>
                  <a:cubicBezTo>
                    <a:pt x="183" y="162"/>
                    <a:pt x="188" y="163"/>
                    <a:pt x="193" y="155"/>
                  </a:cubicBezTo>
                  <a:cubicBezTo>
                    <a:pt x="198" y="146"/>
                    <a:pt x="199" y="134"/>
                    <a:pt x="210" y="129"/>
                  </a:cubicBezTo>
                  <a:cubicBezTo>
                    <a:pt x="232" y="170"/>
                    <a:pt x="224" y="196"/>
                    <a:pt x="183" y="220"/>
                  </a:cubicBezTo>
                  <a:cubicBezTo>
                    <a:pt x="169" y="228"/>
                    <a:pt x="144" y="227"/>
                    <a:pt x="144" y="251"/>
                  </a:cubicBezTo>
                  <a:cubicBezTo>
                    <a:pt x="145" y="277"/>
                    <a:pt x="171" y="273"/>
                    <a:pt x="187" y="281"/>
                  </a:cubicBezTo>
                  <a:cubicBezTo>
                    <a:pt x="192" y="283"/>
                    <a:pt x="197" y="285"/>
                    <a:pt x="201" y="288"/>
                  </a:cubicBezTo>
                  <a:cubicBezTo>
                    <a:pt x="220" y="314"/>
                    <a:pt x="205" y="328"/>
                    <a:pt x="183" y="336"/>
                  </a:cubicBezTo>
                  <a:cubicBezTo>
                    <a:pt x="167" y="343"/>
                    <a:pt x="150" y="347"/>
                    <a:pt x="135" y="357"/>
                  </a:cubicBezTo>
                  <a:cubicBezTo>
                    <a:pt x="112" y="351"/>
                    <a:pt x="95" y="338"/>
                    <a:pt x="84" y="316"/>
                  </a:cubicBezTo>
                  <a:close/>
                </a:path>
              </a:pathLst>
            </a:custGeom>
            <a:solidFill>
              <a:srgbClr val="F1BB48"/>
            </a:solidFill>
            <a:ln w="9525">
              <a:noFill/>
            </a:ln>
          </p:spPr>
          <p:txBody>
            <a:bodyPr/>
            <a:p>
              <a:endParaRPr lang="zh-CN" altLang="en-US"/>
            </a:p>
          </p:txBody>
        </p:sp>
        <p:sp>
          <p:nvSpPr>
            <p:cNvPr id="35880" name="Freeform 16"/>
            <p:cNvSpPr/>
            <p:nvPr/>
          </p:nvSpPr>
          <p:spPr>
            <a:xfrm>
              <a:off x="2697163" y="1276350"/>
              <a:ext cx="350838" cy="512763"/>
            </a:xfrm>
            <a:custGeom>
              <a:avLst/>
              <a:gdLst/>
              <a:ahLst/>
              <a:cxnLst>
                <a:cxn ang="0">
                  <a:pos x="266411" y="388798"/>
                </a:cxn>
                <a:cxn ang="0">
                  <a:pos x="262659" y="246051"/>
                </a:cxn>
                <a:cxn ang="0">
                  <a:pos x="245774" y="195338"/>
                </a:cxn>
                <a:cxn ang="0">
                  <a:pos x="225136" y="270468"/>
                </a:cxn>
                <a:cxn ang="0">
                  <a:pos x="225136" y="433876"/>
                </a:cxn>
                <a:cxn ang="0">
                  <a:pos x="155719" y="501493"/>
                </a:cxn>
                <a:cxn ang="0">
                  <a:pos x="86302" y="458293"/>
                </a:cxn>
                <a:cxn ang="0">
                  <a:pos x="18761" y="388798"/>
                </a:cxn>
                <a:cxn ang="0">
                  <a:pos x="18761" y="345598"/>
                </a:cxn>
                <a:cxn ang="0">
                  <a:pos x="39398" y="116451"/>
                </a:cxn>
                <a:cxn ang="0">
                  <a:pos x="43151" y="101425"/>
                </a:cxn>
                <a:cxn ang="0">
                  <a:pos x="120072" y="1878"/>
                </a:cxn>
                <a:cxn ang="0">
                  <a:pos x="210127" y="108938"/>
                </a:cxn>
                <a:cxn ang="0">
                  <a:pos x="225136" y="146503"/>
                </a:cxn>
                <a:cxn ang="0">
                  <a:pos x="324572" y="306155"/>
                </a:cxn>
                <a:cxn ang="0">
                  <a:pos x="266411" y="388798"/>
                </a:cxn>
              </a:cxnLst>
              <a:pathLst>
                <a:path w="187" h="273">
                  <a:moveTo>
                    <a:pt x="142" y="207"/>
                  </a:moveTo>
                  <a:cubicBezTo>
                    <a:pt x="142" y="182"/>
                    <a:pt x="142" y="156"/>
                    <a:pt x="140" y="131"/>
                  </a:cubicBezTo>
                  <a:cubicBezTo>
                    <a:pt x="140" y="122"/>
                    <a:pt x="135" y="114"/>
                    <a:pt x="131" y="104"/>
                  </a:cubicBezTo>
                  <a:cubicBezTo>
                    <a:pt x="113" y="115"/>
                    <a:pt x="116" y="133"/>
                    <a:pt x="120" y="144"/>
                  </a:cubicBezTo>
                  <a:cubicBezTo>
                    <a:pt x="129" y="174"/>
                    <a:pt x="121" y="202"/>
                    <a:pt x="120" y="231"/>
                  </a:cubicBezTo>
                  <a:cubicBezTo>
                    <a:pt x="118" y="258"/>
                    <a:pt x="101" y="261"/>
                    <a:pt x="83" y="267"/>
                  </a:cubicBezTo>
                  <a:cubicBezTo>
                    <a:pt x="62" y="273"/>
                    <a:pt x="56" y="261"/>
                    <a:pt x="46" y="244"/>
                  </a:cubicBezTo>
                  <a:cubicBezTo>
                    <a:pt x="38" y="231"/>
                    <a:pt x="36" y="207"/>
                    <a:pt x="10" y="207"/>
                  </a:cubicBezTo>
                  <a:cubicBezTo>
                    <a:pt x="0" y="207"/>
                    <a:pt x="8" y="193"/>
                    <a:pt x="10" y="184"/>
                  </a:cubicBezTo>
                  <a:cubicBezTo>
                    <a:pt x="20" y="144"/>
                    <a:pt x="26" y="103"/>
                    <a:pt x="21" y="62"/>
                  </a:cubicBezTo>
                  <a:cubicBezTo>
                    <a:pt x="21" y="59"/>
                    <a:pt x="21" y="56"/>
                    <a:pt x="23" y="54"/>
                  </a:cubicBezTo>
                  <a:cubicBezTo>
                    <a:pt x="37" y="36"/>
                    <a:pt x="34" y="0"/>
                    <a:pt x="64" y="1"/>
                  </a:cubicBezTo>
                  <a:cubicBezTo>
                    <a:pt x="96" y="1"/>
                    <a:pt x="102" y="34"/>
                    <a:pt x="112" y="58"/>
                  </a:cubicBezTo>
                  <a:cubicBezTo>
                    <a:pt x="111" y="66"/>
                    <a:pt x="112" y="77"/>
                    <a:pt x="120" y="78"/>
                  </a:cubicBezTo>
                  <a:cubicBezTo>
                    <a:pt x="176" y="82"/>
                    <a:pt x="158" y="133"/>
                    <a:pt x="173" y="163"/>
                  </a:cubicBezTo>
                  <a:cubicBezTo>
                    <a:pt x="187" y="191"/>
                    <a:pt x="169" y="203"/>
                    <a:pt x="142" y="207"/>
                  </a:cubicBezTo>
                  <a:close/>
                </a:path>
              </a:pathLst>
            </a:custGeom>
            <a:solidFill>
              <a:srgbClr val="F5D45B"/>
            </a:solidFill>
            <a:ln w="9525">
              <a:noFill/>
            </a:ln>
          </p:spPr>
          <p:txBody>
            <a:bodyPr/>
            <a:p>
              <a:endParaRPr lang="zh-CN" altLang="en-US"/>
            </a:p>
          </p:txBody>
        </p:sp>
        <p:sp>
          <p:nvSpPr>
            <p:cNvPr id="35881" name="Freeform 17"/>
            <p:cNvSpPr/>
            <p:nvPr/>
          </p:nvSpPr>
          <p:spPr>
            <a:xfrm>
              <a:off x="3530600" y="1914525"/>
              <a:ext cx="452438" cy="287338"/>
            </a:xfrm>
            <a:custGeom>
              <a:avLst/>
              <a:gdLst/>
              <a:ahLst/>
              <a:cxnLst>
                <a:cxn ang="0">
                  <a:pos x="187733" y="272313"/>
                </a:cxn>
                <a:cxn ang="0">
                  <a:pos x="116394" y="262923"/>
                </a:cxn>
                <a:cxn ang="0">
                  <a:pos x="61952" y="214094"/>
                </a:cxn>
                <a:cxn ang="0">
                  <a:pos x="50688" y="176534"/>
                </a:cxn>
                <a:cxn ang="0">
                  <a:pos x="86357" y="99535"/>
                </a:cxn>
                <a:cxn ang="0">
                  <a:pos x="202752" y="65730"/>
                </a:cxn>
                <a:cxn ang="0">
                  <a:pos x="155818" y="54462"/>
                </a:cxn>
                <a:cxn ang="0">
                  <a:pos x="364203" y="5634"/>
                </a:cxn>
                <a:cxn ang="0">
                  <a:pos x="433664" y="24414"/>
                </a:cxn>
                <a:cxn ang="0">
                  <a:pos x="401749" y="78877"/>
                </a:cxn>
                <a:cxn ang="0">
                  <a:pos x="232789" y="212216"/>
                </a:cxn>
                <a:cxn ang="0">
                  <a:pos x="187733" y="272313"/>
                </a:cxn>
              </a:cxnLst>
              <a:pathLst>
                <a:path w="241" h="153">
                  <a:moveTo>
                    <a:pt x="100" y="145"/>
                  </a:moveTo>
                  <a:cubicBezTo>
                    <a:pt x="89" y="131"/>
                    <a:pt x="76" y="137"/>
                    <a:pt x="62" y="140"/>
                  </a:cubicBezTo>
                  <a:cubicBezTo>
                    <a:pt x="42" y="145"/>
                    <a:pt x="15" y="153"/>
                    <a:pt x="33" y="114"/>
                  </a:cubicBezTo>
                  <a:cubicBezTo>
                    <a:pt x="37" y="105"/>
                    <a:pt x="33" y="100"/>
                    <a:pt x="27" y="94"/>
                  </a:cubicBezTo>
                  <a:cubicBezTo>
                    <a:pt x="0" y="66"/>
                    <a:pt x="21" y="57"/>
                    <a:pt x="46" y="53"/>
                  </a:cubicBezTo>
                  <a:cubicBezTo>
                    <a:pt x="67" y="50"/>
                    <a:pt x="87" y="42"/>
                    <a:pt x="108" y="35"/>
                  </a:cubicBezTo>
                  <a:cubicBezTo>
                    <a:pt x="101" y="26"/>
                    <a:pt x="91" y="31"/>
                    <a:pt x="83" y="29"/>
                  </a:cubicBezTo>
                  <a:cubicBezTo>
                    <a:pt x="120" y="19"/>
                    <a:pt x="155" y="4"/>
                    <a:pt x="194" y="3"/>
                  </a:cubicBezTo>
                  <a:cubicBezTo>
                    <a:pt x="209" y="2"/>
                    <a:pt x="224" y="0"/>
                    <a:pt x="231" y="13"/>
                  </a:cubicBezTo>
                  <a:cubicBezTo>
                    <a:pt x="241" y="28"/>
                    <a:pt x="222" y="34"/>
                    <a:pt x="214" y="42"/>
                  </a:cubicBezTo>
                  <a:cubicBezTo>
                    <a:pt x="186" y="69"/>
                    <a:pt x="157" y="94"/>
                    <a:pt x="124" y="113"/>
                  </a:cubicBezTo>
                  <a:cubicBezTo>
                    <a:pt x="112" y="121"/>
                    <a:pt x="99" y="127"/>
                    <a:pt x="100" y="145"/>
                  </a:cubicBezTo>
                  <a:close/>
                </a:path>
              </a:pathLst>
            </a:custGeom>
            <a:solidFill>
              <a:srgbClr val="F5E184"/>
            </a:solidFill>
            <a:ln w="9525">
              <a:noFill/>
            </a:ln>
          </p:spPr>
          <p:txBody>
            <a:bodyPr/>
            <a:p>
              <a:endParaRPr lang="zh-CN" altLang="en-US"/>
            </a:p>
          </p:txBody>
        </p:sp>
        <p:sp>
          <p:nvSpPr>
            <p:cNvPr id="35882" name="Freeform 19"/>
            <p:cNvSpPr/>
            <p:nvPr/>
          </p:nvSpPr>
          <p:spPr>
            <a:xfrm>
              <a:off x="3587750" y="2744788"/>
              <a:ext cx="365125" cy="249238"/>
            </a:xfrm>
            <a:custGeom>
              <a:avLst/>
              <a:gdLst/>
              <a:ahLst/>
              <a:cxnLst>
                <a:cxn ang="0">
                  <a:pos x="39321" y="183649"/>
                </a:cxn>
                <a:cxn ang="0">
                  <a:pos x="58045" y="24361"/>
                </a:cxn>
                <a:cxn ang="0">
                  <a:pos x="187243" y="39353"/>
                </a:cxn>
                <a:cxn ang="0">
                  <a:pos x="307079" y="140547"/>
                </a:cxn>
                <a:cxn ang="0">
                  <a:pos x="359507" y="204262"/>
                </a:cxn>
                <a:cxn ang="0">
                  <a:pos x="286482" y="239868"/>
                </a:cxn>
                <a:cxn ang="0">
                  <a:pos x="95494" y="183649"/>
                </a:cxn>
                <a:cxn ang="0">
                  <a:pos x="39321" y="183649"/>
                </a:cxn>
              </a:cxnLst>
              <a:pathLst>
                <a:path w="195" h="133">
                  <a:moveTo>
                    <a:pt x="21" y="98"/>
                  </a:moveTo>
                  <a:cubicBezTo>
                    <a:pt x="0" y="52"/>
                    <a:pt x="3" y="28"/>
                    <a:pt x="31" y="13"/>
                  </a:cubicBezTo>
                  <a:cubicBezTo>
                    <a:pt x="56" y="0"/>
                    <a:pt x="79" y="2"/>
                    <a:pt x="100" y="21"/>
                  </a:cubicBezTo>
                  <a:cubicBezTo>
                    <a:pt x="111" y="51"/>
                    <a:pt x="136" y="65"/>
                    <a:pt x="164" y="75"/>
                  </a:cubicBezTo>
                  <a:cubicBezTo>
                    <a:pt x="181" y="81"/>
                    <a:pt x="195" y="90"/>
                    <a:pt x="192" y="109"/>
                  </a:cubicBezTo>
                  <a:cubicBezTo>
                    <a:pt x="189" y="133"/>
                    <a:pt x="168" y="131"/>
                    <a:pt x="153" y="128"/>
                  </a:cubicBezTo>
                  <a:cubicBezTo>
                    <a:pt x="118" y="121"/>
                    <a:pt x="81" y="119"/>
                    <a:pt x="51" y="98"/>
                  </a:cubicBezTo>
                  <a:cubicBezTo>
                    <a:pt x="41" y="91"/>
                    <a:pt x="31" y="85"/>
                    <a:pt x="21" y="98"/>
                  </a:cubicBezTo>
                  <a:close/>
                </a:path>
              </a:pathLst>
            </a:custGeom>
            <a:solidFill>
              <a:srgbClr val="F5E4A1"/>
            </a:solidFill>
            <a:ln w="9525">
              <a:noFill/>
            </a:ln>
          </p:spPr>
          <p:txBody>
            <a:bodyPr/>
            <a:p>
              <a:endParaRPr lang="zh-CN" altLang="en-US"/>
            </a:p>
          </p:txBody>
        </p:sp>
        <p:sp>
          <p:nvSpPr>
            <p:cNvPr id="35883" name="Freeform 20"/>
            <p:cNvSpPr/>
            <p:nvPr/>
          </p:nvSpPr>
          <p:spPr>
            <a:xfrm>
              <a:off x="1681163" y="1930400"/>
              <a:ext cx="373063" cy="200025"/>
            </a:xfrm>
            <a:custGeom>
              <a:avLst/>
              <a:gdLst/>
              <a:ahLst/>
              <a:cxnLst>
                <a:cxn ang="0">
                  <a:pos x="282623" y="9346"/>
                </a:cxn>
                <a:cxn ang="0">
                  <a:pos x="369294" y="69167"/>
                </a:cxn>
                <a:cxn ang="0">
                  <a:pos x="339148" y="87861"/>
                </a:cxn>
                <a:cxn ang="0">
                  <a:pos x="320306" y="119641"/>
                </a:cxn>
                <a:cxn ang="0">
                  <a:pos x="233635" y="200025"/>
                </a:cxn>
                <a:cxn ang="0">
                  <a:pos x="62177" y="110294"/>
                </a:cxn>
                <a:cxn ang="0">
                  <a:pos x="7536" y="54212"/>
                </a:cxn>
                <a:cxn ang="0">
                  <a:pos x="71597" y="24302"/>
                </a:cxn>
                <a:cxn ang="0">
                  <a:pos x="282623" y="9346"/>
                </a:cxn>
              </a:cxnLst>
              <a:pathLst>
                <a:path w="198" h="107">
                  <a:moveTo>
                    <a:pt x="150" y="5"/>
                  </a:moveTo>
                  <a:cubicBezTo>
                    <a:pt x="171" y="7"/>
                    <a:pt x="198" y="0"/>
                    <a:pt x="196" y="37"/>
                  </a:cubicBezTo>
                  <a:cubicBezTo>
                    <a:pt x="192" y="42"/>
                    <a:pt x="186" y="46"/>
                    <a:pt x="180" y="47"/>
                  </a:cubicBezTo>
                  <a:cubicBezTo>
                    <a:pt x="170" y="50"/>
                    <a:pt x="173" y="57"/>
                    <a:pt x="170" y="64"/>
                  </a:cubicBezTo>
                  <a:cubicBezTo>
                    <a:pt x="163" y="83"/>
                    <a:pt x="151" y="105"/>
                    <a:pt x="124" y="107"/>
                  </a:cubicBezTo>
                  <a:cubicBezTo>
                    <a:pt x="97" y="85"/>
                    <a:pt x="63" y="76"/>
                    <a:pt x="33" y="59"/>
                  </a:cubicBezTo>
                  <a:cubicBezTo>
                    <a:pt x="20" y="52"/>
                    <a:pt x="0" y="50"/>
                    <a:pt x="4" y="29"/>
                  </a:cubicBezTo>
                  <a:cubicBezTo>
                    <a:pt x="7" y="10"/>
                    <a:pt x="25" y="15"/>
                    <a:pt x="38" y="13"/>
                  </a:cubicBezTo>
                  <a:cubicBezTo>
                    <a:pt x="75" y="6"/>
                    <a:pt x="112" y="2"/>
                    <a:pt x="150" y="5"/>
                  </a:cubicBezTo>
                  <a:close/>
                </a:path>
              </a:pathLst>
            </a:custGeom>
            <a:solidFill>
              <a:srgbClr val="F2B849"/>
            </a:solidFill>
            <a:ln w="9525">
              <a:noFill/>
            </a:ln>
          </p:spPr>
          <p:txBody>
            <a:bodyPr/>
            <a:p>
              <a:endParaRPr lang="zh-CN" altLang="en-US"/>
            </a:p>
          </p:txBody>
        </p:sp>
        <p:sp>
          <p:nvSpPr>
            <p:cNvPr id="35884" name="Freeform 21"/>
            <p:cNvSpPr/>
            <p:nvPr/>
          </p:nvSpPr>
          <p:spPr>
            <a:xfrm>
              <a:off x="3487738" y="2971800"/>
              <a:ext cx="242888" cy="328613"/>
            </a:xfrm>
            <a:custGeom>
              <a:avLst/>
              <a:gdLst/>
              <a:ahLst/>
              <a:cxnLst>
                <a:cxn ang="0">
                  <a:pos x="242888" y="276034"/>
                </a:cxn>
                <a:cxn ang="0">
                  <a:pos x="154393" y="287301"/>
                </a:cxn>
                <a:cxn ang="0">
                  <a:pos x="39539" y="189656"/>
                </a:cxn>
                <a:cxn ang="0">
                  <a:pos x="16945" y="110789"/>
                </a:cxn>
                <a:cxn ang="0">
                  <a:pos x="52719" y="116422"/>
                </a:cxn>
                <a:cxn ang="0">
                  <a:pos x="126151" y="28166"/>
                </a:cxn>
                <a:cxn ang="0">
                  <a:pos x="144979" y="0"/>
                </a:cxn>
                <a:cxn ang="0">
                  <a:pos x="188285" y="142711"/>
                </a:cxn>
                <a:cxn ang="0">
                  <a:pos x="242888" y="276034"/>
                </a:cxn>
              </a:cxnLst>
              <a:pathLst>
                <a:path w="129" h="175">
                  <a:moveTo>
                    <a:pt x="129" y="147"/>
                  </a:moveTo>
                  <a:cubicBezTo>
                    <a:pt x="116" y="175"/>
                    <a:pt x="98" y="152"/>
                    <a:pt x="82" y="153"/>
                  </a:cubicBezTo>
                  <a:cubicBezTo>
                    <a:pt x="58" y="140"/>
                    <a:pt x="32" y="130"/>
                    <a:pt x="21" y="101"/>
                  </a:cubicBezTo>
                  <a:cubicBezTo>
                    <a:pt x="24" y="86"/>
                    <a:pt x="0" y="84"/>
                    <a:pt x="9" y="59"/>
                  </a:cubicBezTo>
                  <a:cubicBezTo>
                    <a:pt x="10" y="57"/>
                    <a:pt x="20" y="63"/>
                    <a:pt x="28" y="62"/>
                  </a:cubicBezTo>
                  <a:cubicBezTo>
                    <a:pt x="55" y="58"/>
                    <a:pt x="74" y="47"/>
                    <a:pt x="67" y="15"/>
                  </a:cubicBezTo>
                  <a:cubicBezTo>
                    <a:pt x="64" y="4"/>
                    <a:pt x="68" y="1"/>
                    <a:pt x="77" y="0"/>
                  </a:cubicBezTo>
                  <a:cubicBezTo>
                    <a:pt x="94" y="22"/>
                    <a:pt x="96" y="49"/>
                    <a:pt x="100" y="76"/>
                  </a:cubicBezTo>
                  <a:cubicBezTo>
                    <a:pt x="103" y="102"/>
                    <a:pt x="103" y="130"/>
                    <a:pt x="129" y="147"/>
                  </a:cubicBezTo>
                  <a:close/>
                </a:path>
              </a:pathLst>
            </a:custGeom>
            <a:solidFill>
              <a:srgbClr val="F1E2A4"/>
            </a:solidFill>
            <a:ln w="9525">
              <a:noFill/>
            </a:ln>
          </p:spPr>
          <p:txBody>
            <a:bodyPr/>
            <a:p>
              <a:endParaRPr lang="zh-CN" altLang="en-US"/>
            </a:p>
          </p:txBody>
        </p:sp>
        <p:sp>
          <p:nvSpPr>
            <p:cNvPr id="35885" name="Freeform 23"/>
            <p:cNvSpPr/>
            <p:nvPr/>
          </p:nvSpPr>
          <p:spPr>
            <a:xfrm>
              <a:off x="1914525" y="2000250"/>
              <a:ext cx="206375" cy="157163"/>
            </a:xfrm>
            <a:custGeom>
              <a:avLst/>
              <a:gdLst/>
              <a:ahLst/>
              <a:cxnLst>
                <a:cxn ang="0">
                  <a:pos x="0" y="130969"/>
                </a:cxn>
                <a:cxn ang="0">
                  <a:pos x="80673" y="58000"/>
                </a:cxn>
                <a:cxn ang="0">
                  <a:pos x="30018" y="18709"/>
                </a:cxn>
                <a:cxn ang="0">
                  <a:pos x="135081" y="0"/>
                </a:cxn>
                <a:cxn ang="0">
                  <a:pos x="135081" y="0"/>
                </a:cxn>
                <a:cxn ang="0">
                  <a:pos x="202622" y="35548"/>
                </a:cxn>
                <a:cxn ang="0">
                  <a:pos x="206375" y="43032"/>
                </a:cxn>
                <a:cxn ang="0">
                  <a:pos x="16885" y="157163"/>
                </a:cxn>
                <a:cxn ang="0">
                  <a:pos x="0" y="130969"/>
                </a:cxn>
              </a:cxnLst>
              <a:pathLst>
                <a:path w="110" h="84">
                  <a:moveTo>
                    <a:pt x="0" y="70"/>
                  </a:moveTo>
                  <a:cubicBezTo>
                    <a:pt x="5" y="47"/>
                    <a:pt x="27" y="42"/>
                    <a:pt x="43" y="31"/>
                  </a:cubicBezTo>
                  <a:cubicBezTo>
                    <a:pt x="38" y="17"/>
                    <a:pt x="20" y="28"/>
                    <a:pt x="16" y="10"/>
                  </a:cubicBezTo>
                  <a:cubicBezTo>
                    <a:pt x="34" y="7"/>
                    <a:pt x="53" y="3"/>
                    <a:pt x="72" y="0"/>
                  </a:cubicBezTo>
                  <a:cubicBezTo>
                    <a:pt x="72" y="0"/>
                    <a:pt x="72" y="0"/>
                    <a:pt x="72" y="0"/>
                  </a:cubicBezTo>
                  <a:cubicBezTo>
                    <a:pt x="82" y="9"/>
                    <a:pt x="98" y="8"/>
                    <a:pt x="108" y="19"/>
                  </a:cubicBezTo>
                  <a:cubicBezTo>
                    <a:pt x="109" y="20"/>
                    <a:pt x="109" y="21"/>
                    <a:pt x="110" y="23"/>
                  </a:cubicBezTo>
                  <a:cubicBezTo>
                    <a:pt x="103" y="68"/>
                    <a:pt x="78" y="84"/>
                    <a:pt x="9" y="84"/>
                  </a:cubicBezTo>
                  <a:cubicBezTo>
                    <a:pt x="6" y="80"/>
                    <a:pt x="3" y="75"/>
                    <a:pt x="0" y="70"/>
                  </a:cubicBezTo>
                  <a:close/>
                </a:path>
              </a:pathLst>
            </a:custGeom>
            <a:solidFill>
              <a:srgbClr val="F5CB5B"/>
            </a:solidFill>
            <a:ln w="9525">
              <a:noFill/>
            </a:ln>
          </p:spPr>
          <p:txBody>
            <a:bodyPr/>
            <a:p>
              <a:endParaRPr lang="zh-CN" altLang="en-US"/>
            </a:p>
          </p:txBody>
        </p:sp>
        <p:sp>
          <p:nvSpPr>
            <p:cNvPr id="35886" name="Freeform 24"/>
            <p:cNvSpPr/>
            <p:nvPr/>
          </p:nvSpPr>
          <p:spPr>
            <a:xfrm>
              <a:off x="2339975" y="1362075"/>
              <a:ext cx="255588" cy="280988"/>
            </a:xfrm>
            <a:custGeom>
              <a:avLst/>
              <a:gdLst/>
              <a:ahLst/>
              <a:cxnLst>
                <a:cxn ang="0">
                  <a:pos x="71414" y="115035"/>
                </a:cxn>
                <a:cxn ang="0">
                  <a:pos x="0" y="0"/>
                </a:cxn>
                <a:cxn ang="0">
                  <a:pos x="159742" y="79204"/>
                </a:cxn>
                <a:cxn ang="0">
                  <a:pos x="229277" y="113149"/>
                </a:cxn>
                <a:cxn ang="0">
                  <a:pos x="231156" y="128236"/>
                </a:cxn>
                <a:cxn ang="0">
                  <a:pos x="234915" y="216869"/>
                </a:cxn>
                <a:cxn ang="0">
                  <a:pos x="218001" y="275330"/>
                </a:cxn>
                <a:cxn ang="0">
                  <a:pos x="184173" y="258358"/>
                </a:cxn>
                <a:cxn ang="0">
                  <a:pos x="71414" y="115035"/>
                </a:cxn>
              </a:cxnLst>
              <a:pathLst>
                <a:path w="136" h="149">
                  <a:moveTo>
                    <a:pt x="38" y="61"/>
                  </a:moveTo>
                  <a:cubicBezTo>
                    <a:pt x="34" y="35"/>
                    <a:pt x="5" y="25"/>
                    <a:pt x="0" y="0"/>
                  </a:cubicBezTo>
                  <a:cubicBezTo>
                    <a:pt x="31" y="9"/>
                    <a:pt x="60" y="22"/>
                    <a:pt x="85" y="42"/>
                  </a:cubicBezTo>
                  <a:cubicBezTo>
                    <a:pt x="96" y="51"/>
                    <a:pt x="107" y="60"/>
                    <a:pt x="122" y="60"/>
                  </a:cubicBezTo>
                  <a:cubicBezTo>
                    <a:pt x="122" y="62"/>
                    <a:pt x="123" y="65"/>
                    <a:pt x="123" y="68"/>
                  </a:cubicBezTo>
                  <a:cubicBezTo>
                    <a:pt x="121" y="84"/>
                    <a:pt x="136" y="99"/>
                    <a:pt x="125" y="115"/>
                  </a:cubicBezTo>
                  <a:cubicBezTo>
                    <a:pt x="122" y="125"/>
                    <a:pt x="119" y="136"/>
                    <a:pt x="116" y="146"/>
                  </a:cubicBezTo>
                  <a:cubicBezTo>
                    <a:pt x="107" y="149"/>
                    <a:pt x="98" y="143"/>
                    <a:pt x="98" y="137"/>
                  </a:cubicBezTo>
                  <a:cubicBezTo>
                    <a:pt x="104" y="91"/>
                    <a:pt x="69" y="78"/>
                    <a:pt x="38" y="61"/>
                  </a:cubicBezTo>
                  <a:close/>
                </a:path>
              </a:pathLst>
            </a:custGeom>
            <a:solidFill>
              <a:srgbClr val="F4DF8F"/>
            </a:solidFill>
            <a:ln w="9525">
              <a:noFill/>
            </a:ln>
          </p:spPr>
          <p:txBody>
            <a:bodyPr/>
            <a:p>
              <a:endParaRPr lang="zh-CN" altLang="en-US"/>
            </a:p>
          </p:txBody>
        </p:sp>
        <p:sp>
          <p:nvSpPr>
            <p:cNvPr id="35887" name="Freeform 25"/>
            <p:cNvSpPr/>
            <p:nvPr/>
          </p:nvSpPr>
          <p:spPr>
            <a:xfrm>
              <a:off x="3752850" y="2522538"/>
              <a:ext cx="227013" cy="273050"/>
            </a:xfrm>
            <a:custGeom>
              <a:avLst/>
              <a:gdLst/>
              <a:ahLst/>
              <a:cxnLst>
                <a:cxn ang="0">
                  <a:pos x="106940" y="233504"/>
                </a:cxn>
                <a:cxn ang="0">
                  <a:pos x="93807" y="101687"/>
                </a:cxn>
                <a:cxn ang="0">
                  <a:pos x="61912" y="65908"/>
                </a:cxn>
                <a:cxn ang="0">
                  <a:pos x="7504" y="0"/>
                </a:cxn>
                <a:cxn ang="0">
                  <a:pos x="180109" y="160063"/>
                </a:cxn>
                <a:cxn ang="0">
                  <a:pos x="204499" y="227855"/>
                </a:cxn>
                <a:cxn ang="0">
                  <a:pos x="110692" y="246686"/>
                </a:cxn>
                <a:cxn ang="0">
                  <a:pos x="103187" y="237271"/>
                </a:cxn>
                <a:cxn ang="0">
                  <a:pos x="106940" y="233504"/>
                </a:cxn>
              </a:cxnLst>
              <a:pathLst>
                <a:path w="121" h="145">
                  <a:moveTo>
                    <a:pt x="57" y="124"/>
                  </a:moveTo>
                  <a:cubicBezTo>
                    <a:pt x="59" y="100"/>
                    <a:pt x="63" y="77"/>
                    <a:pt x="50" y="54"/>
                  </a:cubicBezTo>
                  <a:cubicBezTo>
                    <a:pt x="46" y="46"/>
                    <a:pt x="40" y="34"/>
                    <a:pt x="33" y="35"/>
                  </a:cubicBezTo>
                  <a:cubicBezTo>
                    <a:pt x="0" y="41"/>
                    <a:pt x="8" y="16"/>
                    <a:pt x="4" y="0"/>
                  </a:cubicBezTo>
                  <a:cubicBezTo>
                    <a:pt x="44" y="19"/>
                    <a:pt x="69" y="53"/>
                    <a:pt x="96" y="85"/>
                  </a:cubicBezTo>
                  <a:cubicBezTo>
                    <a:pt x="104" y="94"/>
                    <a:pt x="121" y="107"/>
                    <a:pt x="109" y="121"/>
                  </a:cubicBezTo>
                  <a:cubicBezTo>
                    <a:pt x="97" y="133"/>
                    <a:pt x="79" y="145"/>
                    <a:pt x="59" y="131"/>
                  </a:cubicBezTo>
                  <a:cubicBezTo>
                    <a:pt x="56" y="129"/>
                    <a:pt x="55" y="128"/>
                    <a:pt x="55" y="126"/>
                  </a:cubicBezTo>
                  <a:cubicBezTo>
                    <a:pt x="56" y="125"/>
                    <a:pt x="57" y="124"/>
                    <a:pt x="57" y="124"/>
                  </a:cubicBezTo>
                  <a:close/>
                </a:path>
              </a:pathLst>
            </a:custGeom>
            <a:solidFill>
              <a:srgbClr val="F4E3A7"/>
            </a:solidFill>
            <a:ln w="9525">
              <a:noFill/>
            </a:ln>
          </p:spPr>
          <p:txBody>
            <a:bodyPr/>
            <a:p>
              <a:endParaRPr lang="zh-CN" altLang="en-US"/>
            </a:p>
          </p:txBody>
        </p:sp>
        <p:sp>
          <p:nvSpPr>
            <p:cNvPr id="35888" name="Freeform 26"/>
            <p:cNvSpPr/>
            <p:nvPr/>
          </p:nvSpPr>
          <p:spPr>
            <a:xfrm>
              <a:off x="2994025" y="3706813"/>
              <a:ext cx="174625" cy="214313"/>
            </a:xfrm>
            <a:custGeom>
              <a:avLst/>
              <a:gdLst/>
              <a:ahLst/>
              <a:cxnLst>
                <a:cxn ang="0">
                  <a:pos x="75107" y="157914"/>
                </a:cxn>
                <a:cxn ang="0">
                  <a:pos x="67596" y="127835"/>
                </a:cxn>
                <a:cxn ang="0">
                  <a:pos x="46942" y="124075"/>
                </a:cxn>
                <a:cxn ang="0">
                  <a:pos x="0" y="140995"/>
                </a:cxn>
                <a:cxn ang="0">
                  <a:pos x="28165" y="77077"/>
                </a:cxn>
                <a:cxn ang="0">
                  <a:pos x="16899" y="0"/>
                </a:cxn>
                <a:cxn ang="0">
                  <a:pos x="75107" y="30079"/>
                </a:cxn>
                <a:cxn ang="0">
                  <a:pos x="116416" y="93996"/>
                </a:cxn>
                <a:cxn ang="0">
                  <a:pos x="137071" y="95876"/>
                </a:cxn>
                <a:cxn ang="0">
                  <a:pos x="170869" y="139115"/>
                </a:cxn>
                <a:cxn ang="0">
                  <a:pos x="174625" y="157914"/>
                </a:cxn>
                <a:cxn ang="0">
                  <a:pos x="167114" y="186113"/>
                </a:cxn>
                <a:cxn ang="0">
                  <a:pos x="86373" y="193633"/>
                </a:cxn>
                <a:cxn ang="0">
                  <a:pos x="75107" y="157914"/>
                </a:cxn>
              </a:cxnLst>
              <a:pathLst>
                <a:path w="93" h="114">
                  <a:moveTo>
                    <a:pt x="40" y="84"/>
                  </a:moveTo>
                  <a:cubicBezTo>
                    <a:pt x="60" y="74"/>
                    <a:pt x="36" y="74"/>
                    <a:pt x="36" y="68"/>
                  </a:cubicBezTo>
                  <a:cubicBezTo>
                    <a:pt x="36" y="65"/>
                    <a:pt x="30" y="54"/>
                    <a:pt x="25" y="66"/>
                  </a:cubicBezTo>
                  <a:cubicBezTo>
                    <a:pt x="20" y="79"/>
                    <a:pt x="10" y="77"/>
                    <a:pt x="0" y="75"/>
                  </a:cubicBezTo>
                  <a:cubicBezTo>
                    <a:pt x="17" y="69"/>
                    <a:pt x="19" y="57"/>
                    <a:pt x="15" y="41"/>
                  </a:cubicBezTo>
                  <a:cubicBezTo>
                    <a:pt x="12" y="27"/>
                    <a:pt x="11" y="14"/>
                    <a:pt x="9" y="0"/>
                  </a:cubicBezTo>
                  <a:cubicBezTo>
                    <a:pt x="22" y="0"/>
                    <a:pt x="23" y="24"/>
                    <a:pt x="40" y="16"/>
                  </a:cubicBezTo>
                  <a:cubicBezTo>
                    <a:pt x="52" y="24"/>
                    <a:pt x="56" y="38"/>
                    <a:pt x="62" y="50"/>
                  </a:cubicBezTo>
                  <a:cubicBezTo>
                    <a:pt x="65" y="58"/>
                    <a:pt x="69" y="53"/>
                    <a:pt x="73" y="51"/>
                  </a:cubicBezTo>
                  <a:cubicBezTo>
                    <a:pt x="85" y="54"/>
                    <a:pt x="87" y="65"/>
                    <a:pt x="91" y="74"/>
                  </a:cubicBezTo>
                  <a:cubicBezTo>
                    <a:pt x="92" y="77"/>
                    <a:pt x="93" y="81"/>
                    <a:pt x="93" y="84"/>
                  </a:cubicBezTo>
                  <a:cubicBezTo>
                    <a:pt x="93" y="90"/>
                    <a:pt x="92" y="95"/>
                    <a:pt x="89" y="99"/>
                  </a:cubicBezTo>
                  <a:cubicBezTo>
                    <a:pt x="75" y="105"/>
                    <a:pt x="61" y="114"/>
                    <a:pt x="46" y="103"/>
                  </a:cubicBezTo>
                  <a:cubicBezTo>
                    <a:pt x="41" y="98"/>
                    <a:pt x="36" y="92"/>
                    <a:pt x="40" y="84"/>
                  </a:cubicBezTo>
                  <a:close/>
                </a:path>
              </a:pathLst>
            </a:custGeom>
            <a:solidFill>
              <a:srgbClr val="809E8B"/>
            </a:solidFill>
            <a:ln w="9525">
              <a:noFill/>
            </a:ln>
          </p:spPr>
          <p:txBody>
            <a:bodyPr/>
            <a:p>
              <a:endParaRPr lang="zh-CN" altLang="en-US"/>
            </a:p>
          </p:txBody>
        </p:sp>
        <p:sp>
          <p:nvSpPr>
            <p:cNvPr id="35889" name="Freeform 28"/>
            <p:cNvSpPr/>
            <p:nvPr/>
          </p:nvSpPr>
          <p:spPr>
            <a:xfrm>
              <a:off x="3254375" y="1403350"/>
              <a:ext cx="220663" cy="219075"/>
            </a:xfrm>
            <a:custGeom>
              <a:avLst/>
              <a:gdLst/>
              <a:ahLst/>
              <a:cxnLst>
                <a:cxn ang="0">
                  <a:pos x="28290" y="219075"/>
                </a:cxn>
                <a:cxn ang="0">
                  <a:pos x="35834" y="160529"/>
                </a:cxn>
                <a:cxn ang="0">
                  <a:pos x="130134" y="43437"/>
                </a:cxn>
                <a:cxn ang="0">
                  <a:pos x="201802" y="0"/>
                </a:cxn>
                <a:cxn ang="0">
                  <a:pos x="175398" y="47214"/>
                </a:cxn>
                <a:cxn ang="0">
                  <a:pos x="28290" y="219075"/>
                </a:cxn>
              </a:cxnLst>
              <a:pathLst>
                <a:path w="117" h="116">
                  <a:moveTo>
                    <a:pt x="15" y="116"/>
                  </a:moveTo>
                  <a:cubicBezTo>
                    <a:pt x="0" y="103"/>
                    <a:pt x="11" y="94"/>
                    <a:pt x="19" y="85"/>
                  </a:cubicBezTo>
                  <a:cubicBezTo>
                    <a:pt x="36" y="64"/>
                    <a:pt x="52" y="44"/>
                    <a:pt x="69" y="23"/>
                  </a:cubicBezTo>
                  <a:cubicBezTo>
                    <a:pt x="81" y="15"/>
                    <a:pt x="94" y="8"/>
                    <a:pt x="107" y="0"/>
                  </a:cubicBezTo>
                  <a:cubicBezTo>
                    <a:pt x="117" y="15"/>
                    <a:pt x="99" y="18"/>
                    <a:pt x="93" y="25"/>
                  </a:cubicBezTo>
                  <a:cubicBezTo>
                    <a:pt x="66" y="55"/>
                    <a:pt x="34" y="80"/>
                    <a:pt x="15" y="116"/>
                  </a:cubicBezTo>
                  <a:close/>
                </a:path>
              </a:pathLst>
            </a:custGeom>
            <a:solidFill>
              <a:srgbClr val="ECB257"/>
            </a:solidFill>
            <a:ln w="9525">
              <a:noFill/>
            </a:ln>
          </p:spPr>
          <p:txBody>
            <a:bodyPr/>
            <a:p>
              <a:endParaRPr lang="zh-CN" altLang="en-US"/>
            </a:p>
          </p:txBody>
        </p:sp>
        <p:sp>
          <p:nvSpPr>
            <p:cNvPr id="35890" name="Freeform 29"/>
            <p:cNvSpPr/>
            <p:nvPr/>
          </p:nvSpPr>
          <p:spPr>
            <a:xfrm>
              <a:off x="1679575" y="2505075"/>
              <a:ext cx="123825" cy="114300"/>
            </a:xfrm>
            <a:custGeom>
              <a:avLst/>
              <a:gdLst/>
              <a:ahLst/>
              <a:cxnLst>
                <a:cxn ang="0">
                  <a:pos x="76921" y="0"/>
                </a:cxn>
                <a:cxn ang="0">
                  <a:pos x="93806" y="103057"/>
                </a:cxn>
                <a:cxn ang="0">
                  <a:pos x="13132" y="78698"/>
                </a:cxn>
                <a:cxn ang="0">
                  <a:pos x="76921" y="0"/>
                </a:cxn>
              </a:cxnLst>
              <a:pathLst>
                <a:path w="66" h="61">
                  <a:moveTo>
                    <a:pt x="41" y="0"/>
                  </a:moveTo>
                  <a:cubicBezTo>
                    <a:pt x="66" y="15"/>
                    <a:pt x="38" y="38"/>
                    <a:pt x="50" y="55"/>
                  </a:cubicBezTo>
                  <a:cubicBezTo>
                    <a:pt x="34" y="55"/>
                    <a:pt x="12" y="61"/>
                    <a:pt x="7" y="42"/>
                  </a:cubicBezTo>
                  <a:cubicBezTo>
                    <a:pt x="0" y="18"/>
                    <a:pt x="25" y="11"/>
                    <a:pt x="41" y="0"/>
                  </a:cubicBezTo>
                  <a:close/>
                </a:path>
              </a:pathLst>
            </a:custGeom>
            <a:solidFill>
              <a:srgbClr val="F4C677"/>
            </a:solidFill>
            <a:ln w="9525">
              <a:noFill/>
            </a:ln>
          </p:spPr>
          <p:txBody>
            <a:bodyPr/>
            <a:p>
              <a:endParaRPr lang="zh-CN" altLang="en-US"/>
            </a:p>
          </p:txBody>
        </p:sp>
        <p:sp>
          <p:nvSpPr>
            <p:cNvPr id="35891" name="Freeform 30"/>
            <p:cNvSpPr/>
            <p:nvPr/>
          </p:nvSpPr>
          <p:spPr>
            <a:xfrm>
              <a:off x="3587750" y="2711450"/>
              <a:ext cx="276225" cy="71438"/>
            </a:xfrm>
            <a:custGeom>
              <a:avLst/>
              <a:gdLst/>
              <a:ahLst/>
              <a:cxnLst>
                <a:cxn ang="0">
                  <a:pos x="272466" y="43238"/>
                </a:cxn>
                <a:cxn ang="0">
                  <a:pos x="276225" y="56398"/>
                </a:cxn>
                <a:cxn ang="0">
                  <a:pos x="187908" y="71438"/>
                </a:cxn>
                <a:cxn ang="0">
                  <a:pos x="58251" y="56398"/>
                </a:cxn>
                <a:cxn ang="0">
                  <a:pos x="0" y="0"/>
                </a:cxn>
                <a:cxn ang="0">
                  <a:pos x="272466" y="43238"/>
                </a:cxn>
              </a:cxnLst>
              <a:pathLst>
                <a:path w="147" h="38">
                  <a:moveTo>
                    <a:pt x="145" y="23"/>
                  </a:moveTo>
                  <a:cubicBezTo>
                    <a:pt x="146" y="25"/>
                    <a:pt x="146" y="27"/>
                    <a:pt x="147" y="30"/>
                  </a:cubicBezTo>
                  <a:cubicBezTo>
                    <a:pt x="131" y="32"/>
                    <a:pt x="114" y="25"/>
                    <a:pt x="100" y="38"/>
                  </a:cubicBezTo>
                  <a:cubicBezTo>
                    <a:pt x="77" y="35"/>
                    <a:pt x="54" y="32"/>
                    <a:pt x="31" y="30"/>
                  </a:cubicBezTo>
                  <a:cubicBezTo>
                    <a:pt x="22" y="21"/>
                    <a:pt x="13" y="13"/>
                    <a:pt x="0" y="0"/>
                  </a:cubicBezTo>
                  <a:cubicBezTo>
                    <a:pt x="52" y="14"/>
                    <a:pt x="98" y="22"/>
                    <a:pt x="145" y="23"/>
                  </a:cubicBezTo>
                  <a:close/>
                </a:path>
              </a:pathLst>
            </a:custGeom>
            <a:solidFill>
              <a:srgbClr val="D3B477"/>
            </a:solidFill>
            <a:ln w="9525">
              <a:noFill/>
            </a:ln>
          </p:spPr>
          <p:txBody>
            <a:bodyPr/>
            <a:p>
              <a:endParaRPr lang="zh-CN" altLang="en-US"/>
            </a:p>
          </p:txBody>
        </p:sp>
        <p:sp>
          <p:nvSpPr>
            <p:cNvPr id="35892" name="Freeform 32"/>
            <p:cNvSpPr/>
            <p:nvPr/>
          </p:nvSpPr>
          <p:spPr>
            <a:xfrm>
              <a:off x="2657475" y="1403350"/>
              <a:ext cx="61913" cy="161925"/>
            </a:xfrm>
            <a:custGeom>
              <a:avLst/>
              <a:gdLst/>
              <a:ahLst/>
              <a:cxnLst>
                <a:cxn ang="0">
                  <a:pos x="60036" y="13179"/>
                </a:cxn>
                <a:cxn ang="0">
                  <a:pos x="24389" y="161925"/>
                </a:cxn>
                <a:cxn ang="0">
                  <a:pos x="46903" y="0"/>
                </a:cxn>
                <a:cxn ang="0">
                  <a:pos x="60036" y="13179"/>
                </a:cxn>
              </a:cxnLst>
              <a:pathLst>
                <a:path w="33" h="86">
                  <a:moveTo>
                    <a:pt x="32" y="7"/>
                  </a:moveTo>
                  <a:cubicBezTo>
                    <a:pt x="15" y="31"/>
                    <a:pt x="33" y="63"/>
                    <a:pt x="13" y="86"/>
                  </a:cubicBezTo>
                  <a:cubicBezTo>
                    <a:pt x="9" y="56"/>
                    <a:pt x="0" y="26"/>
                    <a:pt x="25" y="0"/>
                  </a:cubicBezTo>
                  <a:cubicBezTo>
                    <a:pt x="27" y="2"/>
                    <a:pt x="29" y="5"/>
                    <a:pt x="32" y="7"/>
                  </a:cubicBezTo>
                  <a:close/>
                </a:path>
              </a:pathLst>
            </a:custGeom>
            <a:solidFill>
              <a:srgbClr val="F6DC78"/>
            </a:solidFill>
            <a:ln w="9525">
              <a:noFill/>
            </a:ln>
          </p:spPr>
          <p:txBody>
            <a:bodyPr/>
            <a:p>
              <a:endParaRPr lang="zh-CN" altLang="en-US"/>
            </a:p>
          </p:txBody>
        </p:sp>
        <p:sp>
          <p:nvSpPr>
            <p:cNvPr id="35893" name="Freeform 33"/>
            <p:cNvSpPr/>
            <p:nvPr/>
          </p:nvSpPr>
          <p:spPr>
            <a:xfrm>
              <a:off x="2363788" y="4730750"/>
              <a:ext cx="776288" cy="615950"/>
            </a:xfrm>
            <a:custGeom>
              <a:avLst/>
              <a:gdLst/>
              <a:ahLst/>
              <a:cxnLst>
                <a:cxn ang="0">
                  <a:pos x="28194" y="484095"/>
                </a:cxn>
                <a:cxn ang="0">
                  <a:pos x="293222" y="275011"/>
                </a:cxn>
                <a:cxn ang="0">
                  <a:pos x="496222" y="113018"/>
                </a:cxn>
                <a:cxn ang="0">
                  <a:pos x="776288" y="35789"/>
                </a:cxn>
                <a:cxn ang="0">
                  <a:pos x="699223" y="75345"/>
                </a:cxn>
                <a:cxn ang="0">
                  <a:pos x="697343" y="271244"/>
                </a:cxn>
                <a:cxn ang="0">
                  <a:pos x="755612" y="325869"/>
                </a:cxn>
                <a:cxn ang="0">
                  <a:pos x="725537" y="469026"/>
                </a:cxn>
                <a:cxn ang="0">
                  <a:pos x="691704" y="534953"/>
                </a:cxn>
                <a:cxn ang="0">
                  <a:pos x="560130" y="463375"/>
                </a:cxn>
                <a:cxn ang="0">
                  <a:pos x="569528" y="410633"/>
                </a:cxn>
                <a:cxn ang="0">
                  <a:pos x="657871" y="357891"/>
                </a:cxn>
                <a:cxn ang="0">
                  <a:pos x="499982" y="389913"/>
                </a:cxn>
                <a:cxn ang="0">
                  <a:pos x="257509" y="433237"/>
                </a:cxn>
                <a:cxn ang="0">
                  <a:pos x="195481" y="457724"/>
                </a:cxn>
                <a:cxn ang="0">
                  <a:pos x="227435" y="542488"/>
                </a:cxn>
                <a:cxn ang="0">
                  <a:pos x="242472" y="555673"/>
                </a:cxn>
                <a:cxn ang="0">
                  <a:pos x="212398" y="585811"/>
                </a:cxn>
                <a:cxn ang="0">
                  <a:pos x="62027" y="606531"/>
                </a:cxn>
                <a:cxn ang="0">
                  <a:pos x="22555" y="542488"/>
                </a:cxn>
                <a:cxn ang="0">
                  <a:pos x="28194" y="484095"/>
                </a:cxn>
              </a:cxnLst>
              <a:pathLst>
                <a:path w="413" h="327">
                  <a:moveTo>
                    <a:pt x="15" y="257"/>
                  </a:moveTo>
                  <a:cubicBezTo>
                    <a:pt x="56" y="213"/>
                    <a:pt x="102" y="174"/>
                    <a:pt x="156" y="146"/>
                  </a:cubicBezTo>
                  <a:cubicBezTo>
                    <a:pt x="197" y="124"/>
                    <a:pt x="230" y="92"/>
                    <a:pt x="264" y="60"/>
                  </a:cubicBezTo>
                  <a:cubicBezTo>
                    <a:pt x="307" y="21"/>
                    <a:pt x="355" y="0"/>
                    <a:pt x="413" y="19"/>
                  </a:cubicBezTo>
                  <a:cubicBezTo>
                    <a:pt x="410" y="45"/>
                    <a:pt x="381" y="24"/>
                    <a:pt x="372" y="40"/>
                  </a:cubicBezTo>
                  <a:cubicBezTo>
                    <a:pt x="404" y="79"/>
                    <a:pt x="404" y="79"/>
                    <a:pt x="371" y="144"/>
                  </a:cubicBezTo>
                  <a:cubicBezTo>
                    <a:pt x="379" y="156"/>
                    <a:pt x="408" y="147"/>
                    <a:pt x="402" y="173"/>
                  </a:cubicBezTo>
                  <a:cubicBezTo>
                    <a:pt x="383" y="196"/>
                    <a:pt x="374" y="220"/>
                    <a:pt x="386" y="249"/>
                  </a:cubicBezTo>
                  <a:cubicBezTo>
                    <a:pt x="392" y="265"/>
                    <a:pt x="388" y="280"/>
                    <a:pt x="368" y="284"/>
                  </a:cubicBezTo>
                  <a:cubicBezTo>
                    <a:pt x="347" y="268"/>
                    <a:pt x="326" y="251"/>
                    <a:pt x="298" y="246"/>
                  </a:cubicBezTo>
                  <a:cubicBezTo>
                    <a:pt x="284" y="234"/>
                    <a:pt x="288" y="224"/>
                    <a:pt x="303" y="218"/>
                  </a:cubicBezTo>
                  <a:cubicBezTo>
                    <a:pt x="318" y="211"/>
                    <a:pt x="333" y="204"/>
                    <a:pt x="350" y="190"/>
                  </a:cubicBezTo>
                  <a:cubicBezTo>
                    <a:pt x="319" y="201"/>
                    <a:pt x="292" y="198"/>
                    <a:pt x="266" y="207"/>
                  </a:cubicBezTo>
                  <a:cubicBezTo>
                    <a:pt x="224" y="219"/>
                    <a:pt x="181" y="226"/>
                    <a:pt x="137" y="230"/>
                  </a:cubicBezTo>
                  <a:cubicBezTo>
                    <a:pt x="126" y="231"/>
                    <a:pt x="108" y="226"/>
                    <a:pt x="104" y="243"/>
                  </a:cubicBezTo>
                  <a:cubicBezTo>
                    <a:pt x="101" y="260"/>
                    <a:pt x="104" y="277"/>
                    <a:pt x="121" y="288"/>
                  </a:cubicBezTo>
                  <a:cubicBezTo>
                    <a:pt x="124" y="290"/>
                    <a:pt x="127" y="292"/>
                    <a:pt x="129" y="295"/>
                  </a:cubicBezTo>
                  <a:cubicBezTo>
                    <a:pt x="131" y="307"/>
                    <a:pt x="121" y="310"/>
                    <a:pt x="113" y="311"/>
                  </a:cubicBezTo>
                  <a:cubicBezTo>
                    <a:pt x="86" y="313"/>
                    <a:pt x="60" y="317"/>
                    <a:pt x="33" y="322"/>
                  </a:cubicBezTo>
                  <a:cubicBezTo>
                    <a:pt x="8" y="327"/>
                    <a:pt x="0" y="311"/>
                    <a:pt x="12" y="288"/>
                  </a:cubicBezTo>
                  <a:cubicBezTo>
                    <a:pt x="18" y="277"/>
                    <a:pt x="24" y="268"/>
                    <a:pt x="15" y="257"/>
                  </a:cubicBezTo>
                  <a:close/>
                </a:path>
              </a:pathLst>
            </a:custGeom>
            <a:solidFill>
              <a:srgbClr val="5B9E4F"/>
            </a:solidFill>
            <a:ln w="9525">
              <a:noFill/>
            </a:ln>
          </p:spPr>
          <p:txBody>
            <a:bodyPr/>
            <a:p>
              <a:endParaRPr lang="zh-CN" altLang="en-US"/>
            </a:p>
          </p:txBody>
        </p:sp>
        <p:sp>
          <p:nvSpPr>
            <p:cNvPr id="35894" name="Freeform 34"/>
            <p:cNvSpPr/>
            <p:nvPr/>
          </p:nvSpPr>
          <p:spPr>
            <a:xfrm>
              <a:off x="3038475" y="3625850"/>
              <a:ext cx="600075" cy="1389063"/>
            </a:xfrm>
            <a:custGeom>
              <a:avLst/>
              <a:gdLst/>
              <a:ahLst/>
              <a:cxnLst>
                <a:cxn ang="0">
                  <a:pos x="47027" y="268790"/>
                </a:cxn>
                <a:cxn ang="0">
                  <a:pos x="114747" y="268790"/>
                </a:cxn>
                <a:cxn ang="0">
                  <a:pos x="158013" y="355254"/>
                </a:cxn>
                <a:cxn ang="0">
                  <a:pos x="180586" y="389088"/>
                </a:cxn>
                <a:cxn ang="0">
                  <a:pos x="197516" y="531941"/>
                </a:cxn>
                <a:cxn ang="0">
                  <a:pos x="263355" y="385328"/>
                </a:cxn>
                <a:cxn ang="0">
                  <a:pos x="366817" y="276308"/>
                </a:cxn>
                <a:cxn ang="0">
                  <a:pos x="458991" y="110899"/>
                </a:cxn>
                <a:cxn ang="0">
                  <a:pos x="455229" y="46991"/>
                </a:cxn>
                <a:cxn ang="0">
                  <a:pos x="504138" y="26315"/>
                </a:cxn>
                <a:cxn ang="0">
                  <a:pos x="537998" y="180446"/>
                </a:cxn>
                <a:cxn ang="0">
                  <a:pos x="585026" y="212400"/>
                </a:cxn>
                <a:cxn ang="0">
                  <a:pos x="569977" y="276308"/>
                </a:cxn>
                <a:cxn ang="0">
                  <a:pos x="370579" y="398486"/>
                </a:cxn>
                <a:cxn ang="0">
                  <a:pos x="419488" y="466153"/>
                </a:cxn>
                <a:cxn ang="0">
                  <a:pos x="302859" y="569534"/>
                </a:cxn>
                <a:cxn ang="0">
                  <a:pos x="263355" y="761259"/>
                </a:cxn>
                <a:cxn ang="0">
                  <a:pos x="321670" y="1122152"/>
                </a:cxn>
                <a:cxn ang="0">
                  <a:pos x="332956" y="1349590"/>
                </a:cxn>
                <a:cxn ang="0">
                  <a:pos x="255831" y="1347710"/>
                </a:cxn>
                <a:cxn ang="0">
                  <a:pos x="237020" y="1306358"/>
                </a:cxn>
                <a:cxn ang="0">
                  <a:pos x="244544" y="1251848"/>
                </a:cxn>
                <a:cxn ang="0">
                  <a:pos x="77125" y="578932"/>
                </a:cxn>
                <a:cxn ang="0">
                  <a:pos x="18811" y="458635"/>
                </a:cxn>
                <a:cxn ang="0">
                  <a:pos x="47027" y="328939"/>
                </a:cxn>
                <a:cxn ang="0">
                  <a:pos x="43265" y="323300"/>
                </a:cxn>
                <a:cxn ang="0">
                  <a:pos x="47027" y="268790"/>
                </a:cxn>
              </a:cxnLst>
              <a:pathLst>
                <a:path w="319" h="739">
                  <a:moveTo>
                    <a:pt x="25" y="143"/>
                  </a:moveTo>
                  <a:cubicBezTo>
                    <a:pt x="37" y="152"/>
                    <a:pt x="49" y="127"/>
                    <a:pt x="61" y="143"/>
                  </a:cubicBezTo>
                  <a:cubicBezTo>
                    <a:pt x="81" y="152"/>
                    <a:pt x="76" y="174"/>
                    <a:pt x="84" y="189"/>
                  </a:cubicBezTo>
                  <a:cubicBezTo>
                    <a:pt x="88" y="195"/>
                    <a:pt x="94" y="200"/>
                    <a:pt x="96" y="207"/>
                  </a:cubicBezTo>
                  <a:cubicBezTo>
                    <a:pt x="87" y="232"/>
                    <a:pt x="92" y="256"/>
                    <a:pt x="105" y="283"/>
                  </a:cubicBezTo>
                  <a:cubicBezTo>
                    <a:pt x="123" y="258"/>
                    <a:pt x="128" y="230"/>
                    <a:pt x="140" y="205"/>
                  </a:cubicBezTo>
                  <a:cubicBezTo>
                    <a:pt x="149" y="177"/>
                    <a:pt x="184" y="173"/>
                    <a:pt x="195" y="147"/>
                  </a:cubicBezTo>
                  <a:cubicBezTo>
                    <a:pt x="254" y="126"/>
                    <a:pt x="256" y="121"/>
                    <a:pt x="244" y="59"/>
                  </a:cubicBezTo>
                  <a:cubicBezTo>
                    <a:pt x="242" y="47"/>
                    <a:pt x="239" y="36"/>
                    <a:pt x="242" y="25"/>
                  </a:cubicBezTo>
                  <a:cubicBezTo>
                    <a:pt x="245" y="10"/>
                    <a:pt x="252" y="0"/>
                    <a:pt x="268" y="14"/>
                  </a:cubicBezTo>
                  <a:cubicBezTo>
                    <a:pt x="278" y="40"/>
                    <a:pt x="281" y="68"/>
                    <a:pt x="286" y="96"/>
                  </a:cubicBezTo>
                  <a:cubicBezTo>
                    <a:pt x="287" y="112"/>
                    <a:pt x="306" y="103"/>
                    <a:pt x="311" y="113"/>
                  </a:cubicBezTo>
                  <a:cubicBezTo>
                    <a:pt x="319" y="126"/>
                    <a:pt x="319" y="139"/>
                    <a:pt x="303" y="147"/>
                  </a:cubicBezTo>
                  <a:cubicBezTo>
                    <a:pt x="252" y="142"/>
                    <a:pt x="228" y="181"/>
                    <a:pt x="197" y="212"/>
                  </a:cubicBezTo>
                  <a:cubicBezTo>
                    <a:pt x="202" y="227"/>
                    <a:pt x="243" y="217"/>
                    <a:pt x="223" y="248"/>
                  </a:cubicBezTo>
                  <a:cubicBezTo>
                    <a:pt x="200" y="263"/>
                    <a:pt x="176" y="278"/>
                    <a:pt x="161" y="303"/>
                  </a:cubicBezTo>
                  <a:cubicBezTo>
                    <a:pt x="141" y="335"/>
                    <a:pt x="131" y="367"/>
                    <a:pt x="140" y="405"/>
                  </a:cubicBezTo>
                  <a:cubicBezTo>
                    <a:pt x="155" y="468"/>
                    <a:pt x="157" y="534"/>
                    <a:pt x="171" y="597"/>
                  </a:cubicBezTo>
                  <a:cubicBezTo>
                    <a:pt x="183" y="637"/>
                    <a:pt x="192" y="677"/>
                    <a:pt x="177" y="718"/>
                  </a:cubicBezTo>
                  <a:cubicBezTo>
                    <a:pt x="163" y="739"/>
                    <a:pt x="150" y="731"/>
                    <a:pt x="136" y="717"/>
                  </a:cubicBezTo>
                  <a:cubicBezTo>
                    <a:pt x="131" y="711"/>
                    <a:pt x="128" y="703"/>
                    <a:pt x="126" y="695"/>
                  </a:cubicBezTo>
                  <a:cubicBezTo>
                    <a:pt x="123" y="685"/>
                    <a:pt x="124" y="675"/>
                    <a:pt x="130" y="666"/>
                  </a:cubicBezTo>
                  <a:cubicBezTo>
                    <a:pt x="104" y="546"/>
                    <a:pt x="75" y="426"/>
                    <a:pt x="41" y="308"/>
                  </a:cubicBezTo>
                  <a:cubicBezTo>
                    <a:pt x="35" y="285"/>
                    <a:pt x="31" y="260"/>
                    <a:pt x="10" y="244"/>
                  </a:cubicBezTo>
                  <a:cubicBezTo>
                    <a:pt x="0" y="218"/>
                    <a:pt x="35" y="202"/>
                    <a:pt x="25" y="175"/>
                  </a:cubicBezTo>
                  <a:cubicBezTo>
                    <a:pt x="25" y="174"/>
                    <a:pt x="24" y="173"/>
                    <a:pt x="23" y="172"/>
                  </a:cubicBezTo>
                  <a:cubicBezTo>
                    <a:pt x="16" y="162"/>
                    <a:pt x="15" y="152"/>
                    <a:pt x="25" y="143"/>
                  </a:cubicBezTo>
                  <a:close/>
                </a:path>
              </a:pathLst>
            </a:custGeom>
            <a:solidFill>
              <a:srgbClr val="57866F"/>
            </a:solidFill>
            <a:ln w="9525">
              <a:noFill/>
            </a:ln>
          </p:spPr>
          <p:txBody>
            <a:bodyPr/>
            <a:p>
              <a:endParaRPr lang="zh-CN" altLang="en-US"/>
            </a:p>
          </p:txBody>
        </p:sp>
        <p:sp>
          <p:nvSpPr>
            <p:cNvPr id="35895" name="Freeform 36"/>
            <p:cNvSpPr/>
            <p:nvPr/>
          </p:nvSpPr>
          <p:spPr>
            <a:xfrm>
              <a:off x="2816225" y="4938713"/>
              <a:ext cx="549275" cy="773113"/>
            </a:xfrm>
            <a:custGeom>
              <a:avLst/>
              <a:gdLst/>
              <a:ahLst/>
              <a:cxnLst>
                <a:cxn ang="0">
                  <a:pos x="485318" y="30023"/>
                </a:cxn>
                <a:cxn ang="0">
                  <a:pos x="477794" y="315249"/>
                </a:cxn>
                <a:cxn ang="0">
                  <a:pos x="428885" y="416580"/>
                </a:cxn>
                <a:cxn ang="0">
                  <a:pos x="240778" y="679288"/>
                </a:cxn>
                <a:cxn ang="0">
                  <a:pos x="139199" y="769360"/>
                </a:cxn>
                <a:cxn ang="0">
                  <a:pos x="124151" y="739336"/>
                </a:cxn>
                <a:cxn ang="0">
                  <a:pos x="193751" y="658647"/>
                </a:cxn>
                <a:cxn ang="0">
                  <a:pos x="227610" y="557316"/>
                </a:cxn>
                <a:cxn ang="0">
                  <a:pos x="135437" y="521663"/>
                </a:cxn>
                <a:cxn ang="0">
                  <a:pos x="52670" y="555440"/>
                </a:cxn>
                <a:cxn ang="0">
                  <a:pos x="1881" y="521663"/>
                </a:cxn>
                <a:cxn ang="0">
                  <a:pos x="5643" y="502898"/>
                </a:cxn>
                <a:cxn ang="0">
                  <a:pos x="152367" y="448480"/>
                </a:cxn>
                <a:cxn ang="0">
                  <a:pos x="210680" y="364038"/>
                </a:cxn>
                <a:cxn ang="0">
                  <a:pos x="237015" y="319002"/>
                </a:cxn>
                <a:cxn ang="0">
                  <a:pos x="252064" y="255202"/>
                </a:cxn>
                <a:cxn ang="0">
                  <a:pos x="295329" y="116342"/>
                </a:cxn>
                <a:cxn ang="0">
                  <a:pos x="334832" y="61924"/>
                </a:cxn>
                <a:cxn ang="0">
                  <a:pos x="434529" y="9382"/>
                </a:cxn>
                <a:cxn ang="0">
                  <a:pos x="472150" y="0"/>
                </a:cxn>
                <a:cxn ang="0">
                  <a:pos x="485318" y="30023"/>
                </a:cxn>
              </a:cxnLst>
              <a:pathLst>
                <a:path w="292" h="412">
                  <a:moveTo>
                    <a:pt x="258" y="16"/>
                  </a:moveTo>
                  <a:cubicBezTo>
                    <a:pt x="292" y="67"/>
                    <a:pt x="251" y="117"/>
                    <a:pt x="254" y="168"/>
                  </a:cubicBezTo>
                  <a:cubicBezTo>
                    <a:pt x="254" y="180"/>
                    <a:pt x="234" y="202"/>
                    <a:pt x="228" y="222"/>
                  </a:cubicBezTo>
                  <a:cubicBezTo>
                    <a:pt x="194" y="268"/>
                    <a:pt x="160" y="315"/>
                    <a:pt x="128" y="362"/>
                  </a:cubicBezTo>
                  <a:cubicBezTo>
                    <a:pt x="113" y="383"/>
                    <a:pt x="96" y="399"/>
                    <a:pt x="74" y="410"/>
                  </a:cubicBezTo>
                  <a:cubicBezTo>
                    <a:pt x="58" y="412"/>
                    <a:pt x="63" y="401"/>
                    <a:pt x="66" y="394"/>
                  </a:cubicBezTo>
                  <a:cubicBezTo>
                    <a:pt x="73" y="375"/>
                    <a:pt x="88" y="363"/>
                    <a:pt x="103" y="351"/>
                  </a:cubicBezTo>
                  <a:cubicBezTo>
                    <a:pt x="121" y="337"/>
                    <a:pt x="127" y="319"/>
                    <a:pt x="121" y="297"/>
                  </a:cubicBezTo>
                  <a:cubicBezTo>
                    <a:pt x="114" y="272"/>
                    <a:pt x="94" y="263"/>
                    <a:pt x="72" y="278"/>
                  </a:cubicBezTo>
                  <a:cubicBezTo>
                    <a:pt x="58" y="288"/>
                    <a:pt x="46" y="299"/>
                    <a:pt x="28" y="296"/>
                  </a:cubicBezTo>
                  <a:cubicBezTo>
                    <a:pt x="18" y="292"/>
                    <a:pt x="8" y="287"/>
                    <a:pt x="1" y="278"/>
                  </a:cubicBezTo>
                  <a:cubicBezTo>
                    <a:pt x="0" y="274"/>
                    <a:pt x="1" y="271"/>
                    <a:pt x="3" y="268"/>
                  </a:cubicBezTo>
                  <a:cubicBezTo>
                    <a:pt x="26" y="250"/>
                    <a:pt x="54" y="246"/>
                    <a:pt x="81" y="239"/>
                  </a:cubicBezTo>
                  <a:cubicBezTo>
                    <a:pt x="108" y="233"/>
                    <a:pt x="118" y="220"/>
                    <a:pt x="112" y="194"/>
                  </a:cubicBezTo>
                  <a:cubicBezTo>
                    <a:pt x="112" y="183"/>
                    <a:pt x="116" y="175"/>
                    <a:pt x="126" y="170"/>
                  </a:cubicBezTo>
                  <a:cubicBezTo>
                    <a:pt x="145" y="163"/>
                    <a:pt x="140" y="149"/>
                    <a:pt x="134" y="136"/>
                  </a:cubicBezTo>
                  <a:cubicBezTo>
                    <a:pt x="119" y="104"/>
                    <a:pt x="126" y="79"/>
                    <a:pt x="157" y="62"/>
                  </a:cubicBezTo>
                  <a:cubicBezTo>
                    <a:pt x="163" y="51"/>
                    <a:pt x="163" y="37"/>
                    <a:pt x="178" y="33"/>
                  </a:cubicBezTo>
                  <a:cubicBezTo>
                    <a:pt x="200" y="31"/>
                    <a:pt x="216" y="19"/>
                    <a:pt x="231" y="5"/>
                  </a:cubicBezTo>
                  <a:cubicBezTo>
                    <a:pt x="237" y="1"/>
                    <a:pt x="244" y="0"/>
                    <a:pt x="251" y="0"/>
                  </a:cubicBezTo>
                  <a:cubicBezTo>
                    <a:pt x="253" y="6"/>
                    <a:pt x="255" y="11"/>
                    <a:pt x="258" y="16"/>
                  </a:cubicBezTo>
                  <a:close/>
                </a:path>
              </a:pathLst>
            </a:custGeom>
            <a:solidFill>
              <a:srgbClr val="7BB77E"/>
            </a:solidFill>
            <a:ln w="9525">
              <a:noFill/>
            </a:ln>
          </p:spPr>
          <p:txBody>
            <a:bodyPr/>
            <a:p>
              <a:endParaRPr lang="zh-CN" altLang="en-US"/>
            </a:p>
          </p:txBody>
        </p:sp>
        <p:sp>
          <p:nvSpPr>
            <p:cNvPr id="35896" name="Freeform 37"/>
            <p:cNvSpPr/>
            <p:nvPr/>
          </p:nvSpPr>
          <p:spPr>
            <a:xfrm>
              <a:off x="2217738" y="5526088"/>
              <a:ext cx="482600" cy="620713"/>
            </a:xfrm>
            <a:custGeom>
              <a:avLst/>
              <a:gdLst/>
              <a:ahLst/>
              <a:cxnLst>
                <a:cxn ang="0">
                  <a:pos x="11266" y="558641"/>
                </a:cxn>
                <a:cxn ang="0">
                  <a:pos x="37556" y="470237"/>
                </a:cxn>
                <a:cxn ang="0">
                  <a:pos x="65723" y="442022"/>
                </a:cxn>
                <a:cxn ang="0">
                  <a:pos x="61968" y="270856"/>
                </a:cxn>
                <a:cxn ang="0">
                  <a:pos x="152103" y="142952"/>
                </a:cxn>
                <a:cxn ang="0">
                  <a:pos x="155859" y="129785"/>
                </a:cxn>
                <a:cxn ang="0">
                  <a:pos x="294817" y="1880"/>
                </a:cxn>
                <a:cxn ang="0">
                  <a:pos x="315473" y="1880"/>
                </a:cxn>
                <a:cxn ang="0">
                  <a:pos x="338007" y="35738"/>
                </a:cxn>
                <a:cxn ang="0">
                  <a:pos x="392464" y="135428"/>
                </a:cxn>
                <a:cxn ang="0">
                  <a:pos x="416876" y="171166"/>
                </a:cxn>
                <a:cxn ang="0">
                  <a:pos x="435654" y="282142"/>
                </a:cxn>
                <a:cxn ang="0">
                  <a:pos x="430021" y="368665"/>
                </a:cxn>
                <a:cxn ang="0">
                  <a:pos x="144592" y="590617"/>
                </a:cxn>
                <a:cxn ang="0">
                  <a:pos x="122058" y="583094"/>
                </a:cxn>
                <a:cxn ang="0">
                  <a:pos x="71357" y="584974"/>
                </a:cxn>
                <a:cxn ang="0">
                  <a:pos x="31922" y="620713"/>
                </a:cxn>
                <a:cxn ang="0">
                  <a:pos x="11266" y="558641"/>
                </a:cxn>
              </a:cxnLst>
              <a:pathLst>
                <a:path w="257" h="330">
                  <a:moveTo>
                    <a:pt x="6" y="297"/>
                  </a:moveTo>
                  <a:cubicBezTo>
                    <a:pt x="11" y="281"/>
                    <a:pt x="16" y="265"/>
                    <a:pt x="20" y="250"/>
                  </a:cubicBezTo>
                  <a:cubicBezTo>
                    <a:pt x="34" y="253"/>
                    <a:pt x="40" y="250"/>
                    <a:pt x="35" y="235"/>
                  </a:cubicBezTo>
                  <a:cubicBezTo>
                    <a:pt x="25" y="205"/>
                    <a:pt x="26" y="174"/>
                    <a:pt x="33" y="144"/>
                  </a:cubicBezTo>
                  <a:cubicBezTo>
                    <a:pt x="58" y="127"/>
                    <a:pt x="87" y="114"/>
                    <a:pt x="81" y="76"/>
                  </a:cubicBezTo>
                  <a:cubicBezTo>
                    <a:pt x="81" y="73"/>
                    <a:pt x="82" y="70"/>
                    <a:pt x="83" y="69"/>
                  </a:cubicBezTo>
                  <a:cubicBezTo>
                    <a:pt x="114" y="53"/>
                    <a:pt x="120" y="9"/>
                    <a:pt x="157" y="1"/>
                  </a:cubicBezTo>
                  <a:cubicBezTo>
                    <a:pt x="161" y="0"/>
                    <a:pt x="165" y="0"/>
                    <a:pt x="168" y="1"/>
                  </a:cubicBezTo>
                  <a:cubicBezTo>
                    <a:pt x="175" y="5"/>
                    <a:pt x="179" y="11"/>
                    <a:pt x="180" y="19"/>
                  </a:cubicBezTo>
                  <a:cubicBezTo>
                    <a:pt x="161" y="53"/>
                    <a:pt x="179" y="66"/>
                    <a:pt x="209" y="72"/>
                  </a:cubicBezTo>
                  <a:cubicBezTo>
                    <a:pt x="214" y="78"/>
                    <a:pt x="216" y="87"/>
                    <a:pt x="222" y="91"/>
                  </a:cubicBezTo>
                  <a:cubicBezTo>
                    <a:pt x="252" y="106"/>
                    <a:pt x="257" y="125"/>
                    <a:pt x="232" y="150"/>
                  </a:cubicBezTo>
                  <a:cubicBezTo>
                    <a:pt x="217" y="164"/>
                    <a:pt x="228" y="180"/>
                    <a:pt x="229" y="196"/>
                  </a:cubicBezTo>
                  <a:cubicBezTo>
                    <a:pt x="156" y="206"/>
                    <a:pt x="114" y="256"/>
                    <a:pt x="77" y="314"/>
                  </a:cubicBezTo>
                  <a:cubicBezTo>
                    <a:pt x="72" y="317"/>
                    <a:pt x="67" y="315"/>
                    <a:pt x="65" y="310"/>
                  </a:cubicBezTo>
                  <a:cubicBezTo>
                    <a:pt x="55" y="283"/>
                    <a:pt x="47" y="294"/>
                    <a:pt x="38" y="311"/>
                  </a:cubicBezTo>
                  <a:cubicBezTo>
                    <a:pt x="33" y="320"/>
                    <a:pt x="28" y="329"/>
                    <a:pt x="17" y="330"/>
                  </a:cubicBezTo>
                  <a:cubicBezTo>
                    <a:pt x="0" y="323"/>
                    <a:pt x="17" y="306"/>
                    <a:pt x="6" y="297"/>
                  </a:cubicBezTo>
                  <a:close/>
                </a:path>
              </a:pathLst>
            </a:custGeom>
            <a:solidFill>
              <a:srgbClr val="43816F"/>
            </a:solidFill>
            <a:ln w="9525">
              <a:noFill/>
            </a:ln>
          </p:spPr>
          <p:txBody>
            <a:bodyPr/>
            <a:p>
              <a:endParaRPr lang="zh-CN" altLang="en-US"/>
            </a:p>
          </p:txBody>
        </p:sp>
        <p:sp>
          <p:nvSpPr>
            <p:cNvPr id="35897" name="Freeform 38"/>
            <p:cNvSpPr/>
            <p:nvPr/>
          </p:nvSpPr>
          <p:spPr>
            <a:xfrm>
              <a:off x="2208213" y="5207000"/>
              <a:ext cx="454025" cy="590550"/>
            </a:xfrm>
            <a:custGeom>
              <a:avLst/>
              <a:gdLst/>
              <a:ahLst/>
              <a:cxnLst>
                <a:cxn ang="0">
                  <a:pos x="183861" y="7522"/>
                </a:cxn>
                <a:cxn ang="0">
                  <a:pos x="228888" y="16926"/>
                </a:cxn>
                <a:cxn ang="0">
                  <a:pos x="208251" y="58302"/>
                </a:cxn>
                <a:cxn ang="0">
                  <a:pos x="180109" y="107201"/>
                </a:cxn>
                <a:cxn ang="0">
                  <a:pos x="245773" y="105321"/>
                </a:cxn>
                <a:cxn ang="0">
                  <a:pos x="395864" y="80871"/>
                </a:cxn>
                <a:cxn ang="0">
                  <a:pos x="414626" y="71467"/>
                </a:cxn>
                <a:cxn ang="0">
                  <a:pos x="454025" y="105321"/>
                </a:cxn>
                <a:cxn ang="0">
                  <a:pos x="425882" y="133532"/>
                </a:cxn>
                <a:cxn ang="0">
                  <a:pos x="270163" y="263302"/>
                </a:cxn>
                <a:cxn ang="0">
                  <a:pos x="227012" y="287752"/>
                </a:cxn>
                <a:cxn ang="0">
                  <a:pos x="75045" y="509678"/>
                </a:cxn>
                <a:cxn ang="0">
                  <a:pos x="46903" y="590550"/>
                </a:cxn>
                <a:cxn ang="0">
                  <a:pos x="183861" y="7522"/>
                </a:cxn>
              </a:cxnLst>
              <a:pathLst>
                <a:path w="242" h="314">
                  <a:moveTo>
                    <a:pt x="98" y="4"/>
                  </a:moveTo>
                  <a:cubicBezTo>
                    <a:pt x="106" y="5"/>
                    <a:pt x="117" y="0"/>
                    <a:pt x="122" y="9"/>
                  </a:cubicBezTo>
                  <a:cubicBezTo>
                    <a:pt x="127" y="19"/>
                    <a:pt x="116" y="24"/>
                    <a:pt x="111" y="31"/>
                  </a:cubicBezTo>
                  <a:cubicBezTo>
                    <a:pt x="106" y="39"/>
                    <a:pt x="87" y="44"/>
                    <a:pt x="96" y="57"/>
                  </a:cubicBezTo>
                  <a:cubicBezTo>
                    <a:pt x="105" y="70"/>
                    <a:pt x="119" y="62"/>
                    <a:pt x="131" y="56"/>
                  </a:cubicBezTo>
                  <a:cubicBezTo>
                    <a:pt x="156" y="41"/>
                    <a:pt x="187" y="60"/>
                    <a:pt x="211" y="43"/>
                  </a:cubicBezTo>
                  <a:cubicBezTo>
                    <a:pt x="214" y="40"/>
                    <a:pt x="217" y="39"/>
                    <a:pt x="221" y="38"/>
                  </a:cubicBezTo>
                  <a:cubicBezTo>
                    <a:pt x="231" y="40"/>
                    <a:pt x="242" y="42"/>
                    <a:pt x="242" y="56"/>
                  </a:cubicBezTo>
                  <a:cubicBezTo>
                    <a:pt x="242" y="64"/>
                    <a:pt x="235" y="70"/>
                    <a:pt x="227" y="71"/>
                  </a:cubicBezTo>
                  <a:cubicBezTo>
                    <a:pt x="185" y="77"/>
                    <a:pt x="169" y="114"/>
                    <a:pt x="144" y="140"/>
                  </a:cubicBezTo>
                  <a:cubicBezTo>
                    <a:pt x="137" y="147"/>
                    <a:pt x="130" y="150"/>
                    <a:pt x="121" y="153"/>
                  </a:cubicBezTo>
                  <a:cubicBezTo>
                    <a:pt x="78" y="181"/>
                    <a:pt x="45" y="217"/>
                    <a:pt x="40" y="271"/>
                  </a:cubicBezTo>
                  <a:cubicBezTo>
                    <a:pt x="34" y="285"/>
                    <a:pt x="39" y="303"/>
                    <a:pt x="25" y="314"/>
                  </a:cubicBezTo>
                  <a:cubicBezTo>
                    <a:pt x="0" y="199"/>
                    <a:pt x="28" y="96"/>
                    <a:pt x="98" y="4"/>
                  </a:cubicBezTo>
                  <a:close/>
                </a:path>
              </a:pathLst>
            </a:custGeom>
            <a:solidFill>
              <a:srgbClr val="4A8744"/>
            </a:solidFill>
            <a:ln w="9525">
              <a:noFill/>
            </a:ln>
          </p:spPr>
          <p:txBody>
            <a:bodyPr/>
            <a:p>
              <a:endParaRPr lang="zh-CN" altLang="en-US"/>
            </a:p>
          </p:txBody>
        </p:sp>
        <p:sp>
          <p:nvSpPr>
            <p:cNvPr id="35898" name="Freeform 40"/>
            <p:cNvSpPr/>
            <p:nvPr/>
          </p:nvSpPr>
          <p:spPr>
            <a:xfrm>
              <a:off x="2797175" y="5405438"/>
              <a:ext cx="282575" cy="420688"/>
            </a:xfrm>
            <a:custGeom>
              <a:avLst/>
              <a:gdLst/>
              <a:ahLst/>
              <a:cxnLst>
                <a:cxn ang="0">
                  <a:pos x="67818" y="83005"/>
                </a:cxn>
                <a:cxn ang="0">
                  <a:pos x="145055" y="35843"/>
                </a:cxn>
                <a:cxn ang="0">
                  <a:pos x="258085" y="62254"/>
                </a:cxn>
                <a:cxn ang="0">
                  <a:pos x="212873" y="216946"/>
                </a:cxn>
                <a:cxn ang="0">
                  <a:pos x="158242" y="303725"/>
                </a:cxn>
                <a:cxn ang="0">
                  <a:pos x="11303" y="420688"/>
                </a:cxn>
                <a:cxn ang="0">
                  <a:pos x="1883" y="401823"/>
                </a:cxn>
                <a:cxn ang="0">
                  <a:pos x="7535" y="158465"/>
                </a:cxn>
                <a:cxn ang="0">
                  <a:pos x="67818" y="83005"/>
                </a:cxn>
              </a:cxnLst>
              <a:pathLst>
                <a:path w="150" h="223">
                  <a:moveTo>
                    <a:pt x="36" y="44"/>
                  </a:moveTo>
                  <a:cubicBezTo>
                    <a:pt x="50" y="36"/>
                    <a:pt x="66" y="35"/>
                    <a:pt x="77" y="19"/>
                  </a:cubicBezTo>
                  <a:cubicBezTo>
                    <a:pt x="90" y="0"/>
                    <a:pt x="129" y="11"/>
                    <a:pt x="137" y="33"/>
                  </a:cubicBezTo>
                  <a:cubicBezTo>
                    <a:pt x="150" y="67"/>
                    <a:pt x="148" y="95"/>
                    <a:pt x="113" y="115"/>
                  </a:cubicBezTo>
                  <a:cubicBezTo>
                    <a:pt x="96" y="124"/>
                    <a:pt x="82" y="139"/>
                    <a:pt x="84" y="161"/>
                  </a:cubicBezTo>
                  <a:cubicBezTo>
                    <a:pt x="55" y="178"/>
                    <a:pt x="38" y="210"/>
                    <a:pt x="6" y="223"/>
                  </a:cubicBezTo>
                  <a:cubicBezTo>
                    <a:pt x="3" y="220"/>
                    <a:pt x="0" y="217"/>
                    <a:pt x="1" y="213"/>
                  </a:cubicBezTo>
                  <a:cubicBezTo>
                    <a:pt x="16" y="171"/>
                    <a:pt x="20" y="128"/>
                    <a:pt x="4" y="84"/>
                  </a:cubicBezTo>
                  <a:cubicBezTo>
                    <a:pt x="8" y="66"/>
                    <a:pt x="18" y="52"/>
                    <a:pt x="36" y="44"/>
                  </a:cubicBezTo>
                  <a:close/>
                </a:path>
              </a:pathLst>
            </a:custGeom>
            <a:solidFill>
              <a:srgbClr val="71B390"/>
            </a:solidFill>
            <a:ln w="9525">
              <a:noFill/>
            </a:ln>
          </p:spPr>
          <p:txBody>
            <a:bodyPr/>
            <a:p>
              <a:endParaRPr lang="zh-CN" altLang="en-US"/>
            </a:p>
          </p:txBody>
        </p:sp>
        <p:sp>
          <p:nvSpPr>
            <p:cNvPr id="35899" name="Freeform 42"/>
            <p:cNvSpPr/>
            <p:nvPr/>
          </p:nvSpPr>
          <p:spPr>
            <a:xfrm>
              <a:off x="2587625" y="5551488"/>
              <a:ext cx="293688" cy="342900"/>
            </a:xfrm>
            <a:custGeom>
              <a:avLst/>
              <a:gdLst/>
              <a:ahLst/>
              <a:cxnLst>
                <a:cxn ang="0">
                  <a:pos x="235326" y="11242"/>
                </a:cxn>
                <a:cxn ang="0">
                  <a:pos x="237209" y="31854"/>
                </a:cxn>
                <a:cxn ang="0">
                  <a:pos x="222148" y="273570"/>
                </a:cxn>
                <a:cxn ang="0">
                  <a:pos x="60243" y="342900"/>
                </a:cxn>
                <a:cxn ang="0">
                  <a:pos x="54595" y="239842"/>
                </a:cxn>
                <a:cxn ang="0">
                  <a:pos x="45182" y="170513"/>
                </a:cxn>
                <a:cxn ang="0">
                  <a:pos x="16943" y="114300"/>
                </a:cxn>
                <a:cxn ang="0">
                  <a:pos x="216500" y="3747"/>
                </a:cxn>
                <a:cxn ang="0">
                  <a:pos x="235326" y="11242"/>
                </a:cxn>
              </a:cxnLst>
              <a:pathLst>
                <a:path w="156" h="183">
                  <a:moveTo>
                    <a:pt x="125" y="6"/>
                  </a:moveTo>
                  <a:cubicBezTo>
                    <a:pt x="125" y="10"/>
                    <a:pt x="124" y="15"/>
                    <a:pt x="126" y="17"/>
                  </a:cubicBezTo>
                  <a:cubicBezTo>
                    <a:pt x="156" y="62"/>
                    <a:pt x="130" y="104"/>
                    <a:pt x="118" y="146"/>
                  </a:cubicBezTo>
                  <a:cubicBezTo>
                    <a:pt x="93" y="167"/>
                    <a:pt x="63" y="175"/>
                    <a:pt x="32" y="183"/>
                  </a:cubicBezTo>
                  <a:cubicBezTo>
                    <a:pt x="0" y="166"/>
                    <a:pt x="12" y="145"/>
                    <a:pt x="29" y="128"/>
                  </a:cubicBezTo>
                  <a:cubicBezTo>
                    <a:pt x="47" y="111"/>
                    <a:pt x="57" y="98"/>
                    <a:pt x="24" y="91"/>
                  </a:cubicBezTo>
                  <a:cubicBezTo>
                    <a:pt x="5" y="87"/>
                    <a:pt x="10" y="72"/>
                    <a:pt x="9" y="61"/>
                  </a:cubicBezTo>
                  <a:cubicBezTo>
                    <a:pt x="47" y="45"/>
                    <a:pt x="82" y="25"/>
                    <a:pt x="115" y="2"/>
                  </a:cubicBezTo>
                  <a:cubicBezTo>
                    <a:pt x="118" y="0"/>
                    <a:pt x="122" y="3"/>
                    <a:pt x="125" y="6"/>
                  </a:cubicBezTo>
                  <a:close/>
                </a:path>
              </a:pathLst>
            </a:custGeom>
            <a:solidFill>
              <a:srgbClr val="579C7F"/>
            </a:solidFill>
            <a:ln w="9525">
              <a:noFill/>
            </a:ln>
          </p:spPr>
          <p:txBody>
            <a:bodyPr/>
            <a:p>
              <a:endParaRPr lang="zh-CN" altLang="en-US"/>
            </a:p>
          </p:txBody>
        </p:sp>
        <p:sp>
          <p:nvSpPr>
            <p:cNvPr id="35900" name="Freeform 45"/>
            <p:cNvSpPr/>
            <p:nvPr/>
          </p:nvSpPr>
          <p:spPr>
            <a:xfrm>
              <a:off x="3022600" y="4767263"/>
              <a:ext cx="211138" cy="287338"/>
            </a:xfrm>
            <a:custGeom>
              <a:avLst/>
              <a:gdLst/>
              <a:ahLst/>
              <a:cxnLst>
                <a:cxn ang="0">
                  <a:pos x="131961" y="244143"/>
                </a:cxn>
                <a:cxn ang="0">
                  <a:pos x="88602" y="287338"/>
                </a:cxn>
                <a:cxn ang="0">
                  <a:pos x="86717" y="274191"/>
                </a:cxn>
                <a:cxn ang="0">
                  <a:pos x="50899" y="165266"/>
                </a:cxn>
                <a:cxn ang="0">
                  <a:pos x="22621" y="69486"/>
                </a:cxn>
                <a:cxn ang="0">
                  <a:pos x="7540" y="35682"/>
                </a:cxn>
                <a:cxn ang="0">
                  <a:pos x="50899" y="7512"/>
                </a:cxn>
                <a:cxn ang="0">
                  <a:pos x="116879" y="0"/>
                </a:cxn>
                <a:cxn ang="0">
                  <a:pos x="165894" y="112681"/>
                </a:cxn>
                <a:cxn ang="0">
                  <a:pos x="177205" y="142729"/>
                </a:cxn>
                <a:cxn ang="0">
                  <a:pos x="143272" y="217851"/>
                </a:cxn>
                <a:cxn ang="0">
                  <a:pos x="131961" y="244143"/>
                </a:cxn>
              </a:cxnLst>
              <a:pathLst>
                <a:path w="112" h="153">
                  <a:moveTo>
                    <a:pt x="70" y="130"/>
                  </a:moveTo>
                  <a:cubicBezTo>
                    <a:pt x="63" y="137"/>
                    <a:pt x="55" y="145"/>
                    <a:pt x="47" y="153"/>
                  </a:cubicBezTo>
                  <a:cubicBezTo>
                    <a:pt x="47" y="150"/>
                    <a:pt x="47" y="146"/>
                    <a:pt x="46" y="146"/>
                  </a:cubicBezTo>
                  <a:cubicBezTo>
                    <a:pt x="10" y="129"/>
                    <a:pt x="9" y="129"/>
                    <a:pt x="27" y="88"/>
                  </a:cubicBezTo>
                  <a:cubicBezTo>
                    <a:pt x="37" y="65"/>
                    <a:pt x="49" y="45"/>
                    <a:pt x="12" y="37"/>
                  </a:cubicBezTo>
                  <a:cubicBezTo>
                    <a:pt x="3" y="35"/>
                    <a:pt x="0" y="27"/>
                    <a:pt x="4" y="19"/>
                  </a:cubicBezTo>
                  <a:cubicBezTo>
                    <a:pt x="8" y="10"/>
                    <a:pt x="14" y="1"/>
                    <a:pt x="27" y="4"/>
                  </a:cubicBezTo>
                  <a:cubicBezTo>
                    <a:pt x="39" y="6"/>
                    <a:pt x="52" y="11"/>
                    <a:pt x="62" y="0"/>
                  </a:cubicBezTo>
                  <a:cubicBezTo>
                    <a:pt x="93" y="10"/>
                    <a:pt x="112" y="25"/>
                    <a:pt x="88" y="60"/>
                  </a:cubicBezTo>
                  <a:cubicBezTo>
                    <a:pt x="85" y="65"/>
                    <a:pt x="87" y="72"/>
                    <a:pt x="94" y="76"/>
                  </a:cubicBezTo>
                  <a:cubicBezTo>
                    <a:pt x="100" y="94"/>
                    <a:pt x="73" y="99"/>
                    <a:pt x="76" y="116"/>
                  </a:cubicBezTo>
                  <a:cubicBezTo>
                    <a:pt x="76" y="122"/>
                    <a:pt x="74" y="126"/>
                    <a:pt x="70" y="130"/>
                  </a:cubicBezTo>
                  <a:close/>
                </a:path>
              </a:pathLst>
            </a:custGeom>
            <a:solidFill>
              <a:srgbClr val="72AC68"/>
            </a:solidFill>
            <a:ln w="9525">
              <a:noFill/>
            </a:ln>
          </p:spPr>
          <p:txBody>
            <a:bodyPr/>
            <a:p>
              <a:endParaRPr lang="zh-CN" altLang="en-US"/>
            </a:p>
          </p:txBody>
        </p:sp>
        <p:sp>
          <p:nvSpPr>
            <p:cNvPr id="35901" name="Freeform 47"/>
            <p:cNvSpPr/>
            <p:nvPr/>
          </p:nvSpPr>
          <p:spPr>
            <a:xfrm>
              <a:off x="2243138" y="5707063"/>
              <a:ext cx="79375" cy="330200"/>
            </a:xfrm>
            <a:custGeom>
              <a:avLst/>
              <a:gdLst/>
              <a:ahLst/>
              <a:cxnLst>
                <a:cxn ang="0">
                  <a:pos x="11339" y="90054"/>
                </a:cxn>
                <a:cxn ang="0">
                  <a:pos x="26458" y="0"/>
                </a:cxn>
                <a:cxn ang="0">
                  <a:pos x="43467" y="88178"/>
                </a:cxn>
                <a:cxn ang="0">
                  <a:pos x="68035" y="273915"/>
                </a:cxn>
                <a:cxn ang="0">
                  <a:pos x="54806" y="322695"/>
                </a:cxn>
                <a:cxn ang="0">
                  <a:pos x="11339" y="288925"/>
                </a:cxn>
                <a:cxn ang="0">
                  <a:pos x="11339" y="90054"/>
                </a:cxn>
              </a:cxnLst>
              <a:pathLst>
                <a:path w="42" h="176">
                  <a:moveTo>
                    <a:pt x="6" y="48"/>
                  </a:moveTo>
                  <a:cubicBezTo>
                    <a:pt x="10" y="32"/>
                    <a:pt x="0" y="14"/>
                    <a:pt x="14" y="0"/>
                  </a:cubicBezTo>
                  <a:cubicBezTo>
                    <a:pt x="42" y="11"/>
                    <a:pt x="33" y="29"/>
                    <a:pt x="23" y="47"/>
                  </a:cubicBezTo>
                  <a:cubicBezTo>
                    <a:pt x="25" y="80"/>
                    <a:pt x="14" y="114"/>
                    <a:pt x="36" y="146"/>
                  </a:cubicBezTo>
                  <a:cubicBezTo>
                    <a:pt x="41" y="153"/>
                    <a:pt x="41" y="168"/>
                    <a:pt x="29" y="172"/>
                  </a:cubicBezTo>
                  <a:cubicBezTo>
                    <a:pt x="15" y="176"/>
                    <a:pt x="9" y="166"/>
                    <a:pt x="6" y="154"/>
                  </a:cubicBezTo>
                  <a:cubicBezTo>
                    <a:pt x="6" y="118"/>
                    <a:pt x="6" y="83"/>
                    <a:pt x="6" y="48"/>
                  </a:cubicBezTo>
                  <a:close/>
                </a:path>
              </a:pathLst>
            </a:custGeom>
            <a:solidFill>
              <a:srgbClr val="35664C"/>
            </a:solidFill>
            <a:ln w="9525">
              <a:noFill/>
            </a:ln>
          </p:spPr>
          <p:txBody>
            <a:bodyPr/>
            <a:p>
              <a:endParaRPr lang="zh-CN" altLang="en-US"/>
            </a:p>
          </p:txBody>
        </p:sp>
        <p:sp>
          <p:nvSpPr>
            <p:cNvPr id="35902" name="Freeform 49"/>
            <p:cNvSpPr/>
            <p:nvPr/>
          </p:nvSpPr>
          <p:spPr>
            <a:xfrm>
              <a:off x="3124200" y="4878388"/>
              <a:ext cx="163513" cy="127000"/>
            </a:xfrm>
            <a:custGeom>
              <a:avLst/>
              <a:gdLst/>
              <a:ahLst/>
              <a:cxnLst>
                <a:cxn ang="0">
                  <a:pos x="31950" y="104588"/>
                </a:cxn>
                <a:cxn ang="0">
                  <a:pos x="75178" y="31750"/>
                </a:cxn>
                <a:cxn ang="0">
                  <a:pos x="157874" y="0"/>
                </a:cxn>
                <a:cxn ang="0">
                  <a:pos x="163513" y="59764"/>
                </a:cxn>
                <a:cxn ang="0">
                  <a:pos x="131562" y="76573"/>
                </a:cxn>
                <a:cxn ang="0">
                  <a:pos x="31950" y="104588"/>
                </a:cxn>
              </a:cxnLst>
              <a:pathLst>
                <a:path w="87" h="68">
                  <a:moveTo>
                    <a:pt x="17" y="56"/>
                  </a:moveTo>
                  <a:cubicBezTo>
                    <a:pt x="0" y="29"/>
                    <a:pt x="40" y="35"/>
                    <a:pt x="40" y="17"/>
                  </a:cubicBezTo>
                  <a:cubicBezTo>
                    <a:pt x="55" y="11"/>
                    <a:pt x="69" y="6"/>
                    <a:pt x="84" y="0"/>
                  </a:cubicBezTo>
                  <a:cubicBezTo>
                    <a:pt x="85" y="11"/>
                    <a:pt x="86" y="21"/>
                    <a:pt x="87" y="32"/>
                  </a:cubicBezTo>
                  <a:cubicBezTo>
                    <a:pt x="82" y="35"/>
                    <a:pt x="76" y="38"/>
                    <a:pt x="70" y="41"/>
                  </a:cubicBezTo>
                  <a:cubicBezTo>
                    <a:pt x="53" y="47"/>
                    <a:pt x="40" y="68"/>
                    <a:pt x="17" y="56"/>
                  </a:cubicBezTo>
                  <a:close/>
                </a:path>
              </a:pathLst>
            </a:custGeom>
            <a:solidFill>
              <a:srgbClr val="A4C3A9"/>
            </a:solidFill>
            <a:ln w="9525">
              <a:noFill/>
            </a:ln>
          </p:spPr>
          <p:txBody>
            <a:bodyPr/>
            <a:p>
              <a:endParaRPr lang="zh-CN" altLang="en-US"/>
            </a:p>
          </p:txBody>
        </p:sp>
        <p:sp>
          <p:nvSpPr>
            <p:cNvPr id="35903" name="Freeform 51"/>
            <p:cNvSpPr/>
            <p:nvPr/>
          </p:nvSpPr>
          <p:spPr>
            <a:xfrm>
              <a:off x="2413000" y="2716213"/>
              <a:ext cx="720725" cy="742950"/>
            </a:xfrm>
            <a:custGeom>
              <a:avLst/>
              <a:gdLst/>
              <a:ahLst/>
              <a:cxnLst>
                <a:cxn ang="0">
                  <a:pos x="86336" y="647024"/>
                </a:cxn>
                <a:cxn ang="0">
                  <a:pos x="30030" y="583074"/>
                </a:cxn>
                <a:cxn ang="0">
                  <a:pos x="0" y="438246"/>
                </a:cxn>
                <a:cxn ang="0">
                  <a:pos x="78829" y="370534"/>
                </a:cxn>
                <a:cxn ang="0">
                  <a:pos x="159535" y="212540"/>
                </a:cxn>
                <a:cxn ang="0">
                  <a:pos x="159535" y="110972"/>
                </a:cxn>
                <a:cxn ang="0">
                  <a:pos x="232734" y="37617"/>
                </a:cxn>
                <a:cxn ang="0">
                  <a:pos x="290917" y="110972"/>
                </a:cxn>
                <a:cxn ang="0">
                  <a:pos x="298425" y="60188"/>
                </a:cxn>
                <a:cxn ang="0">
                  <a:pos x="334086" y="3761"/>
                </a:cxn>
                <a:cxn ang="0">
                  <a:pos x="388515" y="45141"/>
                </a:cxn>
                <a:cxn ang="0">
                  <a:pos x="403530" y="107210"/>
                </a:cxn>
                <a:cxn ang="0">
                  <a:pos x="491744" y="20689"/>
                </a:cxn>
                <a:cxn ang="0">
                  <a:pos x="510513" y="101567"/>
                </a:cxn>
                <a:cxn ang="0">
                  <a:pos x="538666" y="184326"/>
                </a:cxn>
                <a:cxn ang="0">
                  <a:pos x="619373" y="165517"/>
                </a:cxn>
                <a:cxn ang="0">
                  <a:pos x="666295" y="118495"/>
                </a:cxn>
                <a:cxn ang="0">
                  <a:pos x="703833" y="161756"/>
                </a:cxn>
                <a:cxn ang="0">
                  <a:pos x="703833" y="218182"/>
                </a:cxn>
                <a:cxn ang="0">
                  <a:pos x="713217" y="259562"/>
                </a:cxn>
                <a:cxn ang="0">
                  <a:pos x="701956" y="304703"/>
                </a:cxn>
                <a:cxn ang="0">
                  <a:pos x="656910" y="297180"/>
                </a:cxn>
                <a:cxn ang="0">
                  <a:pos x="628757" y="272728"/>
                </a:cxn>
                <a:cxn ang="0">
                  <a:pos x="564943" y="289656"/>
                </a:cxn>
                <a:cxn ang="0">
                  <a:pos x="538666" y="385581"/>
                </a:cxn>
                <a:cxn ang="0">
                  <a:pos x="510513" y="442008"/>
                </a:cxn>
                <a:cxn ang="0">
                  <a:pos x="489867" y="413794"/>
                </a:cxn>
                <a:cxn ang="0">
                  <a:pos x="476729" y="438246"/>
                </a:cxn>
                <a:cxn ang="0">
                  <a:pos x="418546" y="603764"/>
                </a:cxn>
                <a:cxn ang="0">
                  <a:pos x="397900" y="539814"/>
                </a:cxn>
                <a:cxn ang="0">
                  <a:pos x="424176" y="383700"/>
                </a:cxn>
                <a:cxn ang="0">
                  <a:pos x="373500" y="293418"/>
                </a:cxn>
                <a:cxn ang="0">
                  <a:pos x="324701" y="378058"/>
                </a:cxn>
                <a:cxn ang="0">
                  <a:pos x="343470" y="607526"/>
                </a:cxn>
                <a:cxn ang="0">
                  <a:pos x="332209" y="718498"/>
                </a:cxn>
                <a:cxn ang="0">
                  <a:pos x="289040" y="694046"/>
                </a:cxn>
                <a:cxn ang="0">
                  <a:pos x="215842" y="547337"/>
                </a:cxn>
                <a:cxn ang="0">
                  <a:pos x="183935" y="500315"/>
                </a:cxn>
                <a:cxn ang="0">
                  <a:pos x="86336" y="647024"/>
                </a:cxn>
              </a:cxnLst>
              <a:pathLst>
                <a:path w="384" h="395">
                  <a:moveTo>
                    <a:pt x="46" y="344"/>
                  </a:moveTo>
                  <a:cubicBezTo>
                    <a:pt x="18" y="348"/>
                    <a:pt x="18" y="327"/>
                    <a:pt x="16" y="310"/>
                  </a:cubicBezTo>
                  <a:cubicBezTo>
                    <a:pt x="14" y="284"/>
                    <a:pt x="17" y="257"/>
                    <a:pt x="0" y="233"/>
                  </a:cubicBezTo>
                  <a:cubicBezTo>
                    <a:pt x="10" y="217"/>
                    <a:pt x="24" y="208"/>
                    <a:pt x="42" y="197"/>
                  </a:cubicBezTo>
                  <a:cubicBezTo>
                    <a:pt x="68" y="183"/>
                    <a:pt x="80" y="146"/>
                    <a:pt x="85" y="113"/>
                  </a:cubicBezTo>
                  <a:cubicBezTo>
                    <a:pt x="82" y="95"/>
                    <a:pt x="85" y="77"/>
                    <a:pt x="85" y="59"/>
                  </a:cubicBezTo>
                  <a:cubicBezTo>
                    <a:pt x="85" y="36"/>
                    <a:pt x="100" y="21"/>
                    <a:pt x="124" y="20"/>
                  </a:cubicBezTo>
                  <a:cubicBezTo>
                    <a:pt x="151" y="19"/>
                    <a:pt x="156" y="37"/>
                    <a:pt x="155" y="59"/>
                  </a:cubicBezTo>
                  <a:cubicBezTo>
                    <a:pt x="159" y="50"/>
                    <a:pt x="157" y="41"/>
                    <a:pt x="159" y="32"/>
                  </a:cubicBezTo>
                  <a:cubicBezTo>
                    <a:pt x="162" y="19"/>
                    <a:pt x="161" y="4"/>
                    <a:pt x="178" y="2"/>
                  </a:cubicBezTo>
                  <a:cubicBezTo>
                    <a:pt x="192" y="0"/>
                    <a:pt x="200" y="12"/>
                    <a:pt x="207" y="24"/>
                  </a:cubicBezTo>
                  <a:cubicBezTo>
                    <a:pt x="212" y="34"/>
                    <a:pt x="215" y="45"/>
                    <a:pt x="215" y="57"/>
                  </a:cubicBezTo>
                  <a:cubicBezTo>
                    <a:pt x="218" y="17"/>
                    <a:pt x="226" y="9"/>
                    <a:pt x="262" y="11"/>
                  </a:cubicBezTo>
                  <a:cubicBezTo>
                    <a:pt x="274" y="23"/>
                    <a:pt x="271" y="39"/>
                    <a:pt x="272" y="54"/>
                  </a:cubicBezTo>
                  <a:cubicBezTo>
                    <a:pt x="273" y="70"/>
                    <a:pt x="272" y="87"/>
                    <a:pt x="287" y="98"/>
                  </a:cubicBezTo>
                  <a:cubicBezTo>
                    <a:pt x="303" y="102"/>
                    <a:pt x="317" y="100"/>
                    <a:pt x="330" y="88"/>
                  </a:cubicBezTo>
                  <a:cubicBezTo>
                    <a:pt x="337" y="79"/>
                    <a:pt x="343" y="68"/>
                    <a:pt x="355" y="63"/>
                  </a:cubicBezTo>
                  <a:cubicBezTo>
                    <a:pt x="373" y="61"/>
                    <a:pt x="377" y="72"/>
                    <a:pt x="375" y="86"/>
                  </a:cubicBezTo>
                  <a:cubicBezTo>
                    <a:pt x="373" y="96"/>
                    <a:pt x="371" y="106"/>
                    <a:pt x="375" y="116"/>
                  </a:cubicBezTo>
                  <a:cubicBezTo>
                    <a:pt x="377" y="123"/>
                    <a:pt x="378" y="131"/>
                    <a:pt x="380" y="138"/>
                  </a:cubicBezTo>
                  <a:cubicBezTo>
                    <a:pt x="382" y="147"/>
                    <a:pt x="384" y="156"/>
                    <a:pt x="374" y="162"/>
                  </a:cubicBezTo>
                  <a:cubicBezTo>
                    <a:pt x="365" y="167"/>
                    <a:pt x="357" y="163"/>
                    <a:pt x="350" y="158"/>
                  </a:cubicBezTo>
                  <a:cubicBezTo>
                    <a:pt x="345" y="154"/>
                    <a:pt x="340" y="149"/>
                    <a:pt x="335" y="145"/>
                  </a:cubicBezTo>
                  <a:cubicBezTo>
                    <a:pt x="320" y="132"/>
                    <a:pt x="308" y="133"/>
                    <a:pt x="301" y="154"/>
                  </a:cubicBezTo>
                  <a:cubicBezTo>
                    <a:pt x="296" y="171"/>
                    <a:pt x="287" y="187"/>
                    <a:pt x="287" y="205"/>
                  </a:cubicBezTo>
                  <a:cubicBezTo>
                    <a:pt x="286" y="217"/>
                    <a:pt x="290" y="232"/>
                    <a:pt x="272" y="235"/>
                  </a:cubicBezTo>
                  <a:cubicBezTo>
                    <a:pt x="268" y="230"/>
                    <a:pt x="266" y="221"/>
                    <a:pt x="261" y="220"/>
                  </a:cubicBezTo>
                  <a:cubicBezTo>
                    <a:pt x="252" y="218"/>
                    <a:pt x="254" y="228"/>
                    <a:pt x="254" y="233"/>
                  </a:cubicBezTo>
                  <a:cubicBezTo>
                    <a:pt x="254" y="266"/>
                    <a:pt x="238" y="293"/>
                    <a:pt x="223" y="321"/>
                  </a:cubicBezTo>
                  <a:cubicBezTo>
                    <a:pt x="202" y="315"/>
                    <a:pt x="211" y="299"/>
                    <a:pt x="212" y="287"/>
                  </a:cubicBezTo>
                  <a:cubicBezTo>
                    <a:pt x="215" y="259"/>
                    <a:pt x="226" y="232"/>
                    <a:pt x="226" y="204"/>
                  </a:cubicBezTo>
                  <a:cubicBezTo>
                    <a:pt x="225" y="184"/>
                    <a:pt x="225" y="156"/>
                    <a:pt x="199" y="156"/>
                  </a:cubicBezTo>
                  <a:cubicBezTo>
                    <a:pt x="177" y="156"/>
                    <a:pt x="171" y="183"/>
                    <a:pt x="173" y="201"/>
                  </a:cubicBezTo>
                  <a:cubicBezTo>
                    <a:pt x="179" y="241"/>
                    <a:pt x="169" y="283"/>
                    <a:pt x="183" y="323"/>
                  </a:cubicBezTo>
                  <a:cubicBezTo>
                    <a:pt x="190" y="343"/>
                    <a:pt x="190" y="364"/>
                    <a:pt x="177" y="382"/>
                  </a:cubicBezTo>
                  <a:cubicBezTo>
                    <a:pt x="160" y="395"/>
                    <a:pt x="158" y="378"/>
                    <a:pt x="154" y="369"/>
                  </a:cubicBezTo>
                  <a:cubicBezTo>
                    <a:pt x="140" y="343"/>
                    <a:pt x="128" y="317"/>
                    <a:pt x="115" y="291"/>
                  </a:cubicBezTo>
                  <a:cubicBezTo>
                    <a:pt x="105" y="287"/>
                    <a:pt x="102" y="278"/>
                    <a:pt x="98" y="266"/>
                  </a:cubicBezTo>
                  <a:cubicBezTo>
                    <a:pt x="91" y="301"/>
                    <a:pt x="59" y="316"/>
                    <a:pt x="46" y="344"/>
                  </a:cubicBezTo>
                  <a:close/>
                </a:path>
              </a:pathLst>
            </a:custGeom>
            <a:solidFill>
              <a:srgbClr val="F0BF54"/>
            </a:solidFill>
            <a:ln w="9525">
              <a:noFill/>
            </a:ln>
          </p:spPr>
          <p:txBody>
            <a:bodyPr/>
            <a:p>
              <a:endParaRPr lang="zh-CN" altLang="en-US"/>
            </a:p>
          </p:txBody>
        </p:sp>
        <p:sp>
          <p:nvSpPr>
            <p:cNvPr id="35904" name="Freeform 52"/>
            <p:cNvSpPr/>
            <p:nvPr/>
          </p:nvSpPr>
          <p:spPr>
            <a:xfrm>
              <a:off x="2173288" y="2668588"/>
              <a:ext cx="417513" cy="539750"/>
            </a:xfrm>
            <a:custGeom>
              <a:avLst/>
              <a:gdLst/>
              <a:ahLst/>
              <a:cxnLst>
                <a:cxn ang="0">
                  <a:pos x="383660" y="259531"/>
                </a:cxn>
                <a:cxn ang="0">
                  <a:pos x="293387" y="340399"/>
                </a:cxn>
                <a:cxn ang="0">
                  <a:pos x="39494" y="528466"/>
                </a:cxn>
                <a:cxn ang="0">
                  <a:pos x="18806" y="472046"/>
                </a:cxn>
                <a:cxn ang="0">
                  <a:pos x="78988" y="274576"/>
                </a:cxn>
                <a:cxn ang="0">
                  <a:pos x="259535" y="26329"/>
                </a:cxn>
                <a:cxn ang="0">
                  <a:pos x="276461" y="7522"/>
                </a:cxn>
                <a:cxn ang="0">
                  <a:pos x="409990" y="97794"/>
                </a:cxn>
                <a:cxn ang="0">
                  <a:pos x="383660" y="259531"/>
                </a:cxn>
              </a:cxnLst>
              <a:pathLst>
                <a:path w="222" h="287">
                  <a:moveTo>
                    <a:pt x="204" y="138"/>
                  </a:moveTo>
                  <a:cubicBezTo>
                    <a:pt x="181" y="145"/>
                    <a:pt x="167" y="158"/>
                    <a:pt x="156" y="181"/>
                  </a:cubicBezTo>
                  <a:cubicBezTo>
                    <a:pt x="129" y="237"/>
                    <a:pt x="76" y="263"/>
                    <a:pt x="21" y="281"/>
                  </a:cubicBezTo>
                  <a:cubicBezTo>
                    <a:pt x="0" y="287"/>
                    <a:pt x="4" y="258"/>
                    <a:pt x="10" y="251"/>
                  </a:cubicBezTo>
                  <a:cubicBezTo>
                    <a:pt x="37" y="220"/>
                    <a:pt x="38" y="183"/>
                    <a:pt x="42" y="146"/>
                  </a:cubicBezTo>
                  <a:cubicBezTo>
                    <a:pt x="82" y="108"/>
                    <a:pt x="113" y="63"/>
                    <a:pt x="138" y="14"/>
                  </a:cubicBezTo>
                  <a:cubicBezTo>
                    <a:pt x="140" y="10"/>
                    <a:pt x="142" y="5"/>
                    <a:pt x="147" y="4"/>
                  </a:cubicBezTo>
                  <a:cubicBezTo>
                    <a:pt x="159" y="0"/>
                    <a:pt x="222" y="42"/>
                    <a:pt x="218" y="52"/>
                  </a:cubicBezTo>
                  <a:cubicBezTo>
                    <a:pt x="209" y="80"/>
                    <a:pt x="221" y="112"/>
                    <a:pt x="204" y="138"/>
                  </a:cubicBezTo>
                  <a:close/>
                </a:path>
              </a:pathLst>
            </a:custGeom>
            <a:solidFill>
              <a:srgbClr val="F0BF54"/>
            </a:solidFill>
            <a:ln w="9525">
              <a:noFill/>
            </a:ln>
          </p:spPr>
          <p:txBody>
            <a:bodyPr/>
            <a:p>
              <a:endParaRPr lang="zh-CN" altLang="en-US"/>
            </a:p>
          </p:txBody>
        </p:sp>
        <p:sp>
          <p:nvSpPr>
            <p:cNvPr id="35905" name="Freeform 53"/>
            <p:cNvSpPr/>
            <p:nvPr/>
          </p:nvSpPr>
          <p:spPr>
            <a:xfrm>
              <a:off x="2252663" y="2557463"/>
              <a:ext cx="654050" cy="385763"/>
            </a:xfrm>
            <a:custGeom>
              <a:avLst/>
              <a:gdLst/>
              <a:ahLst/>
              <a:cxnLst>
                <a:cxn ang="0">
                  <a:pos x="304471" y="370708"/>
                </a:cxn>
                <a:cxn ang="0">
                  <a:pos x="304471" y="312373"/>
                </a:cxn>
                <a:cxn ang="0">
                  <a:pos x="223655" y="139251"/>
                </a:cxn>
                <a:cxn ang="0">
                  <a:pos x="182307" y="161832"/>
                </a:cxn>
                <a:cxn ang="0">
                  <a:pos x="0" y="385763"/>
                </a:cxn>
                <a:cxn ang="0">
                  <a:pos x="131561" y="201349"/>
                </a:cxn>
                <a:cxn ang="0">
                  <a:pos x="114646" y="65861"/>
                </a:cxn>
                <a:cxn ang="0">
                  <a:pos x="246208" y="16935"/>
                </a:cxn>
                <a:cxn ang="0">
                  <a:pos x="400323" y="112906"/>
                </a:cxn>
                <a:cxn ang="0">
                  <a:pos x="452948" y="173122"/>
                </a:cxn>
                <a:cxn ang="0">
                  <a:pos x="513090" y="126078"/>
                </a:cxn>
                <a:cxn ang="0">
                  <a:pos x="654050" y="173122"/>
                </a:cxn>
                <a:cxn ang="0">
                  <a:pos x="650291" y="182531"/>
                </a:cxn>
                <a:cxn ang="0">
                  <a:pos x="569474" y="333073"/>
                </a:cxn>
                <a:cxn ang="0">
                  <a:pos x="537523" y="218285"/>
                </a:cxn>
                <a:cxn ang="0">
                  <a:pos x="496175" y="175004"/>
                </a:cxn>
                <a:cxn ang="0">
                  <a:pos x="479260" y="222048"/>
                </a:cxn>
                <a:cxn ang="0">
                  <a:pos x="447310" y="334955"/>
                </a:cxn>
                <a:cxn ang="0">
                  <a:pos x="434153" y="270974"/>
                </a:cxn>
                <a:cxn ang="0">
                  <a:pos x="394685" y="210758"/>
                </a:cxn>
                <a:cxn ang="0">
                  <a:pos x="336422" y="276620"/>
                </a:cxn>
                <a:cxn ang="0">
                  <a:pos x="319507" y="370708"/>
                </a:cxn>
                <a:cxn ang="0">
                  <a:pos x="304471" y="370708"/>
                </a:cxn>
              </a:cxnLst>
              <a:pathLst>
                <a:path w="348" h="205">
                  <a:moveTo>
                    <a:pt x="162" y="197"/>
                  </a:moveTo>
                  <a:cubicBezTo>
                    <a:pt x="162" y="187"/>
                    <a:pt x="158" y="175"/>
                    <a:pt x="162" y="166"/>
                  </a:cubicBezTo>
                  <a:cubicBezTo>
                    <a:pt x="185" y="118"/>
                    <a:pt x="148" y="98"/>
                    <a:pt x="119" y="74"/>
                  </a:cubicBezTo>
                  <a:cubicBezTo>
                    <a:pt x="103" y="60"/>
                    <a:pt x="103" y="77"/>
                    <a:pt x="97" y="86"/>
                  </a:cubicBezTo>
                  <a:cubicBezTo>
                    <a:pt x="66" y="126"/>
                    <a:pt x="52" y="181"/>
                    <a:pt x="0" y="205"/>
                  </a:cubicBezTo>
                  <a:cubicBezTo>
                    <a:pt x="17" y="168"/>
                    <a:pt x="47" y="140"/>
                    <a:pt x="70" y="107"/>
                  </a:cubicBezTo>
                  <a:cubicBezTo>
                    <a:pt x="94" y="73"/>
                    <a:pt x="93" y="52"/>
                    <a:pt x="61" y="35"/>
                  </a:cubicBezTo>
                  <a:cubicBezTo>
                    <a:pt x="75" y="0"/>
                    <a:pt x="104" y="8"/>
                    <a:pt x="131" y="9"/>
                  </a:cubicBezTo>
                  <a:cubicBezTo>
                    <a:pt x="151" y="37"/>
                    <a:pt x="168" y="72"/>
                    <a:pt x="213" y="60"/>
                  </a:cubicBezTo>
                  <a:cubicBezTo>
                    <a:pt x="242" y="59"/>
                    <a:pt x="239" y="80"/>
                    <a:pt x="241" y="92"/>
                  </a:cubicBezTo>
                  <a:cubicBezTo>
                    <a:pt x="242" y="78"/>
                    <a:pt x="253" y="60"/>
                    <a:pt x="273" y="67"/>
                  </a:cubicBezTo>
                  <a:cubicBezTo>
                    <a:pt x="298" y="76"/>
                    <a:pt x="325" y="78"/>
                    <a:pt x="348" y="92"/>
                  </a:cubicBezTo>
                  <a:cubicBezTo>
                    <a:pt x="348" y="94"/>
                    <a:pt x="347" y="96"/>
                    <a:pt x="346" y="97"/>
                  </a:cubicBezTo>
                  <a:cubicBezTo>
                    <a:pt x="287" y="99"/>
                    <a:pt x="319" y="149"/>
                    <a:pt x="303" y="177"/>
                  </a:cubicBezTo>
                  <a:cubicBezTo>
                    <a:pt x="285" y="159"/>
                    <a:pt x="297" y="134"/>
                    <a:pt x="286" y="116"/>
                  </a:cubicBezTo>
                  <a:cubicBezTo>
                    <a:pt x="280" y="106"/>
                    <a:pt x="276" y="92"/>
                    <a:pt x="264" y="93"/>
                  </a:cubicBezTo>
                  <a:cubicBezTo>
                    <a:pt x="249" y="94"/>
                    <a:pt x="256" y="109"/>
                    <a:pt x="255" y="118"/>
                  </a:cubicBezTo>
                  <a:cubicBezTo>
                    <a:pt x="252" y="138"/>
                    <a:pt x="250" y="158"/>
                    <a:pt x="238" y="178"/>
                  </a:cubicBezTo>
                  <a:cubicBezTo>
                    <a:pt x="228" y="166"/>
                    <a:pt x="232" y="154"/>
                    <a:pt x="231" y="144"/>
                  </a:cubicBezTo>
                  <a:cubicBezTo>
                    <a:pt x="230" y="128"/>
                    <a:pt x="234" y="110"/>
                    <a:pt x="210" y="112"/>
                  </a:cubicBezTo>
                  <a:cubicBezTo>
                    <a:pt x="188" y="114"/>
                    <a:pt x="175" y="126"/>
                    <a:pt x="179" y="147"/>
                  </a:cubicBezTo>
                  <a:cubicBezTo>
                    <a:pt x="182" y="166"/>
                    <a:pt x="182" y="182"/>
                    <a:pt x="170" y="197"/>
                  </a:cubicBezTo>
                  <a:cubicBezTo>
                    <a:pt x="167" y="197"/>
                    <a:pt x="164" y="197"/>
                    <a:pt x="162" y="197"/>
                  </a:cubicBezTo>
                  <a:close/>
                </a:path>
              </a:pathLst>
            </a:custGeom>
            <a:solidFill>
              <a:srgbClr val="DE9D4C"/>
            </a:solidFill>
            <a:ln w="9525">
              <a:noFill/>
            </a:ln>
          </p:spPr>
          <p:txBody>
            <a:bodyPr/>
            <a:p>
              <a:endParaRPr lang="zh-CN" altLang="en-US"/>
            </a:p>
          </p:txBody>
        </p:sp>
        <p:sp>
          <p:nvSpPr>
            <p:cNvPr id="35906" name="Freeform 54"/>
            <p:cNvSpPr/>
            <p:nvPr/>
          </p:nvSpPr>
          <p:spPr>
            <a:xfrm>
              <a:off x="2035175" y="2308225"/>
              <a:ext cx="476250" cy="350838"/>
            </a:xfrm>
            <a:custGeom>
              <a:avLst/>
              <a:gdLst/>
              <a:ahLst/>
              <a:cxnLst>
                <a:cxn ang="0">
                  <a:pos x="463125" y="272040"/>
                </a:cxn>
                <a:cxn ang="0">
                  <a:pos x="331875" y="315191"/>
                </a:cxn>
                <a:cxn ang="0">
                  <a:pos x="161250" y="350838"/>
                </a:cxn>
                <a:cxn ang="0">
                  <a:pos x="296250" y="288925"/>
                </a:cxn>
                <a:cxn ang="0">
                  <a:pos x="339375" y="240145"/>
                </a:cxn>
                <a:cxn ang="0">
                  <a:pos x="271875" y="210127"/>
                </a:cxn>
                <a:cxn ang="0">
                  <a:pos x="105000" y="270164"/>
                </a:cxn>
                <a:cxn ang="0">
                  <a:pos x="0" y="279544"/>
                </a:cxn>
                <a:cxn ang="0">
                  <a:pos x="318750" y="97559"/>
                </a:cxn>
                <a:cxn ang="0">
                  <a:pos x="386250" y="0"/>
                </a:cxn>
                <a:cxn ang="0">
                  <a:pos x="448125" y="123825"/>
                </a:cxn>
                <a:cxn ang="0">
                  <a:pos x="472500" y="232641"/>
                </a:cxn>
                <a:cxn ang="0">
                  <a:pos x="463125" y="272040"/>
                </a:cxn>
              </a:cxnLst>
              <a:pathLst>
                <a:path w="254" h="187">
                  <a:moveTo>
                    <a:pt x="247" y="145"/>
                  </a:moveTo>
                  <a:cubicBezTo>
                    <a:pt x="223" y="150"/>
                    <a:pt x="196" y="147"/>
                    <a:pt x="177" y="168"/>
                  </a:cubicBezTo>
                  <a:cubicBezTo>
                    <a:pt x="148" y="174"/>
                    <a:pt x="119" y="180"/>
                    <a:pt x="86" y="187"/>
                  </a:cubicBezTo>
                  <a:cubicBezTo>
                    <a:pt x="106" y="162"/>
                    <a:pt x="134" y="162"/>
                    <a:pt x="158" y="154"/>
                  </a:cubicBezTo>
                  <a:cubicBezTo>
                    <a:pt x="170" y="150"/>
                    <a:pt x="188" y="150"/>
                    <a:pt x="181" y="128"/>
                  </a:cubicBezTo>
                  <a:cubicBezTo>
                    <a:pt x="175" y="110"/>
                    <a:pt x="164" y="107"/>
                    <a:pt x="145" y="112"/>
                  </a:cubicBezTo>
                  <a:cubicBezTo>
                    <a:pt x="115" y="121"/>
                    <a:pt x="85" y="131"/>
                    <a:pt x="56" y="144"/>
                  </a:cubicBezTo>
                  <a:cubicBezTo>
                    <a:pt x="41" y="152"/>
                    <a:pt x="25" y="155"/>
                    <a:pt x="0" y="149"/>
                  </a:cubicBezTo>
                  <a:cubicBezTo>
                    <a:pt x="73" y="136"/>
                    <a:pt x="113" y="79"/>
                    <a:pt x="170" y="52"/>
                  </a:cubicBezTo>
                  <a:cubicBezTo>
                    <a:pt x="176" y="30"/>
                    <a:pt x="173" y="2"/>
                    <a:pt x="206" y="0"/>
                  </a:cubicBezTo>
                  <a:cubicBezTo>
                    <a:pt x="235" y="12"/>
                    <a:pt x="240" y="41"/>
                    <a:pt x="239" y="66"/>
                  </a:cubicBezTo>
                  <a:cubicBezTo>
                    <a:pt x="239" y="88"/>
                    <a:pt x="240" y="106"/>
                    <a:pt x="252" y="124"/>
                  </a:cubicBezTo>
                  <a:cubicBezTo>
                    <a:pt x="254" y="132"/>
                    <a:pt x="253" y="139"/>
                    <a:pt x="247" y="145"/>
                  </a:cubicBezTo>
                  <a:close/>
                </a:path>
              </a:pathLst>
            </a:custGeom>
            <a:solidFill>
              <a:srgbClr val="D8883A"/>
            </a:solidFill>
            <a:ln w="9525">
              <a:noFill/>
            </a:ln>
          </p:spPr>
          <p:txBody>
            <a:bodyPr/>
            <a:p>
              <a:endParaRPr lang="zh-CN" altLang="en-US"/>
            </a:p>
          </p:txBody>
        </p:sp>
        <p:sp>
          <p:nvSpPr>
            <p:cNvPr id="35907" name="Freeform 55"/>
            <p:cNvSpPr/>
            <p:nvPr/>
          </p:nvSpPr>
          <p:spPr>
            <a:xfrm>
              <a:off x="2084388" y="2089150"/>
              <a:ext cx="411163" cy="315913"/>
            </a:xfrm>
            <a:custGeom>
              <a:avLst/>
              <a:gdLst/>
              <a:ahLst/>
              <a:cxnLst>
                <a:cxn ang="0">
                  <a:pos x="343574" y="227532"/>
                </a:cxn>
                <a:cxn ang="0">
                  <a:pos x="270353" y="315913"/>
                </a:cxn>
                <a:cxn ang="0">
                  <a:pos x="131421" y="282065"/>
                </a:cxn>
                <a:cxn ang="0">
                  <a:pos x="0" y="298989"/>
                </a:cxn>
                <a:cxn ang="0">
                  <a:pos x="191500" y="233173"/>
                </a:cxn>
                <a:cxn ang="0">
                  <a:pos x="240314" y="156076"/>
                </a:cxn>
                <a:cxn ang="0">
                  <a:pos x="82608" y="84619"/>
                </a:cxn>
                <a:cxn ang="0">
                  <a:pos x="60078" y="56413"/>
                </a:cxn>
                <a:cxn ang="0">
                  <a:pos x="86363" y="48891"/>
                </a:cxn>
                <a:cxn ang="0">
                  <a:pos x="182113" y="41369"/>
                </a:cxn>
                <a:cxn ang="0">
                  <a:pos x="268476" y="5641"/>
                </a:cxn>
                <a:cxn ang="0">
                  <a:pos x="360471" y="0"/>
                </a:cxn>
                <a:cxn ang="0">
                  <a:pos x="388633" y="18804"/>
                </a:cxn>
                <a:cxn ang="0">
                  <a:pos x="347329" y="99663"/>
                </a:cxn>
                <a:cxn ang="0">
                  <a:pos x="358594" y="167358"/>
                </a:cxn>
                <a:cxn ang="0">
                  <a:pos x="343574" y="227532"/>
                </a:cxn>
              </a:cxnLst>
              <a:pathLst>
                <a:path w="219" h="168">
                  <a:moveTo>
                    <a:pt x="183" y="121"/>
                  </a:moveTo>
                  <a:cubicBezTo>
                    <a:pt x="153" y="123"/>
                    <a:pt x="159" y="154"/>
                    <a:pt x="144" y="168"/>
                  </a:cubicBezTo>
                  <a:cubicBezTo>
                    <a:pt x="127" y="128"/>
                    <a:pt x="94" y="140"/>
                    <a:pt x="70" y="150"/>
                  </a:cubicBezTo>
                  <a:cubicBezTo>
                    <a:pt x="46" y="160"/>
                    <a:pt x="24" y="158"/>
                    <a:pt x="0" y="159"/>
                  </a:cubicBezTo>
                  <a:cubicBezTo>
                    <a:pt x="34" y="147"/>
                    <a:pt x="68" y="134"/>
                    <a:pt x="102" y="124"/>
                  </a:cubicBezTo>
                  <a:cubicBezTo>
                    <a:pt x="125" y="117"/>
                    <a:pt x="137" y="108"/>
                    <a:pt x="128" y="83"/>
                  </a:cubicBezTo>
                  <a:cubicBezTo>
                    <a:pt x="105" y="59"/>
                    <a:pt x="68" y="65"/>
                    <a:pt x="44" y="45"/>
                  </a:cubicBezTo>
                  <a:cubicBezTo>
                    <a:pt x="39" y="40"/>
                    <a:pt x="32" y="35"/>
                    <a:pt x="32" y="30"/>
                  </a:cubicBezTo>
                  <a:cubicBezTo>
                    <a:pt x="32" y="21"/>
                    <a:pt x="40" y="25"/>
                    <a:pt x="46" y="26"/>
                  </a:cubicBezTo>
                  <a:cubicBezTo>
                    <a:pt x="64" y="29"/>
                    <a:pt x="81" y="34"/>
                    <a:pt x="97" y="22"/>
                  </a:cubicBezTo>
                  <a:cubicBezTo>
                    <a:pt x="107" y="1"/>
                    <a:pt x="126" y="4"/>
                    <a:pt x="143" y="3"/>
                  </a:cubicBezTo>
                  <a:cubicBezTo>
                    <a:pt x="159" y="2"/>
                    <a:pt x="176" y="0"/>
                    <a:pt x="192" y="0"/>
                  </a:cubicBezTo>
                  <a:cubicBezTo>
                    <a:pt x="198" y="2"/>
                    <a:pt x="203" y="5"/>
                    <a:pt x="207" y="10"/>
                  </a:cubicBezTo>
                  <a:cubicBezTo>
                    <a:pt x="219" y="34"/>
                    <a:pt x="187" y="36"/>
                    <a:pt x="185" y="53"/>
                  </a:cubicBezTo>
                  <a:cubicBezTo>
                    <a:pt x="178" y="67"/>
                    <a:pt x="183" y="78"/>
                    <a:pt x="191" y="89"/>
                  </a:cubicBezTo>
                  <a:cubicBezTo>
                    <a:pt x="194" y="101"/>
                    <a:pt x="196" y="114"/>
                    <a:pt x="183" y="121"/>
                  </a:cubicBezTo>
                  <a:close/>
                </a:path>
              </a:pathLst>
            </a:custGeom>
            <a:solidFill>
              <a:srgbClr val="DAA253"/>
            </a:solidFill>
            <a:ln w="9525">
              <a:noFill/>
            </a:ln>
          </p:spPr>
          <p:txBody>
            <a:bodyPr/>
            <a:p>
              <a:endParaRPr lang="zh-CN" altLang="en-US"/>
            </a:p>
          </p:txBody>
        </p:sp>
        <p:sp>
          <p:nvSpPr>
            <p:cNvPr id="35908" name="Freeform 56"/>
            <p:cNvSpPr/>
            <p:nvPr/>
          </p:nvSpPr>
          <p:spPr>
            <a:xfrm>
              <a:off x="1916113" y="2717800"/>
              <a:ext cx="387350" cy="282575"/>
            </a:xfrm>
            <a:custGeom>
              <a:avLst/>
              <a:gdLst/>
              <a:ahLst/>
              <a:cxnLst>
                <a:cxn ang="0">
                  <a:pos x="1880" y="224176"/>
                </a:cxn>
                <a:cxn ang="0">
                  <a:pos x="103418" y="124333"/>
                </a:cxn>
                <a:cxn ang="0">
                  <a:pos x="163589" y="120565"/>
                </a:cxn>
                <a:cxn ang="0">
                  <a:pos x="216239" y="101727"/>
                </a:cxn>
                <a:cxn ang="0">
                  <a:pos x="330939" y="30141"/>
                </a:cxn>
                <a:cxn ang="0">
                  <a:pos x="372307" y="18838"/>
                </a:cxn>
                <a:cxn ang="0">
                  <a:pos x="364785" y="71585"/>
                </a:cxn>
                <a:cxn ang="0">
                  <a:pos x="82734" y="269388"/>
                </a:cxn>
                <a:cxn ang="0">
                  <a:pos x="48888" y="282575"/>
                </a:cxn>
                <a:cxn ang="0">
                  <a:pos x="0" y="227943"/>
                </a:cxn>
                <a:cxn ang="0">
                  <a:pos x="1880" y="224176"/>
                </a:cxn>
              </a:cxnLst>
              <a:pathLst>
                <a:path w="206" h="150">
                  <a:moveTo>
                    <a:pt x="1" y="119"/>
                  </a:moveTo>
                  <a:cubicBezTo>
                    <a:pt x="16" y="98"/>
                    <a:pt x="34" y="80"/>
                    <a:pt x="55" y="66"/>
                  </a:cubicBezTo>
                  <a:cubicBezTo>
                    <a:pt x="64" y="60"/>
                    <a:pt x="73" y="46"/>
                    <a:pt x="87" y="64"/>
                  </a:cubicBezTo>
                  <a:cubicBezTo>
                    <a:pt x="97" y="76"/>
                    <a:pt x="107" y="59"/>
                    <a:pt x="115" y="54"/>
                  </a:cubicBezTo>
                  <a:cubicBezTo>
                    <a:pt x="135" y="40"/>
                    <a:pt x="152" y="23"/>
                    <a:pt x="176" y="16"/>
                  </a:cubicBezTo>
                  <a:cubicBezTo>
                    <a:pt x="183" y="14"/>
                    <a:pt x="190" y="0"/>
                    <a:pt x="198" y="10"/>
                  </a:cubicBezTo>
                  <a:cubicBezTo>
                    <a:pt x="206" y="19"/>
                    <a:pt x="202" y="30"/>
                    <a:pt x="194" y="38"/>
                  </a:cubicBezTo>
                  <a:cubicBezTo>
                    <a:pt x="152" y="85"/>
                    <a:pt x="107" y="127"/>
                    <a:pt x="44" y="143"/>
                  </a:cubicBezTo>
                  <a:cubicBezTo>
                    <a:pt x="38" y="145"/>
                    <a:pt x="32" y="148"/>
                    <a:pt x="26" y="150"/>
                  </a:cubicBezTo>
                  <a:cubicBezTo>
                    <a:pt x="8" y="149"/>
                    <a:pt x="11" y="129"/>
                    <a:pt x="0" y="121"/>
                  </a:cubicBezTo>
                  <a:lnTo>
                    <a:pt x="1" y="119"/>
                  </a:lnTo>
                  <a:close/>
                </a:path>
              </a:pathLst>
            </a:custGeom>
            <a:solidFill>
              <a:srgbClr val="F4CD69"/>
            </a:solidFill>
            <a:ln w="9525">
              <a:noFill/>
            </a:ln>
          </p:spPr>
          <p:txBody>
            <a:bodyPr/>
            <a:p>
              <a:endParaRPr lang="zh-CN" altLang="en-US"/>
            </a:p>
          </p:txBody>
        </p:sp>
        <p:sp>
          <p:nvSpPr>
            <p:cNvPr id="35909" name="Freeform 57"/>
            <p:cNvSpPr/>
            <p:nvPr/>
          </p:nvSpPr>
          <p:spPr>
            <a:xfrm>
              <a:off x="1828800" y="2159000"/>
              <a:ext cx="495300" cy="163513"/>
            </a:xfrm>
            <a:custGeom>
              <a:avLst/>
              <a:gdLst/>
              <a:ahLst/>
              <a:cxnLst>
                <a:cxn ang="0">
                  <a:pos x="337704" y="15035"/>
                </a:cxn>
                <a:cxn ang="0">
                  <a:pos x="465281" y="43227"/>
                </a:cxn>
                <a:cxn ang="0">
                  <a:pos x="495300" y="86455"/>
                </a:cxn>
                <a:cxn ang="0">
                  <a:pos x="339580" y="95852"/>
                </a:cxn>
                <a:cxn ang="0">
                  <a:pos x="189489" y="112767"/>
                </a:cxn>
                <a:cxn ang="0">
                  <a:pos x="0" y="135321"/>
                </a:cxn>
                <a:cxn ang="0">
                  <a:pos x="258906" y="26312"/>
                </a:cxn>
                <a:cxn ang="0">
                  <a:pos x="337704" y="15035"/>
                </a:cxn>
              </a:cxnLst>
              <a:pathLst>
                <a:path w="264" h="87">
                  <a:moveTo>
                    <a:pt x="180" y="8"/>
                  </a:moveTo>
                  <a:cubicBezTo>
                    <a:pt x="202" y="13"/>
                    <a:pt x="226" y="10"/>
                    <a:pt x="248" y="23"/>
                  </a:cubicBezTo>
                  <a:cubicBezTo>
                    <a:pt x="257" y="29"/>
                    <a:pt x="264" y="35"/>
                    <a:pt x="264" y="46"/>
                  </a:cubicBezTo>
                  <a:cubicBezTo>
                    <a:pt x="237" y="61"/>
                    <a:pt x="213" y="64"/>
                    <a:pt x="181" y="51"/>
                  </a:cubicBezTo>
                  <a:cubicBezTo>
                    <a:pt x="159" y="42"/>
                    <a:pt x="119" y="45"/>
                    <a:pt x="101" y="60"/>
                  </a:cubicBezTo>
                  <a:cubicBezTo>
                    <a:pt x="68" y="87"/>
                    <a:pt x="34" y="71"/>
                    <a:pt x="0" y="72"/>
                  </a:cubicBezTo>
                  <a:cubicBezTo>
                    <a:pt x="44" y="47"/>
                    <a:pt x="78" y="0"/>
                    <a:pt x="138" y="14"/>
                  </a:cubicBezTo>
                  <a:cubicBezTo>
                    <a:pt x="154" y="17"/>
                    <a:pt x="166" y="8"/>
                    <a:pt x="180" y="8"/>
                  </a:cubicBezTo>
                  <a:close/>
                </a:path>
              </a:pathLst>
            </a:custGeom>
            <a:solidFill>
              <a:srgbClr val="F5CB67"/>
            </a:solidFill>
            <a:ln w="9525">
              <a:noFill/>
            </a:ln>
          </p:spPr>
          <p:txBody>
            <a:bodyPr/>
            <a:p>
              <a:endParaRPr lang="zh-CN" altLang="en-US"/>
            </a:p>
          </p:txBody>
        </p:sp>
        <p:sp>
          <p:nvSpPr>
            <p:cNvPr id="35910" name="Freeform 58"/>
            <p:cNvSpPr/>
            <p:nvPr/>
          </p:nvSpPr>
          <p:spPr>
            <a:xfrm>
              <a:off x="2208213" y="1925638"/>
              <a:ext cx="255588" cy="204788"/>
            </a:xfrm>
            <a:custGeom>
              <a:avLst/>
              <a:gdLst/>
              <a:ahLst/>
              <a:cxnLst>
                <a:cxn ang="0">
                  <a:pos x="246191" y="176606"/>
                </a:cxn>
                <a:cxn ang="0">
                  <a:pos x="58259" y="204788"/>
                </a:cxn>
                <a:cxn ang="0">
                  <a:pos x="45103" y="116484"/>
                </a:cxn>
                <a:cxn ang="0">
                  <a:pos x="105242" y="92060"/>
                </a:cxn>
                <a:cxn ang="0">
                  <a:pos x="101483" y="45090"/>
                </a:cxn>
                <a:cxn ang="0">
                  <a:pos x="131552" y="0"/>
                </a:cxn>
                <a:cxn ang="0">
                  <a:pos x="218001" y="71393"/>
                </a:cxn>
                <a:cxn ang="0">
                  <a:pos x="225518" y="105212"/>
                </a:cxn>
                <a:cxn ang="0">
                  <a:pos x="225518" y="124000"/>
                </a:cxn>
                <a:cxn ang="0">
                  <a:pos x="204846" y="139030"/>
                </a:cxn>
                <a:cxn ang="0">
                  <a:pos x="236794" y="139030"/>
                </a:cxn>
                <a:cxn ang="0">
                  <a:pos x="253708" y="148424"/>
                </a:cxn>
                <a:cxn ang="0">
                  <a:pos x="246191" y="176606"/>
                </a:cxn>
              </a:cxnLst>
              <a:pathLst>
                <a:path w="136" h="109">
                  <a:moveTo>
                    <a:pt x="131" y="94"/>
                  </a:moveTo>
                  <a:cubicBezTo>
                    <a:pt x="99" y="107"/>
                    <a:pt x="63" y="92"/>
                    <a:pt x="31" y="109"/>
                  </a:cubicBezTo>
                  <a:cubicBezTo>
                    <a:pt x="0" y="98"/>
                    <a:pt x="25" y="78"/>
                    <a:pt x="24" y="62"/>
                  </a:cubicBezTo>
                  <a:cubicBezTo>
                    <a:pt x="32" y="51"/>
                    <a:pt x="50" y="65"/>
                    <a:pt x="56" y="49"/>
                  </a:cubicBezTo>
                  <a:cubicBezTo>
                    <a:pt x="63" y="40"/>
                    <a:pt x="53" y="32"/>
                    <a:pt x="54" y="24"/>
                  </a:cubicBezTo>
                  <a:cubicBezTo>
                    <a:pt x="53" y="12"/>
                    <a:pt x="65" y="8"/>
                    <a:pt x="70" y="0"/>
                  </a:cubicBezTo>
                  <a:cubicBezTo>
                    <a:pt x="86" y="12"/>
                    <a:pt x="106" y="19"/>
                    <a:pt x="116" y="38"/>
                  </a:cubicBezTo>
                  <a:cubicBezTo>
                    <a:pt x="113" y="45"/>
                    <a:pt x="118" y="50"/>
                    <a:pt x="120" y="56"/>
                  </a:cubicBezTo>
                  <a:cubicBezTo>
                    <a:pt x="121" y="59"/>
                    <a:pt x="121" y="63"/>
                    <a:pt x="120" y="66"/>
                  </a:cubicBezTo>
                  <a:cubicBezTo>
                    <a:pt x="118" y="71"/>
                    <a:pt x="112" y="71"/>
                    <a:pt x="109" y="74"/>
                  </a:cubicBezTo>
                  <a:cubicBezTo>
                    <a:pt x="115" y="77"/>
                    <a:pt x="120" y="74"/>
                    <a:pt x="126" y="74"/>
                  </a:cubicBezTo>
                  <a:cubicBezTo>
                    <a:pt x="130" y="75"/>
                    <a:pt x="133" y="76"/>
                    <a:pt x="135" y="79"/>
                  </a:cubicBezTo>
                  <a:cubicBezTo>
                    <a:pt x="136" y="85"/>
                    <a:pt x="136" y="90"/>
                    <a:pt x="131" y="94"/>
                  </a:cubicBezTo>
                  <a:close/>
                </a:path>
              </a:pathLst>
            </a:custGeom>
            <a:solidFill>
              <a:srgbClr val="F3CA6A"/>
            </a:solidFill>
            <a:ln w="9525">
              <a:noFill/>
            </a:ln>
          </p:spPr>
          <p:txBody>
            <a:bodyPr/>
            <a:p>
              <a:endParaRPr lang="zh-CN" altLang="en-US"/>
            </a:p>
          </p:txBody>
        </p:sp>
        <p:sp>
          <p:nvSpPr>
            <p:cNvPr id="35911" name="Freeform 59"/>
            <p:cNvSpPr/>
            <p:nvPr/>
          </p:nvSpPr>
          <p:spPr>
            <a:xfrm>
              <a:off x="2120900" y="1990725"/>
              <a:ext cx="203200" cy="103188"/>
            </a:xfrm>
            <a:custGeom>
              <a:avLst/>
              <a:gdLst/>
              <a:ahLst/>
              <a:cxnLst>
                <a:cxn ang="0">
                  <a:pos x="203200" y="37522"/>
                </a:cxn>
                <a:cxn ang="0">
                  <a:pos x="131703" y="52532"/>
                </a:cxn>
                <a:cxn ang="0">
                  <a:pos x="0" y="52532"/>
                </a:cxn>
                <a:cxn ang="0">
                  <a:pos x="0" y="52532"/>
                </a:cxn>
                <a:cxn ang="0">
                  <a:pos x="203200" y="37522"/>
                </a:cxn>
              </a:cxnLst>
              <a:pathLst>
                <a:path w="108" h="55">
                  <a:moveTo>
                    <a:pt x="108" y="20"/>
                  </a:moveTo>
                  <a:cubicBezTo>
                    <a:pt x="102" y="55"/>
                    <a:pt x="82" y="22"/>
                    <a:pt x="70" y="28"/>
                  </a:cubicBezTo>
                  <a:cubicBezTo>
                    <a:pt x="47" y="34"/>
                    <a:pt x="23" y="42"/>
                    <a:pt x="0" y="28"/>
                  </a:cubicBezTo>
                  <a:cubicBezTo>
                    <a:pt x="0" y="28"/>
                    <a:pt x="0" y="28"/>
                    <a:pt x="0" y="28"/>
                  </a:cubicBezTo>
                  <a:cubicBezTo>
                    <a:pt x="21" y="4"/>
                    <a:pt x="67" y="0"/>
                    <a:pt x="108" y="20"/>
                  </a:cubicBezTo>
                  <a:close/>
                </a:path>
              </a:pathLst>
            </a:custGeom>
            <a:solidFill>
              <a:srgbClr val="DAA253"/>
            </a:solidFill>
            <a:ln w="9525">
              <a:noFill/>
            </a:ln>
          </p:spPr>
          <p:txBody>
            <a:bodyPr/>
            <a:p>
              <a:endParaRPr lang="zh-CN" altLang="en-US"/>
            </a:p>
          </p:txBody>
        </p:sp>
        <p:sp>
          <p:nvSpPr>
            <p:cNvPr id="35912" name="Freeform 60"/>
            <p:cNvSpPr/>
            <p:nvPr/>
          </p:nvSpPr>
          <p:spPr>
            <a:xfrm>
              <a:off x="2924175" y="2795588"/>
              <a:ext cx="504825" cy="588963"/>
            </a:xfrm>
            <a:custGeom>
              <a:avLst/>
              <a:gdLst/>
              <a:ahLst/>
              <a:cxnLst>
                <a:cxn ang="0">
                  <a:pos x="489811" y="309486"/>
                </a:cxn>
                <a:cxn ang="0">
                  <a:pos x="476674" y="480173"/>
                </a:cxn>
                <a:cxn ang="0">
                  <a:pos x="456031" y="536444"/>
                </a:cxn>
                <a:cxn ang="0">
                  <a:pos x="392224" y="510184"/>
                </a:cxn>
                <a:cxn ang="0">
                  <a:pos x="264610" y="382638"/>
                </a:cxn>
                <a:cxn ang="0">
                  <a:pos x="238337" y="356378"/>
                </a:cxn>
                <a:cxn ang="0">
                  <a:pos x="210187" y="480173"/>
                </a:cxn>
                <a:cxn ang="0">
                  <a:pos x="168900" y="566454"/>
                </a:cxn>
                <a:cxn ang="0">
                  <a:pos x="71313" y="549573"/>
                </a:cxn>
                <a:cxn ang="0">
                  <a:pos x="0" y="362005"/>
                </a:cxn>
                <a:cxn ang="0">
                  <a:pos x="35656" y="200697"/>
                </a:cxn>
                <a:cxn ang="0">
                  <a:pos x="133243" y="176313"/>
                </a:cxn>
                <a:cxn ang="0">
                  <a:pos x="183913" y="213827"/>
                </a:cxn>
                <a:cxn ang="0">
                  <a:pos x="172653" y="159432"/>
                </a:cxn>
                <a:cxn ang="0">
                  <a:pos x="183913" y="133173"/>
                </a:cxn>
                <a:cxn ang="0">
                  <a:pos x="240214" y="112540"/>
                </a:cxn>
                <a:cxn ang="0">
                  <a:pos x="309651" y="65648"/>
                </a:cxn>
                <a:cxn ang="0">
                  <a:pos x="315281" y="48767"/>
                </a:cxn>
                <a:cxn ang="0">
                  <a:pos x="356567" y="1875"/>
                </a:cxn>
                <a:cxn ang="0">
                  <a:pos x="461661" y="136924"/>
                </a:cxn>
                <a:cxn ang="0">
                  <a:pos x="499194" y="230708"/>
                </a:cxn>
                <a:cxn ang="0">
                  <a:pos x="489811" y="309486"/>
                </a:cxn>
              </a:cxnLst>
              <a:pathLst>
                <a:path w="269" h="314">
                  <a:moveTo>
                    <a:pt x="261" y="165"/>
                  </a:moveTo>
                  <a:cubicBezTo>
                    <a:pt x="259" y="195"/>
                    <a:pt x="262" y="226"/>
                    <a:pt x="254" y="256"/>
                  </a:cubicBezTo>
                  <a:cubicBezTo>
                    <a:pt x="251" y="267"/>
                    <a:pt x="259" y="283"/>
                    <a:pt x="243" y="286"/>
                  </a:cubicBezTo>
                  <a:cubicBezTo>
                    <a:pt x="231" y="288"/>
                    <a:pt x="217" y="282"/>
                    <a:pt x="209" y="272"/>
                  </a:cubicBezTo>
                  <a:cubicBezTo>
                    <a:pt x="190" y="246"/>
                    <a:pt x="163" y="228"/>
                    <a:pt x="141" y="204"/>
                  </a:cubicBezTo>
                  <a:cubicBezTo>
                    <a:pt x="137" y="200"/>
                    <a:pt x="132" y="196"/>
                    <a:pt x="127" y="190"/>
                  </a:cubicBezTo>
                  <a:cubicBezTo>
                    <a:pt x="109" y="210"/>
                    <a:pt x="125" y="236"/>
                    <a:pt x="112" y="256"/>
                  </a:cubicBezTo>
                  <a:cubicBezTo>
                    <a:pt x="101" y="269"/>
                    <a:pt x="96" y="286"/>
                    <a:pt x="90" y="302"/>
                  </a:cubicBezTo>
                  <a:cubicBezTo>
                    <a:pt x="70" y="314"/>
                    <a:pt x="56" y="288"/>
                    <a:pt x="38" y="293"/>
                  </a:cubicBezTo>
                  <a:cubicBezTo>
                    <a:pt x="37" y="255"/>
                    <a:pt x="6" y="229"/>
                    <a:pt x="0" y="193"/>
                  </a:cubicBezTo>
                  <a:cubicBezTo>
                    <a:pt x="11" y="166"/>
                    <a:pt x="5" y="135"/>
                    <a:pt x="19" y="107"/>
                  </a:cubicBezTo>
                  <a:cubicBezTo>
                    <a:pt x="34" y="78"/>
                    <a:pt x="44" y="72"/>
                    <a:pt x="71" y="94"/>
                  </a:cubicBezTo>
                  <a:cubicBezTo>
                    <a:pt x="80" y="101"/>
                    <a:pt x="83" y="123"/>
                    <a:pt x="98" y="114"/>
                  </a:cubicBezTo>
                  <a:cubicBezTo>
                    <a:pt x="113" y="105"/>
                    <a:pt x="89" y="96"/>
                    <a:pt x="92" y="85"/>
                  </a:cubicBezTo>
                  <a:cubicBezTo>
                    <a:pt x="94" y="80"/>
                    <a:pt x="96" y="76"/>
                    <a:pt x="98" y="71"/>
                  </a:cubicBezTo>
                  <a:cubicBezTo>
                    <a:pt x="106" y="61"/>
                    <a:pt x="116" y="59"/>
                    <a:pt x="128" y="60"/>
                  </a:cubicBezTo>
                  <a:cubicBezTo>
                    <a:pt x="164" y="70"/>
                    <a:pt x="169" y="67"/>
                    <a:pt x="165" y="35"/>
                  </a:cubicBezTo>
                  <a:cubicBezTo>
                    <a:pt x="166" y="32"/>
                    <a:pt x="167" y="29"/>
                    <a:pt x="168" y="26"/>
                  </a:cubicBezTo>
                  <a:cubicBezTo>
                    <a:pt x="176" y="18"/>
                    <a:pt x="173" y="0"/>
                    <a:pt x="190" y="1"/>
                  </a:cubicBezTo>
                  <a:cubicBezTo>
                    <a:pt x="192" y="38"/>
                    <a:pt x="199" y="67"/>
                    <a:pt x="246" y="73"/>
                  </a:cubicBezTo>
                  <a:cubicBezTo>
                    <a:pt x="269" y="76"/>
                    <a:pt x="269" y="103"/>
                    <a:pt x="266" y="123"/>
                  </a:cubicBezTo>
                  <a:cubicBezTo>
                    <a:pt x="264" y="137"/>
                    <a:pt x="259" y="150"/>
                    <a:pt x="261" y="165"/>
                  </a:cubicBezTo>
                  <a:close/>
                </a:path>
              </a:pathLst>
            </a:custGeom>
            <a:solidFill>
              <a:srgbClr val="F4D169"/>
            </a:solidFill>
            <a:ln w="9525">
              <a:noFill/>
            </a:ln>
          </p:spPr>
          <p:txBody>
            <a:bodyPr/>
            <a:p>
              <a:endParaRPr lang="zh-CN" altLang="en-US"/>
            </a:p>
          </p:txBody>
        </p:sp>
        <p:sp>
          <p:nvSpPr>
            <p:cNvPr id="35913" name="Freeform 61"/>
            <p:cNvSpPr/>
            <p:nvPr/>
          </p:nvSpPr>
          <p:spPr>
            <a:xfrm>
              <a:off x="2878138" y="2603500"/>
              <a:ext cx="403225" cy="325438"/>
            </a:xfrm>
            <a:custGeom>
              <a:avLst/>
              <a:gdLst/>
              <a:ahLst/>
              <a:cxnLst>
                <a:cxn ang="0">
                  <a:pos x="403225" y="193757"/>
                </a:cxn>
                <a:cxn ang="0">
                  <a:pos x="374961" y="252073"/>
                </a:cxn>
                <a:cxn ang="0">
                  <a:pos x="231760" y="156134"/>
                </a:cxn>
                <a:cxn ang="0">
                  <a:pos x="201612" y="238905"/>
                </a:cxn>
                <a:cxn ang="0">
                  <a:pos x="171464" y="297220"/>
                </a:cxn>
                <a:cxn ang="0">
                  <a:pos x="86674" y="199401"/>
                </a:cxn>
                <a:cxn ang="0">
                  <a:pos x="69716" y="325438"/>
                </a:cxn>
                <a:cxn ang="0">
                  <a:pos x="24494" y="137323"/>
                </a:cxn>
                <a:cxn ang="0">
                  <a:pos x="26379" y="135442"/>
                </a:cxn>
                <a:cxn ang="0">
                  <a:pos x="45221" y="112868"/>
                </a:cxn>
                <a:cxn ang="0">
                  <a:pos x="65948" y="105344"/>
                </a:cxn>
                <a:cxn ang="0">
                  <a:pos x="290171" y="1881"/>
                </a:cxn>
                <a:cxn ang="0">
                  <a:pos x="312782" y="1881"/>
                </a:cxn>
                <a:cxn ang="0">
                  <a:pos x="390035" y="150491"/>
                </a:cxn>
                <a:cxn ang="0">
                  <a:pos x="403225" y="193757"/>
                </a:cxn>
              </a:cxnLst>
              <a:pathLst>
                <a:path w="214" h="173">
                  <a:moveTo>
                    <a:pt x="214" y="103"/>
                  </a:moveTo>
                  <a:cubicBezTo>
                    <a:pt x="202" y="110"/>
                    <a:pt x="212" y="127"/>
                    <a:pt x="199" y="134"/>
                  </a:cubicBezTo>
                  <a:cubicBezTo>
                    <a:pt x="179" y="112"/>
                    <a:pt x="157" y="91"/>
                    <a:pt x="123" y="83"/>
                  </a:cubicBezTo>
                  <a:cubicBezTo>
                    <a:pt x="119" y="98"/>
                    <a:pt x="122" y="116"/>
                    <a:pt x="107" y="127"/>
                  </a:cubicBezTo>
                  <a:cubicBezTo>
                    <a:pt x="102" y="137"/>
                    <a:pt x="90" y="144"/>
                    <a:pt x="91" y="158"/>
                  </a:cubicBezTo>
                  <a:cubicBezTo>
                    <a:pt x="49" y="161"/>
                    <a:pt x="63" y="121"/>
                    <a:pt x="46" y="106"/>
                  </a:cubicBezTo>
                  <a:cubicBezTo>
                    <a:pt x="42" y="126"/>
                    <a:pt x="55" y="152"/>
                    <a:pt x="37" y="173"/>
                  </a:cubicBezTo>
                  <a:cubicBezTo>
                    <a:pt x="0" y="146"/>
                    <a:pt x="19" y="107"/>
                    <a:pt x="13" y="73"/>
                  </a:cubicBezTo>
                  <a:cubicBezTo>
                    <a:pt x="14" y="72"/>
                    <a:pt x="14" y="72"/>
                    <a:pt x="14" y="72"/>
                  </a:cubicBezTo>
                  <a:cubicBezTo>
                    <a:pt x="16" y="67"/>
                    <a:pt x="19" y="62"/>
                    <a:pt x="24" y="60"/>
                  </a:cubicBezTo>
                  <a:cubicBezTo>
                    <a:pt x="28" y="58"/>
                    <a:pt x="31" y="56"/>
                    <a:pt x="35" y="56"/>
                  </a:cubicBezTo>
                  <a:cubicBezTo>
                    <a:pt x="82" y="53"/>
                    <a:pt x="125" y="42"/>
                    <a:pt x="154" y="1"/>
                  </a:cubicBezTo>
                  <a:cubicBezTo>
                    <a:pt x="158" y="0"/>
                    <a:pt x="162" y="0"/>
                    <a:pt x="166" y="1"/>
                  </a:cubicBezTo>
                  <a:cubicBezTo>
                    <a:pt x="204" y="15"/>
                    <a:pt x="211" y="44"/>
                    <a:pt x="207" y="80"/>
                  </a:cubicBezTo>
                  <a:cubicBezTo>
                    <a:pt x="210" y="88"/>
                    <a:pt x="212" y="95"/>
                    <a:pt x="214" y="103"/>
                  </a:cubicBezTo>
                  <a:close/>
                </a:path>
              </a:pathLst>
            </a:custGeom>
            <a:solidFill>
              <a:srgbClr val="E29E4B"/>
            </a:solidFill>
            <a:ln w="9525">
              <a:noFill/>
            </a:ln>
          </p:spPr>
          <p:txBody>
            <a:bodyPr/>
            <a:p>
              <a:endParaRPr lang="zh-CN" altLang="en-US"/>
            </a:p>
          </p:txBody>
        </p:sp>
        <p:sp>
          <p:nvSpPr>
            <p:cNvPr id="35914" name="Freeform 62"/>
            <p:cNvSpPr/>
            <p:nvPr/>
          </p:nvSpPr>
          <p:spPr>
            <a:xfrm>
              <a:off x="3181350" y="2579688"/>
              <a:ext cx="176213" cy="185738"/>
            </a:xfrm>
            <a:custGeom>
              <a:avLst/>
              <a:gdLst/>
              <a:ahLst/>
              <a:cxnLst>
                <a:cxn ang="0">
                  <a:pos x="86231" y="174366"/>
                </a:cxn>
                <a:cxn ang="0">
                  <a:pos x="0" y="28429"/>
                </a:cxn>
                <a:cxn ang="0">
                  <a:pos x="114350" y="41696"/>
                </a:cxn>
                <a:cxn ang="0">
                  <a:pos x="114350" y="102345"/>
                </a:cxn>
                <a:cxn ang="0">
                  <a:pos x="129347" y="115612"/>
                </a:cxn>
                <a:cxn ang="0">
                  <a:pos x="168714" y="157308"/>
                </a:cxn>
                <a:cxn ang="0">
                  <a:pos x="114350" y="174366"/>
                </a:cxn>
                <a:cxn ang="0">
                  <a:pos x="86231" y="174366"/>
                </a:cxn>
              </a:cxnLst>
              <a:pathLst>
                <a:path w="94" h="98">
                  <a:moveTo>
                    <a:pt x="46" y="92"/>
                  </a:moveTo>
                  <a:cubicBezTo>
                    <a:pt x="37" y="63"/>
                    <a:pt x="31" y="32"/>
                    <a:pt x="0" y="15"/>
                  </a:cubicBezTo>
                  <a:cubicBezTo>
                    <a:pt x="22" y="0"/>
                    <a:pt x="42" y="10"/>
                    <a:pt x="61" y="22"/>
                  </a:cubicBezTo>
                  <a:cubicBezTo>
                    <a:pt x="70" y="32"/>
                    <a:pt x="55" y="43"/>
                    <a:pt x="61" y="54"/>
                  </a:cubicBezTo>
                  <a:cubicBezTo>
                    <a:pt x="64" y="56"/>
                    <a:pt x="67" y="59"/>
                    <a:pt x="69" y="61"/>
                  </a:cubicBezTo>
                  <a:cubicBezTo>
                    <a:pt x="78" y="67"/>
                    <a:pt x="94" y="68"/>
                    <a:pt x="90" y="83"/>
                  </a:cubicBezTo>
                  <a:cubicBezTo>
                    <a:pt x="86" y="98"/>
                    <a:pt x="71" y="91"/>
                    <a:pt x="61" y="92"/>
                  </a:cubicBezTo>
                  <a:cubicBezTo>
                    <a:pt x="56" y="93"/>
                    <a:pt x="51" y="92"/>
                    <a:pt x="46" y="92"/>
                  </a:cubicBezTo>
                  <a:close/>
                </a:path>
              </a:pathLst>
            </a:custGeom>
            <a:solidFill>
              <a:srgbClr val="F2BF50"/>
            </a:solidFill>
            <a:ln w="9525">
              <a:noFill/>
            </a:ln>
          </p:spPr>
          <p:txBody>
            <a:bodyPr/>
            <a:p>
              <a:endParaRPr lang="zh-CN" altLang="en-US"/>
            </a:p>
          </p:txBody>
        </p:sp>
        <p:sp>
          <p:nvSpPr>
            <p:cNvPr id="35915" name="Freeform 63"/>
            <p:cNvSpPr/>
            <p:nvPr/>
          </p:nvSpPr>
          <p:spPr>
            <a:xfrm>
              <a:off x="3921125" y="2312988"/>
              <a:ext cx="100013" cy="80963"/>
            </a:xfrm>
            <a:custGeom>
              <a:avLst/>
              <a:gdLst/>
              <a:ahLst/>
              <a:cxnLst>
                <a:cxn ang="0">
                  <a:pos x="100013" y="64017"/>
                </a:cxn>
                <a:cxn ang="0">
                  <a:pos x="94351" y="64017"/>
                </a:cxn>
                <a:cxn ang="0">
                  <a:pos x="9435" y="41422"/>
                </a:cxn>
                <a:cxn ang="0">
                  <a:pos x="26418" y="9414"/>
                </a:cxn>
                <a:cxn ang="0">
                  <a:pos x="100013" y="64017"/>
                </a:cxn>
              </a:cxnLst>
              <a:pathLst>
                <a:path w="53" h="43">
                  <a:moveTo>
                    <a:pt x="53" y="34"/>
                  </a:moveTo>
                  <a:cubicBezTo>
                    <a:pt x="52" y="34"/>
                    <a:pt x="51" y="34"/>
                    <a:pt x="50" y="34"/>
                  </a:cubicBezTo>
                  <a:cubicBezTo>
                    <a:pt x="31" y="43"/>
                    <a:pt x="15" y="41"/>
                    <a:pt x="5" y="22"/>
                  </a:cubicBezTo>
                  <a:cubicBezTo>
                    <a:pt x="0" y="13"/>
                    <a:pt x="6" y="6"/>
                    <a:pt x="14" y="5"/>
                  </a:cubicBezTo>
                  <a:cubicBezTo>
                    <a:pt x="37" y="0"/>
                    <a:pt x="50" y="10"/>
                    <a:pt x="53" y="34"/>
                  </a:cubicBezTo>
                  <a:close/>
                </a:path>
              </a:pathLst>
            </a:custGeom>
            <a:solidFill>
              <a:srgbClr val="FAFBE2"/>
            </a:solidFill>
            <a:ln w="9525">
              <a:noFill/>
            </a:ln>
          </p:spPr>
          <p:txBody>
            <a:bodyPr/>
            <a:p>
              <a:endParaRPr lang="zh-CN" altLang="en-US"/>
            </a:p>
          </p:txBody>
        </p:sp>
        <p:sp>
          <p:nvSpPr>
            <p:cNvPr id="35916" name="Freeform 64"/>
            <p:cNvSpPr/>
            <p:nvPr/>
          </p:nvSpPr>
          <p:spPr>
            <a:xfrm>
              <a:off x="3276600" y="2613025"/>
              <a:ext cx="107950" cy="76200"/>
            </a:xfrm>
            <a:custGeom>
              <a:avLst/>
              <a:gdLst/>
              <a:ahLst/>
              <a:cxnLst>
                <a:cxn ang="0">
                  <a:pos x="18938" y="68765"/>
                </a:cxn>
                <a:cxn ang="0">
                  <a:pos x="20832" y="24160"/>
                </a:cxn>
                <a:cxn ang="0">
                  <a:pos x="106056" y="39029"/>
                </a:cxn>
                <a:cxn ang="0">
                  <a:pos x="107950" y="39029"/>
                </a:cxn>
                <a:cxn ang="0">
                  <a:pos x="18938" y="68765"/>
                </a:cxn>
              </a:cxnLst>
              <a:pathLst>
                <a:path w="57" h="41">
                  <a:moveTo>
                    <a:pt x="10" y="37"/>
                  </a:moveTo>
                  <a:cubicBezTo>
                    <a:pt x="0" y="29"/>
                    <a:pt x="1" y="21"/>
                    <a:pt x="11" y="13"/>
                  </a:cubicBezTo>
                  <a:cubicBezTo>
                    <a:pt x="28" y="0"/>
                    <a:pt x="42" y="10"/>
                    <a:pt x="56" y="21"/>
                  </a:cubicBezTo>
                  <a:cubicBezTo>
                    <a:pt x="57" y="21"/>
                    <a:pt x="57" y="21"/>
                    <a:pt x="57" y="21"/>
                  </a:cubicBezTo>
                  <a:cubicBezTo>
                    <a:pt x="46" y="41"/>
                    <a:pt x="19" y="12"/>
                    <a:pt x="10" y="37"/>
                  </a:cubicBezTo>
                  <a:close/>
                </a:path>
              </a:pathLst>
            </a:custGeom>
            <a:solidFill>
              <a:srgbClr val="F3CD60"/>
            </a:solidFill>
            <a:ln w="9525">
              <a:noFill/>
            </a:ln>
          </p:spPr>
          <p:txBody>
            <a:bodyPr/>
            <a:p>
              <a:endParaRPr lang="zh-CN" altLang="en-US"/>
            </a:p>
          </p:txBody>
        </p:sp>
        <p:sp>
          <p:nvSpPr>
            <p:cNvPr id="35917" name="Freeform 65"/>
            <p:cNvSpPr/>
            <p:nvPr/>
          </p:nvSpPr>
          <p:spPr>
            <a:xfrm>
              <a:off x="2984500" y="1827213"/>
              <a:ext cx="479425" cy="687388"/>
            </a:xfrm>
            <a:custGeom>
              <a:avLst/>
              <a:gdLst/>
              <a:ahLst/>
              <a:cxnLst>
                <a:cxn ang="0">
                  <a:pos x="210570" y="86393"/>
                </a:cxn>
                <a:cxn ang="0">
                  <a:pos x="206810" y="137101"/>
                </a:cxn>
                <a:cxn ang="0">
                  <a:pos x="251933" y="125833"/>
                </a:cxn>
                <a:cxn ang="0">
                  <a:pos x="302695" y="107052"/>
                </a:cxn>
                <a:cxn ang="0">
                  <a:pos x="423022" y="189689"/>
                </a:cxn>
                <a:cxn ang="0">
                  <a:pos x="479425" y="180298"/>
                </a:cxn>
                <a:cxn ang="0">
                  <a:pos x="434302" y="225373"/>
                </a:cxn>
                <a:cxn ang="0">
                  <a:pos x="383540" y="366231"/>
                </a:cxn>
                <a:cxn ang="0">
                  <a:pos x="291415" y="385012"/>
                </a:cxn>
                <a:cxn ang="0">
                  <a:pos x="261333" y="433843"/>
                </a:cxn>
                <a:cxn ang="0">
                  <a:pos x="315856" y="433843"/>
                </a:cxn>
                <a:cxn ang="0">
                  <a:pos x="362858" y="426330"/>
                </a:cxn>
                <a:cxn ang="0">
                  <a:pos x="353458" y="484552"/>
                </a:cxn>
                <a:cxn ang="0">
                  <a:pos x="327137" y="514601"/>
                </a:cxn>
                <a:cxn ang="0">
                  <a:pos x="377899" y="518358"/>
                </a:cxn>
                <a:cxn ang="0">
                  <a:pos x="297055" y="664850"/>
                </a:cxn>
                <a:cxn ang="0">
                  <a:pos x="240652" y="640435"/>
                </a:cxn>
                <a:cxn ang="0">
                  <a:pos x="242532" y="576579"/>
                </a:cxn>
                <a:cxn ang="0">
                  <a:pos x="214331" y="446990"/>
                </a:cxn>
                <a:cxn ang="0">
                  <a:pos x="204930" y="283594"/>
                </a:cxn>
                <a:cxn ang="0">
                  <a:pos x="90244" y="231007"/>
                </a:cxn>
                <a:cxn ang="0">
                  <a:pos x="28201" y="148370"/>
                </a:cxn>
                <a:cxn ang="0">
                  <a:pos x="15040" y="84514"/>
                </a:cxn>
                <a:cxn ang="0">
                  <a:pos x="189889" y="13146"/>
                </a:cxn>
                <a:cxn ang="0">
                  <a:pos x="225611" y="41318"/>
                </a:cxn>
                <a:cxn ang="0">
                  <a:pos x="225611" y="56343"/>
                </a:cxn>
                <a:cxn ang="0">
                  <a:pos x="176729" y="84514"/>
                </a:cxn>
                <a:cxn ang="0">
                  <a:pos x="172969" y="86393"/>
                </a:cxn>
                <a:cxn ang="0">
                  <a:pos x="186129" y="80758"/>
                </a:cxn>
                <a:cxn ang="0">
                  <a:pos x="210570" y="86393"/>
                </a:cxn>
              </a:cxnLst>
              <a:pathLst>
                <a:path w="255" h="366">
                  <a:moveTo>
                    <a:pt x="112" y="46"/>
                  </a:moveTo>
                  <a:cubicBezTo>
                    <a:pt x="110" y="55"/>
                    <a:pt x="99" y="64"/>
                    <a:pt x="110" y="73"/>
                  </a:cubicBezTo>
                  <a:cubicBezTo>
                    <a:pt x="119" y="80"/>
                    <a:pt x="126" y="72"/>
                    <a:pt x="134" y="67"/>
                  </a:cubicBezTo>
                  <a:cubicBezTo>
                    <a:pt x="142" y="62"/>
                    <a:pt x="150" y="55"/>
                    <a:pt x="161" y="57"/>
                  </a:cubicBezTo>
                  <a:cubicBezTo>
                    <a:pt x="156" y="129"/>
                    <a:pt x="156" y="129"/>
                    <a:pt x="225" y="101"/>
                  </a:cubicBezTo>
                  <a:cubicBezTo>
                    <a:pt x="234" y="98"/>
                    <a:pt x="242" y="89"/>
                    <a:pt x="255" y="96"/>
                  </a:cubicBezTo>
                  <a:cubicBezTo>
                    <a:pt x="253" y="110"/>
                    <a:pt x="241" y="116"/>
                    <a:pt x="231" y="120"/>
                  </a:cubicBezTo>
                  <a:cubicBezTo>
                    <a:pt x="173" y="139"/>
                    <a:pt x="170" y="144"/>
                    <a:pt x="204" y="195"/>
                  </a:cubicBezTo>
                  <a:cubicBezTo>
                    <a:pt x="186" y="195"/>
                    <a:pt x="169" y="195"/>
                    <a:pt x="155" y="205"/>
                  </a:cubicBezTo>
                  <a:cubicBezTo>
                    <a:pt x="145" y="212"/>
                    <a:pt x="131" y="218"/>
                    <a:pt x="139" y="231"/>
                  </a:cubicBezTo>
                  <a:cubicBezTo>
                    <a:pt x="146" y="244"/>
                    <a:pt x="160" y="240"/>
                    <a:pt x="168" y="231"/>
                  </a:cubicBezTo>
                  <a:cubicBezTo>
                    <a:pt x="176" y="222"/>
                    <a:pt x="184" y="216"/>
                    <a:pt x="193" y="227"/>
                  </a:cubicBezTo>
                  <a:cubicBezTo>
                    <a:pt x="201" y="237"/>
                    <a:pt x="198" y="249"/>
                    <a:pt x="188" y="258"/>
                  </a:cubicBezTo>
                  <a:cubicBezTo>
                    <a:pt x="182" y="263"/>
                    <a:pt x="166" y="259"/>
                    <a:pt x="174" y="274"/>
                  </a:cubicBezTo>
                  <a:cubicBezTo>
                    <a:pt x="182" y="290"/>
                    <a:pt x="191" y="264"/>
                    <a:pt x="201" y="276"/>
                  </a:cubicBezTo>
                  <a:cubicBezTo>
                    <a:pt x="199" y="307"/>
                    <a:pt x="159" y="321"/>
                    <a:pt x="158" y="354"/>
                  </a:cubicBezTo>
                  <a:cubicBezTo>
                    <a:pt x="141" y="366"/>
                    <a:pt x="133" y="357"/>
                    <a:pt x="128" y="341"/>
                  </a:cubicBezTo>
                  <a:cubicBezTo>
                    <a:pt x="125" y="329"/>
                    <a:pt x="125" y="317"/>
                    <a:pt x="129" y="307"/>
                  </a:cubicBezTo>
                  <a:cubicBezTo>
                    <a:pt x="141" y="279"/>
                    <a:pt x="133" y="260"/>
                    <a:pt x="114" y="238"/>
                  </a:cubicBezTo>
                  <a:cubicBezTo>
                    <a:pt x="90" y="213"/>
                    <a:pt x="88" y="181"/>
                    <a:pt x="109" y="151"/>
                  </a:cubicBezTo>
                  <a:cubicBezTo>
                    <a:pt x="77" y="161"/>
                    <a:pt x="56" y="153"/>
                    <a:pt x="48" y="123"/>
                  </a:cubicBezTo>
                  <a:cubicBezTo>
                    <a:pt x="42" y="103"/>
                    <a:pt x="32" y="89"/>
                    <a:pt x="15" y="79"/>
                  </a:cubicBezTo>
                  <a:cubicBezTo>
                    <a:pt x="0" y="70"/>
                    <a:pt x="0" y="59"/>
                    <a:pt x="8" y="45"/>
                  </a:cubicBezTo>
                  <a:cubicBezTo>
                    <a:pt x="43" y="44"/>
                    <a:pt x="72" y="26"/>
                    <a:pt x="101" y="7"/>
                  </a:cubicBezTo>
                  <a:cubicBezTo>
                    <a:pt x="110" y="1"/>
                    <a:pt x="127" y="0"/>
                    <a:pt x="120" y="22"/>
                  </a:cubicBezTo>
                  <a:cubicBezTo>
                    <a:pt x="120" y="25"/>
                    <a:pt x="120" y="27"/>
                    <a:pt x="120" y="30"/>
                  </a:cubicBezTo>
                  <a:cubicBezTo>
                    <a:pt x="113" y="38"/>
                    <a:pt x="101" y="37"/>
                    <a:pt x="94" y="45"/>
                  </a:cubicBezTo>
                  <a:cubicBezTo>
                    <a:pt x="89" y="46"/>
                    <a:pt x="93" y="51"/>
                    <a:pt x="92" y="46"/>
                  </a:cubicBezTo>
                  <a:cubicBezTo>
                    <a:pt x="92" y="46"/>
                    <a:pt x="96" y="44"/>
                    <a:pt x="99" y="43"/>
                  </a:cubicBezTo>
                  <a:cubicBezTo>
                    <a:pt x="104" y="41"/>
                    <a:pt x="108" y="42"/>
                    <a:pt x="112" y="46"/>
                  </a:cubicBezTo>
                  <a:close/>
                </a:path>
              </a:pathLst>
            </a:custGeom>
            <a:solidFill>
              <a:srgbClr val="E39E4C"/>
            </a:solidFill>
            <a:ln w="9525">
              <a:noFill/>
            </a:ln>
          </p:spPr>
          <p:txBody>
            <a:bodyPr/>
            <a:p>
              <a:endParaRPr lang="zh-CN" altLang="en-US"/>
            </a:p>
          </p:txBody>
        </p:sp>
        <p:sp>
          <p:nvSpPr>
            <p:cNvPr id="35918" name="Freeform 66"/>
            <p:cNvSpPr/>
            <p:nvPr/>
          </p:nvSpPr>
          <p:spPr>
            <a:xfrm>
              <a:off x="2827338" y="1946275"/>
              <a:ext cx="490538" cy="657225"/>
            </a:xfrm>
            <a:custGeom>
              <a:avLst/>
              <a:gdLst/>
              <a:ahLst/>
              <a:cxnLst>
                <a:cxn ang="0">
                  <a:pos x="193583" y="9415"/>
                </a:cxn>
                <a:cxn ang="0">
                  <a:pos x="263123" y="116756"/>
                </a:cxn>
                <a:cxn ang="0">
                  <a:pos x="349578" y="148770"/>
                </a:cxn>
                <a:cxn ang="0">
                  <a:pos x="390926" y="148770"/>
                </a:cxn>
                <a:cxn ang="0">
                  <a:pos x="377770" y="184550"/>
                </a:cxn>
                <a:cxn ang="0">
                  <a:pos x="381529" y="314488"/>
                </a:cxn>
                <a:cxn ang="0">
                  <a:pos x="415359" y="463258"/>
                </a:cxn>
                <a:cxn ang="0">
                  <a:pos x="452948" y="546118"/>
                </a:cxn>
                <a:cxn ang="0">
                  <a:pos x="484899" y="583781"/>
                </a:cxn>
                <a:cxn ang="0">
                  <a:pos x="454828" y="589431"/>
                </a:cxn>
                <a:cxn ang="0">
                  <a:pos x="413480" y="623328"/>
                </a:cxn>
                <a:cxn ang="0">
                  <a:pos x="357096" y="653458"/>
                </a:cxn>
                <a:cxn ang="0">
                  <a:pos x="306351" y="621444"/>
                </a:cxn>
                <a:cxn ang="0">
                  <a:pos x="296954" y="527286"/>
                </a:cxn>
                <a:cxn ang="0">
                  <a:pos x="304471" y="455726"/>
                </a:cxn>
                <a:cxn ang="0">
                  <a:pos x="182307" y="180783"/>
                </a:cxn>
                <a:cxn ang="0">
                  <a:pos x="69539" y="173251"/>
                </a:cxn>
                <a:cxn ang="0">
                  <a:pos x="18794" y="180783"/>
                </a:cxn>
                <a:cxn ang="0">
                  <a:pos x="11276" y="120522"/>
                </a:cxn>
                <a:cxn ang="0">
                  <a:pos x="15035" y="48962"/>
                </a:cxn>
                <a:cxn ang="0">
                  <a:pos x="133441" y="3766"/>
                </a:cxn>
                <a:cxn ang="0">
                  <a:pos x="193583" y="9415"/>
                </a:cxn>
              </a:cxnLst>
              <a:pathLst>
                <a:path w="261" h="349">
                  <a:moveTo>
                    <a:pt x="103" y="5"/>
                  </a:moveTo>
                  <a:cubicBezTo>
                    <a:pt x="120" y="20"/>
                    <a:pt x="144" y="29"/>
                    <a:pt x="140" y="62"/>
                  </a:cubicBezTo>
                  <a:cubicBezTo>
                    <a:pt x="139" y="72"/>
                    <a:pt x="162" y="99"/>
                    <a:pt x="186" y="79"/>
                  </a:cubicBezTo>
                  <a:cubicBezTo>
                    <a:pt x="195" y="72"/>
                    <a:pt x="200" y="70"/>
                    <a:pt x="208" y="79"/>
                  </a:cubicBezTo>
                  <a:cubicBezTo>
                    <a:pt x="219" y="92"/>
                    <a:pt x="207" y="92"/>
                    <a:pt x="201" y="98"/>
                  </a:cubicBezTo>
                  <a:cubicBezTo>
                    <a:pt x="173" y="121"/>
                    <a:pt x="185" y="150"/>
                    <a:pt x="203" y="167"/>
                  </a:cubicBezTo>
                  <a:cubicBezTo>
                    <a:pt x="228" y="192"/>
                    <a:pt x="240" y="211"/>
                    <a:pt x="221" y="246"/>
                  </a:cubicBezTo>
                  <a:cubicBezTo>
                    <a:pt x="215" y="258"/>
                    <a:pt x="205" y="289"/>
                    <a:pt x="241" y="290"/>
                  </a:cubicBezTo>
                  <a:cubicBezTo>
                    <a:pt x="246" y="299"/>
                    <a:pt x="261" y="298"/>
                    <a:pt x="258" y="310"/>
                  </a:cubicBezTo>
                  <a:cubicBezTo>
                    <a:pt x="258" y="312"/>
                    <a:pt x="248" y="312"/>
                    <a:pt x="242" y="313"/>
                  </a:cubicBezTo>
                  <a:cubicBezTo>
                    <a:pt x="226" y="309"/>
                    <a:pt x="223" y="321"/>
                    <a:pt x="220" y="331"/>
                  </a:cubicBezTo>
                  <a:cubicBezTo>
                    <a:pt x="215" y="347"/>
                    <a:pt x="204" y="349"/>
                    <a:pt x="190" y="347"/>
                  </a:cubicBezTo>
                  <a:cubicBezTo>
                    <a:pt x="179" y="344"/>
                    <a:pt x="170" y="339"/>
                    <a:pt x="163" y="330"/>
                  </a:cubicBezTo>
                  <a:cubicBezTo>
                    <a:pt x="162" y="313"/>
                    <a:pt x="168" y="296"/>
                    <a:pt x="158" y="280"/>
                  </a:cubicBezTo>
                  <a:cubicBezTo>
                    <a:pt x="156" y="267"/>
                    <a:pt x="161" y="254"/>
                    <a:pt x="162" y="242"/>
                  </a:cubicBezTo>
                  <a:cubicBezTo>
                    <a:pt x="175" y="178"/>
                    <a:pt x="141" y="134"/>
                    <a:pt x="97" y="96"/>
                  </a:cubicBezTo>
                  <a:cubicBezTo>
                    <a:pt x="79" y="80"/>
                    <a:pt x="59" y="76"/>
                    <a:pt x="37" y="92"/>
                  </a:cubicBezTo>
                  <a:cubicBezTo>
                    <a:pt x="30" y="98"/>
                    <a:pt x="20" y="106"/>
                    <a:pt x="10" y="96"/>
                  </a:cubicBezTo>
                  <a:cubicBezTo>
                    <a:pt x="0" y="87"/>
                    <a:pt x="0" y="74"/>
                    <a:pt x="6" y="64"/>
                  </a:cubicBezTo>
                  <a:cubicBezTo>
                    <a:pt x="14" y="51"/>
                    <a:pt x="19" y="40"/>
                    <a:pt x="8" y="26"/>
                  </a:cubicBezTo>
                  <a:cubicBezTo>
                    <a:pt x="23" y="2"/>
                    <a:pt x="46" y="0"/>
                    <a:pt x="71" y="2"/>
                  </a:cubicBezTo>
                  <a:cubicBezTo>
                    <a:pt x="81" y="3"/>
                    <a:pt x="91" y="14"/>
                    <a:pt x="103" y="5"/>
                  </a:cubicBezTo>
                  <a:close/>
                </a:path>
              </a:pathLst>
            </a:custGeom>
            <a:solidFill>
              <a:srgbClr val="DB7742"/>
            </a:solidFill>
            <a:ln w="9525">
              <a:noFill/>
            </a:ln>
          </p:spPr>
          <p:txBody>
            <a:bodyPr/>
            <a:p>
              <a:endParaRPr lang="zh-CN" altLang="en-US"/>
            </a:p>
          </p:txBody>
        </p:sp>
        <p:sp>
          <p:nvSpPr>
            <p:cNvPr id="35919" name="Freeform 67"/>
            <p:cNvSpPr/>
            <p:nvPr/>
          </p:nvSpPr>
          <p:spPr>
            <a:xfrm>
              <a:off x="2943225" y="1657350"/>
              <a:ext cx="288925" cy="255588"/>
            </a:xfrm>
            <a:custGeom>
              <a:avLst/>
              <a:gdLst/>
              <a:ahLst/>
              <a:cxnLst>
                <a:cxn ang="0">
                  <a:pos x="266411" y="210484"/>
                </a:cxn>
                <a:cxn ang="0">
                  <a:pos x="210127" y="204846"/>
                </a:cxn>
                <a:cxn ang="0">
                  <a:pos x="63788" y="255588"/>
                </a:cxn>
                <a:cxn ang="0">
                  <a:pos x="45027" y="157863"/>
                </a:cxn>
                <a:cxn ang="0">
                  <a:pos x="91930" y="80810"/>
                </a:cxn>
                <a:cxn ang="0">
                  <a:pos x="93806" y="37586"/>
                </a:cxn>
                <a:cxn ang="0">
                  <a:pos x="144462" y="0"/>
                </a:cxn>
                <a:cxn ang="0">
                  <a:pos x="121948" y="86448"/>
                </a:cxn>
                <a:cxn ang="0">
                  <a:pos x="266411" y="124035"/>
                </a:cxn>
                <a:cxn ang="0">
                  <a:pos x="266411" y="210484"/>
                </a:cxn>
              </a:cxnLst>
              <a:pathLst>
                <a:path w="154" h="136">
                  <a:moveTo>
                    <a:pt x="142" y="112"/>
                  </a:moveTo>
                  <a:cubicBezTo>
                    <a:pt x="135" y="90"/>
                    <a:pt x="122" y="107"/>
                    <a:pt x="112" y="109"/>
                  </a:cubicBezTo>
                  <a:cubicBezTo>
                    <a:pt x="106" y="111"/>
                    <a:pt x="38" y="136"/>
                    <a:pt x="34" y="136"/>
                  </a:cubicBezTo>
                  <a:cubicBezTo>
                    <a:pt x="9" y="131"/>
                    <a:pt x="0" y="101"/>
                    <a:pt x="24" y="84"/>
                  </a:cubicBezTo>
                  <a:cubicBezTo>
                    <a:pt x="39" y="72"/>
                    <a:pt x="41" y="56"/>
                    <a:pt x="49" y="43"/>
                  </a:cubicBezTo>
                  <a:cubicBezTo>
                    <a:pt x="49" y="35"/>
                    <a:pt x="49" y="28"/>
                    <a:pt x="50" y="20"/>
                  </a:cubicBezTo>
                  <a:cubicBezTo>
                    <a:pt x="58" y="14"/>
                    <a:pt x="67" y="8"/>
                    <a:pt x="77" y="0"/>
                  </a:cubicBezTo>
                  <a:cubicBezTo>
                    <a:pt x="79" y="20"/>
                    <a:pt x="47" y="37"/>
                    <a:pt x="65" y="46"/>
                  </a:cubicBezTo>
                  <a:cubicBezTo>
                    <a:pt x="87" y="58"/>
                    <a:pt x="109" y="90"/>
                    <a:pt x="142" y="66"/>
                  </a:cubicBezTo>
                  <a:cubicBezTo>
                    <a:pt x="154" y="82"/>
                    <a:pt x="154" y="97"/>
                    <a:pt x="142" y="112"/>
                  </a:cubicBezTo>
                  <a:close/>
                </a:path>
              </a:pathLst>
            </a:custGeom>
            <a:solidFill>
              <a:srgbClr val="EFB248"/>
            </a:solidFill>
            <a:ln w="9525">
              <a:noFill/>
            </a:ln>
          </p:spPr>
          <p:txBody>
            <a:bodyPr/>
            <a:p>
              <a:endParaRPr lang="zh-CN" altLang="en-US"/>
            </a:p>
          </p:txBody>
        </p:sp>
        <p:sp>
          <p:nvSpPr>
            <p:cNvPr id="35920" name="Freeform 68"/>
            <p:cNvSpPr/>
            <p:nvPr/>
          </p:nvSpPr>
          <p:spPr>
            <a:xfrm>
              <a:off x="3175000" y="2506663"/>
              <a:ext cx="207963" cy="144463"/>
            </a:xfrm>
            <a:custGeom>
              <a:avLst/>
              <a:gdLst/>
              <a:ahLst/>
              <a:cxnLst>
                <a:cxn ang="0">
                  <a:pos x="5671" y="86302"/>
                </a:cxn>
                <a:cxn ang="0">
                  <a:pos x="54826" y="46903"/>
                </a:cxn>
                <a:cxn ang="0">
                  <a:pos x="107762" y="28142"/>
                </a:cxn>
                <a:cxn ang="0">
                  <a:pos x="132340" y="84426"/>
                </a:cxn>
                <a:cxn ang="0">
                  <a:pos x="207963" y="144463"/>
                </a:cxn>
                <a:cxn ang="0">
                  <a:pos x="122887" y="129453"/>
                </a:cxn>
                <a:cxn ang="0">
                  <a:pos x="5671" y="101311"/>
                </a:cxn>
                <a:cxn ang="0">
                  <a:pos x="3781" y="101311"/>
                </a:cxn>
                <a:cxn ang="0">
                  <a:pos x="1890" y="91931"/>
                </a:cxn>
                <a:cxn ang="0">
                  <a:pos x="5671" y="86302"/>
                </a:cxn>
              </a:cxnLst>
              <a:pathLst>
                <a:path w="110" h="77">
                  <a:moveTo>
                    <a:pt x="3" y="46"/>
                  </a:moveTo>
                  <a:cubicBezTo>
                    <a:pt x="19" y="49"/>
                    <a:pt x="24" y="38"/>
                    <a:pt x="29" y="25"/>
                  </a:cubicBezTo>
                  <a:cubicBezTo>
                    <a:pt x="34" y="13"/>
                    <a:pt x="41" y="0"/>
                    <a:pt x="57" y="15"/>
                  </a:cubicBezTo>
                  <a:cubicBezTo>
                    <a:pt x="30" y="38"/>
                    <a:pt x="57" y="41"/>
                    <a:pt x="70" y="45"/>
                  </a:cubicBezTo>
                  <a:cubicBezTo>
                    <a:pt x="87" y="51"/>
                    <a:pt x="108" y="51"/>
                    <a:pt x="110" y="77"/>
                  </a:cubicBezTo>
                  <a:cubicBezTo>
                    <a:pt x="95" y="74"/>
                    <a:pt x="80" y="72"/>
                    <a:pt x="65" y="69"/>
                  </a:cubicBezTo>
                  <a:cubicBezTo>
                    <a:pt x="45" y="59"/>
                    <a:pt x="25" y="53"/>
                    <a:pt x="3" y="54"/>
                  </a:cubicBezTo>
                  <a:cubicBezTo>
                    <a:pt x="2" y="54"/>
                    <a:pt x="2" y="54"/>
                    <a:pt x="2" y="54"/>
                  </a:cubicBezTo>
                  <a:cubicBezTo>
                    <a:pt x="1" y="52"/>
                    <a:pt x="0" y="50"/>
                    <a:pt x="1" y="49"/>
                  </a:cubicBezTo>
                  <a:cubicBezTo>
                    <a:pt x="2" y="47"/>
                    <a:pt x="2" y="46"/>
                    <a:pt x="3" y="46"/>
                  </a:cubicBezTo>
                  <a:close/>
                </a:path>
              </a:pathLst>
            </a:custGeom>
            <a:solidFill>
              <a:srgbClr val="E29E4B"/>
            </a:solidFill>
            <a:ln w="9525">
              <a:noFill/>
            </a:ln>
          </p:spPr>
          <p:txBody>
            <a:bodyPr/>
            <a:p>
              <a:endParaRPr lang="zh-CN" altLang="en-US"/>
            </a:p>
          </p:txBody>
        </p:sp>
        <p:sp>
          <p:nvSpPr>
            <p:cNvPr id="35921" name="Freeform 69"/>
            <p:cNvSpPr/>
            <p:nvPr/>
          </p:nvSpPr>
          <p:spPr>
            <a:xfrm>
              <a:off x="3122613" y="1881188"/>
              <a:ext cx="87313" cy="63500"/>
            </a:xfrm>
            <a:custGeom>
              <a:avLst/>
              <a:gdLst/>
              <a:ahLst/>
              <a:cxnLst>
                <a:cxn ang="0">
                  <a:pos x="72128" y="31750"/>
                </a:cxn>
                <a:cxn ang="0">
                  <a:pos x="0" y="63500"/>
                </a:cxn>
                <a:cxn ang="0">
                  <a:pos x="87313" y="1867"/>
                </a:cxn>
                <a:cxn ang="0">
                  <a:pos x="72128" y="31750"/>
                </a:cxn>
              </a:cxnLst>
              <a:pathLst>
                <a:path w="46" h="34">
                  <a:moveTo>
                    <a:pt x="38" y="17"/>
                  </a:moveTo>
                  <a:cubicBezTo>
                    <a:pt x="23" y="14"/>
                    <a:pt x="17" y="32"/>
                    <a:pt x="0" y="34"/>
                  </a:cubicBezTo>
                  <a:cubicBezTo>
                    <a:pt x="11" y="13"/>
                    <a:pt x="23" y="0"/>
                    <a:pt x="46" y="1"/>
                  </a:cubicBezTo>
                  <a:cubicBezTo>
                    <a:pt x="46" y="7"/>
                    <a:pt x="45" y="13"/>
                    <a:pt x="38" y="17"/>
                  </a:cubicBezTo>
                  <a:close/>
                </a:path>
              </a:pathLst>
            </a:custGeom>
            <a:solidFill>
              <a:srgbClr val="EFB248"/>
            </a:solidFill>
            <a:ln w="9525">
              <a:noFill/>
            </a:ln>
          </p:spPr>
          <p:txBody>
            <a:bodyPr/>
            <a:p>
              <a:endParaRPr lang="zh-CN" altLang="en-US"/>
            </a:p>
          </p:txBody>
        </p:sp>
        <p:sp>
          <p:nvSpPr>
            <p:cNvPr id="35922" name="Freeform 70"/>
            <p:cNvSpPr/>
            <p:nvPr/>
          </p:nvSpPr>
          <p:spPr>
            <a:xfrm>
              <a:off x="2954338" y="3319463"/>
              <a:ext cx="260350" cy="525463"/>
            </a:xfrm>
            <a:custGeom>
              <a:avLst/>
              <a:gdLst/>
              <a:ahLst/>
              <a:cxnLst>
                <a:cxn ang="0">
                  <a:pos x="99270" y="58176"/>
                </a:cxn>
                <a:cxn ang="0">
                  <a:pos x="134857" y="343427"/>
                </a:cxn>
                <a:cxn ang="0">
                  <a:pos x="177937" y="354687"/>
                </a:cxn>
                <a:cxn ang="0">
                  <a:pos x="260350" y="369700"/>
                </a:cxn>
                <a:cxn ang="0">
                  <a:pos x="239746" y="390343"/>
                </a:cxn>
                <a:cxn ang="0">
                  <a:pos x="181683" y="450396"/>
                </a:cxn>
                <a:cxn ang="0">
                  <a:pos x="174191" y="484176"/>
                </a:cxn>
                <a:cxn ang="0">
                  <a:pos x="170444" y="512326"/>
                </a:cxn>
                <a:cxn ang="0">
                  <a:pos x="149841" y="508573"/>
                </a:cxn>
                <a:cxn ang="0">
                  <a:pos x="114254" y="416617"/>
                </a:cxn>
                <a:cxn ang="0">
                  <a:pos x="41206" y="255224"/>
                </a:cxn>
                <a:cxn ang="0">
                  <a:pos x="16857" y="133242"/>
                </a:cxn>
                <a:cxn ang="0">
                  <a:pos x="0" y="110722"/>
                </a:cxn>
                <a:cxn ang="0">
                  <a:pos x="41206" y="56299"/>
                </a:cxn>
                <a:cxn ang="0">
                  <a:pos x="58063" y="1876"/>
                </a:cxn>
                <a:cxn ang="0">
                  <a:pos x="99270" y="58176"/>
                </a:cxn>
              </a:cxnLst>
              <a:pathLst>
                <a:path w="139" h="280">
                  <a:moveTo>
                    <a:pt x="53" y="31"/>
                  </a:moveTo>
                  <a:cubicBezTo>
                    <a:pt x="44" y="84"/>
                    <a:pt x="60" y="133"/>
                    <a:pt x="72" y="183"/>
                  </a:cubicBezTo>
                  <a:cubicBezTo>
                    <a:pt x="74" y="194"/>
                    <a:pt x="87" y="189"/>
                    <a:pt x="95" y="189"/>
                  </a:cubicBezTo>
                  <a:cubicBezTo>
                    <a:pt x="110" y="190"/>
                    <a:pt x="126" y="183"/>
                    <a:pt x="139" y="197"/>
                  </a:cubicBezTo>
                  <a:cubicBezTo>
                    <a:pt x="137" y="203"/>
                    <a:pt x="134" y="207"/>
                    <a:pt x="128" y="208"/>
                  </a:cubicBezTo>
                  <a:cubicBezTo>
                    <a:pt x="106" y="207"/>
                    <a:pt x="85" y="207"/>
                    <a:pt x="97" y="240"/>
                  </a:cubicBezTo>
                  <a:cubicBezTo>
                    <a:pt x="100" y="246"/>
                    <a:pt x="98" y="253"/>
                    <a:pt x="93" y="258"/>
                  </a:cubicBezTo>
                  <a:cubicBezTo>
                    <a:pt x="92" y="263"/>
                    <a:pt x="93" y="269"/>
                    <a:pt x="91" y="273"/>
                  </a:cubicBezTo>
                  <a:cubicBezTo>
                    <a:pt x="86" y="280"/>
                    <a:pt x="81" y="274"/>
                    <a:pt x="80" y="271"/>
                  </a:cubicBezTo>
                  <a:cubicBezTo>
                    <a:pt x="77" y="253"/>
                    <a:pt x="58" y="241"/>
                    <a:pt x="61" y="222"/>
                  </a:cubicBezTo>
                  <a:cubicBezTo>
                    <a:pt x="55" y="190"/>
                    <a:pt x="47" y="160"/>
                    <a:pt x="22" y="136"/>
                  </a:cubicBezTo>
                  <a:cubicBezTo>
                    <a:pt x="5" y="117"/>
                    <a:pt x="31" y="89"/>
                    <a:pt x="9" y="71"/>
                  </a:cubicBezTo>
                  <a:cubicBezTo>
                    <a:pt x="4" y="68"/>
                    <a:pt x="1" y="64"/>
                    <a:pt x="0" y="59"/>
                  </a:cubicBezTo>
                  <a:cubicBezTo>
                    <a:pt x="6" y="48"/>
                    <a:pt x="22" y="46"/>
                    <a:pt x="22" y="30"/>
                  </a:cubicBezTo>
                  <a:cubicBezTo>
                    <a:pt x="23" y="19"/>
                    <a:pt x="18" y="1"/>
                    <a:pt x="31" y="1"/>
                  </a:cubicBezTo>
                  <a:cubicBezTo>
                    <a:pt x="47" y="0"/>
                    <a:pt x="50" y="18"/>
                    <a:pt x="53" y="31"/>
                  </a:cubicBezTo>
                  <a:close/>
                </a:path>
              </a:pathLst>
            </a:custGeom>
            <a:solidFill>
              <a:srgbClr val="5B7E6A"/>
            </a:solidFill>
            <a:ln w="9525">
              <a:noFill/>
            </a:ln>
          </p:spPr>
          <p:txBody>
            <a:bodyPr/>
            <a:p>
              <a:endParaRPr lang="zh-CN" altLang="en-US"/>
            </a:p>
          </p:txBody>
        </p:sp>
        <p:sp>
          <p:nvSpPr>
            <p:cNvPr id="35923" name="Freeform 73"/>
            <p:cNvSpPr/>
            <p:nvPr/>
          </p:nvSpPr>
          <p:spPr>
            <a:xfrm>
              <a:off x="2049463" y="1889125"/>
              <a:ext cx="282575" cy="153988"/>
            </a:xfrm>
            <a:custGeom>
              <a:avLst/>
              <a:gdLst/>
              <a:ahLst/>
              <a:cxnLst>
                <a:cxn ang="0">
                  <a:pos x="275039" y="138964"/>
                </a:cxn>
                <a:cxn ang="0">
                  <a:pos x="71585" y="153988"/>
                </a:cxn>
                <a:cxn ang="0">
                  <a:pos x="0" y="110796"/>
                </a:cxn>
                <a:cxn ang="0">
                  <a:pos x="48979" y="65726"/>
                </a:cxn>
                <a:cxn ang="0">
                  <a:pos x="259969" y="82627"/>
                </a:cxn>
                <a:cxn ang="0">
                  <a:pos x="275039" y="138964"/>
                </a:cxn>
              </a:cxnLst>
              <a:pathLst>
                <a:path w="150" h="82">
                  <a:moveTo>
                    <a:pt x="146" y="74"/>
                  </a:moveTo>
                  <a:cubicBezTo>
                    <a:pt x="111" y="78"/>
                    <a:pt x="73" y="66"/>
                    <a:pt x="38" y="82"/>
                  </a:cubicBezTo>
                  <a:cubicBezTo>
                    <a:pt x="22" y="79"/>
                    <a:pt x="8" y="74"/>
                    <a:pt x="0" y="59"/>
                  </a:cubicBezTo>
                  <a:cubicBezTo>
                    <a:pt x="17" y="61"/>
                    <a:pt x="17" y="43"/>
                    <a:pt x="26" y="35"/>
                  </a:cubicBezTo>
                  <a:cubicBezTo>
                    <a:pt x="68" y="0"/>
                    <a:pt x="101" y="38"/>
                    <a:pt x="138" y="44"/>
                  </a:cubicBezTo>
                  <a:cubicBezTo>
                    <a:pt x="150" y="51"/>
                    <a:pt x="150" y="62"/>
                    <a:pt x="146" y="74"/>
                  </a:cubicBezTo>
                  <a:close/>
                </a:path>
              </a:pathLst>
            </a:custGeom>
            <a:solidFill>
              <a:srgbClr val="F2B849"/>
            </a:solidFill>
            <a:ln w="9525">
              <a:noFill/>
            </a:ln>
          </p:spPr>
          <p:txBody>
            <a:bodyPr/>
            <a:p>
              <a:endParaRPr lang="zh-CN" altLang="en-US"/>
            </a:p>
          </p:txBody>
        </p:sp>
        <p:sp>
          <p:nvSpPr>
            <p:cNvPr id="35924" name="Freeform 75"/>
            <p:cNvSpPr/>
            <p:nvPr/>
          </p:nvSpPr>
          <p:spPr>
            <a:xfrm>
              <a:off x="2654300" y="1738313"/>
              <a:ext cx="392113" cy="287338"/>
            </a:xfrm>
            <a:custGeom>
              <a:avLst/>
              <a:gdLst/>
              <a:ahLst/>
              <a:cxnLst>
                <a:cxn ang="0">
                  <a:pos x="380802" y="0"/>
                </a:cxn>
                <a:cxn ang="0">
                  <a:pos x="392113" y="88267"/>
                </a:cxn>
                <a:cxn ang="0">
                  <a:pos x="335558" y="86389"/>
                </a:cxn>
                <a:cxn ang="0">
                  <a:pos x="352524" y="174656"/>
                </a:cxn>
                <a:cxn ang="0">
                  <a:pos x="367605" y="217851"/>
                </a:cxn>
                <a:cxn ang="0">
                  <a:pos x="192286" y="261045"/>
                </a:cxn>
                <a:cxn ang="0">
                  <a:pos x="101798" y="264801"/>
                </a:cxn>
                <a:cxn ang="0">
                  <a:pos x="41473" y="229119"/>
                </a:cxn>
                <a:cxn ang="0">
                  <a:pos x="16966" y="174656"/>
                </a:cxn>
                <a:cxn ang="0">
                  <a:pos x="167779" y="123949"/>
                </a:cxn>
                <a:cxn ang="0">
                  <a:pos x="290314" y="172778"/>
                </a:cxn>
                <a:cxn ang="0">
                  <a:pos x="380802" y="0"/>
                </a:cxn>
              </a:cxnLst>
              <a:pathLst>
                <a:path w="208" h="153">
                  <a:moveTo>
                    <a:pt x="202" y="0"/>
                  </a:moveTo>
                  <a:cubicBezTo>
                    <a:pt x="204" y="16"/>
                    <a:pt x="206" y="32"/>
                    <a:pt x="208" y="47"/>
                  </a:cubicBezTo>
                  <a:cubicBezTo>
                    <a:pt x="196" y="57"/>
                    <a:pt x="188" y="20"/>
                    <a:pt x="178" y="46"/>
                  </a:cubicBezTo>
                  <a:cubicBezTo>
                    <a:pt x="171" y="62"/>
                    <a:pt x="159" y="82"/>
                    <a:pt x="187" y="93"/>
                  </a:cubicBezTo>
                  <a:cubicBezTo>
                    <a:pt x="190" y="100"/>
                    <a:pt x="175" y="114"/>
                    <a:pt x="195" y="116"/>
                  </a:cubicBezTo>
                  <a:cubicBezTo>
                    <a:pt x="166" y="134"/>
                    <a:pt x="128" y="110"/>
                    <a:pt x="102" y="139"/>
                  </a:cubicBezTo>
                  <a:cubicBezTo>
                    <a:pt x="87" y="153"/>
                    <a:pt x="70" y="149"/>
                    <a:pt x="54" y="141"/>
                  </a:cubicBezTo>
                  <a:cubicBezTo>
                    <a:pt x="45" y="132"/>
                    <a:pt x="33" y="127"/>
                    <a:pt x="22" y="122"/>
                  </a:cubicBezTo>
                  <a:cubicBezTo>
                    <a:pt x="11" y="116"/>
                    <a:pt x="0" y="109"/>
                    <a:pt x="9" y="93"/>
                  </a:cubicBezTo>
                  <a:cubicBezTo>
                    <a:pt x="36" y="84"/>
                    <a:pt x="63" y="78"/>
                    <a:pt x="89" y="66"/>
                  </a:cubicBezTo>
                  <a:cubicBezTo>
                    <a:pt x="101" y="61"/>
                    <a:pt x="139" y="58"/>
                    <a:pt x="154" y="92"/>
                  </a:cubicBezTo>
                  <a:cubicBezTo>
                    <a:pt x="156" y="49"/>
                    <a:pt x="176" y="23"/>
                    <a:pt x="202" y="0"/>
                  </a:cubicBezTo>
                  <a:close/>
                </a:path>
              </a:pathLst>
            </a:custGeom>
            <a:solidFill>
              <a:srgbClr val="DF913A"/>
            </a:solidFill>
            <a:ln w="9525">
              <a:noFill/>
            </a:ln>
          </p:spPr>
          <p:txBody>
            <a:bodyPr/>
            <a:p>
              <a:endParaRPr lang="zh-CN" altLang="en-US"/>
            </a:p>
          </p:txBody>
        </p:sp>
        <p:sp>
          <p:nvSpPr>
            <p:cNvPr id="35925" name="Freeform 76"/>
            <p:cNvSpPr/>
            <p:nvPr/>
          </p:nvSpPr>
          <p:spPr>
            <a:xfrm>
              <a:off x="2422525" y="1490663"/>
              <a:ext cx="215900" cy="417513"/>
            </a:xfrm>
            <a:custGeom>
              <a:avLst/>
              <a:gdLst/>
              <a:ahLst/>
              <a:cxnLst>
                <a:cxn ang="0">
                  <a:pos x="152068" y="88392"/>
                </a:cxn>
                <a:cxn ang="0">
                  <a:pos x="148313" y="0"/>
                </a:cxn>
                <a:cxn ang="0">
                  <a:pos x="178352" y="408109"/>
                </a:cxn>
                <a:cxn ang="0">
                  <a:pos x="133294" y="394944"/>
                </a:cxn>
                <a:cxn ang="0">
                  <a:pos x="78850" y="379899"/>
                </a:cxn>
                <a:cxn ang="0">
                  <a:pos x="3754" y="312194"/>
                </a:cxn>
                <a:cxn ang="0">
                  <a:pos x="65708" y="250131"/>
                </a:cxn>
                <a:cxn ang="0">
                  <a:pos x="152068" y="88392"/>
                </a:cxn>
              </a:cxnLst>
              <a:pathLst>
                <a:path w="115" h="222">
                  <a:moveTo>
                    <a:pt x="81" y="47"/>
                  </a:moveTo>
                  <a:cubicBezTo>
                    <a:pt x="90" y="31"/>
                    <a:pt x="60" y="16"/>
                    <a:pt x="79" y="0"/>
                  </a:cubicBezTo>
                  <a:cubicBezTo>
                    <a:pt x="107" y="70"/>
                    <a:pt x="115" y="143"/>
                    <a:pt x="95" y="217"/>
                  </a:cubicBezTo>
                  <a:cubicBezTo>
                    <a:pt x="85" y="222"/>
                    <a:pt x="79" y="212"/>
                    <a:pt x="71" y="210"/>
                  </a:cubicBezTo>
                  <a:cubicBezTo>
                    <a:pt x="61" y="207"/>
                    <a:pt x="52" y="202"/>
                    <a:pt x="42" y="202"/>
                  </a:cubicBezTo>
                  <a:cubicBezTo>
                    <a:pt x="18" y="201"/>
                    <a:pt x="4" y="191"/>
                    <a:pt x="2" y="166"/>
                  </a:cubicBezTo>
                  <a:cubicBezTo>
                    <a:pt x="0" y="139"/>
                    <a:pt x="19" y="138"/>
                    <a:pt x="35" y="133"/>
                  </a:cubicBezTo>
                  <a:cubicBezTo>
                    <a:pt x="83" y="117"/>
                    <a:pt x="95" y="94"/>
                    <a:pt x="81" y="47"/>
                  </a:cubicBezTo>
                  <a:close/>
                </a:path>
              </a:pathLst>
            </a:custGeom>
            <a:solidFill>
              <a:srgbClr val="F0A834"/>
            </a:solidFill>
            <a:ln w="9525">
              <a:noFill/>
            </a:ln>
          </p:spPr>
          <p:txBody>
            <a:bodyPr/>
            <a:p>
              <a:endParaRPr lang="zh-CN" altLang="en-US"/>
            </a:p>
          </p:txBody>
        </p:sp>
        <p:sp>
          <p:nvSpPr>
            <p:cNvPr id="35926" name="Freeform 77"/>
            <p:cNvSpPr/>
            <p:nvPr/>
          </p:nvSpPr>
          <p:spPr>
            <a:xfrm>
              <a:off x="2425700" y="1912938"/>
              <a:ext cx="333375" cy="236538"/>
            </a:xfrm>
            <a:custGeom>
              <a:avLst/>
              <a:gdLst/>
              <a:ahLst/>
              <a:cxnLst>
                <a:cxn ang="0">
                  <a:pos x="246735" y="0"/>
                </a:cxn>
                <a:cxn ang="0">
                  <a:pos x="333375" y="71336"/>
                </a:cxn>
                <a:cxn ang="0">
                  <a:pos x="274987" y="110759"/>
                </a:cxn>
                <a:cxn ang="0">
                  <a:pos x="220366" y="127655"/>
                </a:cxn>
                <a:cxn ang="0">
                  <a:pos x="192114" y="183974"/>
                </a:cxn>
                <a:cxn ang="0">
                  <a:pos x="163862" y="236538"/>
                </a:cxn>
                <a:cxn ang="0">
                  <a:pos x="97940" y="189605"/>
                </a:cxn>
                <a:cxn ang="0">
                  <a:pos x="28252" y="159569"/>
                </a:cxn>
                <a:cxn ang="0">
                  <a:pos x="30135" y="157692"/>
                </a:cxn>
                <a:cxn ang="0">
                  <a:pos x="1883" y="129532"/>
                </a:cxn>
                <a:cxn ang="0">
                  <a:pos x="0" y="114514"/>
                </a:cxn>
                <a:cxn ang="0">
                  <a:pos x="188347" y="33791"/>
                </a:cxn>
                <a:cxn ang="0">
                  <a:pos x="220366" y="13141"/>
                </a:cxn>
                <a:cxn ang="0">
                  <a:pos x="246735" y="0"/>
                </a:cxn>
              </a:cxnLst>
              <a:pathLst>
                <a:path w="177" h="126">
                  <a:moveTo>
                    <a:pt x="131" y="0"/>
                  </a:moveTo>
                  <a:cubicBezTo>
                    <a:pt x="131" y="32"/>
                    <a:pt x="171" y="14"/>
                    <a:pt x="177" y="38"/>
                  </a:cubicBezTo>
                  <a:cubicBezTo>
                    <a:pt x="170" y="49"/>
                    <a:pt x="158" y="54"/>
                    <a:pt x="146" y="59"/>
                  </a:cubicBezTo>
                  <a:cubicBezTo>
                    <a:pt x="137" y="62"/>
                    <a:pt x="127" y="64"/>
                    <a:pt x="117" y="68"/>
                  </a:cubicBezTo>
                  <a:cubicBezTo>
                    <a:pt x="103" y="73"/>
                    <a:pt x="94" y="80"/>
                    <a:pt x="102" y="98"/>
                  </a:cubicBezTo>
                  <a:cubicBezTo>
                    <a:pt x="108" y="110"/>
                    <a:pt x="111" y="126"/>
                    <a:pt x="87" y="126"/>
                  </a:cubicBezTo>
                  <a:cubicBezTo>
                    <a:pt x="76" y="117"/>
                    <a:pt x="68" y="104"/>
                    <a:pt x="52" y="101"/>
                  </a:cubicBezTo>
                  <a:cubicBezTo>
                    <a:pt x="43" y="89"/>
                    <a:pt x="26" y="94"/>
                    <a:pt x="15" y="85"/>
                  </a:cubicBezTo>
                  <a:cubicBezTo>
                    <a:pt x="16" y="84"/>
                    <a:pt x="16" y="84"/>
                    <a:pt x="16" y="84"/>
                  </a:cubicBezTo>
                  <a:cubicBezTo>
                    <a:pt x="8" y="82"/>
                    <a:pt x="3" y="76"/>
                    <a:pt x="1" y="69"/>
                  </a:cubicBezTo>
                  <a:cubicBezTo>
                    <a:pt x="1" y="66"/>
                    <a:pt x="0" y="64"/>
                    <a:pt x="0" y="61"/>
                  </a:cubicBezTo>
                  <a:cubicBezTo>
                    <a:pt x="27" y="34"/>
                    <a:pt x="61" y="20"/>
                    <a:pt x="100" y="18"/>
                  </a:cubicBezTo>
                  <a:cubicBezTo>
                    <a:pt x="108" y="18"/>
                    <a:pt x="119" y="23"/>
                    <a:pt x="117" y="7"/>
                  </a:cubicBezTo>
                  <a:cubicBezTo>
                    <a:pt x="119" y="0"/>
                    <a:pt x="125" y="0"/>
                    <a:pt x="131" y="0"/>
                  </a:cubicBezTo>
                  <a:close/>
                </a:path>
              </a:pathLst>
            </a:custGeom>
            <a:solidFill>
              <a:srgbClr val="BE7E39"/>
            </a:solidFill>
            <a:ln w="9525">
              <a:noFill/>
            </a:ln>
          </p:spPr>
          <p:txBody>
            <a:bodyPr/>
            <a:p>
              <a:endParaRPr lang="zh-CN" altLang="en-US"/>
            </a:p>
          </p:txBody>
        </p:sp>
        <p:sp>
          <p:nvSpPr>
            <p:cNvPr id="35927" name="Freeform 78"/>
            <p:cNvSpPr/>
            <p:nvPr/>
          </p:nvSpPr>
          <p:spPr>
            <a:xfrm>
              <a:off x="2405063" y="1884363"/>
              <a:ext cx="258763" cy="157163"/>
            </a:xfrm>
            <a:custGeom>
              <a:avLst/>
              <a:gdLst/>
              <a:ahLst/>
              <a:cxnLst>
                <a:cxn ang="0">
                  <a:pos x="240012" y="41657"/>
                </a:cxn>
                <a:cxn ang="0">
                  <a:pos x="223136" y="71954"/>
                </a:cxn>
                <a:cxn ang="0">
                  <a:pos x="131256" y="119292"/>
                </a:cxn>
                <a:cxn ang="0">
                  <a:pos x="20626" y="143908"/>
                </a:cxn>
                <a:cxn ang="0">
                  <a:pos x="1875" y="126866"/>
                </a:cxn>
                <a:cxn ang="0">
                  <a:pos x="20626" y="113611"/>
                </a:cxn>
                <a:cxn ang="0">
                  <a:pos x="91879" y="68167"/>
                </a:cxn>
                <a:cxn ang="0">
                  <a:pos x="150007" y="0"/>
                </a:cxn>
                <a:cxn ang="0">
                  <a:pos x="195009" y="13254"/>
                </a:cxn>
                <a:cxn ang="0">
                  <a:pos x="240012" y="41657"/>
                </a:cxn>
              </a:cxnLst>
              <a:pathLst>
                <a:path w="138" h="83">
                  <a:moveTo>
                    <a:pt x="128" y="22"/>
                  </a:moveTo>
                  <a:cubicBezTo>
                    <a:pt x="138" y="35"/>
                    <a:pt x="127" y="34"/>
                    <a:pt x="119" y="38"/>
                  </a:cubicBezTo>
                  <a:cubicBezTo>
                    <a:pt x="103" y="46"/>
                    <a:pt x="75" y="32"/>
                    <a:pt x="70" y="63"/>
                  </a:cubicBezTo>
                  <a:cubicBezTo>
                    <a:pt x="46" y="50"/>
                    <a:pt x="33" y="83"/>
                    <a:pt x="11" y="76"/>
                  </a:cubicBezTo>
                  <a:cubicBezTo>
                    <a:pt x="7" y="73"/>
                    <a:pt x="2" y="70"/>
                    <a:pt x="1" y="67"/>
                  </a:cubicBezTo>
                  <a:cubicBezTo>
                    <a:pt x="0" y="60"/>
                    <a:pt x="7" y="61"/>
                    <a:pt x="11" y="60"/>
                  </a:cubicBezTo>
                  <a:cubicBezTo>
                    <a:pt x="20" y="47"/>
                    <a:pt x="29" y="36"/>
                    <a:pt x="49" y="36"/>
                  </a:cubicBezTo>
                  <a:cubicBezTo>
                    <a:pt x="69" y="36"/>
                    <a:pt x="91" y="30"/>
                    <a:pt x="80" y="0"/>
                  </a:cubicBezTo>
                  <a:cubicBezTo>
                    <a:pt x="88" y="2"/>
                    <a:pt x="96" y="5"/>
                    <a:pt x="104" y="7"/>
                  </a:cubicBezTo>
                  <a:cubicBezTo>
                    <a:pt x="107" y="19"/>
                    <a:pt x="107" y="36"/>
                    <a:pt x="128" y="22"/>
                  </a:cubicBezTo>
                  <a:close/>
                </a:path>
              </a:pathLst>
            </a:custGeom>
            <a:solidFill>
              <a:srgbClr val="DAA253"/>
            </a:solidFill>
            <a:ln w="9525">
              <a:noFill/>
            </a:ln>
          </p:spPr>
          <p:txBody>
            <a:bodyPr/>
            <a:p>
              <a:endParaRPr lang="zh-CN" altLang="en-US"/>
            </a:p>
          </p:txBody>
        </p:sp>
        <p:sp>
          <p:nvSpPr>
            <p:cNvPr id="35928" name="Freeform 79"/>
            <p:cNvSpPr/>
            <p:nvPr/>
          </p:nvSpPr>
          <p:spPr>
            <a:xfrm>
              <a:off x="2411413" y="1476375"/>
              <a:ext cx="146050" cy="219075"/>
            </a:xfrm>
            <a:custGeom>
              <a:avLst/>
              <a:gdLst/>
              <a:ahLst/>
              <a:cxnLst>
                <a:cxn ang="0">
                  <a:pos x="0" y="0"/>
                </a:cxn>
                <a:cxn ang="0">
                  <a:pos x="119835" y="128423"/>
                </a:cxn>
                <a:cxn ang="0">
                  <a:pos x="146050" y="160529"/>
                </a:cxn>
                <a:cxn ang="0">
                  <a:pos x="110473" y="185080"/>
                </a:cxn>
                <a:cxn ang="0">
                  <a:pos x="0" y="0"/>
                </a:cxn>
              </a:cxnLst>
              <a:pathLst>
                <a:path w="78" h="116">
                  <a:moveTo>
                    <a:pt x="0" y="0"/>
                  </a:moveTo>
                  <a:cubicBezTo>
                    <a:pt x="50" y="4"/>
                    <a:pt x="64" y="18"/>
                    <a:pt x="64" y="68"/>
                  </a:cubicBezTo>
                  <a:cubicBezTo>
                    <a:pt x="65" y="77"/>
                    <a:pt x="71" y="81"/>
                    <a:pt x="78" y="85"/>
                  </a:cubicBezTo>
                  <a:cubicBezTo>
                    <a:pt x="75" y="95"/>
                    <a:pt x="72" y="116"/>
                    <a:pt x="59" y="98"/>
                  </a:cubicBezTo>
                  <a:cubicBezTo>
                    <a:pt x="38" y="67"/>
                    <a:pt x="11" y="38"/>
                    <a:pt x="0" y="0"/>
                  </a:cubicBezTo>
                  <a:close/>
                </a:path>
              </a:pathLst>
            </a:custGeom>
            <a:solidFill>
              <a:srgbClr val="F6D568"/>
            </a:solidFill>
            <a:ln w="9525">
              <a:noFill/>
            </a:ln>
          </p:spPr>
          <p:txBody>
            <a:bodyPr/>
            <a:p>
              <a:endParaRPr lang="zh-CN" altLang="en-US"/>
            </a:p>
          </p:txBody>
        </p:sp>
        <p:sp>
          <p:nvSpPr>
            <p:cNvPr id="35929" name="Freeform 85"/>
            <p:cNvSpPr/>
            <p:nvPr/>
          </p:nvSpPr>
          <p:spPr>
            <a:xfrm>
              <a:off x="3152775" y="3841750"/>
              <a:ext cx="112713" cy="158750"/>
            </a:xfrm>
            <a:custGeom>
              <a:avLst/>
              <a:gdLst/>
              <a:ahLst/>
              <a:cxnLst>
                <a:cxn ang="0">
                  <a:pos x="1878" y="20788"/>
                </a:cxn>
                <a:cxn ang="0">
                  <a:pos x="99563" y="51026"/>
                </a:cxn>
                <a:cxn ang="0">
                  <a:pos x="31935" y="158750"/>
                </a:cxn>
                <a:cxn ang="0">
                  <a:pos x="0" y="52916"/>
                </a:cxn>
                <a:cxn ang="0">
                  <a:pos x="1878" y="20788"/>
                </a:cxn>
              </a:cxnLst>
              <a:pathLst>
                <a:path w="60" h="84">
                  <a:moveTo>
                    <a:pt x="1" y="11"/>
                  </a:moveTo>
                  <a:cubicBezTo>
                    <a:pt x="21" y="8"/>
                    <a:pt x="46" y="0"/>
                    <a:pt x="53" y="27"/>
                  </a:cubicBezTo>
                  <a:cubicBezTo>
                    <a:pt x="60" y="55"/>
                    <a:pt x="37" y="70"/>
                    <a:pt x="17" y="84"/>
                  </a:cubicBezTo>
                  <a:cubicBezTo>
                    <a:pt x="4" y="68"/>
                    <a:pt x="10" y="45"/>
                    <a:pt x="0" y="28"/>
                  </a:cubicBezTo>
                  <a:cubicBezTo>
                    <a:pt x="1" y="22"/>
                    <a:pt x="1" y="17"/>
                    <a:pt x="1" y="11"/>
                  </a:cubicBezTo>
                  <a:close/>
                </a:path>
              </a:pathLst>
            </a:custGeom>
            <a:solidFill>
              <a:srgbClr val="F2F2F0"/>
            </a:solidFill>
            <a:ln w="9525">
              <a:noFill/>
            </a:ln>
          </p:spPr>
          <p:txBody>
            <a:bodyPr/>
            <a:p>
              <a:endParaRPr lang="zh-CN" altLang="en-US"/>
            </a:p>
          </p:txBody>
        </p:sp>
        <p:sp>
          <p:nvSpPr>
            <p:cNvPr id="35930" name="Freeform 86"/>
            <p:cNvSpPr/>
            <p:nvPr/>
          </p:nvSpPr>
          <p:spPr>
            <a:xfrm>
              <a:off x="2524125" y="5113338"/>
              <a:ext cx="377825" cy="220663"/>
            </a:xfrm>
            <a:custGeom>
              <a:avLst/>
              <a:gdLst/>
              <a:ahLst/>
              <a:cxnLst>
                <a:cxn ang="0">
                  <a:pos x="95866" y="172042"/>
                </a:cxn>
                <a:cxn ang="0">
                  <a:pos x="80828" y="173912"/>
                </a:cxn>
                <a:cxn ang="0">
                  <a:pos x="13158" y="74801"/>
                </a:cxn>
                <a:cxn ang="0">
                  <a:pos x="78948" y="35530"/>
                </a:cxn>
                <a:cxn ang="0">
                  <a:pos x="342110" y="0"/>
                </a:cxn>
                <a:cxn ang="0">
                  <a:pos x="349629" y="63580"/>
                </a:cxn>
                <a:cxn ang="0">
                  <a:pos x="204890" y="198222"/>
                </a:cxn>
                <a:cxn ang="0">
                  <a:pos x="95866" y="172042"/>
                </a:cxn>
              </a:cxnLst>
              <a:pathLst>
                <a:path w="201" h="118">
                  <a:moveTo>
                    <a:pt x="51" y="92"/>
                  </a:moveTo>
                  <a:cubicBezTo>
                    <a:pt x="49" y="92"/>
                    <a:pt x="46" y="93"/>
                    <a:pt x="43" y="93"/>
                  </a:cubicBezTo>
                  <a:cubicBezTo>
                    <a:pt x="0" y="98"/>
                    <a:pt x="10" y="60"/>
                    <a:pt x="7" y="40"/>
                  </a:cubicBezTo>
                  <a:cubicBezTo>
                    <a:pt x="2" y="13"/>
                    <a:pt x="25" y="22"/>
                    <a:pt x="42" y="19"/>
                  </a:cubicBezTo>
                  <a:cubicBezTo>
                    <a:pt x="89" y="11"/>
                    <a:pt x="135" y="3"/>
                    <a:pt x="182" y="0"/>
                  </a:cubicBezTo>
                  <a:cubicBezTo>
                    <a:pt x="201" y="9"/>
                    <a:pt x="196" y="23"/>
                    <a:pt x="186" y="34"/>
                  </a:cubicBezTo>
                  <a:cubicBezTo>
                    <a:pt x="162" y="60"/>
                    <a:pt x="141" y="88"/>
                    <a:pt x="109" y="106"/>
                  </a:cubicBezTo>
                  <a:cubicBezTo>
                    <a:pt x="86" y="118"/>
                    <a:pt x="73" y="84"/>
                    <a:pt x="51" y="92"/>
                  </a:cubicBezTo>
                  <a:close/>
                </a:path>
              </a:pathLst>
            </a:custGeom>
            <a:solidFill>
              <a:srgbClr val="6CB64D"/>
            </a:solidFill>
            <a:ln w="9525">
              <a:noFill/>
            </a:ln>
          </p:spPr>
          <p:txBody>
            <a:bodyPr/>
            <a:p>
              <a:endParaRPr lang="zh-CN" altLang="en-US"/>
            </a:p>
          </p:txBody>
        </p:sp>
        <p:sp>
          <p:nvSpPr>
            <p:cNvPr id="35931" name="Freeform 87"/>
            <p:cNvSpPr/>
            <p:nvPr/>
          </p:nvSpPr>
          <p:spPr>
            <a:xfrm>
              <a:off x="2519363" y="5072063"/>
              <a:ext cx="511175" cy="511175"/>
            </a:xfrm>
            <a:custGeom>
              <a:avLst/>
              <a:gdLst/>
              <a:ahLst/>
              <a:cxnLst>
                <a:cxn ang="0">
                  <a:pos x="201087" y="229277"/>
                </a:cxn>
                <a:cxn ang="0">
                  <a:pos x="336398" y="103362"/>
                </a:cxn>
                <a:cxn ang="0">
                  <a:pos x="345794" y="41345"/>
                </a:cxn>
                <a:cxn ang="0">
                  <a:pos x="509295" y="0"/>
                </a:cxn>
                <a:cxn ang="0">
                  <a:pos x="424726" y="82690"/>
                </a:cxn>
                <a:cxn ang="0">
                  <a:pos x="404053" y="112759"/>
                </a:cxn>
                <a:cxn ang="0">
                  <a:pos x="360829" y="180414"/>
                </a:cxn>
                <a:cxn ang="0">
                  <a:pos x="268742" y="244311"/>
                </a:cxn>
                <a:cxn ang="0">
                  <a:pos x="133431" y="398415"/>
                </a:cxn>
                <a:cxn ang="0">
                  <a:pos x="116517" y="449157"/>
                </a:cxn>
                <a:cxn ang="0">
                  <a:pos x="26310" y="490502"/>
                </a:cxn>
                <a:cxn ang="0">
                  <a:pos x="13155" y="460433"/>
                </a:cxn>
                <a:cxn ang="0">
                  <a:pos x="48862" y="372105"/>
                </a:cxn>
                <a:cxn ang="0">
                  <a:pos x="201087" y="229277"/>
                </a:cxn>
              </a:cxnLst>
              <a:pathLst>
                <a:path w="272" h="272">
                  <a:moveTo>
                    <a:pt x="107" y="122"/>
                  </a:moveTo>
                  <a:cubicBezTo>
                    <a:pt x="131" y="100"/>
                    <a:pt x="154" y="77"/>
                    <a:pt x="179" y="55"/>
                  </a:cubicBezTo>
                  <a:cubicBezTo>
                    <a:pt x="190" y="45"/>
                    <a:pt x="193" y="35"/>
                    <a:pt x="184" y="22"/>
                  </a:cubicBezTo>
                  <a:cubicBezTo>
                    <a:pt x="209" y="0"/>
                    <a:pt x="242" y="13"/>
                    <a:pt x="271" y="0"/>
                  </a:cubicBezTo>
                  <a:cubicBezTo>
                    <a:pt x="272" y="34"/>
                    <a:pt x="244" y="35"/>
                    <a:pt x="226" y="44"/>
                  </a:cubicBezTo>
                  <a:cubicBezTo>
                    <a:pt x="217" y="48"/>
                    <a:pt x="209" y="48"/>
                    <a:pt x="215" y="60"/>
                  </a:cubicBezTo>
                  <a:cubicBezTo>
                    <a:pt x="215" y="77"/>
                    <a:pt x="208" y="89"/>
                    <a:pt x="192" y="96"/>
                  </a:cubicBezTo>
                  <a:cubicBezTo>
                    <a:pt x="173" y="104"/>
                    <a:pt x="159" y="118"/>
                    <a:pt x="143" y="130"/>
                  </a:cubicBezTo>
                  <a:cubicBezTo>
                    <a:pt x="123" y="161"/>
                    <a:pt x="84" y="175"/>
                    <a:pt x="71" y="212"/>
                  </a:cubicBezTo>
                  <a:cubicBezTo>
                    <a:pt x="68" y="221"/>
                    <a:pt x="60" y="225"/>
                    <a:pt x="62" y="239"/>
                  </a:cubicBezTo>
                  <a:cubicBezTo>
                    <a:pt x="65" y="261"/>
                    <a:pt x="38" y="272"/>
                    <a:pt x="14" y="261"/>
                  </a:cubicBezTo>
                  <a:cubicBezTo>
                    <a:pt x="12" y="256"/>
                    <a:pt x="9" y="251"/>
                    <a:pt x="7" y="245"/>
                  </a:cubicBezTo>
                  <a:cubicBezTo>
                    <a:pt x="0" y="224"/>
                    <a:pt x="16" y="211"/>
                    <a:pt x="26" y="198"/>
                  </a:cubicBezTo>
                  <a:cubicBezTo>
                    <a:pt x="48" y="168"/>
                    <a:pt x="76" y="143"/>
                    <a:pt x="107" y="122"/>
                  </a:cubicBezTo>
                  <a:close/>
                </a:path>
              </a:pathLst>
            </a:custGeom>
            <a:solidFill>
              <a:srgbClr val="4A8744"/>
            </a:solidFill>
            <a:ln w="9525">
              <a:noFill/>
            </a:ln>
          </p:spPr>
          <p:txBody>
            <a:bodyPr/>
            <a:p>
              <a:endParaRPr lang="zh-CN" altLang="en-US"/>
            </a:p>
          </p:txBody>
        </p:sp>
        <p:sp>
          <p:nvSpPr>
            <p:cNvPr id="35932" name="Freeform 88"/>
            <p:cNvSpPr/>
            <p:nvPr/>
          </p:nvSpPr>
          <p:spPr>
            <a:xfrm>
              <a:off x="2741613" y="5184775"/>
              <a:ext cx="311150" cy="276225"/>
            </a:xfrm>
            <a:custGeom>
              <a:avLst/>
              <a:gdLst/>
              <a:ahLst/>
              <a:cxnLst>
                <a:cxn ang="0">
                  <a:pos x="37487" y="116503"/>
                </a:cxn>
                <a:cxn ang="0">
                  <a:pos x="181816" y="0"/>
                </a:cxn>
                <a:cxn ang="0">
                  <a:pos x="311150" y="73284"/>
                </a:cxn>
                <a:cxn ang="0">
                  <a:pos x="298029" y="116503"/>
                </a:cxn>
                <a:cxn ang="0">
                  <a:pos x="238048" y="125898"/>
                </a:cxn>
                <a:cxn ang="0">
                  <a:pos x="97468" y="229247"/>
                </a:cxn>
                <a:cxn ang="0">
                  <a:pos x="80599" y="261192"/>
                </a:cxn>
                <a:cxn ang="0">
                  <a:pos x="80599" y="276225"/>
                </a:cxn>
                <a:cxn ang="0">
                  <a:pos x="37487" y="116503"/>
                </a:cxn>
              </a:cxnLst>
              <a:pathLst>
                <a:path w="166" h="147">
                  <a:moveTo>
                    <a:pt x="20" y="62"/>
                  </a:moveTo>
                  <a:cubicBezTo>
                    <a:pt x="42" y="37"/>
                    <a:pt x="79" y="31"/>
                    <a:pt x="97" y="0"/>
                  </a:cubicBezTo>
                  <a:cubicBezTo>
                    <a:pt x="128" y="0"/>
                    <a:pt x="154" y="7"/>
                    <a:pt x="166" y="39"/>
                  </a:cubicBezTo>
                  <a:cubicBezTo>
                    <a:pt x="164" y="47"/>
                    <a:pt x="161" y="54"/>
                    <a:pt x="159" y="62"/>
                  </a:cubicBezTo>
                  <a:cubicBezTo>
                    <a:pt x="149" y="72"/>
                    <a:pt x="137" y="67"/>
                    <a:pt x="127" y="67"/>
                  </a:cubicBezTo>
                  <a:cubicBezTo>
                    <a:pt x="77" y="66"/>
                    <a:pt x="66" y="75"/>
                    <a:pt x="52" y="122"/>
                  </a:cubicBezTo>
                  <a:cubicBezTo>
                    <a:pt x="50" y="129"/>
                    <a:pt x="48" y="134"/>
                    <a:pt x="43" y="139"/>
                  </a:cubicBezTo>
                  <a:cubicBezTo>
                    <a:pt x="43" y="142"/>
                    <a:pt x="43" y="144"/>
                    <a:pt x="43" y="147"/>
                  </a:cubicBezTo>
                  <a:cubicBezTo>
                    <a:pt x="6" y="121"/>
                    <a:pt x="0" y="100"/>
                    <a:pt x="20" y="62"/>
                  </a:cubicBezTo>
                  <a:close/>
                </a:path>
              </a:pathLst>
            </a:custGeom>
            <a:solidFill>
              <a:srgbClr val="77B95A"/>
            </a:solidFill>
            <a:ln w="9525">
              <a:noFill/>
            </a:ln>
          </p:spPr>
          <p:txBody>
            <a:bodyPr/>
            <a:p>
              <a:endParaRPr lang="zh-CN" altLang="en-US"/>
            </a:p>
          </p:txBody>
        </p:sp>
        <p:sp>
          <p:nvSpPr>
            <p:cNvPr id="35933" name="Freeform 89"/>
            <p:cNvSpPr/>
            <p:nvPr/>
          </p:nvSpPr>
          <p:spPr>
            <a:xfrm>
              <a:off x="3449638" y="3232150"/>
              <a:ext cx="549275" cy="592138"/>
            </a:xfrm>
            <a:custGeom>
              <a:avLst/>
              <a:gdLst/>
              <a:ahLst/>
              <a:cxnLst>
                <a:cxn ang="0">
                  <a:pos x="199394" y="165422"/>
                </a:cxn>
                <a:cxn ang="0">
                  <a:pos x="188107" y="86470"/>
                </a:cxn>
                <a:cxn ang="0">
                  <a:pos x="212561" y="28197"/>
                </a:cxn>
                <a:cxn ang="0">
                  <a:pos x="253945" y="0"/>
                </a:cxn>
                <a:cxn ang="0">
                  <a:pos x="327307" y="56394"/>
                </a:cxn>
                <a:cxn ang="0">
                  <a:pos x="389383" y="110908"/>
                </a:cxn>
                <a:cxn ang="0">
                  <a:pos x="427004" y="150384"/>
                </a:cxn>
                <a:cxn ang="0">
                  <a:pos x="537988" y="231215"/>
                </a:cxn>
                <a:cxn ang="0">
                  <a:pos x="391264" y="421075"/>
                </a:cxn>
                <a:cxn ang="0">
                  <a:pos x="331069" y="372201"/>
                </a:cxn>
                <a:cxn ang="0">
                  <a:pos x="331069" y="317686"/>
                </a:cxn>
                <a:cxn ang="0">
                  <a:pos x="338594" y="428595"/>
                </a:cxn>
                <a:cxn ang="0">
                  <a:pos x="299091" y="507546"/>
                </a:cxn>
                <a:cxn ang="0">
                  <a:pos x="176821" y="580859"/>
                </a:cxn>
                <a:cxn ang="0">
                  <a:pos x="112864" y="592138"/>
                </a:cxn>
                <a:cxn ang="0">
                  <a:pos x="82767" y="413556"/>
                </a:cxn>
                <a:cxn ang="0">
                  <a:pos x="1881" y="289489"/>
                </a:cxn>
                <a:cxn ang="0">
                  <a:pos x="11286" y="154143"/>
                </a:cxn>
                <a:cxn ang="0">
                  <a:pos x="79005" y="118427"/>
                </a:cxn>
                <a:cxn ang="0">
                  <a:pos x="112864" y="150384"/>
                </a:cxn>
                <a:cxn ang="0">
                  <a:pos x="126032" y="169182"/>
                </a:cxn>
                <a:cxn ang="0">
                  <a:pos x="199394" y="165422"/>
                </a:cxn>
              </a:cxnLst>
              <a:pathLst>
                <a:path w="292" h="315">
                  <a:moveTo>
                    <a:pt x="106" y="88"/>
                  </a:moveTo>
                  <a:cubicBezTo>
                    <a:pt x="106" y="74"/>
                    <a:pt x="106" y="60"/>
                    <a:pt x="100" y="46"/>
                  </a:cubicBezTo>
                  <a:cubicBezTo>
                    <a:pt x="94" y="32"/>
                    <a:pt x="99" y="21"/>
                    <a:pt x="113" y="15"/>
                  </a:cubicBezTo>
                  <a:cubicBezTo>
                    <a:pt x="116" y="3"/>
                    <a:pt x="125" y="1"/>
                    <a:pt x="135" y="0"/>
                  </a:cubicBezTo>
                  <a:cubicBezTo>
                    <a:pt x="153" y="3"/>
                    <a:pt x="160" y="21"/>
                    <a:pt x="174" y="30"/>
                  </a:cubicBezTo>
                  <a:cubicBezTo>
                    <a:pt x="184" y="41"/>
                    <a:pt x="191" y="54"/>
                    <a:pt x="207" y="59"/>
                  </a:cubicBezTo>
                  <a:cubicBezTo>
                    <a:pt x="217" y="62"/>
                    <a:pt x="225" y="70"/>
                    <a:pt x="227" y="80"/>
                  </a:cubicBezTo>
                  <a:cubicBezTo>
                    <a:pt x="232" y="115"/>
                    <a:pt x="254" y="126"/>
                    <a:pt x="286" y="123"/>
                  </a:cubicBezTo>
                  <a:cubicBezTo>
                    <a:pt x="292" y="162"/>
                    <a:pt x="246" y="223"/>
                    <a:pt x="208" y="224"/>
                  </a:cubicBezTo>
                  <a:cubicBezTo>
                    <a:pt x="191" y="225"/>
                    <a:pt x="178" y="217"/>
                    <a:pt x="176" y="198"/>
                  </a:cubicBezTo>
                  <a:cubicBezTo>
                    <a:pt x="175" y="185"/>
                    <a:pt x="176" y="173"/>
                    <a:pt x="176" y="169"/>
                  </a:cubicBezTo>
                  <a:cubicBezTo>
                    <a:pt x="176" y="183"/>
                    <a:pt x="174" y="205"/>
                    <a:pt x="180" y="228"/>
                  </a:cubicBezTo>
                  <a:cubicBezTo>
                    <a:pt x="184" y="247"/>
                    <a:pt x="175" y="260"/>
                    <a:pt x="159" y="270"/>
                  </a:cubicBezTo>
                  <a:cubicBezTo>
                    <a:pt x="137" y="283"/>
                    <a:pt x="116" y="297"/>
                    <a:pt x="94" y="309"/>
                  </a:cubicBezTo>
                  <a:cubicBezTo>
                    <a:pt x="83" y="313"/>
                    <a:pt x="71" y="315"/>
                    <a:pt x="60" y="315"/>
                  </a:cubicBezTo>
                  <a:cubicBezTo>
                    <a:pt x="54" y="283"/>
                    <a:pt x="43" y="253"/>
                    <a:pt x="44" y="220"/>
                  </a:cubicBezTo>
                  <a:cubicBezTo>
                    <a:pt x="35" y="195"/>
                    <a:pt x="16" y="176"/>
                    <a:pt x="1" y="154"/>
                  </a:cubicBezTo>
                  <a:cubicBezTo>
                    <a:pt x="0" y="130"/>
                    <a:pt x="3" y="106"/>
                    <a:pt x="6" y="82"/>
                  </a:cubicBezTo>
                  <a:cubicBezTo>
                    <a:pt x="13" y="66"/>
                    <a:pt x="28" y="66"/>
                    <a:pt x="42" y="63"/>
                  </a:cubicBezTo>
                  <a:cubicBezTo>
                    <a:pt x="52" y="65"/>
                    <a:pt x="56" y="72"/>
                    <a:pt x="60" y="80"/>
                  </a:cubicBezTo>
                  <a:cubicBezTo>
                    <a:pt x="62" y="83"/>
                    <a:pt x="65" y="87"/>
                    <a:pt x="67" y="90"/>
                  </a:cubicBezTo>
                  <a:cubicBezTo>
                    <a:pt x="81" y="109"/>
                    <a:pt x="95" y="118"/>
                    <a:pt x="106" y="88"/>
                  </a:cubicBezTo>
                  <a:close/>
                </a:path>
              </a:pathLst>
            </a:custGeom>
            <a:solidFill>
              <a:srgbClr val="81AA80"/>
            </a:solidFill>
            <a:ln w="9525">
              <a:noFill/>
            </a:ln>
          </p:spPr>
          <p:txBody>
            <a:bodyPr/>
            <a:p>
              <a:endParaRPr lang="zh-CN" altLang="en-US"/>
            </a:p>
          </p:txBody>
        </p:sp>
        <p:sp>
          <p:nvSpPr>
            <p:cNvPr id="35934" name="Freeform 90"/>
            <p:cNvSpPr/>
            <p:nvPr/>
          </p:nvSpPr>
          <p:spPr>
            <a:xfrm>
              <a:off x="3254375" y="3509963"/>
              <a:ext cx="284163" cy="476250"/>
            </a:xfrm>
            <a:custGeom>
              <a:avLst/>
              <a:gdLst/>
              <a:ahLst/>
              <a:cxnLst>
                <a:cxn ang="0">
                  <a:pos x="205124" y="20625"/>
                </a:cxn>
                <a:cxn ang="0">
                  <a:pos x="238998" y="67500"/>
                </a:cxn>
                <a:cxn ang="0">
                  <a:pos x="284163" y="43125"/>
                </a:cxn>
                <a:cxn ang="0">
                  <a:pos x="278517" y="136875"/>
                </a:cxn>
                <a:cxn ang="0">
                  <a:pos x="261580" y="232500"/>
                </a:cxn>
                <a:cxn ang="0">
                  <a:pos x="148668" y="397500"/>
                </a:cxn>
                <a:cxn ang="0">
                  <a:pos x="56456" y="433125"/>
                </a:cxn>
                <a:cxn ang="0">
                  <a:pos x="137376" y="41250"/>
                </a:cxn>
                <a:cxn ang="0">
                  <a:pos x="205124" y="20625"/>
                </a:cxn>
              </a:cxnLst>
              <a:pathLst>
                <a:path w="151" h="254">
                  <a:moveTo>
                    <a:pt x="109" y="11"/>
                  </a:moveTo>
                  <a:cubicBezTo>
                    <a:pt x="140" y="0"/>
                    <a:pt x="123" y="27"/>
                    <a:pt x="127" y="36"/>
                  </a:cubicBezTo>
                  <a:cubicBezTo>
                    <a:pt x="139" y="38"/>
                    <a:pt x="139" y="23"/>
                    <a:pt x="151" y="23"/>
                  </a:cubicBezTo>
                  <a:cubicBezTo>
                    <a:pt x="150" y="40"/>
                    <a:pt x="149" y="57"/>
                    <a:pt x="148" y="73"/>
                  </a:cubicBezTo>
                  <a:cubicBezTo>
                    <a:pt x="115" y="84"/>
                    <a:pt x="137" y="111"/>
                    <a:pt x="139" y="124"/>
                  </a:cubicBezTo>
                  <a:cubicBezTo>
                    <a:pt x="151" y="190"/>
                    <a:pt x="140" y="208"/>
                    <a:pt x="79" y="212"/>
                  </a:cubicBezTo>
                  <a:cubicBezTo>
                    <a:pt x="78" y="211"/>
                    <a:pt x="30" y="254"/>
                    <a:pt x="30" y="231"/>
                  </a:cubicBezTo>
                  <a:cubicBezTo>
                    <a:pt x="0" y="157"/>
                    <a:pt x="43" y="45"/>
                    <a:pt x="73" y="22"/>
                  </a:cubicBezTo>
                  <a:cubicBezTo>
                    <a:pt x="85" y="18"/>
                    <a:pt x="95" y="8"/>
                    <a:pt x="109" y="11"/>
                  </a:cubicBezTo>
                  <a:close/>
                </a:path>
              </a:pathLst>
            </a:custGeom>
            <a:solidFill>
              <a:srgbClr val="719982"/>
            </a:solidFill>
            <a:ln w="9525">
              <a:noFill/>
            </a:ln>
          </p:spPr>
          <p:txBody>
            <a:bodyPr/>
            <a:p>
              <a:endParaRPr lang="zh-CN" altLang="en-US"/>
            </a:p>
          </p:txBody>
        </p:sp>
        <p:sp>
          <p:nvSpPr>
            <p:cNvPr id="35935" name="Freeform 91"/>
            <p:cNvSpPr/>
            <p:nvPr/>
          </p:nvSpPr>
          <p:spPr>
            <a:xfrm>
              <a:off x="3371850" y="3873500"/>
              <a:ext cx="280988" cy="207963"/>
            </a:xfrm>
            <a:custGeom>
              <a:avLst/>
              <a:gdLst/>
              <a:ahLst/>
              <a:cxnLst>
                <a:cxn ang="0">
                  <a:pos x="162973" y="196619"/>
                </a:cxn>
                <a:cxn ang="0">
                  <a:pos x="88042" y="207963"/>
                </a:cxn>
                <a:cxn ang="0">
                  <a:pos x="54324" y="181494"/>
                </a:cxn>
                <a:cxn ang="0">
                  <a:pos x="5619" y="175823"/>
                </a:cxn>
                <a:cxn ang="0">
                  <a:pos x="33718" y="128558"/>
                </a:cxn>
                <a:cxn ang="0">
                  <a:pos x="127381" y="37811"/>
                </a:cxn>
                <a:cxn ang="0">
                  <a:pos x="232283" y="18905"/>
                </a:cxn>
                <a:cxn ang="0">
                  <a:pos x="239776" y="35920"/>
                </a:cxn>
                <a:cxn ang="0">
                  <a:pos x="280988" y="109653"/>
                </a:cxn>
                <a:cxn ang="0">
                  <a:pos x="162973" y="196619"/>
                </a:cxn>
              </a:cxnLst>
              <a:pathLst>
                <a:path w="150" h="110">
                  <a:moveTo>
                    <a:pt x="87" y="104"/>
                  </a:moveTo>
                  <a:cubicBezTo>
                    <a:pt x="74" y="106"/>
                    <a:pt x="61" y="108"/>
                    <a:pt x="47" y="110"/>
                  </a:cubicBezTo>
                  <a:cubicBezTo>
                    <a:pt x="46" y="98"/>
                    <a:pt x="39" y="96"/>
                    <a:pt x="29" y="96"/>
                  </a:cubicBezTo>
                  <a:cubicBezTo>
                    <a:pt x="20" y="95"/>
                    <a:pt x="8" y="110"/>
                    <a:pt x="3" y="93"/>
                  </a:cubicBezTo>
                  <a:cubicBezTo>
                    <a:pt x="0" y="81"/>
                    <a:pt x="11" y="75"/>
                    <a:pt x="18" y="68"/>
                  </a:cubicBezTo>
                  <a:cubicBezTo>
                    <a:pt x="34" y="51"/>
                    <a:pt x="51" y="35"/>
                    <a:pt x="68" y="20"/>
                  </a:cubicBezTo>
                  <a:cubicBezTo>
                    <a:pt x="85" y="5"/>
                    <a:pt x="103" y="0"/>
                    <a:pt x="124" y="10"/>
                  </a:cubicBezTo>
                  <a:cubicBezTo>
                    <a:pt x="127" y="13"/>
                    <a:pt x="128" y="16"/>
                    <a:pt x="128" y="19"/>
                  </a:cubicBezTo>
                  <a:cubicBezTo>
                    <a:pt x="103" y="51"/>
                    <a:pt x="139" y="47"/>
                    <a:pt x="150" y="58"/>
                  </a:cubicBezTo>
                  <a:cubicBezTo>
                    <a:pt x="135" y="82"/>
                    <a:pt x="122" y="108"/>
                    <a:pt x="87" y="104"/>
                  </a:cubicBezTo>
                  <a:close/>
                </a:path>
              </a:pathLst>
            </a:custGeom>
            <a:solidFill>
              <a:srgbClr val="6E9E87"/>
            </a:solidFill>
            <a:ln w="9525">
              <a:noFill/>
            </a:ln>
          </p:spPr>
          <p:txBody>
            <a:bodyPr/>
            <a:p>
              <a:endParaRPr lang="zh-CN" altLang="en-US"/>
            </a:p>
          </p:txBody>
        </p:sp>
        <p:sp>
          <p:nvSpPr>
            <p:cNvPr id="35936" name="Freeform 92"/>
            <p:cNvSpPr/>
            <p:nvPr/>
          </p:nvSpPr>
          <p:spPr>
            <a:xfrm>
              <a:off x="3144838" y="3959225"/>
              <a:ext cx="180975" cy="247650"/>
            </a:xfrm>
            <a:custGeom>
              <a:avLst/>
              <a:gdLst/>
              <a:ahLst/>
              <a:cxnLst>
                <a:cxn ang="0">
                  <a:pos x="69750" y="54407"/>
                </a:cxn>
                <a:cxn ang="0">
                  <a:pos x="162123" y="1876"/>
                </a:cxn>
                <a:cxn ang="0">
                  <a:pos x="173434" y="50655"/>
                </a:cxn>
                <a:cxn ang="0">
                  <a:pos x="103683" y="225136"/>
                </a:cxn>
                <a:cxn ang="0">
                  <a:pos x="71635" y="247650"/>
                </a:cxn>
                <a:cxn ang="0">
                  <a:pos x="69750" y="54407"/>
                </a:cxn>
              </a:cxnLst>
              <a:pathLst>
                <a:path w="96" h="132">
                  <a:moveTo>
                    <a:pt x="37" y="29"/>
                  </a:moveTo>
                  <a:cubicBezTo>
                    <a:pt x="56" y="24"/>
                    <a:pt x="64" y="0"/>
                    <a:pt x="86" y="1"/>
                  </a:cubicBezTo>
                  <a:cubicBezTo>
                    <a:pt x="93" y="8"/>
                    <a:pt x="96" y="17"/>
                    <a:pt x="92" y="27"/>
                  </a:cubicBezTo>
                  <a:cubicBezTo>
                    <a:pt x="80" y="58"/>
                    <a:pt x="68" y="89"/>
                    <a:pt x="55" y="120"/>
                  </a:cubicBezTo>
                  <a:cubicBezTo>
                    <a:pt x="54" y="123"/>
                    <a:pt x="49" y="124"/>
                    <a:pt x="38" y="132"/>
                  </a:cubicBezTo>
                  <a:cubicBezTo>
                    <a:pt x="44" y="93"/>
                    <a:pt x="0" y="65"/>
                    <a:pt x="37" y="29"/>
                  </a:cubicBezTo>
                  <a:close/>
                </a:path>
              </a:pathLst>
            </a:custGeom>
            <a:solidFill>
              <a:srgbClr val="ECEEEC"/>
            </a:solidFill>
            <a:ln w="9525">
              <a:noFill/>
            </a:ln>
          </p:spPr>
          <p:txBody>
            <a:bodyPr/>
            <a:p>
              <a:endParaRPr lang="zh-CN" altLang="en-US"/>
            </a:p>
          </p:txBody>
        </p:sp>
        <p:sp>
          <p:nvSpPr>
            <p:cNvPr id="35937" name="Freeform 93"/>
            <p:cNvSpPr/>
            <p:nvPr/>
          </p:nvSpPr>
          <p:spPr>
            <a:xfrm>
              <a:off x="3306763" y="3900488"/>
              <a:ext cx="112713" cy="109538"/>
            </a:xfrm>
            <a:custGeom>
              <a:avLst/>
              <a:gdLst/>
              <a:ahLst/>
              <a:cxnLst>
                <a:cxn ang="0">
                  <a:pos x="11271" y="109538"/>
                </a:cxn>
                <a:cxn ang="0">
                  <a:pos x="0" y="60434"/>
                </a:cxn>
                <a:cxn ang="0">
                  <a:pos x="1878" y="56657"/>
                </a:cxn>
                <a:cxn ang="0">
                  <a:pos x="73263" y="0"/>
                </a:cxn>
                <a:cxn ang="0">
                  <a:pos x="93927" y="7554"/>
                </a:cxn>
                <a:cxn ang="0">
                  <a:pos x="95806" y="7554"/>
                </a:cxn>
                <a:cxn ang="0">
                  <a:pos x="69506" y="62323"/>
                </a:cxn>
                <a:cxn ang="0">
                  <a:pos x="11271" y="109538"/>
                </a:cxn>
              </a:cxnLst>
              <a:pathLst>
                <a:path w="60" h="58">
                  <a:moveTo>
                    <a:pt x="6" y="58"/>
                  </a:moveTo>
                  <a:cubicBezTo>
                    <a:pt x="4" y="49"/>
                    <a:pt x="2" y="41"/>
                    <a:pt x="0" y="32"/>
                  </a:cubicBezTo>
                  <a:cubicBezTo>
                    <a:pt x="0" y="32"/>
                    <a:pt x="1" y="30"/>
                    <a:pt x="1" y="30"/>
                  </a:cubicBezTo>
                  <a:cubicBezTo>
                    <a:pt x="5" y="9"/>
                    <a:pt x="21" y="3"/>
                    <a:pt x="39" y="0"/>
                  </a:cubicBezTo>
                  <a:cubicBezTo>
                    <a:pt x="43" y="0"/>
                    <a:pt x="47" y="1"/>
                    <a:pt x="50" y="4"/>
                  </a:cubicBezTo>
                  <a:cubicBezTo>
                    <a:pt x="51" y="4"/>
                    <a:pt x="51" y="4"/>
                    <a:pt x="51" y="4"/>
                  </a:cubicBezTo>
                  <a:cubicBezTo>
                    <a:pt x="60" y="20"/>
                    <a:pt x="50" y="30"/>
                    <a:pt x="37" y="33"/>
                  </a:cubicBezTo>
                  <a:cubicBezTo>
                    <a:pt x="21" y="36"/>
                    <a:pt x="15" y="48"/>
                    <a:pt x="6" y="58"/>
                  </a:cubicBezTo>
                  <a:close/>
                </a:path>
              </a:pathLst>
            </a:custGeom>
            <a:solidFill>
              <a:srgbClr val="719982"/>
            </a:solidFill>
            <a:ln w="9525">
              <a:noFill/>
            </a:ln>
          </p:spPr>
          <p:txBody>
            <a:bodyPr/>
            <a:p>
              <a:endParaRPr lang="zh-CN" altLang="en-US"/>
            </a:p>
          </p:txBody>
        </p:sp>
        <p:sp>
          <p:nvSpPr>
            <p:cNvPr id="35938" name="Freeform 94"/>
            <p:cNvSpPr/>
            <p:nvPr/>
          </p:nvSpPr>
          <p:spPr>
            <a:xfrm>
              <a:off x="2503488" y="5300663"/>
              <a:ext cx="361950" cy="377825"/>
            </a:xfrm>
            <a:custGeom>
              <a:avLst/>
              <a:gdLst/>
              <a:ahLst/>
              <a:cxnLst>
                <a:cxn ang="0">
                  <a:pos x="275682" y="0"/>
                </a:cxn>
                <a:cxn ang="0">
                  <a:pos x="318816" y="159776"/>
                </a:cxn>
                <a:cxn ang="0">
                  <a:pos x="361950" y="187972"/>
                </a:cxn>
                <a:cxn ang="0">
                  <a:pos x="318816" y="261281"/>
                </a:cxn>
                <a:cxn ang="0">
                  <a:pos x="298186" y="265041"/>
                </a:cxn>
                <a:cxn ang="0">
                  <a:pos x="101270" y="364666"/>
                </a:cxn>
                <a:cxn ang="0">
                  <a:pos x="95644" y="362787"/>
                </a:cxn>
                <a:cxn ang="0">
                  <a:pos x="11252" y="343989"/>
                </a:cxn>
                <a:cxn ang="0">
                  <a:pos x="43133" y="261281"/>
                </a:cxn>
                <a:cxn ang="0">
                  <a:pos x="97520" y="195491"/>
                </a:cxn>
                <a:cxn ang="0">
                  <a:pos x="135027" y="174814"/>
                </a:cxn>
                <a:cxn ang="0">
                  <a:pos x="275682" y="0"/>
                </a:cxn>
              </a:cxnLst>
              <a:pathLst>
                <a:path w="193" h="201">
                  <a:moveTo>
                    <a:pt x="147" y="0"/>
                  </a:moveTo>
                  <a:cubicBezTo>
                    <a:pt x="128" y="36"/>
                    <a:pt x="162" y="57"/>
                    <a:pt x="170" y="85"/>
                  </a:cubicBezTo>
                  <a:cubicBezTo>
                    <a:pt x="181" y="85"/>
                    <a:pt x="192" y="85"/>
                    <a:pt x="193" y="100"/>
                  </a:cubicBezTo>
                  <a:cubicBezTo>
                    <a:pt x="185" y="113"/>
                    <a:pt x="178" y="126"/>
                    <a:pt x="170" y="139"/>
                  </a:cubicBezTo>
                  <a:cubicBezTo>
                    <a:pt x="166" y="140"/>
                    <a:pt x="162" y="139"/>
                    <a:pt x="159" y="141"/>
                  </a:cubicBezTo>
                  <a:cubicBezTo>
                    <a:pt x="128" y="167"/>
                    <a:pt x="99" y="196"/>
                    <a:pt x="54" y="194"/>
                  </a:cubicBezTo>
                  <a:cubicBezTo>
                    <a:pt x="53" y="193"/>
                    <a:pt x="52" y="194"/>
                    <a:pt x="51" y="193"/>
                  </a:cubicBezTo>
                  <a:cubicBezTo>
                    <a:pt x="35" y="190"/>
                    <a:pt x="14" y="201"/>
                    <a:pt x="6" y="183"/>
                  </a:cubicBezTo>
                  <a:cubicBezTo>
                    <a:pt x="0" y="167"/>
                    <a:pt x="14" y="153"/>
                    <a:pt x="23" y="139"/>
                  </a:cubicBezTo>
                  <a:cubicBezTo>
                    <a:pt x="54" y="138"/>
                    <a:pt x="53" y="138"/>
                    <a:pt x="52" y="104"/>
                  </a:cubicBezTo>
                  <a:cubicBezTo>
                    <a:pt x="52" y="90"/>
                    <a:pt x="70" y="103"/>
                    <a:pt x="72" y="93"/>
                  </a:cubicBezTo>
                  <a:cubicBezTo>
                    <a:pt x="78" y="47"/>
                    <a:pt x="124" y="33"/>
                    <a:pt x="147" y="0"/>
                  </a:cubicBezTo>
                  <a:close/>
                </a:path>
              </a:pathLst>
            </a:custGeom>
            <a:solidFill>
              <a:srgbClr val="5AA258"/>
            </a:solidFill>
            <a:ln w="9525">
              <a:noFill/>
            </a:ln>
          </p:spPr>
          <p:txBody>
            <a:bodyPr/>
            <a:p>
              <a:endParaRPr lang="zh-CN" altLang="en-US"/>
            </a:p>
          </p:txBody>
        </p:sp>
        <p:sp>
          <p:nvSpPr>
            <p:cNvPr id="35939" name="Freeform 95"/>
            <p:cNvSpPr/>
            <p:nvPr/>
          </p:nvSpPr>
          <p:spPr>
            <a:xfrm>
              <a:off x="2822575" y="5289550"/>
              <a:ext cx="239713" cy="155575"/>
            </a:xfrm>
            <a:custGeom>
              <a:avLst/>
              <a:gdLst/>
              <a:ahLst/>
              <a:cxnLst>
                <a:cxn ang="0">
                  <a:pos x="0" y="155575"/>
                </a:cxn>
                <a:cxn ang="0">
                  <a:pos x="187275" y="9371"/>
                </a:cxn>
                <a:cxn ang="0">
                  <a:pos x="217239" y="11246"/>
                </a:cxn>
                <a:cxn ang="0">
                  <a:pos x="157311" y="114338"/>
                </a:cxn>
                <a:cxn ang="0">
                  <a:pos x="0" y="155575"/>
                </a:cxn>
              </a:cxnLst>
              <a:pathLst>
                <a:path w="128" h="83">
                  <a:moveTo>
                    <a:pt x="0" y="83"/>
                  </a:moveTo>
                  <a:cubicBezTo>
                    <a:pt x="0" y="0"/>
                    <a:pt x="23" y="3"/>
                    <a:pt x="100" y="5"/>
                  </a:cubicBezTo>
                  <a:cubicBezTo>
                    <a:pt x="105" y="5"/>
                    <a:pt x="111" y="6"/>
                    <a:pt x="116" y="6"/>
                  </a:cubicBezTo>
                  <a:cubicBezTo>
                    <a:pt x="128" y="44"/>
                    <a:pt x="122" y="54"/>
                    <a:pt x="84" y="61"/>
                  </a:cubicBezTo>
                  <a:cubicBezTo>
                    <a:pt x="56" y="66"/>
                    <a:pt x="28" y="75"/>
                    <a:pt x="0" y="83"/>
                  </a:cubicBezTo>
                  <a:close/>
                </a:path>
              </a:pathLst>
            </a:custGeom>
            <a:solidFill>
              <a:srgbClr val="8CC673"/>
            </a:solidFill>
            <a:ln w="9525">
              <a:noFill/>
            </a:ln>
          </p:spPr>
          <p:txBody>
            <a:bodyPr/>
            <a:p>
              <a:endParaRPr lang="zh-CN" altLang="en-US"/>
            </a:p>
          </p:txBody>
        </p:sp>
        <p:sp>
          <p:nvSpPr>
            <p:cNvPr id="35940" name="Freeform 96"/>
            <p:cNvSpPr/>
            <p:nvPr/>
          </p:nvSpPr>
          <p:spPr>
            <a:xfrm>
              <a:off x="3154363" y="4949825"/>
              <a:ext cx="101600" cy="68263"/>
            </a:xfrm>
            <a:custGeom>
              <a:avLst/>
              <a:gdLst/>
              <a:ahLst/>
              <a:cxnLst>
                <a:cxn ang="0">
                  <a:pos x="1881" y="33209"/>
                </a:cxn>
                <a:cxn ang="0">
                  <a:pos x="101600" y="5534"/>
                </a:cxn>
                <a:cxn ang="0">
                  <a:pos x="0" y="60883"/>
                </a:cxn>
                <a:cxn ang="0">
                  <a:pos x="1881" y="33209"/>
                </a:cxn>
              </a:cxnLst>
              <a:pathLst>
                <a:path w="54" h="37">
                  <a:moveTo>
                    <a:pt x="1" y="18"/>
                  </a:moveTo>
                  <a:cubicBezTo>
                    <a:pt x="19" y="14"/>
                    <a:pt x="34" y="0"/>
                    <a:pt x="54" y="3"/>
                  </a:cubicBezTo>
                  <a:cubicBezTo>
                    <a:pt x="42" y="23"/>
                    <a:pt x="26" y="37"/>
                    <a:pt x="0" y="33"/>
                  </a:cubicBezTo>
                  <a:cubicBezTo>
                    <a:pt x="1" y="28"/>
                    <a:pt x="1" y="23"/>
                    <a:pt x="1" y="18"/>
                  </a:cubicBezTo>
                  <a:close/>
                </a:path>
              </a:pathLst>
            </a:custGeom>
            <a:solidFill>
              <a:srgbClr val="5B9E4F"/>
            </a:solidFill>
            <a:ln w="9525">
              <a:noFill/>
            </a:ln>
          </p:spPr>
          <p:txBody>
            <a:bodyPr/>
            <a:p>
              <a:endParaRPr lang="zh-CN" altLang="en-US"/>
            </a:p>
          </p:txBody>
        </p:sp>
        <p:sp>
          <p:nvSpPr>
            <p:cNvPr id="35941" name="Freeform 97"/>
            <p:cNvSpPr/>
            <p:nvPr/>
          </p:nvSpPr>
          <p:spPr>
            <a:xfrm>
              <a:off x="2270125" y="5475288"/>
              <a:ext cx="247650" cy="328613"/>
            </a:xfrm>
            <a:custGeom>
              <a:avLst/>
              <a:gdLst/>
              <a:ahLst/>
              <a:cxnLst>
                <a:cxn ang="0">
                  <a:pos x="16885" y="319224"/>
                </a:cxn>
                <a:cxn ang="0">
                  <a:pos x="0" y="230967"/>
                </a:cxn>
                <a:cxn ang="0">
                  <a:pos x="161347" y="0"/>
                </a:cxn>
                <a:cxn ang="0">
                  <a:pos x="247650" y="58211"/>
                </a:cxn>
                <a:cxn ang="0">
                  <a:pos x="127577" y="172756"/>
                </a:cxn>
                <a:cxn ang="0">
                  <a:pos x="114444" y="210312"/>
                </a:cxn>
                <a:cxn ang="0">
                  <a:pos x="43151" y="328613"/>
                </a:cxn>
                <a:cxn ang="0">
                  <a:pos x="16885" y="319224"/>
                </a:cxn>
              </a:cxnLst>
              <a:pathLst>
                <a:path w="132" h="175">
                  <a:moveTo>
                    <a:pt x="9" y="170"/>
                  </a:moveTo>
                  <a:cubicBezTo>
                    <a:pt x="5" y="154"/>
                    <a:pt x="15" y="137"/>
                    <a:pt x="0" y="123"/>
                  </a:cubicBezTo>
                  <a:cubicBezTo>
                    <a:pt x="3" y="64"/>
                    <a:pt x="39" y="28"/>
                    <a:pt x="86" y="0"/>
                  </a:cubicBezTo>
                  <a:cubicBezTo>
                    <a:pt x="104" y="6"/>
                    <a:pt x="127" y="5"/>
                    <a:pt x="132" y="31"/>
                  </a:cubicBezTo>
                  <a:cubicBezTo>
                    <a:pt x="100" y="40"/>
                    <a:pt x="104" y="87"/>
                    <a:pt x="68" y="92"/>
                  </a:cubicBezTo>
                  <a:cubicBezTo>
                    <a:pt x="61" y="93"/>
                    <a:pt x="57" y="103"/>
                    <a:pt x="61" y="112"/>
                  </a:cubicBezTo>
                  <a:cubicBezTo>
                    <a:pt x="79" y="151"/>
                    <a:pt x="31" y="152"/>
                    <a:pt x="23" y="175"/>
                  </a:cubicBezTo>
                  <a:cubicBezTo>
                    <a:pt x="18" y="173"/>
                    <a:pt x="14" y="171"/>
                    <a:pt x="9" y="170"/>
                  </a:cubicBezTo>
                  <a:close/>
                </a:path>
              </a:pathLst>
            </a:custGeom>
            <a:solidFill>
              <a:srgbClr val="5AA07D"/>
            </a:solidFill>
            <a:ln w="9525">
              <a:noFill/>
            </a:ln>
          </p:spPr>
          <p:txBody>
            <a:bodyPr/>
            <a:p>
              <a:endParaRPr lang="zh-CN" altLang="en-US"/>
            </a:p>
          </p:txBody>
        </p:sp>
        <p:sp>
          <p:nvSpPr>
            <p:cNvPr id="35942" name="Freeform 98"/>
            <p:cNvSpPr/>
            <p:nvPr/>
          </p:nvSpPr>
          <p:spPr>
            <a:xfrm>
              <a:off x="2432050" y="5259388"/>
              <a:ext cx="288925" cy="274638"/>
            </a:xfrm>
            <a:custGeom>
              <a:avLst/>
              <a:gdLst/>
              <a:ahLst/>
              <a:cxnLst>
                <a:cxn ang="0">
                  <a:pos x="86302" y="274638"/>
                </a:cxn>
                <a:cxn ang="0">
                  <a:pos x="0" y="216324"/>
                </a:cxn>
                <a:cxn ang="0">
                  <a:pos x="31894" y="201275"/>
                </a:cxn>
                <a:cxn ang="0">
                  <a:pos x="69417" y="154248"/>
                </a:cxn>
                <a:cxn ang="0">
                  <a:pos x="101311" y="131675"/>
                </a:cxn>
                <a:cxn ang="0">
                  <a:pos x="185737" y="69600"/>
                </a:cxn>
                <a:cxn ang="0">
                  <a:pos x="219507" y="52670"/>
                </a:cxn>
                <a:cxn ang="0">
                  <a:pos x="187613" y="26335"/>
                </a:cxn>
                <a:cxn ang="0">
                  <a:pos x="230764" y="20691"/>
                </a:cxn>
                <a:cxn ang="0">
                  <a:pos x="288925" y="41383"/>
                </a:cxn>
                <a:cxn ang="0">
                  <a:pos x="101311" y="272756"/>
                </a:cxn>
                <a:cxn ang="0">
                  <a:pos x="86302" y="274638"/>
                </a:cxn>
              </a:cxnLst>
              <a:pathLst>
                <a:path w="154" h="146">
                  <a:moveTo>
                    <a:pt x="46" y="146"/>
                  </a:moveTo>
                  <a:cubicBezTo>
                    <a:pt x="31" y="136"/>
                    <a:pt x="15" y="125"/>
                    <a:pt x="0" y="115"/>
                  </a:cubicBezTo>
                  <a:cubicBezTo>
                    <a:pt x="6" y="113"/>
                    <a:pt x="19" y="118"/>
                    <a:pt x="17" y="107"/>
                  </a:cubicBezTo>
                  <a:cubicBezTo>
                    <a:pt x="14" y="88"/>
                    <a:pt x="22" y="85"/>
                    <a:pt x="37" y="82"/>
                  </a:cubicBezTo>
                  <a:cubicBezTo>
                    <a:pt x="44" y="81"/>
                    <a:pt x="54" y="74"/>
                    <a:pt x="54" y="70"/>
                  </a:cubicBezTo>
                  <a:cubicBezTo>
                    <a:pt x="55" y="38"/>
                    <a:pt x="76" y="37"/>
                    <a:pt x="99" y="37"/>
                  </a:cubicBezTo>
                  <a:cubicBezTo>
                    <a:pt x="106" y="37"/>
                    <a:pt x="117" y="37"/>
                    <a:pt x="117" y="28"/>
                  </a:cubicBezTo>
                  <a:cubicBezTo>
                    <a:pt x="116" y="23"/>
                    <a:pt x="106" y="19"/>
                    <a:pt x="100" y="14"/>
                  </a:cubicBezTo>
                  <a:cubicBezTo>
                    <a:pt x="106" y="1"/>
                    <a:pt x="114" y="0"/>
                    <a:pt x="123" y="11"/>
                  </a:cubicBezTo>
                  <a:cubicBezTo>
                    <a:pt x="131" y="20"/>
                    <a:pt x="142" y="23"/>
                    <a:pt x="154" y="22"/>
                  </a:cubicBezTo>
                  <a:cubicBezTo>
                    <a:pt x="124" y="67"/>
                    <a:pt x="73" y="93"/>
                    <a:pt x="54" y="145"/>
                  </a:cubicBezTo>
                  <a:cubicBezTo>
                    <a:pt x="51" y="146"/>
                    <a:pt x="49" y="146"/>
                    <a:pt x="46" y="146"/>
                  </a:cubicBezTo>
                  <a:close/>
                </a:path>
              </a:pathLst>
            </a:custGeom>
            <a:solidFill>
              <a:srgbClr val="5AA258"/>
            </a:solidFill>
            <a:ln w="9525">
              <a:noFill/>
            </a:ln>
          </p:spPr>
          <p:txBody>
            <a:bodyPr/>
            <a:p>
              <a:endParaRPr lang="zh-CN" altLang="en-US"/>
            </a:p>
          </p:txBody>
        </p:sp>
        <p:sp>
          <p:nvSpPr>
            <p:cNvPr id="35943" name="Freeform 102"/>
            <p:cNvSpPr/>
            <p:nvPr/>
          </p:nvSpPr>
          <p:spPr>
            <a:xfrm>
              <a:off x="2701925" y="2963863"/>
              <a:ext cx="192088" cy="469900"/>
            </a:xfrm>
            <a:custGeom>
              <a:avLst/>
              <a:gdLst/>
              <a:ahLst/>
              <a:cxnLst>
                <a:cxn ang="0">
                  <a:pos x="43313" y="469900"/>
                </a:cxn>
                <a:cxn ang="0">
                  <a:pos x="5649" y="317652"/>
                </a:cxn>
                <a:cxn ang="0">
                  <a:pos x="3766" y="298856"/>
                </a:cxn>
                <a:cxn ang="0">
                  <a:pos x="13182" y="169164"/>
                </a:cxn>
                <a:cxn ang="0">
                  <a:pos x="65912" y="0"/>
                </a:cxn>
                <a:cxn ang="0">
                  <a:pos x="139357" y="238709"/>
                </a:cxn>
                <a:cxn ang="0">
                  <a:pos x="129941" y="355244"/>
                </a:cxn>
                <a:cxn ang="0">
                  <a:pos x="43313" y="469900"/>
                </a:cxn>
              </a:cxnLst>
              <a:pathLst>
                <a:path w="102" h="250">
                  <a:moveTo>
                    <a:pt x="23" y="250"/>
                  </a:moveTo>
                  <a:cubicBezTo>
                    <a:pt x="20" y="223"/>
                    <a:pt x="34" y="191"/>
                    <a:pt x="3" y="169"/>
                  </a:cubicBezTo>
                  <a:cubicBezTo>
                    <a:pt x="1" y="168"/>
                    <a:pt x="0" y="160"/>
                    <a:pt x="2" y="159"/>
                  </a:cubicBezTo>
                  <a:cubicBezTo>
                    <a:pt x="31" y="138"/>
                    <a:pt x="10" y="112"/>
                    <a:pt x="7" y="90"/>
                  </a:cubicBezTo>
                  <a:cubicBezTo>
                    <a:pt x="2" y="54"/>
                    <a:pt x="23" y="29"/>
                    <a:pt x="35" y="0"/>
                  </a:cubicBezTo>
                  <a:cubicBezTo>
                    <a:pt x="102" y="26"/>
                    <a:pt x="81" y="78"/>
                    <a:pt x="74" y="127"/>
                  </a:cubicBezTo>
                  <a:cubicBezTo>
                    <a:pt x="71" y="147"/>
                    <a:pt x="57" y="167"/>
                    <a:pt x="69" y="189"/>
                  </a:cubicBezTo>
                  <a:cubicBezTo>
                    <a:pt x="64" y="217"/>
                    <a:pt x="48" y="237"/>
                    <a:pt x="23" y="250"/>
                  </a:cubicBezTo>
                  <a:close/>
                </a:path>
              </a:pathLst>
            </a:custGeom>
            <a:solidFill>
              <a:srgbClr val="F5D680"/>
            </a:solidFill>
            <a:ln w="9525">
              <a:noFill/>
            </a:ln>
          </p:spPr>
          <p:txBody>
            <a:bodyPr/>
            <a:p>
              <a:endParaRPr lang="zh-CN" altLang="en-US"/>
            </a:p>
          </p:txBody>
        </p:sp>
        <p:sp>
          <p:nvSpPr>
            <p:cNvPr id="35944" name="Freeform 103"/>
            <p:cNvSpPr/>
            <p:nvPr/>
          </p:nvSpPr>
          <p:spPr>
            <a:xfrm>
              <a:off x="2497138" y="3160713"/>
              <a:ext cx="131763" cy="201613"/>
            </a:xfrm>
            <a:custGeom>
              <a:avLst/>
              <a:gdLst/>
              <a:ahLst/>
              <a:cxnLst>
                <a:cxn ang="0">
                  <a:pos x="1882" y="201613"/>
                </a:cxn>
                <a:cxn ang="0">
                  <a:pos x="37646" y="124359"/>
                </a:cxn>
                <a:cxn ang="0">
                  <a:pos x="97881" y="0"/>
                </a:cxn>
                <a:cxn ang="0">
                  <a:pos x="131763" y="101748"/>
                </a:cxn>
                <a:cxn ang="0">
                  <a:pos x="1882" y="201613"/>
                </a:cxn>
              </a:cxnLst>
              <a:pathLst>
                <a:path w="70" h="107">
                  <a:moveTo>
                    <a:pt x="1" y="107"/>
                  </a:moveTo>
                  <a:cubicBezTo>
                    <a:pt x="0" y="90"/>
                    <a:pt x="2" y="75"/>
                    <a:pt x="20" y="66"/>
                  </a:cubicBezTo>
                  <a:cubicBezTo>
                    <a:pt x="44" y="53"/>
                    <a:pt x="42" y="25"/>
                    <a:pt x="52" y="0"/>
                  </a:cubicBezTo>
                  <a:cubicBezTo>
                    <a:pt x="69" y="17"/>
                    <a:pt x="58" y="39"/>
                    <a:pt x="70" y="54"/>
                  </a:cubicBezTo>
                  <a:cubicBezTo>
                    <a:pt x="44" y="68"/>
                    <a:pt x="32" y="100"/>
                    <a:pt x="1" y="107"/>
                  </a:cubicBezTo>
                  <a:close/>
                </a:path>
              </a:pathLst>
            </a:custGeom>
            <a:solidFill>
              <a:srgbClr val="ECD188"/>
            </a:solidFill>
            <a:ln w="9525">
              <a:noFill/>
            </a:ln>
          </p:spPr>
          <p:txBody>
            <a:bodyPr/>
            <a:p>
              <a:endParaRPr lang="zh-CN" altLang="en-US"/>
            </a:p>
          </p:txBody>
        </p:sp>
        <p:sp>
          <p:nvSpPr>
            <p:cNvPr id="35945" name="Freeform 104"/>
            <p:cNvSpPr/>
            <p:nvPr/>
          </p:nvSpPr>
          <p:spPr>
            <a:xfrm>
              <a:off x="3071813" y="2720975"/>
              <a:ext cx="180975" cy="209550"/>
            </a:xfrm>
            <a:custGeom>
              <a:avLst/>
              <a:gdLst/>
              <a:ahLst/>
              <a:cxnLst>
                <a:cxn ang="0">
                  <a:pos x="7540" y="120821"/>
                </a:cxn>
                <a:cxn ang="0">
                  <a:pos x="16966" y="50971"/>
                </a:cxn>
                <a:cxn ang="0">
                  <a:pos x="22621" y="7551"/>
                </a:cxn>
                <a:cxn ang="0">
                  <a:pos x="60325" y="20766"/>
                </a:cxn>
                <a:cxn ang="0">
                  <a:pos x="180975" y="134036"/>
                </a:cxn>
                <a:cxn ang="0">
                  <a:pos x="165893" y="134036"/>
                </a:cxn>
                <a:cxn ang="0">
                  <a:pos x="94257" y="192559"/>
                </a:cxn>
                <a:cxn ang="0">
                  <a:pos x="35817" y="207662"/>
                </a:cxn>
                <a:cxn ang="0">
                  <a:pos x="22621" y="169905"/>
                </a:cxn>
                <a:cxn ang="0">
                  <a:pos x="7540" y="120821"/>
                </a:cxn>
              </a:cxnLst>
              <a:pathLst>
                <a:path w="96" h="111">
                  <a:moveTo>
                    <a:pt x="4" y="64"/>
                  </a:moveTo>
                  <a:cubicBezTo>
                    <a:pt x="3" y="51"/>
                    <a:pt x="15" y="40"/>
                    <a:pt x="9" y="27"/>
                  </a:cubicBezTo>
                  <a:cubicBezTo>
                    <a:pt x="5" y="19"/>
                    <a:pt x="0" y="10"/>
                    <a:pt x="12" y="4"/>
                  </a:cubicBezTo>
                  <a:cubicBezTo>
                    <a:pt x="19" y="0"/>
                    <a:pt x="26" y="6"/>
                    <a:pt x="32" y="11"/>
                  </a:cubicBezTo>
                  <a:cubicBezTo>
                    <a:pt x="56" y="28"/>
                    <a:pt x="92" y="32"/>
                    <a:pt x="96" y="71"/>
                  </a:cubicBezTo>
                  <a:cubicBezTo>
                    <a:pt x="94" y="71"/>
                    <a:pt x="91" y="71"/>
                    <a:pt x="88" y="71"/>
                  </a:cubicBezTo>
                  <a:cubicBezTo>
                    <a:pt x="84" y="92"/>
                    <a:pt x="71" y="102"/>
                    <a:pt x="50" y="102"/>
                  </a:cubicBezTo>
                  <a:cubicBezTo>
                    <a:pt x="40" y="107"/>
                    <a:pt x="30" y="111"/>
                    <a:pt x="19" y="110"/>
                  </a:cubicBezTo>
                  <a:cubicBezTo>
                    <a:pt x="4" y="108"/>
                    <a:pt x="3" y="101"/>
                    <a:pt x="12" y="90"/>
                  </a:cubicBezTo>
                  <a:cubicBezTo>
                    <a:pt x="20" y="78"/>
                    <a:pt x="24" y="67"/>
                    <a:pt x="4" y="64"/>
                  </a:cubicBezTo>
                  <a:close/>
                </a:path>
              </a:pathLst>
            </a:custGeom>
            <a:solidFill>
              <a:srgbClr val="F2BF50"/>
            </a:solidFill>
            <a:ln w="9525">
              <a:noFill/>
            </a:ln>
          </p:spPr>
          <p:txBody>
            <a:bodyPr/>
            <a:p>
              <a:endParaRPr lang="zh-CN" altLang="en-US"/>
            </a:p>
          </p:txBody>
        </p:sp>
        <p:sp>
          <p:nvSpPr>
            <p:cNvPr id="35946" name="Freeform 105"/>
            <p:cNvSpPr/>
            <p:nvPr/>
          </p:nvSpPr>
          <p:spPr>
            <a:xfrm>
              <a:off x="2936875" y="2741613"/>
              <a:ext cx="112713" cy="187325"/>
            </a:xfrm>
            <a:custGeom>
              <a:avLst/>
              <a:gdLst/>
              <a:ahLst/>
              <a:cxnLst>
                <a:cxn ang="0">
                  <a:pos x="11271" y="187325"/>
                </a:cxn>
                <a:cxn ang="0">
                  <a:pos x="5635" y="43519"/>
                </a:cxn>
                <a:cxn ang="0">
                  <a:pos x="20664" y="3784"/>
                </a:cxn>
                <a:cxn ang="0">
                  <a:pos x="45085" y="34059"/>
                </a:cxn>
                <a:cxn ang="0">
                  <a:pos x="112713" y="158942"/>
                </a:cxn>
                <a:cxn ang="0">
                  <a:pos x="11271" y="187325"/>
                </a:cxn>
              </a:cxnLst>
              <a:pathLst>
                <a:path w="60" h="99">
                  <a:moveTo>
                    <a:pt x="6" y="99"/>
                  </a:moveTo>
                  <a:cubicBezTo>
                    <a:pt x="5" y="73"/>
                    <a:pt x="10" y="48"/>
                    <a:pt x="3" y="23"/>
                  </a:cubicBezTo>
                  <a:cubicBezTo>
                    <a:pt x="0" y="13"/>
                    <a:pt x="1" y="4"/>
                    <a:pt x="11" y="2"/>
                  </a:cubicBezTo>
                  <a:cubicBezTo>
                    <a:pt x="21" y="0"/>
                    <a:pt x="21" y="11"/>
                    <a:pt x="24" y="18"/>
                  </a:cubicBezTo>
                  <a:cubicBezTo>
                    <a:pt x="34" y="41"/>
                    <a:pt x="29" y="72"/>
                    <a:pt x="60" y="84"/>
                  </a:cubicBezTo>
                  <a:cubicBezTo>
                    <a:pt x="44" y="94"/>
                    <a:pt x="25" y="97"/>
                    <a:pt x="6" y="99"/>
                  </a:cubicBezTo>
                  <a:close/>
                </a:path>
              </a:pathLst>
            </a:custGeom>
            <a:solidFill>
              <a:srgbClr val="F2BF50"/>
            </a:solidFill>
            <a:ln w="9525">
              <a:noFill/>
            </a:ln>
          </p:spPr>
          <p:txBody>
            <a:bodyPr/>
            <a:p>
              <a:endParaRPr lang="zh-CN" altLang="en-US"/>
            </a:p>
          </p:txBody>
        </p:sp>
        <p:sp>
          <p:nvSpPr>
            <p:cNvPr id="35947" name="Freeform 106"/>
            <p:cNvSpPr/>
            <p:nvPr/>
          </p:nvSpPr>
          <p:spPr>
            <a:xfrm>
              <a:off x="2633663" y="2409825"/>
              <a:ext cx="468313" cy="350838"/>
            </a:xfrm>
            <a:custGeom>
              <a:avLst/>
              <a:gdLst/>
              <a:ahLst/>
              <a:cxnLst>
                <a:cxn ang="0">
                  <a:pos x="285877" y="315191"/>
                </a:cxn>
                <a:cxn ang="0">
                  <a:pos x="270831" y="328324"/>
                </a:cxn>
                <a:cxn ang="0">
                  <a:pos x="218169" y="320819"/>
                </a:cxn>
                <a:cxn ang="0">
                  <a:pos x="165508" y="303934"/>
                </a:cxn>
                <a:cxn ang="0">
                  <a:pos x="124131" y="287049"/>
                </a:cxn>
                <a:cxn ang="0">
                  <a:pos x="75231" y="345209"/>
                </a:cxn>
                <a:cxn ang="0">
                  <a:pos x="9403" y="272040"/>
                </a:cxn>
                <a:cxn ang="0">
                  <a:pos x="16926" y="225136"/>
                </a:cxn>
                <a:cxn ang="0">
                  <a:pos x="103442" y="185737"/>
                </a:cxn>
                <a:cxn ang="0">
                  <a:pos x="133535" y="210127"/>
                </a:cxn>
                <a:cxn ang="0">
                  <a:pos x="223812" y="153843"/>
                </a:cxn>
                <a:cxn ang="0">
                  <a:pos x="248262" y="58160"/>
                </a:cxn>
                <a:cxn ang="0">
                  <a:pos x="331016" y="39398"/>
                </a:cxn>
                <a:cxn ang="0">
                  <a:pos x="462670" y="163224"/>
                </a:cxn>
                <a:cxn ang="0">
                  <a:pos x="355466" y="266411"/>
                </a:cxn>
                <a:cxn ang="0">
                  <a:pos x="285877" y="315191"/>
                </a:cxn>
              </a:cxnLst>
              <a:pathLst>
                <a:path w="249" h="187">
                  <a:moveTo>
                    <a:pt x="152" y="168"/>
                  </a:moveTo>
                  <a:cubicBezTo>
                    <a:pt x="149" y="170"/>
                    <a:pt x="147" y="173"/>
                    <a:pt x="144" y="175"/>
                  </a:cubicBezTo>
                  <a:cubicBezTo>
                    <a:pt x="136" y="166"/>
                    <a:pt x="126" y="165"/>
                    <a:pt x="116" y="171"/>
                  </a:cubicBezTo>
                  <a:cubicBezTo>
                    <a:pt x="102" y="180"/>
                    <a:pt x="92" y="187"/>
                    <a:pt x="88" y="162"/>
                  </a:cubicBezTo>
                  <a:cubicBezTo>
                    <a:pt x="86" y="151"/>
                    <a:pt x="75" y="153"/>
                    <a:pt x="66" y="153"/>
                  </a:cubicBezTo>
                  <a:cubicBezTo>
                    <a:pt x="45" y="152"/>
                    <a:pt x="46" y="171"/>
                    <a:pt x="40" y="184"/>
                  </a:cubicBezTo>
                  <a:cubicBezTo>
                    <a:pt x="27" y="171"/>
                    <a:pt x="35" y="141"/>
                    <a:pt x="5" y="145"/>
                  </a:cubicBezTo>
                  <a:cubicBezTo>
                    <a:pt x="0" y="136"/>
                    <a:pt x="4" y="128"/>
                    <a:pt x="9" y="120"/>
                  </a:cubicBezTo>
                  <a:cubicBezTo>
                    <a:pt x="24" y="114"/>
                    <a:pt x="30" y="86"/>
                    <a:pt x="55" y="99"/>
                  </a:cubicBezTo>
                  <a:cubicBezTo>
                    <a:pt x="61" y="102"/>
                    <a:pt x="52" y="123"/>
                    <a:pt x="71" y="112"/>
                  </a:cubicBezTo>
                  <a:cubicBezTo>
                    <a:pt x="87" y="103"/>
                    <a:pt x="111" y="105"/>
                    <a:pt x="119" y="82"/>
                  </a:cubicBezTo>
                  <a:cubicBezTo>
                    <a:pt x="122" y="65"/>
                    <a:pt x="149" y="54"/>
                    <a:pt x="132" y="31"/>
                  </a:cubicBezTo>
                  <a:cubicBezTo>
                    <a:pt x="149" y="6"/>
                    <a:pt x="168" y="0"/>
                    <a:pt x="176" y="21"/>
                  </a:cubicBezTo>
                  <a:cubicBezTo>
                    <a:pt x="190" y="55"/>
                    <a:pt x="218" y="70"/>
                    <a:pt x="246" y="87"/>
                  </a:cubicBezTo>
                  <a:cubicBezTo>
                    <a:pt x="249" y="119"/>
                    <a:pt x="229" y="143"/>
                    <a:pt x="189" y="142"/>
                  </a:cubicBezTo>
                  <a:cubicBezTo>
                    <a:pt x="166" y="141"/>
                    <a:pt x="158" y="151"/>
                    <a:pt x="152" y="168"/>
                  </a:cubicBezTo>
                  <a:close/>
                </a:path>
              </a:pathLst>
            </a:custGeom>
            <a:solidFill>
              <a:srgbClr val="C47552"/>
            </a:solidFill>
            <a:ln w="9525">
              <a:noFill/>
            </a:ln>
          </p:spPr>
          <p:txBody>
            <a:bodyPr/>
            <a:p>
              <a:endParaRPr lang="zh-CN" altLang="en-US"/>
            </a:p>
          </p:txBody>
        </p:sp>
        <p:sp>
          <p:nvSpPr>
            <p:cNvPr id="35948" name="Freeform 107"/>
            <p:cNvSpPr/>
            <p:nvPr/>
          </p:nvSpPr>
          <p:spPr>
            <a:xfrm>
              <a:off x="2498725" y="2532063"/>
              <a:ext cx="160338" cy="165100"/>
            </a:xfrm>
            <a:custGeom>
              <a:avLst/>
              <a:gdLst/>
              <a:ahLst/>
              <a:cxnLst>
                <a:cxn ang="0">
                  <a:pos x="160338" y="106939"/>
                </a:cxn>
                <a:cxn ang="0">
                  <a:pos x="145247" y="150090"/>
                </a:cxn>
                <a:cxn ang="0">
                  <a:pos x="30181" y="120072"/>
                </a:cxn>
                <a:cxn ang="0">
                  <a:pos x="0" y="48779"/>
                </a:cxn>
                <a:cxn ang="0">
                  <a:pos x="0" y="5628"/>
                </a:cxn>
                <a:cxn ang="0">
                  <a:pos x="24522" y="13132"/>
                </a:cxn>
                <a:cxn ang="0">
                  <a:pos x="118838" y="73169"/>
                </a:cxn>
                <a:cxn ang="0">
                  <a:pos x="160338" y="106939"/>
                </a:cxn>
              </a:cxnLst>
              <a:pathLst>
                <a:path w="85" h="88">
                  <a:moveTo>
                    <a:pt x="85" y="57"/>
                  </a:moveTo>
                  <a:cubicBezTo>
                    <a:pt x="82" y="64"/>
                    <a:pt x="80" y="72"/>
                    <a:pt x="77" y="80"/>
                  </a:cubicBezTo>
                  <a:cubicBezTo>
                    <a:pt x="53" y="88"/>
                    <a:pt x="32" y="84"/>
                    <a:pt x="16" y="64"/>
                  </a:cubicBezTo>
                  <a:cubicBezTo>
                    <a:pt x="8" y="53"/>
                    <a:pt x="5" y="39"/>
                    <a:pt x="0" y="26"/>
                  </a:cubicBezTo>
                  <a:cubicBezTo>
                    <a:pt x="0" y="18"/>
                    <a:pt x="0" y="10"/>
                    <a:pt x="0" y="3"/>
                  </a:cubicBezTo>
                  <a:cubicBezTo>
                    <a:pt x="5" y="0"/>
                    <a:pt x="10" y="3"/>
                    <a:pt x="13" y="7"/>
                  </a:cubicBezTo>
                  <a:cubicBezTo>
                    <a:pt x="25" y="25"/>
                    <a:pt x="37" y="42"/>
                    <a:pt x="63" y="39"/>
                  </a:cubicBezTo>
                  <a:cubicBezTo>
                    <a:pt x="73" y="37"/>
                    <a:pt x="82" y="45"/>
                    <a:pt x="85" y="57"/>
                  </a:cubicBezTo>
                  <a:close/>
                </a:path>
              </a:pathLst>
            </a:custGeom>
            <a:solidFill>
              <a:srgbClr val="C0712D"/>
            </a:solidFill>
            <a:ln w="9525">
              <a:noFill/>
            </a:ln>
          </p:spPr>
          <p:txBody>
            <a:bodyPr/>
            <a:p>
              <a:endParaRPr lang="zh-CN" altLang="en-US"/>
            </a:p>
          </p:txBody>
        </p:sp>
        <p:sp>
          <p:nvSpPr>
            <p:cNvPr id="35949" name="Freeform 108"/>
            <p:cNvSpPr/>
            <p:nvPr/>
          </p:nvSpPr>
          <p:spPr>
            <a:xfrm>
              <a:off x="2403475" y="2074863"/>
              <a:ext cx="366713" cy="568325"/>
            </a:xfrm>
            <a:custGeom>
              <a:avLst/>
              <a:gdLst/>
              <a:ahLst/>
              <a:cxnLst>
                <a:cxn ang="0">
                  <a:pos x="255758" y="564561"/>
                </a:cxn>
                <a:cxn ang="0">
                  <a:pos x="173013" y="555151"/>
                </a:cxn>
                <a:cxn ang="0">
                  <a:pos x="139162" y="530687"/>
                </a:cxn>
                <a:cxn ang="0">
                  <a:pos x="95909" y="462940"/>
                </a:cxn>
                <a:cxn ang="0">
                  <a:pos x="62059" y="368846"/>
                </a:cxn>
                <a:cxn ang="0">
                  <a:pos x="24447" y="242761"/>
                </a:cxn>
                <a:cxn ang="0">
                  <a:pos x="35731" y="188187"/>
                </a:cxn>
                <a:cxn ang="0">
                  <a:pos x="58297" y="152431"/>
                </a:cxn>
                <a:cxn ang="0">
                  <a:pos x="90267" y="129849"/>
                </a:cxn>
                <a:cxn ang="0">
                  <a:pos x="9402" y="111030"/>
                </a:cxn>
                <a:cxn ang="0">
                  <a:pos x="65820" y="41401"/>
                </a:cxn>
                <a:cxn ang="0">
                  <a:pos x="110954" y="28228"/>
                </a:cxn>
                <a:cxn ang="0">
                  <a:pos x="171132" y="77156"/>
                </a:cxn>
                <a:cxn ang="0">
                  <a:pos x="182416" y="137376"/>
                </a:cxn>
                <a:cxn ang="0">
                  <a:pos x="204983" y="161840"/>
                </a:cxn>
                <a:cxn ang="0">
                  <a:pos x="204983" y="212651"/>
                </a:cxn>
                <a:cxn ang="0">
                  <a:pos x="142924" y="287926"/>
                </a:cxn>
                <a:cxn ang="0">
                  <a:pos x="238833" y="282280"/>
                </a:cxn>
                <a:cxn ang="0">
                  <a:pos x="317817" y="252170"/>
                </a:cxn>
                <a:cxn ang="0">
                  <a:pos x="336623" y="295453"/>
                </a:cxn>
                <a:cxn ang="0">
                  <a:pos x="310295" y="340618"/>
                </a:cxn>
                <a:cxn ang="0">
                  <a:pos x="261400" y="374492"/>
                </a:cxn>
                <a:cxn ang="0">
                  <a:pos x="203102" y="393311"/>
                </a:cxn>
                <a:cxn ang="0">
                  <a:pos x="282086" y="461058"/>
                </a:cxn>
                <a:cxn ang="0">
                  <a:pos x="344146" y="476113"/>
                </a:cxn>
                <a:cxn ang="0">
                  <a:pos x="361071" y="511868"/>
                </a:cxn>
                <a:cxn ang="0">
                  <a:pos x="329101" y="519396"/>
                </a:cxn>
                <a:cxn ang="0">
                  <a:pos x="255758" y="564561"/>
                </a:cxn>
              </a:cxnLst>
              <a:pathLst>
                <a:path w="195" h="302">
                  <a:moveTo>
                    <a:pt x="136" y="300"/>
                  </a:moveTo>
                  <a:cubicBezTo>
                    <a:pt x="122" y="295"/>
                    <a:pt x="111" y="278"/>
                    <a:pt x="92" y="295"/>
                  </a:cubicBezTo>
                  <a:cubicBezTo>
                    <a:pt x="84" y="302"/>
                    <a:pt x="79" y="290"/>
                    <a:pt x="74" y="282"/>
                  </a:cubicBezTo>
                  <a:cubicBezTo>
                    <a:pt x="67" y="270"/>
                    <a:pt x="59" y="258"/>
                    <a:pt x="51" y="246"/>
                  </a:cubicBezTo>
                  <a:cubicBezTo>
                    <a:pt x="21" y="238"/>
                    <a:pt x="30" y="210"/>
                    <a:pt x="33" y="196"/>
                  </a:cubicBezTo>
                  <a:cubicBezTo>
                    <a:pt x="38" y="167"/>
                    <a:pt x="20" y="151"/>
                    <a:pt x="13" y="129"/>
                  </a:cubicBezTo>
                  <a:cubicBezTo>
                    <a:pt x="15" y="120"/>
                    <a:pt x="17" y="110"/>
                    <a:pt x="19" y="100"/>
                  </a:cubicBezTo>
                  <a:cubicBezTo>
                    <a:pt x="20" y="92"/>
                    <a:pt x="26" y="87"/>
                    <a:pt x="31" y="81"/>
                  </a:cubicBezTo>
                  <a:cubicBezTo>
                    <a:pt x="36" y="75"/>
                    <a:pt x="46" y="78"/>
                    <a:pt x="48" y="69"/>
                  </a:cubicBezTo>
                  <a:cubicBezTo>
                    <a:pt x="35" y="60"/>
                    <a:pt x="16" y="74"/>
                    <a:pt x="5" y="59"/>
                  </a:cubicBezTo>
                  <a:cubicBezTo>
                    <a:pt x="0" y="35"/>
                    <a:pt x="34" y="42"/>
                    <a:pt x="35" y="22"/>
                  </a:cubicBezTo>
                  <a:cubicBezTo>
                    <a:pt x="37" y="0"/>
                    <a:pt x="49" y="12"/>
                    <a:pt x="59" y="15"/>
                  </a:cubicBezTo>
                  <a:cubicBezTo>
                    <a:pt x="69" y="25"/>
                    <a:pt x="79" y="35"/>
                    <a:pt x="91" y="41"/>
                  </a:cubicBezTo>
                  <a:cubicBezTo>
                    <a:pt x="101" y="50"/>
                    <a:pt x="103" y="62"/>
                    <a:pt x="97" y="73"/>
                  </a:cubicBezTo>
                  <a:cubicBezTo>
                    <a:pt x="88" y="90"/>
                    <a:pt x="110" y="78"/>
                    <a:pt x="109" y="86"/>
                  </a:cubicBezTo>
                  <a:cubicBezTo>
                    <a:pt x="114" y="95"/>
                    <a:pt x="113" y="104"/>
                    <a:pt x="109" y="113"/>
                  </a:cubicBezTo>
                  <a:cubicBezTo>
                    <a:pt x="99" y="128"/>
                    <a:pt x="67" y="134"/>
                    <a:pt x="76" y="153"/>
                  </a:cubicBezTo>
                  <a:cubicBezTo>
                    <a:pt x="85" y="171"/>
                    <a:pt x="109" y="148"/>
                    <a:pt x="127" y="150"/>
                  </a:cubicBezTo>
                  <a:cubicBezTo>
                    <a:pt x="143" y="151"/>
                    <a:pt x="152" y="133"/>
                    <a:pt x="169" y="134"/>
                  </a:cubicBezTo>
                  <a:cubicBezTo>
                    <a:pt x="180" y="138"/>
                    <a:pt x="181" y="147"/>
                    <a:pt x="179" y="157"/>
                  </a:cubicBezTo>
                  <a:cubicBezTo>
                    <a:pt x="176" y="166"/>
                    <a:pt x="170" y="172"/>
                    <a:pt x="165" y="181"/>
                  </a:cubicBezTo>
                  <a:cubicBezTo>
                    <a:pt x="159" y="190"/>
                    <a:pt x="151" y="197"/>
                    <a:pt x="139" y="199"/>
                  </a:cubicBezTo>
                  <a:cubicBezTo>
                    <a:pt x="129" y="205"/>
                    <a:pt x="112" y="187"/>
                    <a:pt x="108" y="209"/>
                  </a:cubicBezTo>
                  <a:cubicBezTo>
                    <a:pt x="113" y="231"/>
                    <a:pt x="127" y="242"/>
                    <a:pt x="150" y="245"/>
                  </a:cubicBezTo>
                  <a:cubicBezTo>
                    <a:pt x="161" y="246"/>
                    <a:pt x="173" y="247"/>
                    <a:pt x="183" y="253"/>
                  </a:cubicBezTo>
                  <a:cubicBezTo>
                    <a:pt x="190" y="257"/>
                    <a:pt x="195" y="263"/>
                    <a:pt x="192" y="272"/>
                  </a:cubicBezTo>
                  <a:cubicBezTo>
                    <a:pt x="189" y="280"/>
                    <a:pt x="183" y="282"/>
                    <a:pt x="175" y="276"/>
                  </a:cubicBezTo>
                  <a:cubicBezTo>
                    <a:pt x="157" y="276"/>
                    <a:pt x="154" y="302"/>
                    <a:pt x="136" y="300"/>
                  </a:cubicBezTo>
                  <a:close/>
                </a:path>
              </a:pathLst>
            </a:custGeom>
            <a:solidFill>
              <a:srgbClr val="A34A2F"/>
            </a:solidFill>
            <a:ln w="9525">
              <a:noFill/>
            </a:ln>
          </p:spPr>
          <p:txBody>
            <a:bodyPr/>
            <a:p>
              <a:endParaRPr lang="zh-CN" altLang="en-US"/>
            </a:p>
          </p:txBody>
        </p:sp>
        <p:sp>
          <p:nvSpPr>
            <p:cNvPr id="35950" name="Freeform 109"/>
            <p:cNvSpPr/>
            <p:nvPr/>
          </p:nvSpPr>
          <p:spPr>
            <a:xfrm>
              <a:off x="2386013" y="2149475"/>
              <a:ext cx="141288" cy="112713"/>
            </a:xfrm>
            <a:custGeom>
              <a:avLst/>
              <a:gdLst/>
              <a:ahLst/>
              <a:cxnLst>
                <a:cxn ang="0">
                  <a:pos x="26373" y="35692"/>
                </a:cxn>
                <a:cxn ang="0">
                  <a:pos x="129984" y="48842"/>
                </a:cxn>
                <a:cxn ang="0">
                  <a:pos x="137520" y="80777"/>
                </a:cxn>
                <a:cxn ang="0">
                  <a:pos x="111146" y="80777"/>
                </a:cxn>
                <a:cxn ang="0">
                  <a:pos x="52747" y="112713"/>
                </a:cxn>
                <a:cxn ang="0">
                  <a:pos x="26373" y="35692"/>
                </a:cxn>
              </a:cxnLst>
              <a:pathLst>
                <a:path w="75" h="60">
                  <a:moveTo>
                    <a:pt x="14" y="19"/>
                  </a:moveTo>
                  <a:cubicBezTo>
                    <a:pt x="32" y="23"/>
                    <a:pt x="53" y="0"/>
                    <a:pt x="69" y="26"/>
                  </a:cubicBezTo>
                  <a:cubicBezTo>
                    <a:pt x="71" y="31"/>
                    <a:pt x="75" y="38"/>
                    <a:pt x="73" y="43"/>
                  </a:cubicBezTo>
                  <a:cubicBezTo>
                    <a:pt x="70" y="52"/>
                    <a:pt x="65" y="44"/>
                    <a:pt x="59" y="43"/>
                  </a:cubicBezTo>
                  <a:cubicBezTo>
                    <a:pt x="44" y="39"/>
                    <a:pt x="39" y="55"/>
                    <a:pt x="28" y="60"/>
                  </a:cubicBezTo>
                  <a:cubicBezTo>
                    <a:pt x="0" y="55"/>
                    <a:pt x="12" y="35"/>
                    <a:pt x="14" y="19"/>
                  </a:cubicBezTo>
                  <a:close/>
                </a:path>
              </a:pathLst>
            </a:custGeom>
            <a:solidFill>
              <a:srgbClr val="572C1E"/>
            </a:solidFill>
            <a:ln w="9525">
              <a:noFill/>
            </a:ln>
          </p:spPr>
          <p:txBody>
            <a:bodyPr/>
            <a:p>
              <a:endParaRPr lang="zh-CN" altLang="en-US"/>
            </a:p>
          </p:txBody>
        </p:sp>
        <p:sp>
          <p:nvSpPr>
            <p:cNvPr id="35951" name="Freeform 110"/>
            <p:cNvSpPr/>
            <p:nvPr/>
          </p:nvSpPr>
          <p:spPr>
            <a:xfrm>
              <a:off x="2454275" y="2025650"/>
              <a:ext cx="79375" cy="92075"/>
            </a:xfrm>
            <a:custGeom>
              <a:avLst/>
              <a:gdLst/>
              <a:ahLst/>
              <a:cxnLst>
                <a:cxn ang="0">
                  <a:pos x="60476" y="90195"/>
                </a:cxn>
                <a:cxn ang="0">
                  <a:pos x="15119" y="90195"/>
                </a:cxn>
                <a:cxn ang="0">
                  <a:pos x="0" y="77042"/>
                </a:cxn>
                <a:cxn ang="0">
                  <a:pos x="0" y="46977"/>
                </a:cxn>
                <a:cxn ang="0">
                  <a:pos x="77485" y="73284"/>
                </a:cxn>
                <a:cxn ang="0">
                  <a:pos x="60476" y="90195"/>
                </a:cxn>
              </a:cxnLst>
              <a:pathLst>
                <a:path w="42" h="49">
                  <a:moveTo>
                    <a:pt x="32" y="48"/>
                  </a:moveTo>
                  <a:cubicBezTo>
                    <a:pt x="24" y="46"/>
                    <a:pt x="16" y="38"/>
                    <a:pt x="8" y="48"/>
                  </a:cubicBezTo>
                  <a:cubicBezTo>
                    <a:pt x="5" y="45"/>
                    <a:pt x="3" y="43"/>
                    <a:pt x="0" y="41"/>
                  </a:cubicBezTo>
                  <a:cubicBezTo>
                    <a:pt x="0" y="35"/>
                    <a:pt x="0" y="30"/>
                    <a:pt x="0" y="25"/>
                  </a:cubicBezTo>
                  <a:cubicBezTo>
                    <a:pt x="12" y="35"/>
                    <a:pt x="39" y="0"/>
                    <a:pt x="41" y="39"/>
                  </a:cubicBezTo>
                  <a:cubicBezTo>
                    <a:pt x="42" y="46"/>
                    <a:pt x="39" y="49"/>
                    <a:pt x="32" y="48"/>
                  </a:cubicBezTo>
                  <a:close/>
                </a:path>
              </a:pathLst>
            </a:custGeom>
            <a:solidFill>
              <a:srgbClr val="E3C593"/>
            </a:solidFill>
            <a:ln w="9525">
              <a:noFill/>
            </a:ln>
          </p:spPr>
          <p:txBody>
            <a:bodyPr/>
            <a:p>
              <a:endParaRPr lang="zh-CN" altLang="en-US"/>
            </a:p>
          </p:txBody>
        </p:sp>
        <p:sp>
          <p:nvSpPr>
            <p:cNvPr id="35952" name="Freeform 111"/>
            <p:cNvSpPr/>
            <p:nvPr/>
          </p:nvSpPr>
          <p:spPr>
            <a:xfrm>
              <a:off x="2378075" y="2033588"/>
              <a:ext cx="77788" cy="60325"/>
            </a:xfrm>
            <a:custGeom>
              <a:avLst/>
              <a:gdLst/>
              <a:ahLst/>
              <a:cxnLst>
                <a:cxn ang="0">
                  <a:pos x="49328" y="9425"/>
                </a:cxn>
                <a:cxn ang="0">
                  <a:pos x="77788" y="37703"/>
                </a:cxn>
                <a:cxn ang="0">
                  <a:pos x="0" y="32047"/>
                </a:cxn>
                <a:cxn ang="0">
                  <a:pos x="49328" y="9425"/>
                </a:cxn>
              </a:cxnLst>
              <a:pathLst>
                <a:path w="41" h="32">
                  <a:moveTo>
                    <a:pt x="26" y="5"/>
                  </a:moveTo>
                  <a:cubicBezTo>
                    <a:pt x="31" y="10"/>
                    <a:pt x="36" y="15"/>
                    <a:pt x="41" y="20"/>
                  </a:cubicBezTo>
                  <a:cubicBezTo>
                    <a:pt x="26" y="32"/>
                    <a:pt x="13" y="23"/>
                    <a:pt x="0" y="17"/>
                  </a:cubicBezTo>
                  <a:cubicBezTo>
                    <a:pt x="3" y="0"/>
                    <a:pt x="22" y="19"/>
                    <a:pt x="26" y="5"/>
                  </a:cubicBezTo>
                  <a:close/>
                </a:path>
              </a:pathLst>
            </a:custGeom>
            <a:solidFill>
              <a:srgbClr val="DAA253"/>
            </a:solidFill>
            <a:ln w="9525">
              <a:noFill/>
            </a:ln>
          </p:spPr>
          <p:txBody>
            <a:bodyPr/>
            <a:p>
              <a:endParaRPr lang="zh-CN" altLang="en-US"/>
            </a:p>
          </p:txBody>
        </p:sp>
        <p:sp>
          <p:nvSpPr>
            <p:cNvPr id="35953" name="Freeform 112"/>
            <p:cNvSpPr/>
            <p:nvPr/>
          </p:nvSpPr>
          <p:spPr>
            <a:xfrm>
              <a:off x="3165475" y="2854325"/>
              <a:ext cx="115888" cy="111125"/>
            </a:xfrm>
            <a:custGeom>
              <a:avLst/>
              <a:gdLst/>
              <a:ahLst/>
              <a:cxnLst>
                <a:cxn ang="0">
                  <a:pos x="0" y="58387"/>
                </a:cxn>
                <a:cxn ang="0">
                  <a:pos x="72192" y="0"/>
                </a:cxn>
                <a:cxn ang="0">
                  <a:pos x="81691" y="67805"/>
                </a:cxn>
                <a:cxn ang="0">
                  <a:pos x="0" y="58387"/>
                </a:cxn>
              </a:cxnLst>
              <a:pathLst>
                <a:path w="61" h="59">
                  <a:moveTo>
                    <a:pt x="0" y="31"/>
                  </a:moveTo>
                  <a:cubicBezTo>
                    <a:pt x="13" y="21"/>
                    <a:pt x="26" y="11"/>
                    <a:pt x="38" y="0"/>
                  </a:cubicBezTo>
                  <a:cubicBezTo>
                    <a:pt x="54" y="10"/>
                    <a:pt x="61" y="22"/>
                    <a:pt x="43" y="36"/>
                  </a:cubicBezTo>
                  <a:cubicBezTo>
                    <a:pt x="28" y="48"/>
                    <a:pt x="11" y="59"/>
                    <a:pt x="0" y="31"/>
                  </a:cubicBezTo>
                  <a:close/>
                </a:path>
              </a:pathLst>
            </a:custGeom>
            <a:solidFill>
              <a:srgbClr val="F5DD83"/>
            </a:solidFill>
            <a:ln w="9525">
              <a:noFill/>
            </a:ln>
          </p:spPr>
          <p:txBody>
            <a:bodyPr/>
            <a:p>
              <a:endParaRPr lang="zh-CN" altLang="en-US"/>
            </a:p>
          </p:txBody>
        </p:sp>
        <p:sp>
          <p:nvSpPr>
            <p:cNvPr id="35954" name="Freeform 113"/>
            <p:cNvSpPr/>
            <p:nvPr/>
          </p:nvSpPr>
          <p:spPr>
            <a:xfrm>
              <a:off x="2887663" y="2547938"/>
              <a:ext cx="293688" cy="179388"/>
            </a:xfrm>
            <a:custGeom>
              <a:avLst/>
              <a:gdLst/>
              <a:ahLst/>
              <a:cxnLst>
                <a:cxn ang="0">
                  <a:pos x="32004" y="177499"/>
                </a:cxn>
                <a:cxn ang="0">
                  <a:pos x="88482" y="113297"/>
                </a:cxn>
                <a:cxn ang="0">
                  <a:pos x="205205" y="30212"/>
                </a:cxn>
                <a:cxn ang="0">
                  <a:pos x="250387" y="16994"/>
                </a:cxn>
                <a:cxn ang="0">
                  <a:pos x="293688" y="45319"/>
                </a:cxn>
                <a:cxn ang="0">
                  <a:pos x="291805" y="60425"/>
                </a:cxn>
                <a:cxn ang="0">
                  <a:pos x="171318" y="162393"/>
                </a:cxn>
                <a:cxn ang="0">
                  <a:pos x="32004" y="177499"/>
                </a:cxn>
              </a:cxnLst>
              <a:pathLst>
                <a:path w="156" h="95">
                  <a:moveTo>
                    <a:pt x="17" y="94"/>
                  </a:moveTo>
                  <a:cubicBezTo>
                    <a:pt x="14" y="71"/>
                    <a:pt x="0" y="42"/>
                    <a:pt x="47" y="60"/>
                  </a:cubicBezTo>
                  <a:cubicBezTo>
                    <a:pt x="71" y="70"/>
                    <a:pt x="102" y="44"/>
                    <a:pt x="109" y="16"/>
                  </a:cubicBezTo>
                  <a:cubicBezTo>
                    <a:pt x="113" y="0"/>
                    <a:pt x="122" y="2"/>
                    <a:pt x="133" y="9"/>
                  </a:cubicBezTo>
                  <a:cubicBezTo>
                    <a:pt x="144" y="9"/>
                    <a:pt x="151" y="14"/>
                    <a:pt x="156" y="24"/>
                  </a:cubicBezTo>
                  <a:cubicBezTo>
                    <a:pt x="156" y="27"/>
                    <a:pt x="156" y="29"/>
                    <a:pt x="155" y="32"/>
                  </a:cubicBezTo>
                  <a:cubicBezTo>
                    <a:pt x="132" y="48"/>
                    <a:pt x="126" y="87"/>
                    <a:pt x="91" y="86"/>
                  </a:cubicBezTo>
                  <a:cubicBezTo>
                    <a:pt x="65" y="86"/>
                    <a:pt x="42" y="95"/>
                    <a:pt x="17" y="94"/>
                  </a:cubicBezTo>
                  <a:close/>
                </a:path>
              </a:pathLst>
            </a:custGeom>
            <a:solidFill>
              <a:srgbClr val="D38E64"/>
            </a:solidFill>
            <a:ln w="9525">
              <a:noFill/>
            </a:ln>
          </p:spPr>
          <p:txBody>
            <a:bodyPr/>
            <a:p>
              <a:endParaRPr lang="zh-CN" altLang="en-US"/>
            </a:p>
          </p:txBody>
        </p:sp>
        <p:sp>
          <p:nvSpPr>
            <p:cNvPr id="35955" name="Freeform 114"/>
            <p:cNvSpPr/>
            <p:nvPr/>
          </p:nvSpPr>
          <p:spPr>
            <a:xfrm>
              <a:off x="2687638" y="1984375"/>
              <a:ext cx="485775" cy="593725"/>
            </a:xfrm>
            <a:custGeom>
              <a:avLst/>
              <a:gdLst/>
              <a:ahLst/>
              <a:cxnLst>
                <a:cxn ang="0">
                  <a:pos x="450138" y="580572"/>
                </a:cxn>
                <a:cxn ang="0">
                  <a:pos x="405125" y="593725"/>
                </a:cxn>
                <a:cxn ang="0">
                  <a:pos x="270083" y="479113"/>
                </a:cxn>
                <a:cxn ang="0">
                  <a:pos x="202562" y="490386"/>
                </a:cxn>
                <a:cxn ang="0">
                  <a:pos x="185682" y="496023"/>
                </a:cxn>
                <a:cxn ang="0">
                  <a:pos x="97530" y="430262"/>
                </a:cxn>
                <a:cxn ang="0">
                  <a:pos x="65645" y="390806"/>
                </a:cxn>
                <a:cxn ang="0">
                  <a:pos x="148170" y="255527"/>
                </a:cxn>
                <a:cxn ang="0">
                  <a:pos x="138792" y="214191"/>
                </a:cxn>
                <a:cxn ang="0">
                  <a:pos x="52516" y="167220"/>
                </a:cxn>
                <a:cxn ang="0">
                  <a:pos x="0" y="148431"/>
                </a:cxn>
                <a:cxn ang="0">
                  <a:pos x="15004" y="26304"/>
                </a:cxn>
                <a:cxn ang="0">
                  <a:pos x="71272" y="0"/>
                </a:cxn>
                <a:cxn ang="0">
                  <a:pos x="159424" y="15031"/>
                </a:cxn>
                <a:cxn ang="0">
                  <a:pos x="178180" y="73276"/>
                </a:cxn>
                <a:cxn ang="0">
                  <a:pos x="165050" y="135279"/>
                </a:cxn>
                <a:cxn ang="0">
                  <a:pos x="423880" y="231101"/>
                </a:cxn>
                <a:cxn ang="0">
                  <a:pos x="463268" y="422747"/>
                </a:cxn>
                <a:cxn ang="0">
                  <a:pos x="420129" y="372017"/>
                </a:cxn>
                <a:cxn ang="0">
                  <a:pos x="425756" y="492265"/>
                </a:cxn>
                <a:cxn ang="0">
                  <a:pos x="345106" y="477234"/>
                </a:cxn>
                <a:cxn ang="0">
                  <a:pos x="431383" y="490386"/>
                </a:cxn>
                <a:cxn ang="0">
                  <a:pos x="448263" y="492265"/>
                </a:cxn>
                <a:cxn ang="0">
                  <a:pos x="450138" y="580572"/>
                </a:cxn>
              </a:cxnLst>
              <a:pathLst>
                <a:path w="259" h="316">
                  <a:moveTo>
                    <a:pt x="240" y="309"/>
                  </a:moveTo>
                  <a:cubicBezTo>
                    <a:pt x="231" y="309"/>
                    <a:pt x="222" y="308"/>
                    <a:pt x="216" y="316"/>
                  </a:cubicBezTo>
                  <a:cubicBezTo>
                    <a:pt x="182" y="306"/>
                    <a:pt x="155" y="295"/>
                    <a:pt x="144" y="255"/>
                  </a:cubicBezTo>
                  <a:cubicBezTo>
                    <a:pt x="136" y="228"/>
                    <a:pt x="118" y="243"/>
                    <a:pt x="108" y="261"/>
                  </a:cubicBezTo>
                  <a:cubicBezTo>
                    <a:pt x="106" y="264"/>
                    <a:pt x="103" y="265"/>
                    <a:pt x="99" y="264"/>
                  </a:cubicBezTo>
                  <a:cubicBezTo>
                    <a:pt x="88" y="247"/>
                    <a:pt x="71" y="236"/>
                    <a:pt x="52" y="229"/>
                  </a:cubicBezTo>
                  <a:cubicBezTo>
                    <a:pt x="44" y="224"/>
                    <a:pt x="37" y="218"/>
                    <a:pt x="35" y="208"/>
                  </a:cubicBezTo>
                  <a:cubicBezTo>
                    <a:pt x="37" y="176"/>
                    <a:pt x="55" y="154"/>
                    <a:pt x="79" y="136"/>
                  </a:cubicBezTo>
                  <a:cubicBezTo>
                    <a:pt x="96" y="124"/>
                    <a:pt x="82" y="120"/>
                    <a:pt x="74" y="114"/>
                  </a:cubicBezTo>
                  <a:cubicBezTo>
                    <a:pt x="55" y="111"/>
                    <a:pt x="45" y="95"/>
                    <a:pt x="28" y="89"/>
                  </a:cubicBezTo>
                  <a:cubicBezTo>
                    <a:pt x="18" y="87"/>
                    <a:pt x="8" y="86"/>
                    <a:pt x="0" y="79"/>
                  </a:cubicBezTo>
                  <a:cubicBezTo>
                    <a:pt x="3" y="57"/>
                    <a:pt x="17" y="37"/>
                    <a:pt x="8" y="14"/>
                  </a:cubicBezTo>
                  <a:cubicBezTo>
                    <a:pt x="17" y="6"/>
                    <a:pt x="27" y="1"/>
                    <a:pt x="38" y="0"/>
                  </a:cubicBezTo>
                  <a:cubicBezTo>
                    <a:pt x="52" y="14"/>
                    <a:pt x="70" y="6"/>
                    <a:pt x="85" y="8"/>
                  </a:cubicBezTo>
                  <a:cubicBezTo>
                    <a:pt x="113" y="10"/>
                    <a:pt x="118" y="21"/>
                    <a:pt x="95" y="39"/>
                  </a:cubicBezTo>
                  <a:cubicBezTo>
                    <a:pt x="82" y="49"/>
                    <a:pt x="85" y="60"/>
                    <a:pt x="88" y="72"/>
                  </a:cubicBezTo>
                  <a:cubicBezTo>
                    <a:pt x="151" y="41"/>
                    <a:pt x="192" y="58"/>
                    <a:pt x="226" y="123"/>
                  </a:cubicBezTo>
                  <a:cubicBezTo>
                    <a:pt x="243" y="156"/>
                    <a:pt x="259" y="187"/>
                    <a:pt x="247" y="225"/>
                  </a:cubicBezTo>
                  <a:cubicBezTo>
                    <a:pt x="227" y="226"/>
                    <a:pt x="235" y="205"/>
                    <a:pt x="224" y="198"/>
                  </a:cubicBezTo>
                  <a:cubicBezTo>
                    <a:pt x="236" y="219"/>
                    <a:pt x="240" y="240"/>
                    <a:pt x="227" y="262"/>
                  </a:cubicBezTo>
                  <a:cubicBezTo>
                    <a:pt x="212" y="270"/>
                    <a:pt x="202" y="255"/>
                    <a:pt x="184" y="254"/>
                  </a:cubicBezTo>
                  <a:cubicBezTo>
                    <a:pt x="202" y="256"/>
                    <a:pt x="214" y="273"/>
                    <a:pt x="230" y="261"/>
                  </a:cubicBezTo>
                  <a:cubicBezTo>
                    <a:pt x="233" y="259"/>
                    <a:pt x="237" y="260"/>
                    <a:pt x="239" y="262"/>
                  </a:cubicBezTo>
                  <a:cubicBezTo>
                    <a:pt x="255" y="278"/>
                    <a:pt x="252" y="293"/>
                    <a:pt x="240" y="309"/>
                  </a:cubicBezTo>
                  <a:close/>
                </a:path>
              </a:pathLst>
            </a:custGeom>
            <a:solidFill>
              <a:srgbClr val="CF5F45"/>
            </a:solidFill>
            <a:ln w="9525">
              <a:noFill/>
            </a:ln>
          </p:spPr>
          <p:txBody>
            <a:bodyPr/>
            <a:p>
              <a:endParaRPr lang="zh-CN" altLang="en-US"/>
            </a:p>
          </p:txBody>
        </p:sp>
        <p:sp>
          <p:nvSpPr>
            <p:cNvPr id="35956" name="Freeform 115"/>
            <p:cNvSpPr/>
            <p:nvPr/>
          </p:nvSpPr>
          <p:spPr>
            <a:xfrm>
              <a:off x="3101975" y="2324100"/>
              <a:ext cx="49213" cy="158750"/>
            </a:xfrm>
            <a:custGeom>
              <a:avLst/>
              <a:gdLst/>
              <a:ahLst/>
              <a:cxnLst>
                <a:cxn ang="0">
                  <a:pos x="7571" y="154970"/>
                </a:cxn>
                <a:cxn ang="0">
                  <a:pos x="0" y="0"/>
                </a:cxn>
                <a:cxn ang="0">
                  <a:pos x="49213" y="83154"/>
                </a:cxn>
                <a:cxn ang="0">
                  <a:pos x="34070" y="153080"/>
                </a:cxn>
                <a:cxn ang="0">
                  <a:pos x="20820" y="154970"/>
                </a:cxn>
                <a:cxn ang="0">
                  <a:pos x="7571" y="154970"/>
                </a:cxn>
              </a:cxnLst>
              <a:pathLst>
                <a:path w="26" h="84">
                  <a:moveTo>
                    <a:pt x="4" y="82"/>
                  </a:moveTo>
                  <a:cubicBezTo>
                    <a:pt x="8" y="58"/>
                    <a:pt x="5" y="34"/>
                    <a:pt x="0" y="0"/>
                  </a:cubicBezTo>
                  <a:cubicBezTo>
                    <a:pt x="12" y="21"/>
                    <a:pt x="19" y="33"/>
                    <a:pt x="26" y="44"/>
                  </a:cubicBezTo>
                  <a:cubicBezTo>
                    <a:pt x="23" y="57"/>
                    <a:pt x="21" y="69"/>
                    <a:pt x="18" y="81"/>
                  </a:cubicBezTo>
                  <a:cubicBezTo>
                    <a:pt x="16" y="82"/>
                    <a:pt x="14" y="82"/>
                    <a:pt x="11" y="82"/>
                  </a:cubicBezTo>
                  <a:cubicBezTo>
                    <a:pt x="9" y="84"/>
                    <a:pt x="6" y="84"/>
                    <a:pt x="4" y="82"/>
                  </a:cubicBezTo>
                  <a:close/>
                </a:path>
              </a:pathLst>
            </a:custGeom>
            <a:solidFill>
              <a:srgbClr val="ECB598"/>
            </a:solidFill>
            <a:ln w="9525">
              <a:noFill/>
            </a:ln>
          </p:spPr>
          <p:txBody>
            <a:bodyPr/>
            <a:p>
              <a:endParaRPr lang="zh-CN" altLang="en-US"/>
            </a:p>
          </p:txBody>
        </p:sp>
        <p:sp>
          <p:nvSpPr>
            <p:cNvPr id="35957" name="Freeform 116"/>
            <p:cNvSpPr/>
            <p:nvPr/>
          </p:nvSpPr>
          <p:spPr>
            <a:xfrm>
              <a:off x="3576638" y="3398838"/>
              <a:ext cx="87313" cy="66675"/>
            </a:xfrm>
            <a:custGeom>
              <a:avLst/>
              <a:gdLst/>
              <a:ahLst/>
              <a:cxnLst>
                <a:cxn ang="0">
                  <a:pos x="72451" y="0"/>
                </a:cxn>
                <a:cxn ang="0">
                  <a:pos x="55731" y="64822"/>
                </a:cxn>
                <a:cxn ang="0">
                  <a:pos x="0" y="3704"/>
                </a:cxn>
                <a:cxn ang="0">
                  <a:pos x="72451" y="0"/>
                </a:cxn>
              </a:cxnLst>
              <a:pathLst>
                <a:path w="47" h="36">
                  <a:moveTo>
                    <a:pt x="39" y="0"/>
                  </a:moveTo>
                  <a:cubicBezTo>
                    <a:pt x="38" y="13"/>
                    <a:pt x="47" y="33"/>
                    <a:pt x="30" y="35"/>
                  </a:cubicBezTo>
                  <a:cubicBezTo>
                    <a:pt x="16" y="36"/>
                    <a:pt x="3" y="20"/>
                    <a:pt x="0" y="2"/>
                  </a:cubicBezTo>
                  <a:cubicBezTo>
                    <a:pt x="14" y="9"/>
                    <a:pt x="26" y="10"/>
                    <a:pt x="39" y="0"/>
                  </a:cubicBezTo>
                  <a:close/>
                </a:path>
              </a:pathLst>
            </a:custGeom>
            <a:solidFill>
              <a:srgbClr val="C1D3B9"/>
            </a:solidFill>
            <a:ln w="9525">
              <a:noFill/>
            </a:ln>
          </p:spPr>
          <p:txBody>
            <a:bodyPr/>
            <a:p>
              <a:endParaRPr lang="zh-CN" altLang="en-US"/>
            </a:p>
          </p:txBody>
        </p:sp>
        <p:sp>
          <p:nvSpPr>
            <p:cNvPr id="35958" name="Freeform 119"/>
            <p:cNvSpPr/>
            <p:nvPr/>
          </p:nvSpPr>
          <p:spPr>
            <a:xfrm>
              <a:off x="2505075" y="2001838"/>
              <a:ext cx="328613" cy="412750"/>
            </a:xfrm>
            <a:custGeom>
              <a:avLst/>
              <a:gdLst/>
              <a:ahLst/>
              <a:cxnLst>
                <a:cxn ang="0">
                  <a:pos x="242234" y="142586"/>
                </a:cxn>
                <a:cxn ang="0">
                  <a:pos x="326735" y="185737"/>
                </a:cxn>
                <a:cxn ang="0">
                  <a:pos x="315468" y="232640"/>
                </a:cxn>
                <a:cxn ang="0">
                  <a:pos x="287301" y="242021"/>
                </a:cxn>
                <a:cxn ang="0">
                  <a:pos x="229090" y="296429"/>
                </a:cxn>
                <a:cxn ang="0">
                  <a:pos x="212190" y="330200"/>
                </a:cxn>
                <a:cxn ang="0">
                  <a:pos x="48822" y="397740"/>
                </a:cxn>
                <a:cxn ang="0">
                  <a:pos x="16900" y="341456"/>
                </a:cxn>
                <a:cxn ang="0">
                  <a:pos x="99522" y="285172"/>
                </a:cxn>
                <a:cxn ang="0">
                  <a:pos x="97645" y="230764"/>
                </a:cxn>
                <a:cxn ang="0">
                  <a:pos x="67600" y="260782"/>
                </a:cxn>
                <a:cxn ang="0">
                  <a:pos x="63844" y="217631"/>
                </a:cxn>
                <a:cxn ang="0">
                  <a:pos x="65722" y="159471"/>
                </a:cxn>
                <a:cxn ang="0">
                  <a:pos x="82622" y="140710"/>
                </a:cxn>
                <a:cxn ang="0">
                  <a:pos x="67600" y="39398"/>
                </a:cxn>
                <a:cxn ang="0">
                  <a:pos x="197167" y="9380"/>
                </a:cxn>
                <a:cxn ang="0">
                  <a:pos x="184023" y="129453"/>
                </a:cxn>
                <a:cxn ang="0">
                  <a:pos x="242234" y="142586"/>
                </a:cxn>
              </a:cxnLst>
              <a:pathLst>
                <a:path w="175" h="220">
                  <a:moveTo>
                    <a:pt x="129" y="76"/>
                  </a:moveTo>
                  <a:cubicBezTo>
                    <a:pt x="153" y="67"/>
                    <a:pt x="154" y="101"/>
                    <a:pt x="174" y="99"/>
                  </a:cubicBezTo>
                  <a:cubicBezTo>
                    <a:pt x="175" y="108"/>
                    <a:pt x="175" y="117"/>
                    <a:pt x="168" y="124"/>
                  </a:cubicBezTo>
                  <a:cubicBezTo>
                    <a:pt x="164" y="127"/>
                    <a:pt x="159" y="129"/>
                    <a:pt x="153" y="129"/>
                  </a:cubicBezTo>
                  <a:cubicBezTo>
                    <a:pt x="132" y="126"/>
                    <a:pt x="126" y="141"/>
                    <a:pt x="122" y="158"/>
                  </a:cubicBezTo>
                  <a:cubicBezTo>
                    <a:pt x="121" y="165"/>
                    <a:pt x="118" y="172"/>
                    <a:pt x="113" y="176"/>
                  </a:cubicBezTo>
                  <a:cubicBezTo>
                    <a:pt x="93" y="209"/>
                    <a:pt x="54" y="197"/>
                    <a:pt x="26" y="212"/>
                  </a:cubicBezTo>
                  <a:cubicBezTo>
                    <a:pt x="10" y="220"/>
                    <a:pt x="0" y="198"/>
                    <a:pt x="9" y="182"/>
                  </a:cubicBezTo>
                  <a:cubicBezTo>
                    <a:pt x="18" y="167"/>
                    <a:pt x="29" y="150"/>
                    <a:pt x="53" y="152"/>
                  </a:cubicBezTo>
                  <a:cubicBezTo>
                    <a:pt x="60" y="142"/>
                    <a:pt x="64" y="132"/>
                    <a:pt x="52" y="123"/>
                  </a:cubicBezTo>
                  <a:cubicBezTo>
                    <a:pt x="41" y="123"/>
                    <a:pt x="47" y="143"/>
                    <a:pt x="36" y="139"/>
                  </a:cubicBezTo>
                  <a:cubicBezTo>
                    <a:pt x="24" y="135"/>
                    <a:pt x="32" y="125"/>
                    <a:pt x="34" y="116"/>
                  </a:cubicBezTo>
                  <a:cubicBezTo>
                    <a:pt x="36" y="106"/>
                    <a:pt x="43" y="96"/>
                    <a:pt x="35" y="85"/>
                  </a:cubicBezTo>
                  <a:cubicBezTo>
                    <a:pt x="36" y="79"/>
                    <a:pt x="39" y="76"/>
                    <a:pt x="44" y="75"/>
                  </a:cubicBezTo>
                  <a:cubicBezTo>
                    <a:pt x="57" y="59"/>
                    <a:pt x="57" y="57"/>
                    <a:pt x="36" y="21"/>
                  </a:cubicBezTo>
                  <a:cubicBezTo>
                    <a:pt x="62" y="24"/>
                    <a:pt x="79" y="0"/>
                    <a:pt x="105" y="5"/>
                  </a:cubicBezTo>
                  <a:cubicBezTo>
                    <a:pt x="132" y="30"/>
                    <a:pt x="117" y="50"/>
                    <a:pt x="98" y="69"/>
                  </a:cubicBezTo>
                  <a:cubicBezTo>
                    <a:pt x="106" y="81"/>
                    <a:pt x="118" y="74"/>
                    <a:pt x="129" y="76"/>
                  </a:cubicBezTo>
                  <a:close/>
                </a:path>
              </a:pathLst>
            </a:custGeom>
            <a:solidFill>
              <a:srgbClr val="8C442C"/>
            </a:solidFill>
            <a:ln w="9525">
              <a:noFill/>
            </a:ln>
          </p:spPr>
          <p:txBody>
            <a:bodyPr/>
            <a:p>
              <a:endParaRPr lang="zh-CN" altLang="en-US"/>
            </a:p>
          </p:txBody>
        </p:sp>
        <p:sp>
          <p:nvSpPr>
            <p:cNvPr id="35959" name="Freeform 120"/>
            <p:cNvSpPr/>
            <p:nvPr/>
          </p:nvSpPr>
          <p:spPr>
            <a:xfrm>
              <a:off x="2514600" y="2073275"/>
              <a:ext cx="73025" cy="90488"/>
            </a:xfrm>
            <a:custGeom>
              <a:avLst/>
              <a:gdLst/>
              <a:ahLst/>
              <a:cxnLst>
                <a:cxn ang="0">
                  <a:pos x="73025" y="69751"/>
                </a:cxn>
                <a:cxn ang="0">
                  <a:pos x="56173" y="88602"/>
                </a:cxn>
                <a:cxn ang="0">
                  <a:pos x="0" y="43358"/>
                </a:cxn>
                <a:cxn ang="0">
                  <a:pos x="16851" y="26392"/>
                </a:cxn>
                <a:cxn ang="0">
                  <a:pos x="73025" y="69751"/>
                </a:cxn>
              </a:cxnLst>
              <a:pathLst>
                <a:path w="39" h="48">
                  <a:moveTo>
                    <a:pt x="39" y="37"/>
                  </a:moveTo>
                  <a:cubicBezTo>
                    <a:pt x="36" y="41"/>
                    <a:pt x="33" y="44"/>
                    <a:pt x="30" y="47"/>
                  </a:cubicBezTo>
                  <a:cubicBezTo>
                    <a:pt x="13" y="48"/>
                    <a:pt x="5" y="37"/>
                    <a:pt x="0" y="23"/>
                  </a:cubicBezTo>
                  <a:cubicBezTo>
                    <a:pt x="3" y="20"/>
                    <a:pt x="6" y="17"/>
                    <a:pt x="9" y="14"/>
                  </a:cubicBezTo>
                  <a:cubicBezTo>
                    <a:pt x="36" y="0"/>
                    <a:pt x="38" y="19"/>
                    <a:pt x="39" y="37"/>
                  </a:cubicBezTo>
                  <a:close/>
                </a:path>
              </a:pathLst>
            </a:custGeom>
            <a:solidFill>
              <a:srgbClr val="622F1D"/>
            </a:solidFill>
            <a:ln w="9525">
              <a:noFill/>
            </a:ln>
          </p:spPr>
          <p:txBody>
            <a:bodyPr/>
            <a:p>
              <a:endParaRPr lang="zh-CN" altLang="en-US"/>
            </a:p>
          </p:txBody>
        </p:sp>
        <p:sp>
          <p:nvSpPr>
            <p:cNvPr id="35960" name="Freeform 121"/>
            <p:cNvSpPr/>
            <p:nvPr/>
          </p:nvSpPr>
          <p:spPr>
            <a:xfrm>
              <a:off x="3751263" y="3201988"/>
              <a:ext cx="450850" cy="304800"/>
            </a:xfrm>
            <a:custGeom>
              <a:avLst/>
              <a:gdLst/>
              <a:ahLst/>
              <a:cxnLst>
                <a:cxn ang="0">
                  <a:pos x="231060" y="255881"/>
                </a:cxn>
                <a:cxn ang="0">
                  <a:pos x="172825" y="291629"/>
                </a:cxn>
                <a:cxn ang="0">
                  <a:pos x="110833" y="208844"/>
                </a:cxn>
                <a:cxn ang="0">
                  <a:pos x="88291" y="158044"/>
                </a:cxn>
                <a:cxn ang="0">
                  <a:pos x="11271" y="95955"/>
                </a:cxn>
                <a:cxn ang="0">
                  <a:pos x="3757" y="50800"/>
                </a:cxn>
                <a:cxn ang="0">
                  <a:pos x="95805" y="0"/>
                </a:cxn>
                <a:cxn ang="0">
                  <a:pos x="161554" y="30103"/>
                </a:cxn>
                <a:cxn ang="0">
                  <a:pos x="255481" y="30103"/>
                </a:cxn>
                <a:cxn ang="0">
                  <a:pos x="450850" y="112888"/>
                </a:cxn>
                <a:cxn ang="0">
                  <a:pos x="381343" y="191911"/>
                </a:cxn>
                <a:cxn ang="0">
                  <a:pos x="332501" y="210725"/>
                </a:cxn>
                <a:cxn ang="0">
                  <a:pos x="223546" y="225777"/>
                </a:cxn>
                <a:cxn ang="0">
                  <a:pos x="232939" y="246474"/>
                </a:cxn>
                <a:cxn ang="0">
                  <a:pos x="231060" y="255881"/>
                </a:cxn>
              </a:cxnLst>
              <a:pathLst>
                <a:path w="240" h="162">
                  <a:moveTo>
                    <a:pt x="123" y="136"/>
                  </a:moveTo>
                  <a:cubicBezTo>
                    <a:pt x="113" y="144"/>
                    <a:pt x="94" y="162"/>
                    <a:pt x="92" y="155"/>
                  </a:cubicBezTo>
                  <a:cubicBezTo>
                    <a:pt x="87" y="133"/>
                    <a:pt x="54" y="135"/>
                    <a:pt x="59" y="111"/>
                  </a:cubicBezTo>
                  <a:cubicBezTo>
                    <a:pt x="62" y="97"/>
                    <a:pt x="59" y="84"/>
                    <a:pt x="47" y="84"/>
                  </a:cubicBezTo>
                  <a:cubicBezTo>
                    <a:pt x="21" y="85"/>
                    <a:pt x="18" y="63"/>
                    <a:pt x="6" y="51"/>
                  </a:cubicBezTo>
                  <a:cubicBezTo>
                    <a:pt x="3" y="43"/>
                    <a:pt x="0" y="36"/>
                    <a:pt x="2" y="27"/>
                  </a:cubicBezTo>
                  <a:cubicBezTo>
                    <a:pt x="10" y="3"/>
                    <a:pt x="31" y="2"/>
                    <a:pt x="51" y="0"/>
                  </a:cubicBezTo>
                  <a:cubicBezTo>
                    <a:pt x="65" y="0"/>
                    <a:pt x="72" y="15"/>
                    <a:pt x="86" y="16"/>
                  </a:cubicBezTo>
                  <a:cubicBezTo>
                    <a:pt x="102" y="19"/>
                    <a:pt x="119" y="18"/>
                    <a:pt x="136" y="16"/>
                  </a:cubicBezTo>
                  <a:cubicBezTo>
                    <a:pt x="178" y="12"/>
                    <a:pt x="213" y="28"/>
                    <a:pt x="240" y="60"/>
                  </a:cubicBezTo>
                  <a:cubicBezTo>
                    <a:pt x="235" y="81"/>
                    <a:pt x="216" y="89"/>
                    <a:pt x="203" y="102"/>
                  </a:cubicBezTo>
                  <a:cubicBezTo>
                    <a:pt x="195" y="107"/>
                    <a:pt x="187" y="110"/>
                    <a:pt x="177" y="112"/>
                  </a:cubicBezTo>
                  <a:cubicBezTo>
                    <a:pt x="157" y="110"/>
                    <a:pt x="136" y="101"/>
                    <a:pt x="119" y="120"/>
                  </a:cubicBezTo>
                  <a:cubicBezTo>
                    <a:pt x="114" y="126"/>
                    <a:pt x="124" y="126"/>
                    <a:pt x="124" y="131"/>
                  </a:cubicBezTo>
                  <a:cubicBezTo>
                    <a:pt x="124" y="133"/>
                    <a:pt x="124" y="134"/>
                    <a:pt x="123" y="136"/>
                  </a:cubicBezTo>
                  <a:close/>
                </a:path>
              </a:pathLst>
            </a:custGeom>
            <a:solidFill>
              <a:srgbClr val="99BB97"/>
            </a:solidFill>
            <a:ln w="9525">
              <a:noFill/>
            </a:ln>
          </p:spPr>
          <p:txBody>
            <a:bodyPr/>
            <a:p>
              <a:endParaRPr lang="zh-CN" altLang="en-US"/>
            </a:p>
          </p:txBody>
        </p:sp>
        <p:sp>
          <p:nvSpPr>
            <p:cNvPr id="35961" name="Freeform 122"/>
            <p:cNvSpPr/>
            <p:nvPr/>
          </p:nvSpPr>
          <p:spPr>
            <a:xfrm>
              <a:off x="3621088" y="3382963"/>
              <a:ext cx="596900" cy="454025"/>
            </a:xfrm>
            <a:custGeom>
              <a:avLst/>
              <a:gdLst/>
              <a:ahLst/>
              <a:cxnLst>
                <a:cxn ang="0">
                  <a:pos x="463629" y="16955"/>
                </a:cxn>
                <a:cxn ang="0">
                  <a:pos x="504924" y="0"/>
                </a:cxn>
                <a:cxn ang="0">
                  <a:pos x="504924" y="64053"/>
                </a:cxn>
                <a:cxn ang="0">
                  <a:pos x="450490" y="139410"/>
                </a:cxn>
                <a:cxn ang="0">
                  <a:pos x="540588" y="137526"/>
                </a:cxn>
                <a:cxn ang="0">
                  <a:pos x="596900" y="162017"/>
                </a:cxn>
                <a:cxn ang="0">
                  <a:pos x="420457" y="212883"/>
                </a:cxn>
                <a:cxn ang="0">
                  <a:pos x="249646" y="316498"/>
                </a:cxn>
                <a:cxn ang="0">
                  <a:pos x="289064" y="367364"/>
                </a:cxn>
                <a:cxn ang="0">
                  <a:pos x="362269" y="440837"/>
                </a:cxn>
                <a:cxn ang="0">
                  <a:pos x="334113" y="452141"/>
                </a:cxn>
                <a:cxn ang="0">
                  <a:pos x="244015" y="412578"/>
                </a:cxn>
                <a:cxn ang="0">
                  <a:pos x="101360" y="405043"/>
                </a:cxn>
                <a:cxn ang="0">
                  <a:pos x="15016" y="437069"/>
                </a:cxn>
                <a:cxn ang="0">
                  <a:pos x="0" y="423882"/>
                </a:cxn>
                <a:cxn ang="0">
                  <a:pos x="11262" y="406926"/>
                </a:cxn>
                <a:cxn ang="0">
                  <a:pos x="144532" y="152597"/>
                </a:cxn>
                <a:cxn ang="0">
                  <a:pos x="182073" y="84776"/>
                </a:cxn>
                <a:cxn ang="0">
                  <a:pos x="174565" y="209115"/>
                </a:cxn>
                <a:cxn ang="0">
                  <a:pos x="245892" y="243025"/>
                </a:cxn>
                <a:cxn ang="0">
                  <a:pos x="360392" y="75356"/>
                </a:cxn>
                <a:cxn ang="0">
                  <a:pos x="360392" y="73472"/>
                </a:cxn>
                <a:cxn ang="0">
                  <a:pos x="463629" y="16955"/>
                </a:cxn>
              </a:cxnLst>
              <a:pathLst>
                <a:path w="318" h="241">
                  <a:moveTo>
                    <a:pt x="247" y="9"/>
                  </a:moveTo>
                  <a:cubicBezTo>
                    <a:pt x="254" y="6"/>
                    <a:pt x="262" y="3"/>
                    <a:pt x="269" y="0"/>
                  </a:cubicBezTo>
                  <a:cubicBezTo>
                    <a:pt x="293" y="12"/>
                    <a:pt x="276" y="23"/>
                    <a:pt x="269" y="34"/>
                  </a:cubicBezTo>
                  <a:cubicBezTo>
                    <a:pt x="260" y="49"/>
                    <a:pt x="232" y="59"/>
                    <a:pt x="240" y="74"/>
                  </a:cubicBezTo>
                  <a:cubicBezTo>
                    <a:pt x="249" y="93"/>
                    <a:pt x="271" y="73"/>
                    <a:pt x="288" y="73"/>
                  </a:cubicBezTo>
                  <a:cubicBezTo>
                    <a:pt x="300" y="72"/>
                    <a:pt x="314" y="67"/>
                    <a:pt x="318" y="86"/>
                  </a:cubicBezTo>
                  <a:cubicBezTo>
                    <a:pt x="292" y="114"/>
                    <a:pt x="261" y="123"/>
                    <a:pt x="224" y="113"/>
                  </a:cubicBezTo>
                  <a:cubicBezTo>
                    <a:pt x="201" y="106"/>
                    <a:pt x="138" y="145"/>
                    <a:pt x="133" y="168"/>
                  </a:cubicBezTo>
                  <a:cubicBezTo>
                    <a:pt x="128" y="185"/>
                    <a:pt x="143" y="189"/>
                    <a:pt x="154" y="195"/>
                  </a:cubicBezTo>
                  <a:cubicBezTo>
                    <a:pt x="171" y="204"/>
                    <a:pt x="195" y="206"/>
                    <a:pt x="193" y="234"/>
                  </a:cubicBezTo>
                  <a:cubicBezTo>
                    <a:pt x="189" y="238"/>
                    <a:pt x="184" y="240"/>
                    <a:pt x="178" y="240"/>
                  </a:cubicBezTo>
                  <a:cubicBezTo>
                    <a:pt x="159" y="241"/>
                    <a:pt x="144" y="231"/>
                    <a:pt x="130" y="219"/>
                  </a:cubicBezTo>
                  <a:cubicBezTo>
                    <a:pt x="105" y="197"/>
                    <a:pt x="81" y="197"/>
                    <a:pt x="54" y="215"/>
                  </a:cubicBezTo>
                  <a:cubicBezTo>
                    <a:pt x="40" y="224"/>
                    <a:pt x="26" y="234"/>
                    <a:pt x="8" y="232"/>
                  </a:cubicBezTo>
                  <a:cubicBezTo>
                    <a:pt x="5" y="230"/>
                    <a:pt x="2" y="228"/>
                    <a:pt x="0" y="225"/>
                  </a:cubicBezTo>
                  <a:cubicBezTo>
                    <a:pt x="2" y="222"/>
                    <a:pt x="3" y="217"/>
                    <a:pt x="6" y="216"/>
                  </a:cubicBezTo>
                  <a:cubicBezTo>
                    <a:pt x="74" y="195"/>
                    <a:pt x="88" y="145"/>
                    <a:pt x="77" y="81"/>
                  </a:cubicBezTo>
                  <a:cubicBezTo>
                    <a:pt x="74" y="67"/>
                    <a:pt x="78" y="53"/>
                    <a:pt x="97" y="45"/>
                  </a:cubicBezTo>
                  <a:cubicBezTo>
                    <a:pt x="95" y="68"/>
                    <a:pt x="92" y="90"/>
                    <a:pt x="93" y="111"/>
                  </a:cubicBezTo>
                  <a:cubicBezTo>
                    <a:pt x="94" y="137"/>
                    <a:pt x="107" y="147"/>
                    <a:pt x="131" y="129"/>
                  </a:cubicBezTo>
                  <a:cubicBezTo>
                    <a:pt x="162" y="107"/>
                    <a:pt x="196" y="86"/>
                    <a:pt x="192" y="40"/>
                  </a:cubicBezTo>
                  <a:cubicBezTo>
                    <a:pt x="192" y="39"/>
                    <a:pt x="192" y="39"/>
                    <a:pt x="192" y="39"/>
                  </a:cubicBezTo>
                  <a:cubicBezTo>
                    <a:pt x="215" y="38"/>
                    <a:pt x="226" y="15"/>
                    <a:pt x="247" y="9"/>
                  </a:cubicBezTo>
                  <a:close/>
                </a:path>
              </a:pathLst>
            </a:custGeom>
            <a:solidFill>
              <a:srgbClr val="6A8A66"/>
            </a:solidFill>
            <a:ln w="9525">
              <a:noFill/>
            </a:ln>
          </p:spPr>
          <p:txBody>
            <a:bodyPr/>
            <a:p>
              <a:endParaRPr lang="zh-CN" altLang="en-US"/>
            </a:p>
          </p:txBody>
        </p:sp>
        <p:sp>
          <p:nvSpPr>
            <p:cNvPr id="35962" name="Freeform 123"/>
            <p:cNvSpPr/>
            <p:nvPr/>
          </p:nvSpPr>
          <p:spPr>
            <a:xfrm>
              <a:off x="3560763" y="3730625"/>
              <a:ext cx="514350" cy="320675"/>
            </a:xfrm>
            <a:custGeom>
              <a:avLst/>
              <a:gdLst/>
              <a:ahLst/>
              <a:cxnLst>
                <a:cxn ang="0">
                  <a:pos x="56315" y="264085"/>
                </a:cxn>
                <a:cxn ang="0">
                  <a:pos x="0" y="90543"/>
                </a:cxn>
                <a:cxn ang="0">
                  <a:pos x="183964" y="22635"/>
                </a:cxn>
                <a:cxn ang="0">
                  <a:pos x="290964" y="30181"/>
                </a:cxn>
                <a:cxn ang="0">
                  <a:pos x="427999" y="92429"/>
                </a:cxn>
                <a:cxn ang="0">
                  <a:pos x="448648" y="152792"/>
                </a:cxn>
                <a:cxn ang="0">
                  <a:pos x="56315" y="264085"/>
                </a:cxn>
              </a:cxnLst>
              <a:pathLst>
                <a:path w="274" h="170">
                  <a:moveTo>
                    <a:pt x="30" y="140"/>
                  </a:moveTo>
                  <a:cubicBezTo>
                    <a:pt x="1" y="119"/>
                    <a:pt x="14" y="66"/>
                    <a:pt x="0" y="48"/>
                  </a:cubicBezTo>
                  <a:cubicBezTo>
                    <a:pt x="20" y="36"/>
                    <a:pt x="78" y="22"/>
                    <a:pt x="98" y="12"/>
                  </a:cubicBezTo>
                  <a:cubicBezTo>
                    <a:pt x="117" y="2"/>
                    <a:pt x="135" y="0"/>
                    <a:pt x="155" y="16"/>
                  </a:cubicBezTo>
                  <a:cubicBezTo>
                    <a:pt x="171" y="30"/>
                    <a:pt x="204" y="48"/>
                    <a:pt x="228" y="49"/>
                  </a:cubicBezTo>
                  <a:cubicBezTo>
                    <a:pt x="229" y="69"/>
                    <a:pt x="274" y="79"/>
                    <a:pt x="239" y="81"/>
                  </a:cubicBezTo>
                  <a:cubicBezTo>
                    <a:pt x="137" y="87"/>
                    <a:pt x="21" y="170"/>
                    <a:pt x="30" y="140"/>
                  </a:cubicBezTo>
                  <a:close/>
                </a:path>
              </a:pathLst>
            </a:custGeom>
            <a:solidFill>
              <a:srgbClr val="7EAA82"/>
            </a:solidFill>
            <a:ln w="9525">
              <a:noFill/>
            </a:ln>
          </p:spPr>
          <p:txBody>
            <a:bodyPr/>
            <a:p>
              <a:endParaRPr lang="zh-CN" altLang="en-US"/>
            </a:p>
          </p:txBody>
        </p:sp>
        <p:sp>
          <p:nvSpPr>
            <p:cNvPr id="35963" name="Freeform 125"/>
            <p:cNvSpPr/>
            <p:nvPr/>
          </p:nvSpPr>
          <p:spPr>
            <a:xfrm>
              <a:off x="2586038" y="2400300"/>
              <a:ext cx="290513" cy="255588"/>
            </a:xfrm>
            <a:custGeom>
              <a:avLst/>
              <a:gdLst/>
              <a:ahLst/>
              <a:cxnLst>
                <a:cxn ang="0">
                  <a:pos x="204296" y="5637"/>
                </a:cxn>
                <a:cxn ang="0">
                  <a:pos x="290513" y="77052"/>
                </a:cxn>
                <a:cxn ang="0">
                  <a:pos x="288638" y="163501"/>
                </a:cxn>
                <a:cxn ang="0">
                  <a:pos x="153690" y="240553"/>
                </a:cxn>
                <a:cxn ang="0">
                  <a:pos x="146193" y="193570"/>
                </a:cxn>
                <a:cxn ang="0">
                  <a:pos x="153690" y="159742"/>
                </a:cxn>
                <a:cxn ang="0">
                  <a:pos x="106833" y="154104"/>
                </a:cxn>
                <a:cxn ang="0">
                  <a:pos x="0" y="65776"/>
                </a:cxn>
                <a:cxn ang="0">
                  <a:pos x="71222" y="35707"/>
                </a:cxn>
                <a:cxn ang="0">
                  <a:pos x="118079" y="0"/>
                </a:cxn>
                <a:cxn ang="0">
                  <a:pos x="204296" y="5637"/>
                </a:cxn>
              </a:cxnLst>
              <a:pathLst>
                <a:path w="155" h="136">
                  <a:moveTo>
                    <a:pt x="109" y="3"/>
                  </a:moveTo>
                  <a:cubicBezTo>
                    <a:pt x="131" y="8"/>
                    <a:pt x="153" y="12"/>
                    <a:pt x="155" y="41"/>
                  </a:cubicBezTo>
                  <a:cubicBezTo>
                    <a:pt x="155" y="56"/>
                    <a:pt x="142" y="71"/>
                    <a:pt x="154" y="87"/>
                  </a:cubicBezTo>
                  <a:cubicBezTo>
                    <a:pt x="149" y="105"/>
                    <a:pt x="96" y="136"/>
                    <a:pt x="82" y="128"/>
                  </a:cubicBezTo>
                  <a:cubicBezTo>
                    <a:pt x="74" y="123"/>
                    <a:pt x="79" y="112"/>
                    <a:pt x="78" y="103"/>
                  </a:cubicBezTo>
                  <a:cubicBezTo>
                    <a:pt x="92" y="100"/>
                    <a:pt x="97" y="94"/>
                    <a:pt x="82" y="85"/>
                  </a:cubicBezTo>
                  <a:cubicBezTo>
                    <a:pt x="75" y="81"/>
                    <a:pt x="65" y="82"/>
                    <a:pt x="57" y="82"/>
                  </a:cubicBezTo>
                  <a:cubicBezTo>
                    <a:pt x="25" y="81"/>
                    <a:pt x="6" y="66"/>
                    <a:pt x="0" y="35"/>
                  </a:cubicBezTo>
                  <a:cubicBezTo>
                    <a:pt x="9" y="20"/>
                    <a:pt x="32" y="39"/>
                    <a:pt x="38" y="19"/>
                  </a:cubicBezTo>
                  <a:cubicBezTo>
                    <a:pt x="51" y="18"/>
                    <a:pt x="59" y="12"/>
                    <a:pt x="63" y="0"/>
                  </a:cubicBezTo>
                  <a:cubicBezTo>
                    <a:pt x="78" y="1"/>
                    <a:pt x="93" y="9"/>
                    <a:pt x="109" y="3"/>
                  </a:cubicBezTo>
                  <a:close/>
                </a:path>
              </a:pathLst>
            </a:custGeom>
            <a:solidFill>
              <a:srgbClr val="BB4D35"/>
            </a:solidFill>
            <a:ln w="9525">
              <a:noFill/>
            </a:ln>
          </p:spPr>
          <p:txBody>
            <a:bodyPr/>
            <a:p>
              <a:endParaRPr lang="zh-CN" altLang="en-US"/>
            </a:p>
          </p:txBody>
        </p:sp>
        <p:sp>
          <p:nvSpPr>
            <p:cNvPr id="35964" name="Freeform 126"/>
            <p:cNvSpPr/>
            <p:nvPr/>
          </p:nvSpPr>
          <p:spPr>
            <a:xfrm>
              <a:off x="2825750" y="2474913"/>
              <a:ext cx="107950" cy="88900"/>
            </a:xfrm>
            <a:custGeom>
              <a:avLst/>
              <a:gdLst/>
              <a:ahLst/>
              <a:cxnLst>
                <a:cxn ang="0">
                  <a:pos x="49240" y="88900"/>
                </a:cxn>
                <a:cxn ang="0">
                  <a:pos x="51134" y="1891"/>
                </a:cxn>
                <a:cxn ang="0">
                  <a:pos x="64391" y="0"/>
                </a:cxn>
                <a:cxn ang="0">
                  <a:pos x="64391" y="56744"/>
                </a:cxn>
                <a:cxn ang="0">
                  <a:pos x="49240" y="88900"/>
                </a:cxn>
              </a:cxnLst>
              <a:pathLst>
                <a:path w="57" h="47">
                  <a:moveTo>
                    <a:pt x="26" y="47"/>
                  </a:moveTo>
                  <a:cubicBezTo>
                    <a:pt x="0" y="31"/>
                    <a:pt x="7" y="16"/>
                    <a:pt x="27" y="1"/>
                  </a:cubicBezTo>
                  <a:cubicBezTo>
                    <a:pt x="29" y="1"/>
                    <a:pt x="32" y="0"/>
                    <a:pt x="34" y="0"/>
                  </a:cubicBezTo>
                  <a:cubicBezTo>
                    <a:pt x="57" y="19"/>
                    <a:pt x="57" y="19"/>
                    <a:pt x="34" y="30"/>
                  </a:cubicBezTo>
                  <a:cubicBezTo>
                    <a:pt x="28" y="33"/>
                    <a:pt x="26" y="40"/>
                    <a:pt x="26" y="47"/>
                  </a:cubicBezTo>
                  <a:close/>
                </a:path>
              </a:pathLst>
            </a:custGeom>
            <a:solidFill>
              <a:srgbClr val="EFD9C2"/>
            </a:solidFill>
            <a:ln w="9525">
              <a:noFill/>
            </a:ln>
          </p:spPr>
          <p:txBody>
            <a:bodyPr/>
            <a:p>
              <a:endParaRPr lang="zh-CN" altLang="en-US"/>
            </a:p>
          </p:txBody>
        </p:sp>
        <p:sp>
          <p:nvSpPr>
            <p:cNvPr id="35965" name="Freeform 127"/>
            <p:cNvSpPr/>
            <p:nvPr/>
          </p:nvSpPr>
          <p:spPr>
            <a:xfrm>
              <a:off x="2717800" y="2227263"/>
              <a:ext cx="128588" cy="157163"/>
            </a:xfrm>
            <a:custGeom>
              <a:avLst/>
              <a:gdLst/>
              <a:ahLst/>
              <a:cxnLst>
                <a:cxn ang="0">
                  <a:pos x="68952" y="5612"/>
                </a:cxn>
                <a:cxn ang="0">
                  <a:pos x="102497" y="1870"/>
                </a:cxn>
                <a:cxn ang="0">
                  <a:pos x="128588" y="18709"/>
                </a:cxn>
                <a:cxn ang="0">
                  <a:pos x="42862" y="149679"/>
                </a:cxn>
                <a:cxn ang="0">
                  <a:pos x="13045" y="145937"/>
                </a:cxn>
                <a:cxn ang="0">
                  <a:pos x="0" y="104775"/>
                </a:cxn>
                <a:cxn ang="0">
                  <a:pos x="0" y="59871"/>
                </a:cxn>
                <a:cxn ang="0">
                  <a:pos x="68952" y="5612"/>
                </a:cxn>
              </a:cxnLst>
              <a:pathLst>
                <a:path w="69" h="84">
                  <a:moveTo>
                    <a:pt x="37" y="3"/>
                  </a:moveTo>
                  <a:cubicBezTo>
                    <a:pt x="43" y="3"/>
                    <a:pt x="49" y="2"/>
                    <a:pt x="55" y="1"/>
                  </a:cubicBezTo>
                  <a:cubicBezTo>
                    <a:pt x="62" y="0"/>
                    <a:pt x="67" y="3"/>
                    <a:pt x="69" y="10"/>
                  </a:cubicBezTo>
                  <a:cubicBezTo>
                    <a:pt x="48" y="29"/>
                    <a:pt x="33" y="53"/>
                    <a:pt x="23" y="80"/>
                  </a:cubicBezTo>
                  <a:cubicBezTo>
                    <a:pt x="17" y="84"/>
                    <a:pt x="12" y="83"/>
                    <a:pt x="7" y="78"/>
                  </a:cubicBezTo>
                  <a:cubicBezTo>
                    <a:pt x="7" y="70"/>
                    <a:pt x="8" y="61"/>
                    <a:pt x="0" y="56"/>
                  </a:cubicBezTo>
                  <a:cubicBezTo>
                    <a:pt x="0" y="48"/>
                    <a:pt x="0" y="40"/>
                    <a:pt x="0" y="32"/>
                  </a:cubicBezTo>
                  <a:cubicBezTo>
                    <a:pt x="9" y="19"/>
                    <a:pt x="23" y="11"/>
                    <a:pt x="37" y="3"/>
                  </a:cubicBezTo>
                  <a:close/>
                </a:path>
              </a:pathLst>
            </a:custGeom>
            <a:solidFill>
              <a:srgbClr val="BB4D35"/>
            </a:solidFill>
            <a:ln w="9525">
              <a:noFill/>
            </a:ln>
          </p:spPr>
          <p:txBody>
            <a:bodyPr/>
            <a:p>
              <a:endParaRPr lang="zh-CN" altLang="en-US"/>
            </a:p>
          </p:txBody>
        </p:sp>
        <p:sp>
          <p:nvSpPr>
            <p:cNvPr id="35966" name="Freeform 128"/>
            <p:cNvSpPr/>
            <p:nvPr/>
          </p:nvSpPr>
          <p:spPr>
            <a:xfrm>
              <a:off x="2565400" y="2422525"/>
              <a:ext cx="104775" cy="69850"/>
            </a:xfrm>
            <a:custGeom>
              <a:avLst/>
              <a:gdLst/>
              <a:ahLst/>
              <a:cxnLst>
                <a:cxn ang="0">
                  <a:pos x="91678" y="13214"/>
                </a:cxn>
                <a:cxn ang="0">
                  <a:pos x="104775" y="69850"/>
                </a:cxn>
                <a:cxn ang="0">
                  <a:pos x="20580" y="43420"/>
                </a:cxn>
                <a:cxn ang="0">
                  <a:pos x="43032" y="1887"/>
                </a:cxn>
                <a:cxn ang="0">
                  <a:pos x="91678" y="13214"/>
                </a:cxn>
              </a:cxnLst>
              <a:pathLst>
                <a:path w="56" h="37">
                  <a:moveTo>
                    <a:pt x="49" y="7"/>
                  </a:moveTo>
                  <a:cubicBezTo>
                    <a:pt x="51" y="15"/>
                    <a:pt x="53" y="23"/>
                    <a:pt x="56" y="37"/>
                  </a:cubicBezTo>
                  <a:cubicBezTo>
                    <a:pt x="39" y="30"/>
                    <a:pt x="26" y="20"/>
                    <a:pt x="11" y="23"/>
                  </a:cubicBezTo>
                  <a:cubicBezTo>
                    <a:pt x="0" y="7"/>
                    <a:pt x="4" y="0"/>
                    <a:pt x="23" y="1"/>
                  </a:cubicBezTo>
                  <a:cubicBezTo>
                    <a:pt x="32" y="2"/>
                    <a:pt x="40" y="5"/>
                    <a:pt x="49" y="7"/>
                  </a:cubicBezTo>
                  <a:close/>
                </a:path>
              </a:pathLst>
            </a:custGeom>
            <a:solidFill>
              <a:srgbClr val="E8CEB3"/>
            </a:solidFill>
            <a:ln w="9525">
              <a:noFill/>
            </a:ln>
          </p:spPr>
          <p:txBody>
            <a:bodyPr/>
            <a:p>
              <a:endParaRPr lang="zh-CN" altLang="en-US"/>
            </a:p>
          </p:txBody>
        </p:sp>
        <p:sp>
          <p:nvSpPr>
            <p:cNvPr id="35967" name="Freeform 129"/>
            <p:cNvSpPr/>
            <p:nvPr/>
          </p:nvSpPr>
          <p:spPr>
            <a:xfrm>
              <a:off x="2703513" y="2373313"/>
              <a:ext cx="87313" cy="82550"/>
            </a:xfrm>
            <a:custGeom>
              <a:avLst/>
              <a:gdLst/>
              <a:ahLst/>
              <a:cxnLst>
                <a:cxn ang="0">
                  <a:pos x="26573" y="0"/>
                </a:cxn>
                <a:cxn ang="0">
                  <a:pos x="56943" y="3752"/>
                </a:cxn>
                <a:cxn ang="0">
                  <a:pos x="87313" y="31894"/>
                </a:cxn>
                <a:cxn ang="0">
                  <a:pos x="0" y="26265"/>
                </a:cxn>
                <a:cxn ang="0">
                  <a:pos x="26573" y="0"/>
                </a:cxn>
              </a:cxnLst>
              <a:pathLst>
                <a:path w="46" h="44">
                  <a:moveTo>
                    <a:pt x="14" y="0"/>
                  </a:moveTo>
                  <a:cubicBezTo>
                    <a:pt x="19" y="1"/>
                    <a:pt x="24" y="1"/>
                    <a:pt x="30" y="2"/>
                  </a:cubicBezTo>
                  <a:cubicBezTo>
                    <a:pt x="35" y="7"/>
                    <a:pt x="40" y="12"/>
                    <a:pt x="46" y="17"/>
                  </a:cubicBezTo>
                  <a:cubicBezTo>
                    <a:pt x="29" y="44"/>
                    <a:pt x="15" y="27"/>
                    <a:pt x="0" y="14"/>
                  </a:cubicBezTo>
                  <a:cubicBezTo>
                    <a:pt x="1" y="5"/>
                    <a:pt x="6" y="2"/>
                    <a:pt x="14" y="0"/>
                  </a:cubicBezTo>
                  <a:close/>
                </a:path>
              </a:pathLst>
            </a:custGeom>
            <a:solidFill>
              <a:srgbClr val="EDD1B7"/>
            </a:solidFill>
            <a:ln w="9525">
              <a:noFill/>
            </a:ln>
          </p:spPr>
          <p:txBody>
            <a:bodyPr/>
            <a:p>
              <a:endParaRPr lang="zh-CN" altLang="en-US"/>
            </a:p>
          </p:txBody>
        </p:sp>
        <p:sp>
          <p:nvSpPr>
            <p:cNvPr id="35968" name="Freeform 130"/>
            <p:cNvSpPr/>
            <p:nvPr/>
          </p:nvSpPr>
          <p:spPr>
            <a:xfrm>
              <a:off x="2601913" y="2225675"/>
              <a:ext cx="39688" cy="61913"/>
            </a:xfrm>
            <a:custGeom>
              <a:avLst/>
              <a:gdLst/>
              <a:ahLst/>
              <a:cxnLst>
                <a:cxn ang="0">
                  <a:pos x="0" y="7504"/>
                </a:cxn>
                <a:cxn ang="0">
                  <a:pos x="37798" y="24389"/>
                </a:cxn>
                <a:cxn ang="0">
                  <a:pos x="1889" y="61913"/>
                </a:cxn>
                <a:cxn ang="0">
                  <a:pos x="0" y="7504"/>
                </a:cxn>
              </a:cxnLst>
              <a:pathLst>
                <a:path w="21" h="33">
                  <a:moveTo>
                    <a:pt x="0" y="4"/>
                  </a:moveTo>
                  <a:cubicBezTo>
                    <a:pt x="8" y="4"/>
                    <a:pt x="21" y="0"/>
                    <a:pt x="20" y="13"/>
                  </a:cubicBezTo>
                  <a:cubicBezTo>
                    <a:pt x="20" y="23"/>
                    <a:pt x="13" y="32"/>
                    <a:pt x="1" y="33"/>
                  </a:cubicBezTo>
                  <a:cubicBezTo>
                    <a:pt x="0" y="23"/>
                    <a:pt x="0" y="14"/>
                    <a:pt x="0" y="4"/>
                  </a:cubicBezTo>
                  <a:close/>
                </a:path>
              </a:pathLst>
            </a:custGeom>
            <a:solidFill>
              <a:srgbClr val="DDC2AD"/>
            </a:solidFill>
            <a:ln w="9525">
              <a:noFill/>
            </a:ln>
          </p:spPr>
          <p:txBody>
            <a:bodyPr/>
            <a:p>
              <a:endParaRPr lang="zh-CN" altLang="en-US"/>
            </a:p>
          </p:txBody>
        </p:sp>
        <p:sp>
          <p:nvSpPr>
            <p:cNvPr id="35969" name="Freeform 131"/>
            <p:cNvSpPr/>
            <p:nvPr/>
          </p:nvSpPr>
          <p:spPr>
            <a:xfrm>
              <a:off x="2916238" y="2105025"/>
              <a:ext cx="166688" cy="141288"/>
            </a:xfrm>
            <a:custGeom>
              <a:avLst/>
              <a:gdLst/>
              <a:ahLst/>
              <a:cxnLst>
                <a:cxn ang="0">
                  <a:pos x="24347" y="0"/>
                </a:cxn>
                <a:cxn ang="0">
                  <a:pos x="97390" y="48979"/>
                </a:cxn>
                <a:cxn ang="0">
                  <a:pos x="127357" y="77237"/>
                </a:cxn>
                <a:cxn ang="0">
                  <a:pos x="159196" y="103611"/>
                </a:cxn>
                <a:cxn ang="0">
                  <a:pos x="112373" y="139404"/>
                </a:cxn>
                <a:cxn ang="0">
                  <a:pos x="76788" y="111146"/>
                </a:cxn>
                <a:cxn ang="0">
                  <a:pos x="29966" y="69702"/>
                </a:cxn>
                <a:cxn ang="0">
                  <a:pos x="3745" y="18838"/>
                </a:cxn>
                <a:cxn ang="0">
                  <a:pos x="24347" y="0"/>
                </a:cxn>
              </a:cxnLst>
              <a:pathLst>
                <a:path w="89" h="75">
                  <a:moveTo>
                    <a:pt x="13" y="0"/>
                  </a:moveTo>
                  <a:cubicBezTo>
                    <a:pt x="25" y="8"/>
                    <a:pt x="40" y="16"/>
                    <a:pt x="52" y="26"/>
                  </a:cubicBezTo>
                  <a:cubicBezTo>
                    <a:pt x="58" y="30"/>
                    <a:pt x="60" y="39"/>
                    <a:pt x="68" y="41"/>
                  </a:cubicBezTo>
                  <a:cubicBezTo>
                    <a:pt x="75" y="44"/>
                    <a:pt x="89" y="42"/>
                    <a:pt x="85" y="55"/>
                  </a:cubicBezTo>
                  <a:cubicBezTo>
                    <a:pt x="82" y="67"/>
                    <a:pt x="72" y="74"/>
                    <a:pt x="60" y="74"/>
                  </a:cubicBezTo>
                  <a:cubicBezTo>
                    <a:pt x="49" y="75"/>
                    <a:pt x="43" y="69"/>
                    <a:pt x="41" y="59"/>
                  </a:cubicBezTo>
                  <a:cubicBezTo>
                    <a:pt x="38" y="45"/>
                    <a:pt x="45" y="23"/>
                    <a:pt x="16" y="37"/>
                  </a:cubicBezTo>
                  <a:cubicBezTo>
                    <a:pt x="10" y="39"/>
                    <a:pt x="0" y="22"/>
                    <a:pt x="2" y="10"/>
                  </a:cubicBezTo>
                  <a:cubicBezTo>
                    <a:pt x="3" y="4"/>
                    <a:pt x="5" y="0"/>
                    <a:pt x="13" y="0"/>
                  </a:cubicBezTo>
                  <a:close/>
                </a:path>
              </a:pathLst>
            </a:custGeom>
            <a:solidFill>
              <a:srgbClr val="F3CDB0"/>
            </a:solidFill>
            <a:ln w="9525">
              <a:noFill/>
            </a:ln>
          </p:spPr>
          <p:txBody>
            <a:bodyPr/>
            <a:p>
              <a:endParaRPr lang="zh-CN" altLang="en-US"/>
            </a:p>
          </p:txBody>
        </p:sp>
        <p:sp>
          <p:nvSpPr>
            <p:cNvPr id="35970" name="Freeform 132"/>
            <p:cNvSpPr/>
            <p:nvPr/>
          </p:nvSpPr>
          <p:spPr>
            <a:xfrm>
              <a:off x="2814638" y="2187575"/>
              <a:ext cx="69850" cy="58738"/>
            </a:xfrm>
            <a:custGeom>
              <a:avLst/>
              <a:gdLst/>
              <a:ahLst/>
              <a:cxnLst>
                <a:cxn ang="0">
                  <a:pos x="32093" y="58738"/>
                </a:cxn>
                <a:cxn ang="0">
                  <a:pos x="5663" y="41685"/>
                </a:cxn>
                <a:cxn ang="0">
                  <a:pos x="16990" y="0"/>
                </a:cxn>
                <a:cxn ang="0">
                  <a:pos x="69850" y="34105"/>
                </a:cxn>
                <a:cxn ang="0">
                  <a:pos x="32093" y="58738"/>
                </a:cxn>
              </a:cxnLst>
              <a:pathLst>
                <a:path w="37" h="31">
                  <a:moveTo>
                    <a:pt x="17" y="31"/>
                  </a:moveTo>
                  <a:cubicBezTo>
                    <a:pt x="13" y="28"/>
                    <a:pt x="8" y="25"/>
                    <a:pt x="3" y="22"/>
                  </a:cubicBezTo>
                  <a:cubicBezTo>
                    <a:pt x="3" y="15"/>
                    <a:pt x="0" y="6"/>
                    <a:pt x="9" y="0"/>
                  </a:cubicBezTo>
                  <a:cubicBezTo>
                    <a:pt x="16" y="10"/>
                    <a:pt x="37" y="1"/>
                    <a:pt x="37" y="18"/>
                  </a:cubicBezTo>
                  <a:cubicBezTo>
                    <a:pt x="37" y="28"/>
                    <a:pt x="26" y="30"/>
                    <a:pt x="17" y="31"/>
                  </a:cubicBezTo>
                  <a:close/>
                </a:path>
              </a:pathLst>
            </a:custGeom>
            <a:solidFill>
              <a:srgbClr val="ECC3AC"/>
            </a:solidFill>
            <a:ln w="9525">
              <a:noFill/>
            </a:ln>
          </p:spPr>
          <p:txBody>
            <a:bodyPr/>
            <a:p>
              <a:endParaRPr lang="zh-CN" altLang="en-US"/>
            </a:p>
          </p:txBody>
        </p:sp>
        <p:sp>
          <p:nvSpPr>
            <p:cNvPr id="35971" name="Freeform 133"/>
            <p:cNvSpPr/>
            <p:nvPr/>
          </p:nvSpPr>
          <p:spPr>
            <a:xfrm>
              <a:off x="2989263" y="2425700"/>
              <a:ext cx="133350" cy="85725"/>
            </a:xfrm>
            <a:custGeom>
              <a:avLst/>
              <a:gdLst/>
              <a:ahLst/>
              <a:cxnLst>
                <a:cxn ang="0">
                  <a:pos x="120202" y="53340"/>
                </a:cxn>
                <a:cxn ang="0">
                  <a:pos x="133350" y="53340"/>
                </a:cxn>
                <a:cxn ang="0">
                  <a:pos x="0" y="51435"/>
                </a:cxn>
                <a:cxn ang="0">
                  <a:pos x="120202" y="53340"/>
                </a:cxn>
              </a:cxnLst>
              <a:pathLst>
                <a:path w="71" h="45">
                  <a:moveTo>
                    <a:pt x="64" y="28"/>
                  </a:moveTo>
                  <a:cubicBezTo>
                    <a:pt x="66" y="28"/>
                    <a:pt x="69" y="28"/>
                    <a:pt x="71" y="28"/>
                  </a:cubicBezTo>
                  <a:cubicBezTo>
                    <a:pt x="49" y="45"/>
                    <a:pt x="29" y="22"/>
                    <a:pt x="0" y="27"/>
                  </a:cubicBezTo>
                  <a:cubicBezTo>
                    <a:pt x="28" y="0"/>
                    <a:pt x="45" y="22"/>
                    <a:pt x="64" y="28"/>
                  </a:cubicBezTo>
                  <a:close/>
                </a:path>
              </a:pathLst>
            </a:custGeom>
            <a:solidFill>
              <a:srgbClr val="E0A48F"/>
            </a:solidFill>
            <a:ln w="9525">
              <a:noFill/>
            </a:ln>
          </p:spPr>
          <p:txBody>
            <a:bodyPr/>
            <a:p>
              <a:endParaRPr lang="zh-CN" altLang="en-US"/>
            </a:p>
          </p:txBody>
        </p:sp>
        <p:sp>
          <p:nvSpPr>
            <p:cNvPr id="35972" name="Freeform 134"/>
            <p:cNvSpPr/>
            <p:nvPr/>
          </p:nvSpPr>
          <p:spPr>
            <a:xfrm>
              <a:off x="2835275" y="2322513"/>
              <a:ext cx="50800" cy="73025"/>
            </a:xfrm>
            <a:custGeom>
              <a:avLst/>
              <a:gdLst/>
              <a:ahLst/>
              <a:cxnLst>
                <a:cxn ang="0">
                  <a:pos x="20696" y="73025"/>
                </a:cxn>
                <a:cxn ang="0">
                  <a:pos x="0" y="0"/>
                </a:cxn>
                <a:cxn ang="0">
                  <a:pos x="20696" y="73025"/>
                </a:cxn>
              </a:cxnLst>
              <a:pathLst>
                <a:path w="27" h="39">
                  <a:moveTo>
                    <a:pt x="11" y="39"/>
                  </a:moveTo>
                  <a:cubicBezTo>
                    <a:pt x="7" y="23"/>
                    <a:pt x="4" y="12"/>
                    <a:pt x="0" y="0"/>
                  </a:cubicBezTo>
                  <a:cubicBezTo>
                    <a:pt x="27" y="12"/>
                    <a:pt x="27" y="12"/>
                    <a:pt x="11" y="39"/>
                  </a:cubicBezTo>
                  <a:close/>
                </a:path>
              </a:pathLst>
            </a:custGeom>
            <a:solidFill>
              <a:srgbClr val="E7BEA8"/>
            </a:solidFill>
            <a:ln w="9525">
              <a:noFill/>
            </a:ln>
          </p:spPr>
          <p:txBody>
            <a:bodyPr/>
            <a:p>
              <a:endParaRPr lang="zh-CN" altLang="en-US"/>
            </a:p>
          </p:txBody>
        </p:sp>
        <p:sp>
          <p:nvSpPr>
            <p:cNvPr id="35973" name="Freeform 135"/>
            <p:cNvSpPr/>
            <p:nvPr/>
          </p:nvSpPr>
          <p:spPr>
            <a:xfrm>
              <a:off x="2746375" y="2030413"/>
              <a:ext cx="44450" cy="53975"/>
            </a:xfrm>
            <a:custGeom>
              <a:avLst/>
              <a:gdLst/>
              <a:ahLst/>
              <a:cxnLst>
                <a:cxn ang="0">
                  <a:pos x="44450" y="26056"/>
                </a:cxn>
                <a:cxn ang="0">
                  <a:pos x="25123" y="50252"/>
                </a:cxn>
                <a:cxn ang="0">
                  <a:pos x="0" y="18612"/>
                </a:cxn>
                <a:cxn ang="0">
                  <a:pos x="19326" y="0"/>
                </a:cxn>
                <a:cxn ang="0">
                  <a:pos x="44450" y="26056"/>
                </a:cxn>
              </a:cxnLst>
              <a:pathLst>
                <a:path w="23" h="29">
                  <a:moveTo>
                    <a:pt x="23" y="14"/>
                  </a:moveTo>
                  <a:cubicBezTo>
                    <a:pt x="23" y="21"/>
                    <a:pt x="21" y="29"/>
                    <a:pt x="13" y="27"/>
                  </a:cubicBezTo>
                  <a:cubicBezTo>
                    <a:pt x="5" y="26"/>
                    <a:pt x="0" y="19"/>
                    <a:pt x="0" y="10"/>
                  </a:cubicBezTo>
                  <a:cubicBezTo>
                    <a:pt x="1" y="5"/>
                    <a:pt x="4" y="1"/>
                    <a:pt x="10" y="0"/>
                  </a:cubicBezTo>
                  <a:cubicBezTo>
                    <a:pt x="20" y="0"/>
                    <a:pt x="23" y="6"/>
                    <a:pt x="23" y="14"/>
                  </a:cubicBezTo>
                  <a:close/>
                </a:path>
              </a:pathLst>
            </a:custGeom>
            <a:solidFill>
              <a:srgbClr val="E9A784"/>
            </a:solidFill>
            <a:ln w="9525">
              <a:noFill/>
            </a:ln>
          </p:spPr>
          <p:txBody>
            <a:bodyPr/>
            <a:p>
              <a:endParaRPr lang="zh-CN" altLang="en-US"/>
            </a:p>
          </p:txBody>
        </p:sp>
        <p:sp>
          <p:nvSpPr>
            <p:cNvPr id="35974" name="Freeform 136"/>
            <p:cNvSpPr/>
            <p:nvPr/>
          </p:nvSpPr>
          <p:spPr>
            <a:xfrm>
              <a:off x="2954338" y="2324100"/>
              <a:ext cx="85725" cy="47625"/>
            </a:xfrm>
            <a:custGeom>
              <a:avLst/>
              <a:gdLst/>
              <a:ahLst/>
              <a:cxnLst>
                <a:cxn ang="0">
                  <a:pos x="85725" y="24765"/>
                </a:cxn>
                <a:cxn ang="0">
                  <a:pos x="0" y="9525"/>
                </a:cxn>
                <a:cxn ang="0">
                  <a:pos x="85725" y="24765"/>
                </a:cxn>
              </a:cxnLst>
              <a:pathLst>
                <a:path w="46" h="25">
                  <a:moveTo>
                    <a:pt x="46" y="13"/>
                  </a:moveTo>
                  <a:cubicBezTo>
                    <a:pt x="24" y="25"/>
                    <a:pt x="13" y="10"/>
                    <a:pt x="0" y="5"/>
                  </a:cubicBezTo>
                  <a:cubicBezTo>
                    <a:pt x="15" y="0"/>
                    <a:pt x="29" y="3"/>
                    <a:pt x="46" y="13"/>
                  </a:cubicBezTo>
                  <a:close/>
                </a:path>
              </a:pathLst>
            </a:custGeom>
            <a:solidFill>
              <a:srgbClr val="E3A891"/>
            </a:solidFill>
            <a:ln w="9525">
              <a:noFill/>
            </a:ln>
          </p:spPr>
          <p:txBody>
            <a:bodyPr/>
            <a:p>
              <a:endParaRPr lang="zh-CN" altLang="en-US"/>
            </a:p>
          </p:txBody>
        </p:sp>
        <p:sp>
          <p:nvSpPr>
            <p:cNvPr id="35975" name="Freeform 137"/>
            <p:cNvSpPr/>
            <p:nvPr/>
          </p:nvSpPr>
          <p:spPr>
            <a:xfrm>
              <a:off x="2668588" y="2119313"/>
              <a:ext cx="77788" cy="58738"/>
            </a:xfrm>
            <a:custGeom>
              <a:avLst/>
              <a:gdLst/>
              <a:ahLst/>
              <a:cxnLst>
                <a:cxn ang="0">
                  <a:pos x="77788" y="24632"/>
                </a:cxn>
                <a:cxn ang="0">
                  <a:pos x="33337" y="41685"/>
                </a:cxn>
                <a:cxn ang="0">
                  <a:pos x="5556" y="41685"/>
                </a:cxn>
                <a:cxn ang="0">
                  <a:pos x="20373" y="11368"/>
                </a:cxn>
                <a:cxn ang="0">
                  <a:pos x="77788" y="24632"/>
                </a:cxn>
              </a:cxnLst>
              <a:pathLst>
                <a:path w="42" h="31">
                  <a:moveTo>
                    <a:pt x="42" y="13"/>
                  </a:moveTo>
                  <a:cubicBezTo>
                    <a:pt x="37" y="23"/>
                    <a:pt x="26" y="20"/>
                    <a:pt x="18" y="22"/>
                  </a:cubicBezTo>
                  <a:cubicBezTo>
                    <a:pt x="13" y="24"/>
                    <a:pt x="7" y="31"/>
                    <a:pt x="3" y="22"/>
                  </a:cubicBezTo>
                  <a:cubicBezTo>
                    <a:pt x="0" y="15"/>
                    <a:pt x="8" y="11"/>
                    <a:pt x="11" y="6"/>
                  </a:cubicBezTo>
                  <a:cubicBezTo>
                    <a:pt x="22" y="6"/>
                    <a:pt x="34" y="0"/>
                    <a:pt x="42" y="13"/>
                  </a:cubicBezTo>
                  <a:close/>
                </a:path>
              </a:pathLst>
            </a:custGeom>
            <a:solidFill>
              <a:srgbClr val="E7C9AC"/>
            </a:solidFill>
            <a:ln w="9525">
              <a:noFill/>
            </a:ln>
          </p:spPr>
          <p:txBody>
            <a:bodyPr/>
            <a:p>
              <a:endParaRPr lang="zh-CN" altLang="en-US"/>
            </a:p>
          </p:txBody>
        </p:sp>
        <p:sp>
          <p:nvSpPr>
            <p:cNvPr id="35976" name="Freeform 138"/>
            <p:cNvSpPr/>
            <p:nvPr/>
          </p:nvSpPr>
          <p:spPr>
            <a:xfrm>
              <a:off x="2717800" y="2219325"/>
              <a:ext cx="68263" cy="68263"/>
            </a:xfrm>
            <a:custGeom>
              <a:avLst/>
              <a:gdLst/>
              <a:ahLst/>
              <a:cxnLst>
                <a:cxn ang="0">
                  <a:pos x="68263" y="13273"/>
                </a:cxn>
                <a:cxn ang="0">
                  <a:pos x="0" y="68263"/>
                </a:cxn>
                <a:cxn ang="0">
                  <a:pos x="68263" y="13273"/>
                </a:cxn>
              </a:cxnLst>
              <a:pathLst>
                <a:path w="37" h="36">
                  <a:moveTo>
                    <a:pt x="37" y="7"/>
                  </a:moveTo>
                  <a:cubicBezTo>
                    <a:pt x="34" y="29"/>
                    <a:pt x="13" y="27"/>
                    <a:pt x="0" y="36"/>
                  </a:cubicBezTo>
                  <a:cubicBezTo>
                    <a:pt x="3" y="15"/>
                    <a:pt x="11" y="0"/>
                    <a:pt x="37" y="7"/>
                  </a:cubicBezTo>
                  <a:close/>
                </a:path>
              </a:pathLst>
            </a:custGeom>
            <a:solidFill>
              <a:srgbClr val="E9D0BA"/>
            </a:solidFill>
            <a:ln w="9525">
              <a:noFill/>
            </a:ln>
          </p:spPr>
          <p:txBody>
            <a:bodyPr/>
            <a:p>
              <a:endParaRPr lang="zh-CN" altLang="en-US"/>
            </a:p>
          </p:txBody>
        </p:sp>
        <p:sp>
          <p:nvSpPr>
            <p:cNvPr id="35977" name="Freeform 139"/>
            <p:cNvSpPr/>
            <p:nvPr/>
          </p:nvSpPr>
          <p:spPr>
            <a:xfrm>
              <a:off x="4019550" y="3328988"/>
              <a:ext cx="246063" cy="234950"/>
            </a:xfrm>
            <a:custGeom>
              <a:avLst/>
              <a:gdLst/>
              <a:ahLst/>
              <a:cxnLst>
                <a:cxn ang="0">
                  <a:pos x="195347" y="216154"/>
                </a:cxn>
                <a:cxn ang="0">
                  <a:pos x="95795" y="223672"/>
                </a:cxn>
                <a:cxn ang="0">
                  <a:pos x="16905" y="208635"/>
                </a:cxn>
                <a:cxn ang="0">
                  <a:pos x="48836" y="152247"/>
                </a:cxn>
                <a:cxn ang="0">
                  <a:pos x="107065" y="54508"/>
                </a:cxn>
                <a:cxn ang="0">
                  <a:pos x="178442" y="0"/>
                </a:cxn>
                <a:cxn ang="0">
                  <a:pos x="180320" y="0"/>
                </a:cxn>
                <a:cxn ang="0">
                  <a:pos x="167172" y="88341"/>
                </a:cxn>
                <a:cxn ang="0">
                  <a:pos x="216009" y="161645"/>
                </a:cxn>
                <a:cxn ang="0">
                  <a:pos x="246063" y="187960"/>
                </a:cxn>
                <a:cxn ang="0">
                  <a:pos x="195347" y="216154"/>
                </a:cxn>
              </a:cxnLst>
              <a:pathLst>
                <a:path w="131" h="125">
                  <a:moveTo>
                    <a:pt x="104" y="115"/>
                  </a:moveTo>
                  <a:cubicBezTo>
                    <a:pt x="85" y="97"/>
                    <a:pt x="68" y="115"/>
                    <a:pt x="51" y="119"/>
                  </a:cubicBezTo>
                  <a:cubicBezTo>
                    <a:pt x="34" y="124"/>
                    <a:pt x="18" y="125"/>
                    <a:pt x="9" y="111"/>
                  </a:cubicBezTo>
                  <a:cubicBezTo>
                    <a:pt x="0" y="97"/>
                    <a:pt x="21" y="92"/>
                    <a:pt x="26" y="81"/>
                  </a:cubicBezTo>
                  <a:cubicBezTo>
                    <a:pt x="35" y="63"/>
                    <a:pt x="70" y="60"/>
                    <a:pt x="57" y="29"/>
                  </a:cubicBezTo>
                  <a:cubicBezTo>
                    <a:pt x="68" y="17"/>
                    <a:pt x="76" y="2"/>
                    <a:pt x="95" y="0"/>
                  </a:cubicBezTo>
                  <a:cubicBezTo>
                    <a:pt x="96" y="0"/>
                    <a:pt x="96" y="0"/>
                    <a:pt x="96" y="0"/>
                  </a:cubicBezTo>
                  <a:cubicBezTo>
                    <a:pt x="109" y="18"/>
                    <a:pt x="89" y="31"/>
                    <a:pt x="89" y="47"/>
                  </a:cubicBezTo>
                  <a:cubicBezTo>
                    <a:pt x="89" y="66"/>
                    <a:pt x="80" y="90"/>
                    <a:pt x="115" y="86"/>
                  </a:cubicBezTo>
                  <a:cubicBezTo>
                    <a:pt x="123" y="85"/>
                    <a:pt x="129" y="91"/>
                    <a:pt x="131" y="100"/>
                  </a:cubicBezTo>
                  <a:cubicBezTo>
                    <a:pt x="127" y="114"/>
                    <a:pt x="118" y="119"/>
                    <a:pt x="104" y="115"/>
                  </a:cubicBezTo>
                  <a:close/>
                </a:path>
              </a:pathLst>
            </a:custGeom>
            <a:solidFill>
              <a:srgbClr val="7CA873"/>
            </a:solidFill>
            <a:ln w="9525">
              <a:noFill/>
            </a:ln>
          </p:spPr>
          <p:txBody>
            <a:bodyPr/>
            <a:p>
              <a:endParaRPr lang="zh-CN" altLang="en-US"/>
            </a:p>
          </p:txBody>
        </p:sp>
        <p:sp>
          <p:nvSpPr>
            <p:cNvPr id="35978" name="Freeform 140"/>
            <p:cNvSpPr/>
            <p:nvPr/>
          </p:nvSpPr>
          <p:spPr>
            <a:xfrm>
              <a:off x="3930650" y="3363913"/>
              <a:ext cx="153988" cy="139700"/>
            </a:xfrm>
            <a:custGeom>
              <a:avLst/>
              <a:gdLst/>
              <a:ahLst/>
              <a:cxnLst>
                <a:cxn ang="0">
                  <a:pos x="153988" y="35868"/>
                </a:cxn>
                <a:cxn ang="0">
                  <a:pos x="50703" y="94391"/>
                </a:cxn>
                <a:cxn ang="0">
                  <a:pos x="0" y="69850"/>
                </a:cxn>
                <a:cxn ang="0">
                  <a:pos x="45069" y="49083"/>
                </a:cxn>
                <a:cxn ang="0">
                  <a:pos x="82627" y="0"/>
                </a:cxn>
                <a:cxn ang="0">
                  <a:pos x="153988" y="35868"/>
                </a:cxn>
              </a:cxnLst>
              <a:pathLst>
                <a:path w="82" h="74">
                  <a:moveTo>
                    <a:pt x="82" y="19"/>
                  </a:moveTo>
                  <a:cubicBezTo>
                    <a:pt x="64" y="30"/>
                    <a:pt x="65" y="74"/>
                    <a:pt x="27" y="50"/>
                  </a:cubicBezTo>
                  <a:cubicBezTo>
                    <a:pt x="22" y="36"/>
                    <a:pt x="1" y="55"/>
                    <a:pt x="0" y="37"/>
                  </a:cubicBezTo>
                  <a:cubicBezTo>
                    <a:pt x="0" y="21"/>
                    <a:pt x="16" y="28"/>
                    <a:pt x="24" y="26"/>
                  </a:cubicBezTo>
                  <a:cubicBezTo>
                    <a:pt x="39" y="23"/>
                    <a:pt x="30" y="4"/>
                    <a:pt x="44" y="0"/>
                  </a:cubicBezTo>
                  <a:cubicBezTo>
                    <a:pt x="54" y="10"/>
                    <a:pt x="64" y="22"/>
                    <a:pt x="82" y="19"/>
                  </a:cubicBezTo>
                  <a:close/>
                </a:path>
              </a:pathLst>
            </a:custGeom>
            <a:solidFill>
              <a:srgbClr val="81AA80"/>
            </a:solidFill>
            <a:ln w="9525">
              <a:noFill/>
            </a:ln>
          </p:spPr>
          <p:txBody>
            <a:bodyPr/>
            <a:p>
              <a:endParaRPr lang="zh-CN" altLang="en-US"/>
            </a:p>
          </p:txBody>
        </p:sp>
        <p:sp>
          <p:nvSpPr>
            <p:cNvPr id="35979" name="Freeform 141"/>
            <p:cNvSpPr/>
            <p:nvPr/>
          </p:nvSpPr>
          <p:spPr>
            <a:xfrm>
              <a:off x="3746500" y="3173413"/>
              <a:ext cx="106363" cy="84138"/>
            </a:xfrm>
            <a:custGeom>
              <a:avLst/>
              <a:gdLst/>
              <a:ahLst/>
              <a:cxnLst>
                <a:cxn ang="0">
                  <a:pos x="91168" y="11218"/>
                </a:cxn>
                <a:cxn ang="0">
                  <a:pos x="106363" y="39264"/>
                </a:cxn>
                <a:cxn ang="0">
                  <a:pos x="17094" y="84138"/>
                </a:cxn>
                <a:cxn ang="0">
                  <a:pos x="7597" y="37394"/>
                </a:cxn>
                <a:cxn ang="0">
                  <a:pos x="91168" y="11218"/>
                </a:cxn>
              </a:cxnLst>
              <a:pathLst>
                <a:path w="56" h="45">
                  <a:moveTo>
                    <a:pt x="48" y="6"/>
                  </a:moveTo>
                  <a:cubicBezTo>
                    <a:pt x="50" y="11"/>
                    <a:pt x="53" y="16"/>
                    <a:pt x="56" y="21"/>
                  </a:cubicBezTo>
                  <a:cubicBezTo>
                    <a:pt x="43" y="33"/>
                    <a:pt x="17" y="22"/>
                    <a:pt x="9" y="45"/>
                  </a:cubicBezTo>
                  <a:cubicBezTo>
                    <a:pt x="0" y="38"/>
                    <a:pt x="3" y="29"/>
                    <a:pt x="4" y="20"/>
                  </a:cubicBezTo>
                  <a:cubicBezTo>
                    <a:pt x="14" y="2"/>
                    <a:pt x="30" y="0"/>
                    <a:pt x="48" y="6"/>
                  </a:cubicBezTo>
                  <a:close/>
                </a:path>
              </a:pathLst>
            </a:custGeom>
            <a:solidFill>
              <a:srgbClr val="D5DAC1"/>
            </a:solidFill>
            <a:ln w="9525">
              <a:noFill/>
            </a:ln>
          </p:spPr>
          <p:txBody>
            <a:bodyPr/>
            <a:p>
              <a:endParaRPr lang="zh-CN" altLang="en-US"/>
            </a:p>
          </p:txBody>
        </p:sp>
        <p:sp>
          <p:nvSpPr>
            <p:cNvPr id="35980" name="Freeform 142"/>
            <p:cNvSpPr/>
            <p:nvPr/>
          </p:nvSpPr>
          <p:spPr>
            <a:xfrm>
              <a:off x="3827463" y="3500438"/>
              <a:ext cx="506413" cy="393700"/>
            </a:xfrm>
            <a:custGeom>
              <a:avLst/>
              <a:gdLst/>
              <a:ahLst/>
              <a:cxnLst>
                <a:cxn ang="0">
                  <a:pos x="387810" y="44994"/>
                </a:cxn>
                <a:cxn ang="0">
                  <a:pos x="431109" y="16872"/>
                </a:cxn>
                <a:cxn ang="0">
                  <a:pos x="474409" y="31870"/>
                </a:cxn>
                <a:cxn ang="0">
                  <a:pos x="348276" y="314960"/>
                </a:cxn>
                <a:cxn ang="0">
                  <a:pos x="199553" y="367453"/>
                </a:cxn>
                <a:cxn ang="0">
                  <a:pos x="156253" y="393700"/>
                </a:cxn>
                <a:cxn ang="0">
                  <a:pos x="154371" y="320584"/>
                </a:cxn>
                <a:cxn ang="0">
                  <a:pos x="48946" y="253092"/>
                </a:cxn>
                <a:cxn ang="0">
                  <a:pos x="37651" y="170603"/>
                </a:cxn>
                <a:cxn ang="0">
                  <a:pos x="152488" y="73115"/>
                </a:cxn>
                <a:cxn ang="0">
                  <a:pos x="184492" y="63741"/>
                </a:cxn>
                <a:cxn ang="0">
                  <a:pos x="387810" y="44994"/>
                </a:cxn>
              </a:cxnLst>
              <a:pathLst>
                <a:path w="269" h="210">
                  <a:moveTo>
                    <a:pt x="206" y="24"/>
                  </a:moveTo>
                  <a:cubicBezTo>
                    <a:pt x="214" y="19"/>
                    <a:pt x="222" y="14"/>
                    <a:pt x="229" y="9"/>
                  </a:cubicBezTo>
                  <a:cubicBezTo>
                    <a:pt x="241" y="0"/>
                    <a:pt x="246" y="8"/>
                    <a:pt x="252" y="17"/>
                  </a:cubicBezTo>
                  <a:cubicBezTo>
                    <a:pt x="269" y="69"/>
                    <a:pt x="235" y="147"/>
                    <a:pt x="185" y="168"/>
                  </a:cubicBezTo>
                  <a:cubicBezTo>
                    <a:pt x="159" y="179"/>
                    <a:pt x="132" y="187"/>
                    <a:pt x="106" y="196"/>
                  </a:cubicBezTo>
                  <a:cubicBezTo>
                    <a:pt x="98" y="200"/>
                    <a:pt x="91" y="205"/>
                    <a:pt x="83" y="210"/>
                  </a:cubicBezTo>
                  <a:cubicBezTo>
                    <a:pt x="71" y="197"/>
                    <a:pt x="73" y="184"/>
                    <a:pt x="82" y="171"/>
                  </a:cubicBezTo>
                  <a:cubicBezTo>
                    <a:pt x="72" y="145"/>
                    <a:pt x="45" y="147"/>
                    <a:pt x="26" y="135"/>
                  </a:cubicBezTo>
                  <a:cubicBezTo>
                    <a:pt x="3" y="122"/>
                    <a:pt x="0" y="109"/>
                    <a:pt x="20" y="91"/>
                  </a:cubicBezTo>
                  <a:cubicBezTo>
                    <a:pt x="40" y="74"/>
                    <a:pt x="60" y="56"/>
                    <a:pt x="81" y="39"/>
                  </a:cubicBezTo>
                  <a:cubicBezTo>
                    <a:pt x="85" y="35"/>
                    <a:pt x="95" y="32"/>
                    <a:pt x="98" y="34"/>
                  </a:cubicBezTo>
                  <a:cubicBezTo>
                    <a:pt x="137" y="60"/>
                    <a:pt x="171" y="40"/>
                    <a:pt x="206" y="24"/>
                  </a:cubicBezTo>
                  <a:close/>
                </a:path>
              </a:pathLst>
            </a:custGeom>
            <a:solidFill>
              <a:srgbClr val="88B283"/>
            </a:solidFill>
            <a:ln w="9525">
              <a:noFill/>
            </a:ln>
          </p:spPr>
          <p:txBody>
            <a:bodyPr/>
            <a:p>
              <a:endParaRPr lang="zh-CN" altLang="en-US"/>
            </a:p>
          </p:txBody>
        </p:sp>
        <p:sp>
          <p:nvSpPr>
            <p:cNvPr id="35981" name="Freeform 143"/>
            <p:cNvSpPr/>
            <p:nvPr/>
          </p:nvSpPr>
          <p:spPr>
            <a:xfrm>
              <a:off x="4154488" y="3328988"/>
              <a:ext cx="149225" cy="203200"/>
            </a:xfrm>
            <a:custGeom>
              <a:avLst/>
              <a:gdLst/>
              <a:ahLst/>
              <a:cxnLst>
                <a:cxn ang="0">
                  <a:pos x="147336" y="203200"/>
                </a:cxn>
                <a:cxn ang="0">
                  <a:pos x="103890" y="188148"/>
                </a:cxn>
                <a:cxn ang="0">
                  <a:pos x="100112" y="182503"/>
                </a:cxn>
                <a:cxn ang="0">
                  <a:pos x="9444" y="148637"/>
                </a:cxn>
                <a:cxn ang="0">
                  <a:pos x="37778" y="28222"/>
                </a:cxn>
                <a:cxn ang="0">
                  <a:pos x="45334" y="0"/>
                </a:cxn>
                <a:cxn ang="0">
                  <a:pos x="147336" y="203200"/>
                </a:cxn>
              </a:cxnLst>
              <a:pathLst>
                <a:path w="79" h="108">
                  <a:moveTo>
                    <a:pt x="78" y="108"/>
                  </a:moveTo>
                  <a:cubicBezTo>
                    <a:pt x="70" y="105"/>
                    <a:pt x="63" y="102"/>
                    <a:pt x="55" y="100"/>
                  </a:cubicBezTo>
                  <a:cubicBezTo>
                    <a:pt x="54" y="99"/>
                    <a:pt x="54" y="97"/>
                    <a:pt x="53" y="97"/>
                  </a:cubicBezTo>
                  <a:cubicBezTo>
                    <a:pt x="4" y="86"/>
                    <a:pt x="2" y="85"/>
                    <a:pt x="5" y="79"/>
                  </a:cubicBezTo>
                  <a:cubicBezTo>
                    <a:pt x="12" y="58"/>
                    <a:pt x="0" y="33"/>
                    <a:pt x="20" y="15"/>
                  </a:cubicBezTo>
                  <a:cubicBezTo>
                    <a:pt x="23" y="12"/>
                    <a:pt x="23" y="5"/>
                    <a:pt x="24" y="0"/>
                  </a:cubicBezTo>
                  <a:cubicBezTo>
                    <a:pt x="60" y="27"/>
                    <a:pt x="79" y="62"/>
                    <a:pt x="78" y="108"/>
                  </a:cubicBezTo>
                  <a:close/>
                </a:path>
              </a:pathLst>
            </a:custGeom>
            <a:solidFill>
              <a:srgbClr val="9EBD93"/>
            </a:solidFill>
            <a:ln w="9525">
              <a:noFill/>
            </a:ln>
          </p:spPr>
          <p:txBody>
            <a:bodyPr/>
            <a:p>
              <a:endParaRPr lang="zh-CN" altLang="en-US"/>
            </a:p>
          </p:txBody>
        </p:sp>
      </p:grpSp>
      <p:pic>
        <p:nvPicPr>
          <p:cNvPr id="147" name="图片 146"/>
          <p:cNvPicPr>
            <a:picLocks noChangeAspect="1"/>
          </p:cNvPicPr>
          <p:nvPr/>
        </p:nvPicPr>
        <p:blipFill>
          <a:blip r:embed="rId1"/>
          <a:stretch>
            <a:fillRect/>
          </a:stretch>
        </p:blipFill>
        <p:spPr>
          <a:xfrm>
            <a:off x="4903788" y="996950"/>
            <a:ext cx="2185987" cy="2152650"/>
          </a:xfrm>
          <a:prstGeom prst="rect">
            <a:avLst/>
          </a:prstGeom>
          <a:noFill/>
          <a:ln w="9525">
            <a:noFill/>
          </a:ln>
        </p:spPr>
      </p:pic>
      <p:sp>
        <p:nvSpPr>
          <p:cNvPr id="148" name="TextBox 7"/>
          <p:cNvSpPr txBox="1"/>
          <p:nvPr/>
        </p:nvSpPr>
        <p:spPr>
          <a:xfrm>
            <a:off x="5438775" y="1328738"/>
            <a:ext cx="1300163" cy="1444625"/>
          </a:xfrm>
          <a:prstGeom prst="rect">
            <a:avLst/>
          </a:prstGeom>
          <a:noFill/>
          <a:ln w="9525">
            <a:noFill/>
          </a:ln>
        </p:spPr>
        <p:txBody>
          <a:bodyPr wrap="none" anchor="t">
            <a:spAutoFit/>
          </a:bodyPr>
          <a:p>
            <a:r>
              <a:rPr lang="zh-CN" altLang="zh-CN" sz="8800" b="1" dirty="0">
                <a:solidFill>
                  <a:srgbClr val="404040"/>
                </a:solidFill>
                <a:latin typeface="微软雅黑" panose="020B0503020204020204" charset="-122"/>
                <a:ea typeface="微软雅黑" panose="020B0503020204020204" charset="-122"/>
              </a:rPr>
              <a:t>二</a:t>
            </a:r>
            <a:endParaRPr lang="zh-CN" altLang="zh-CN" sz="8800" b="1" dirty="0">
              <a:solidFill>
                <a:srgbClr val="404040"/>
              </a:solidFill>
              <a:latin typeface="微软雅黑" panose="020B0503020204020204" charset="-122"/>
              <a:ea typeface="微软雅黑" panose="020B0503020204020204" charset="-122"/>
            </a:endParaRPr>
          </a:p>
        </p:txBody>
      </p:sp>
      <p:sp>
        <p:nvSpPr>
          <p:cNvPr id="149" name="TextBox 8"/>
          <p:cNvSpPr txBox="1"/>
          <p:nvPr/>
        </p:nvSpPr>
        <p:spPr>
          <a:xfrm>
            <a:off x="2422525" y="3213100"/>
            <a:ext cx="7177088" cy="1446213"/>
          </a:xfrm>
          <a:prstGeom prst="rect">
            <a:avLst/>
          </a:prstGeom>
          <a:noFill/>
          <a:ln w="9525">
            <a:noFill/>
          </a:ln>
        </p:spPr>
        <p:txBody>
          <a:bodyPr wrap="square" anchor="t">
            <a:spAutoFit/>
          </a:bodyPr>
          <a:p>
            <a:pPr algn="ctr"/>
            <a:r>
              <a:rPr lang="zh-CN" altLang="en-US" sz="8800" b="1" dirty="0">
                <a:solidFill>
                  <a:srgbClr val="404040"/>
                </a:solidFill>
                <a:latin typeface="微软雅黑" panose="020B0503020204020204" charset="-122"/>
                <a:ea typeface="微软雅黑" panose="020B0503020204020204" charset="-122"/>
              </a:rPr>
              <a:t>直面矛盾心理</a:t>
            </a:r>
            <a:endParaRPr lang="zh-CN" altLang="en-US" sz="8800" b="1" dirty="0">
              <a:solidFill>
                <a:srgbClr val="404040"/>
              </a:solidFill>
              <a:latin typeface="微软雅黑" panose="020B0503020204020204" charset="-122"/>
              <a:ea typeface="微软雅黑" panose="020B0503020204020204" charset="-122"/>
            </a:endParaRPr>
          </a:p>
        </p:txBody>
      </p:sp>
      <p:pic>
        <p:nvPicPr>
          <p:cNvPr id="35985" name="图片 149"/>
          <p:cNvPicPr>
            <a:picLocks noChangeAspect="1"/>
          </p:cNvPicPr>
          <p:nvPr/>
        </p:nvPicPr>
        <p:blipFill>
          <a:blip r:embed="rId2"/>
          <a:srcRect b="40509"/>
          <a:stretch>
            <a:fillRect/>
          </a:stretch>
        </p:blipFill>
        <p:spPr>
          <a:xfrm>
            <a:off x="0" y="5518150"/>
            <a:ext cx="6553200" cy="1344613"/>
          </a:xfrm>
          <a:prstGeom prst="rect">
            <a:avLst/>
          </a:prstGeom>
          <a:noFill/>
          <a:ln w="9525">
            <a:noFill/>
          </a:ln>
        </p:spPr>
      </p:pic>
      <p:pic>
        <p:nvPicPr>
          <p:cNvPr id="35986" name="图片 150"/>
          <p:cNvPicPr>
            <a:picLocks noChangeAspect="1"/>
          </p:cNvPicPr>
          <p:nvPr/>
        </p:nvPicPr>
        <p:blipFill>
          <a:blip r:embed="rId2"/>
          <a:srcRect b="40509"/>
          <a:stretch>
            <a:fillRect/>
          </a:stretch>
        </p:blipFill>
        <p:spPr>
          <a:xfrm>
            <a:off x="6389688" y="5654675"/>
            <a:ext cx="5889625" cy="1208088"/>
          </a:xfrm>
          <a:prstGeom prst="rect">
            <a:avLst/>
          </a:prstGeom>
          <a:noFill/>
          <a:ln w="9525">
            <a:noFill/>
          </a:ln>
        </p:spPr>
      </p:pic>
      <p:pic>
        <p:nvPicPr>
          <p:cNvPr id="35987" name="图片 151"/>
          <p:cNvPicPr>
            <a:picLocks noChangeAspect="1"/>
          </p:cNvPicPr>
          <p:nvPr/>
        </p:nvPicPr>
        <p:blipFill>
          <a:blip r:embed="rId3"/>
          <a:srcRect l="27002" t="56148"/>
          <a:stretch>
            <a:fillRect/>
          </a:stretch>
        </p:blipFill>
        <p:spPr>
          <a:xfrm>
            <a:off x="0" y="0"/>
            <a:ext cx="2403475" cy="1458913"/>
          </a:xfrm>
          <a:prstGeom prst="rect">
            <a:avLst/>
          </a:prstGeom>
          <a:noFill/>
          <a:ln w="9525">
            <a:noFill/>
          </a:ln>
        </p:spPr>
      </p:pic>
      <p:pic>
        <p:nvPicPr>
          <p:cNvPr id="35988" name="图片 152"/>
          <p:cNvPicPr>
            <a:picLocks noChangeAspect="1"/>
          </p:cNvPicPr>
          <p:nvPr/>
        </p:nvPicPr>
        <p:blipFill>
          <a:blip r:embed="rId4"/>
          <a:stretch>
            <a:fillRect/>
          </a:stretch>
        </p:blipFill>
        <p:spPr>
          <a:xfrm>
            <a:off x="10185400" y="1016000"/>
            <a:ext cx="890588" cy="884238"/>
          </a:xfrm>
          <a:prstGeom prst="rect">
            <a:avLst/>
          </a:prstGeom>
          <a:noFill/>
          <a:ln w="9525">
            <a:noFill/>
          </a:ln>
        </p:spPr>
      </p:pic>
      <p:pic>
        <p:nvPicPr>
          <p:cNvPr id="35989" name="图片 153"/>
          <p:cNvPicPr>
            <a:picLocks noChangeAspect="1"/>
          </p:cNvPicPr>
          <p:nvPr/>
        </p:nvPicPr>
        <p:blipFill>
          <a:blip r:embed="rId5"/>
          <a:stretch>
            <a:fillRect/>
          </a:stretch>
        </p:blipFill>
        <p:spPr>
          <a:xfrm>
            <a:off x="2424113" y="3857625"/>
            <a:ext cx="631825" cy="627063"/>
          </a:xfrm>
          <a:prstGeom prst="rect">
            <a:avLst/>
          </a:prstGeom>
          <a:noFill/>
          <a:ln w="9525">
            <a:noFill/>
          </a:ln>
        </p:spPr>
      </p:pic>
      <p:cxnSp>
        <p:nvCxnSpPr>
          <p:cNvPr id="155" name="直接连接符 154"/>
          <p:cNvCxnSpPr/>
          <p:nvPr/>
        </p:nvCxnSpPr>
        <p:spPr>
          <a:xfrm flipH="1">
            <a:off x="2142527" y="2145552"/>
            <a:ext cx="562058" cy="562058"/>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flipH="1">
            <a:off x="5290089" y="627560"/>
            <a:ext cx="1004774" cy="1004774"/>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flipH="1">
            <a:off x="4142081" y="4927430"/>
            <a:ext cx="562058" cy="562058"/>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flipH="1">
            <a:off x="9334499" y="3213706"/>
            <a:ext cx="562058" cy="562058"/>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9" name="Freeform 36"/>
          <p:cNvSpPr/>
          <p:nvPr/>
        </p:nvSpPr>
        <p:spPr>
          <a:xfrm>
            <a:off x="2740025" y="1214438"/>
            <a:ext cx="511175" cy="479425"/>
          </a:xfrm>
          <a:custGeom>
            <a:avLst/>
            <a:gdLst/>
            <a:ahLst/>
            <a:cxnLst>
              <a:cxn ang="0">
                <a:pos x="511175" y="0"/>
              </a:cxn>
              <a:cxn ang="0">
                <a:pos x="454511" y="43365"/>
              </a:cxn>
              <a:cxn ang="0">
                <a:pos x="339979" y="287895"/>
              </a:cxn>
              <a:cxn ang="0">
                <a:pos x="294166" y="326442"/>
              </a:cxn>
              <a:cxn ang="0">
                <a:pos x="36168" y="445696"/>
              </a:cxn>
              <a:cxn ang="0">
                <a:pos x="13261" y="479425"/>
              </a:cxn>
              <a:cxn ang="0">
                <a:pos x="4822" y="455333"/>
              </a:cxn>
              <a:cxn ang="0">
                <a:pos x="243531" y="256576"/>
              </a:cxn>
              <a:cxn ang="0">
                <a:pos x="268849" y="227666"/>
              </a:cxn>
              <a:cxn ang="0">
                <a:pos x="511175" y="0"/>
              </a:cxn>
            </a:cxnLst>
            <a:pathLst>
              <a:path w="424" h="398">
                <a:moveTo>
                  <a:pt x="424" y="0"/>
                </a:moveTo>
                <a:cubicBezTo>
                  <a:pt x="416" y="22"/>
                  <a:pt x="391" y="22"/>
                  <a:pt x="377" y="36"/>
                </a:cubicBezTo>
                <a:cubicBezTo>
                  <a:pt x="319" y="92"/>
                  <a:pt x="285" y="159"/>
                  <a:pt x="282" y="239"/>
                </a:cubicBezTo>
                <a:cubicBezTo>
                  <a:pt x="280" y="268"/>
                  <a:pt x="280" y="281"/>
                  <a:pt x="244" y="271"/>
                </a:cubicBezTo>
                <a:cubicBezTo>
                  <a:pt x="145" y="242"/>
                  <a:pt x="85" y="303"/>
                  <a:pt x="30" y="370"/>
                </a:cubicBezTo>
                <a:cubicBezTo>
                  <a:pt x="23" y="379"/>
                  <a:pt x="17" y="389"/>
                  <a:pt x="11" y="398"/>
                </a:cubicBezTo>
                <a:cubicBezTo>
                  <a:pt x="0" y="393"/>
                  <a:pt x="2" y="384"/>
                  <a:pt x="4" y="378"/>
                </a:cubicBezTo>
                <a:cubicBezTo>
                  <a:pt x="28" y="282"/>
                  <a:pt x="103" y="218"/>
                  <a:pt x="202" y="213"/>
                </a:cubicBezTo>
                <a:cubicBezTo>
                  <a:pt x="221" y="212"/>
                  <a:pt x="221" y="202"/>
                  <a:pt x="223" y="189"/>
                </a:cubicBezTo>
                <a:cubicBezTo>
                  <a:pt x="236" y="99"/>
                  <a:pt x="334" y="7"/>
                  <a:pt x="424" y="0"/>
                </a:cubicBezTo>
                <a:close/>
              </a:path>
            </a:pathLst>
          </a:custGeom>
          <a:solidFill>
            <a:srgbClr val="4F819F"/>
          </a:solidFill>
          <a:ln w="9525">
            <a:noFill/>
          </a:ln>
        </p:spPr>
        <p:txBody>
          <a:bodyPr/>
          <a:p>
            <a:endParaRPr lang="zh-CN" altLang="en-US"/>
          </a:p>
        </p:txBody>
      </p:sp>
      <p:sp>
        <p:nvSpPr>
          <p:cNvPr id="160" name="Freeform 46"/>
          <p:cNvSpPr/>
          <p:nvPr/>
        </p:nvSpPr>
        <p:spPr>
          <a:xfrm>
            <a:off x="8596313" y="1901825"/>
            <a:ext cx="312737" cy="509588"/>
          </a:xfrm>
          <a:custGeom>
            <a:avLst/>
            <a:gdLst/>
            <a:ahLst/>
            <a:cxnLst>
              <a:cxn ang="0">
                <a:pos x="286070" y="509588"/>
              </a:cxn>
              <a:cxn ang="0">
                <a:pos x="270312" y="470946"/>
              </a:cxn>
              <a:cxn ang="0">
                <a:pos x="75154" y="299473"/>
              </a:cxn>
              <a:cxn ang="0">
                <a:pos x="52123" y="272907"/>
              </a:cxn>
              <a:cxn ang="0">
                <a:pos x="0" y="9660"/>
              </a:cxn>
              <a:cxn ang="0">
                <a:pos x="56971" y="27773"/>
              </a:cxn>
              <a:cxn ang="0">
                <a:pos x="147883" y="199246"/>
              </a:cxn>
              <a:cxn ang="0">
                <a:pos x="174551" y="246341"/>
              </a:cxn>
              <a:cxn ang="0">
                <a:pos x="298192" y="435927"/>
              </a:cxn>
              <a:cxn ang="0">
                <a:pos x="286070" y="509588"/>
              </a:cxn>
            </a:cxnLst>
            <a:pathLst>
              <a:path w="258" h="422">
                <a:moveTo>
                  <a:pt x="236" y="422"/>
                </a:moveTo>
                <a:cubicBezTo>
                  <a:pt x="222" y="410"/>
                  <a:pt x="224" y="400"/>
                  <a:pt x="223" y="390"/>
                </a:cubicBezTo>
                <a:cubicBezTo>
                  <a:pt x="213" y="296"/>
                  <a:pt x="156" y="244"/>
                  <a:pt x="62" y="248"/>
                </a:cubicBezTo>
                <a:cubicBezTo>
                  <a:pt x="43" y="249"/>
                  <a:pt x="34" y="247"/>
                  <a:pt x="43" y="226"/>
                </a:cubicBezTo>
                <a:cubicBezTo>
                  <a:pt x="80" y="133"/>
                  <a:pt x="70" y="80"/>
                  <a:pt x="0" y="8"/>
                </a:cubicBezTo>
                <a:cubicBezTo>
                  <a:pt x="21" y="0"/>
                  <a:pt x="35" y="11"/>
                  <a:pt x="47" y="23"/>
                </a:cubicBezTo>
                <a:cubicBezTo>
                  <a:pt x="87" y="62"/>
                  <a:pt x="122" y="105"/>
                  <a:pt x="122" y="165"/>
                </a:cubicBezTo>
                <a:cubicBezTo>
                  <a:pt x="121" y="182"/>
                  <a:pt x="123" y="198"/>
                  <a:pt x="144" y="204"/>
                </a:cubicBezTo>
                <a:cubicBezTo>
                  <a:pt x="221" y="228"/>
                  <a:pt x="258" y="278"/>
                  <a:pt x="246" y="361"/>
                </a:cubicBezTo>
                <a:cubicBezTo>
                  <a:pt x="243" y="380"/>
                  <a:pt x="248" y="401"/>
                  <a:pt x="236" y="422"/>
                </a:cubicBezTo>
                <a:close/>
              </a:path>
            </a:pathLst>
          </a:custGeom>
          <a:solidFill>
            <a:srgbClr val="5D6CB2"/>
          </a:solidFill>
          <a:ln w="9525">
            <a:noFill/>
          </a:ln>
        </p:spPr>
        <p:txBody>
          <a:bodyPr/>
          <a:p>
            <a:endParaRPr lang="zh-CN" altLang="en-US"/>
          </a:p>
        </p:txBody>
      </p:sp>
      <p:sp>
        <p:nvSpPr>
          <p:cNvPr id="161" name="Freeform 51"/>
          <p:cNvSpPr/>
          <p:nvPr/>
        </p:nvSpPr>
        <p:spPr>
          <a:xfrm>
            <a:off x="7329488" y="1141413"/>
            <a:ext cx="520700" cy="257175"/>
          </a:xfrm>
          <a:custGeom>
            <a:avLst/>
            <a:gdLst/>
            <a:ahLst/>
            <a:cxnLst>
              <a:cxn ang="0">
                <a:pos x="0" y="20622"/>
              </a:cxn>
              <a:cxn ang="0">
                <a:pos x="105106" y="12130"/>
              </a:cxn>
              <a:cxn ang="0">
                <a:pos x="236791" y="101899"/>
              </a:cxn>
              <a:cxn ang="0">
                <a:pos x="274243" y="109178"/>
              </a:cxn>
              <a:cxn ang="0">
                <a:pos x="520700" y="257175"/>
              </a:cxn>
              <a:cxn ang="0">
                <a:pos x="477207" y="201372"/>
              </a:cxn>
              <a:cxn ang="0">
                <a:pos x="248872" y="186815"/>
              </a:cxn>
              <a:cxn ang="0">
                <a:pos x="196923" y="178324"/>
              </a:cxn>
              <a:cxn ang="0">
                <a:pos x="153431" y="86129"/>
              </a:cxn>
              <a:cxn ang="0">
                <a:pos x="0" y="20622"/>
              </a:cxn>
            </a:cxnLst>
            <a:pathLst>
              <a:path w="431" h="212">
                <a:moveTo>
                  <a:pt x="0" y="17"/>
                </a:moveTo>
                <a:cubicBezTo>
                  <a:pt x="30" y="0"/>
                  <a:pt x="59" y="2"/>
                  <a:pt x="87" y="10"/>
                </a:cubicBezTo>
                <a:cubicBezTo>
                  <a:pt x="131" y="23"/>
                  <a:pt x="170" y="47"/>
                  <a:pt x="196" y="84"/>
                </a:cubicBezTo>
                <a:cubicBezTo>
                  <a:pt x="207" y="99"/>
                  <a:pt x="214" y="96"/>
                  <a:pt x="227" y="90"/>
                </a:cubicBezTo>
                <a:cubicBezTo>
                  <a:pt x="325" y="44"/>
                  <a:pt x="414" y="95"/>
                  <a:pt x="431" y="212"/>
                </a:cubicBezTo>
                <a:cubicBezTo>
                  <a:pt x="416" y="193"/>
                  <a:pt x="405" y="180"/>
                  <a:pt x="395" y="166"/>
                </a:cubicBezTo>
                <a:cubicBezTo>
                  <a:pt x="342" y="86"/>
                  <a:pt x="244" y="110"/>
                  <a:pt x="206" y="154"/>
                </a:cubicBezTo>
                <a:cubicBezTo>
                  <a:pt x="181" y="183"/>
                  <a:pt x="174" y="171"/>
                  <a:pt x="163" y="147"/>
                </a:cubicBezTo>
                <a:cubicBezTo>
                  <a:pt x="151" y="121"/>
                  <a:pt x="149" y="92"/>
                  <a:pt x="127" y="71"/>
                </a:cubicBezTo>
                <a:cubicBezTo>
                  <a:pt x="99" y="42"/>
                  <a:pt x="85" y="35"/>
                  <a:pt x="0" y="17"/>
                </a:cubicBezTo>
                <a:close/>
              </a:path>
            </a:pathLst>
          </a:custGeom>
          <a:solidFill>
            <a:srgbClr val="4D3E49"/>
          </a:solidFill>
          <a:ln w="9525">
            <a:noFill/>
          </a:ln>
        </p:spPr>
        <p:txBody>
          <a:bodyPr/>
          <a:p>
            <a:endParaRPr lang="zh-CN" altLang="en-US"/>
          </a:p>
        </p:txBody>
      </p:sp>
      <p:sp>
        <p:nvSpPr>
          <p:cNvPr id="162" name="Freeform 70"/>
          <p:cNvSpPr/>
          <p:nvPr/>
        </p:nvSpPr>
        <p:spPr>
          <a:xfrm>
            <a:off x="4298950" y="3084513"/>
            <a:ext cx="273050" cy="377825"/>
          </a:xfrm>
          <a:custGeom>
            <a:avLst/>
            <a:gdLst/>
            <a:ahLst/>
            <a:cxnLst>
              <a:cxn ang="0">
                <a:pos x="273050" y="0"/>
              </a:cxn>
              <a:cxn ang="0">
                <a:pos x="248886" y="16899"/>
              </a:cxn>
              <a:cxn ang="0">
                <a:pos x="194517" y="172616"/>
              </a:cxn>
              <a:cxn ang="0">
                <a:pos x="172770" y="210036"/>
              </a:cxn>
              <a:cxn ang="0">
                <a:pos x="45911" y="357304"/>
              </a:cxn>
              <a:cxn ang="0">
                <a:pos x="39870" y="377825"/>
              </a:cxn>
              <a:cxn ang="0">
                <a:pos x="70074" y="194344"/>
              </a:cxn>
              <a:cxn ang="0">
                <a:pos x="141357" y="94154"/>
              </a:cxn>
              <a:cxn ang="0">
                <a:pos x="273050" y="0"/>
              </a:cxn>
            </a:cxnLst>
            <a:pathLst>
              <a:path w="226" h="313">
                <a:moveTo>
                  <a:pt x="226" y="0"/>
                </a:moveTo>
                <a:cubicBezTo>
                  <a:pt x="214" y="9"/>
                  <a:pt x="210" y="12"/>
                  <a:pt x="206" y="14"/>
                </a:cubicBezTo>
                <a:cubicBezTo>
                  <a:pt x="147" y="53"/>
                  <a:pt x="138" y="75"/>
                  <a:pt x="161" y="143"/>
                </a:cubicBezTo>
                <a:cubicBezTo>
                  <a:pt x="169" y="165"/>
                  <a:pt x="167" y="171"/>
                  <a:pt x="143" y="174"/>
                </a:cubicBezTo>
                <a:cubicBezTo>
                  <a:pt x="57" y="181"/>
                  <a:pt x="32" y="211"/>
                  <a:pt x="38" y="296"/>
                </a:cubicBezTo>
                <a:cubicBezTo>
                  <a:pt x="39" y="302"/>
                  <a:pt x="39" y="308"/>
                  <a:pt x="33" y="313"/>
                </a:cubicBezTo>
                <a:cubicBezTo>
                  <a:pt x="0" y="270"/>
                  <a:pt x="11" y="192"/>
                  <a:pt x="58" y="161"/>
                </a:cubicBezTo>
                <a:cubicBezTo>
                  <a:pt x="90" y="140"/>
                  <a:pt x="113" y="122"/>
                  <a:pt x="117" y="78"/>
                </a:cubicBezTo>
                <a:cubicBezTo>
                  <a:pt x="120" y="33"/>
                  <a:pt x="164" y="6"/>
                  <a:pt x="226" y="0"/>
                </a:cubicBezTo>
                <a:close/>
              </a:path>
            </a:pathLst>
          </a:custGeom>
          <a:solidFill>
            <a:srgbClr val="564D8C"/>
          </a:solidFill>
          <a:ln w="9525">
            <a:noFill/>
          </a:ln>
        </p:spPr>
        <p:txBody>
          <a:bodyPr/>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
                                  </p:stCondLst>
                                  <p:childTnLst>
                                    <p:set>
                                      <p:cBhvr>
                                        <p:cTn id="6" dur="1" fill="hold">
                                          <p:stCondLst>
                                            <p:cond delay="0"/>
                                          </p:stCondLst>
                                        </p:cTn>
                                        <p:tgtEl>
                                          <p:spTgt spid="148"/>
                                        </p:tgtEl>
                                        <p:attrNameLst>
                                          <p:attrName>style.visibility</p:attrName>
                                        </p:attrNameLst>
                                      </p:cBhvr>
                                      <p:to>
                                        <p:strVal val="visible"/>
                                      </p:to>
                                    </p:set>
                                    <p:anim calcmode="lin" valueType="num">
                                      <p:cBhvr>
                                        <p:cTn id="7" dur="500" fill="hold"/>
                                        <p:tgtEl>
                                          <p:spTgt spid="148"/>
                                        </p:tgtEl>
                                        <p:attrNameLst>
                                          <p:attrName>ppt_w</p:attrName>
                                        </p:attrNameLst>
                                      </p:cBhvr>
                                      <p:tavLst>
                                        <p:tav tm="0">
                                          <p:val>
                                            <p:fltVal val="0.000000"/>
                                          </p:val>
                                        </p:tav>
                                        <p:tav tm="100000">
                                          <p:val>
                                            <p:strVal val="#ppt_w"/>
                                          </p:val>
                                        </p:tav>
                                      </p:tavLst>
                                    </p:anim>
                                    <p:anim calcmode="lin" valueType="num">
                                      <p:cBhvr>
                                        <p:cTn id="8" dur="500" fill="hold"/>
                                        <p:tgtEl>
                                          <p:spTgt spid="148"/>
                                        </p:tgtEl>
                                        <p:attrNameLst>
                                          <p:attrName>ppt_h</p:attrName>
                                        </p:attrNameLst>
                                      </p:cBhvr>
                                      <p:tavLst>
                                        <p:tav tm="0">
                                          <p:val>
                                            <p:fltVal val="0.000000"/>
                                          </p:val>
                                        </p:tav>
                                        <p:tav tm="100000">
                                          <p:val>
                                            <p:strVal val="#ppt_h"/>
                                          </p:val>
                                        </p:tav>
                                      </p:tavLst>
                                    </p:anim>
                                    <p:animEffect transition="in" filter="fade">
                                      <p:cBhvr>
                                        <p:cTn id="9" dur="500"/>
                                        <p:tgtEl>
                                          <p:spTgt spid="148"/>
                                        </p:tgtEl>
                                      </p:cBhvr>
                                    </p:animEffect>
                                  </p:childTnLst>
                                </p:cTn>
                              </p:par>
                              <p:par>
                                <p:cTn id="10" presetID="10" presetClass="entr" presetSubtype="0" fill="hold" nodeType="withEffect">
                                  <p:stCondLst>
                                    <p:cond delay="30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500"/>
                                        <p:tgtEl>
                                          <p:spTgt spid="147"/>
                                        </p:tgtEl>
                                      </p:cBhvr>
                                    </p:animEffect>
                                  </p:childTnLst>
                                </p:cTn>
                              </p:par>
                            </p:childTnLst>
                          </p:cTn>
                        </p:par>
                        <p:par>
                          <p:cTn id="13" fill="hold">
                            <p:stCondLst>
                              <p:cond delay="800"/>
                            </p:stCondLst>
                            <p:childTnLst>
                              <p:par>
                                <p:cTn id="14" presetID="22" presetClass="entr" presetSubtype="8" fill="hold" grpId="0" nodeType="afterEffect">
                                  <p:stCondLst>
                                    <p:cond delay="0"/>
                                  </p:stCondLst>
                                  <p:childTnLst>
                                    <p:set>
                                      <p:cBhvr>
                                        <p:cTn id="15" dur="1" fill="hold">
                                          <p:stCondLst>
                                            <p:cond delay="0"/>
                                          </p:stCondLst>
                                        </p:cTn>
                                        <p:tgtEl>
                                          <p:spTgt spid="149"/>
                                        </p:tgtEl>
                                        <p:attrNameLst>
                                          <p:attrName>style.visibility</p:attrName>
                                        </p:attrNameLst>
                                      </p:cBhvr>
                                      <p:to>
                                        <p:strVal val="visible"/>
                                      </p:to>
                                    </p:set>
                                    <p:animEffect transition="in" filter="wipe(left)">
                                      <p:cBhvr>
                                        <p:cTn id="16" dur="500"/>
                                        <p:tgtEl>
                                          <p:spTgt spid="149"/>
                                        </p:tgtEl>
                                      </p:cBhvr>
                                    </p:animEffect>
                                  </p:childTnLst>
                                </p:cTn>
                              </p:par>
                              <p:par>
                                <p:cTn id="17" presetID="12" presetClass="entr" presetSubtype="8" fill="hold" nodeType="withEffect">
                                  <p:stCondLst>
                                    <p:cond delay="0"/>
                                  </p:stCondLst>
                                  <p:childTnLst>
                                    <p:set>
                                      <p:cBhvr>
                                        <p:cTn id="18" dur="1" fill="hold">
                                          <p:stCondLst>
                                            <p:cond delay="0"/>
                                          </p:stCondLst>
                                        </p:cTn>
                                        <p:tgtEl>
                                          <p:spTgt spid="146"/>
                                        </p:tgtEl>
                                        <p:attrNameLst>
                                          <p:attrName>style.visibility</p:attrName>
                                        </p:attrNameLst>
                                      </p:cBhvr>
                                      <p:to>
                                        <p:strVal val="visible"/>
                                      </p:to>
                                    </p:set>
                                    <p:anim calcmode="lin" valueType="num">
                                      <p:cBhvr>
                                        <p:cTn id="19" dur="500"/>
                                        <p:tgtEl>
                                          <p:spTgt spid="146"/>
                                        </p:tgtEl>
                                        <p:attrNameLst>
                                          <p:attrName>ppt_x</p:attrName>
                                        </p:attrNameLst>
                                      </p:cBhvr>
                                      <p:tavLst>
                                        <p:tav tm="0">
                                          <p:val>
                                            <p:strVal val="#ppt_x-#ppt_w*1.125000"/>
                                          </p:val>
                                        </p:tav>
                                        <p:tav tm="100000">
                                          <p:val>
                                            <p:strVal val="#ppt_x"/>
                                          </p:val>
                                        </p:tav>
                                      </p:tavLst>
                                    </p:anim>
                                    <p:animEffect transition="in" filter="wipe(right)">
                                      <p:cBhvr>
                                        <p:cTn id="20" dur="500"/>
                                        <p:tgtEl>
                                          <p:spTgt spid="146"/>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62"/>
                                        </p:tgtEl>
                                        <p:attrNameLst>
                                          <p:attrName>style.visibility</p:attrName>
                                        </p:attrNameLst>
                                      </p:cBhvr>
                                      <p:to>
                                        <p:strVal val="visible"/>
                                      </p:to>
                                    </p:set>
                                    <p:animEffect transition="in" filter="fade">
                                      <p:cBhvr>
                                        <p:cTn id="23" dur="1000"/>
                                        <p:tgtEl>
                                          <p:spTgt spid="162"/>
                                        </p:tgtEl>
                                      </p:cBhvr>
                                    </p:animEffect>
                                    <p:anim calcmode="lin" valueType="num">
                                      <p:cBhvr>
                                        <p:cTn id="24" dur="1000" fill="hold"/>
                                        <p:tgtEl>
                                          <p:spTgt spid="162"/>
                                        </p:tgtEl>
                                        <p:attrNameLst>
                                          <p:attrName>ppt_x</p:attrName>
                                        </p:attrNameLst>
                                      </p:cBhvr>
                                      <p:tavLst>
                                        <p:tav tm="0">
                                          <p:val>
                                            <p:strVal val="#ppt_x"/>
                                          </p:val>
                                        </p:tav>
                                        <p:tav tm="100000">
                                          <p:val>
                                            <p:strVal val="#ppt_x"/>
                                          </p:val>
                                        </p:tav>
                                      </p:tavLst>
                                    </p:anim>
                                    <p:anim calcmode="lin" valueType="num">
                                      <p:cBhvr>
                                        <p:cTn id="25" dur="1000" fill="hold"/>
                                        <p:tgtEl>
                                          <p:spTgt spid="16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500"/>
                                  </p:stCondLst>
                                  <p:childTnLst>
                                    <p:set>
                                      <p:cBhvr>
                                        <p:cTn id="27" dur="1" fill="hold">
                                          <p:stCondLst>
                                            <p:cond delay="0"/>
                                          </p:stCondLst>
                                        </p:cTn>
                                        <p:tgtEl>
                                          <p:spTgt spid="159"/>
                                        </p:tgtEl>
                                        <p:attrNameLst>
                                          <p:attrName>style.visibility</p:attrName>
                                        </p:attrNameLst>
                                      </p:cBhvr>
                                      <p:to>
                                        <p:strVal val="visible"/>
                                      </p:to>
                                    </p:set>
                                    <p:animEffect transition="in" filter="fade">
                                      <p:cBhvr>
                                        <p:cTn id="28" dur="1000"/>
                                        <p:tgtEl>
                                          <p:spTgt spid="159"/>
                                        </p:tgtEl>
                                      </p:cBhvr>
                                    </p:animEffect>
                                    <p:anim calcmode="lin" valueType="num">
                                      <p:cBhvr>
                                        <p:cTn id="29" dur="1000" fill="hold"/>
                                        <p:tgtEl>
                                          <p:spTgt spid="159"/>
                                        </p:tgtEl>
                                        <p:attrNameLst>
                                          <p:attrName>ppt_x</p:attrName>
                                        </p:attrNameLst>
                                      </p:cBhvr>
                                      <p:tavLst>
                                        <p:tav tm="0">
                                          <p:val>
                                            <p:strVal val="#ppt_x"/>
                                          </p:val>
                                        </p:tav>
                                        <p:tav tm="100000">
                                          <p:val>
                                            <p:strVal val="#ppt_x"/>
                                          </p:val>
                                        </p:tav>
                                      </p:tavLst>
                                    </p:anim>
                                    <p:anim calcmode="lin" valueType="num">
                                      <p:cBhvr>
                                        <p:cTn id="30" dur="1000" fill="hold"/>
                                        <p:tgtEl>
                                          <p:spTgt spid="15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200"/>
                                  </p:stCondLst>
                                  <p:childTnLst>
                                    <p:set>
                                      <p:cBhvr>
                                        <p:cTn id="32" dur="1" fill="hold">
                                          <p:stCondLst>
                                            <p:cond delay="0"/>
                                          </p:stCondLst>
                                        </p:cTn>
                                        <p:tgtEl>
                                          <p:spTgt spid="161"/>
                                        </p:tgtEl>
                                        <p:attrNameLst>
                                          <p:attrName>style.visibility</p:attrName>
                                        </p:attrNameLst>
                                      </p:cBhvr>
                                      <p:to>
                                        <p:strVal val="visible"/>
                                      </p:to>
                                    </p:set>
                                    <p:animEffect transition="in" filter="fade">
                                      <p:cBhvr>
                                        <p:cTn id="33" dur="1000"/>
                                        <p:tgtEl>
                                          <p:spTgt spid="161"/>
                                        </p:tgtEl>
                                      </p:cBhvr>
                                    </p:animEffect>
                                    <p:anim calcmode="lin" valueType="num">
                                      <p:cBhvr>
                                        <p:cTn id="34" dur="1000" fill="hold"/>
                                        <p:tgtEl>
                                          <p:spTgt spid="161"/>
                                        </p:tgtEl>
                                        <p:attrNameLst>
                                          <p:attrName>ppt_x</p:attrName>
                                        </p:attrNameLst>
                                      </p:cBhvr>
                                      <p:tavLst>
                                        <p:tav tm="0">
                                          <p:val>
                                            <p:strVal val="#ppt_x"/>
                                          </p:val>
                                        </p:tav>
                                        <p:tav tm="100000">
                                          <p:val>
                                            <p:strVal val="#ppt_x"/>
                                          </p:val>
                                        </p:tav>
                                      </p:tavLst>
                                    </p:anim>
                                    <p:anim calcmode="lin" valueType="num">
                                      <p:cBhvr>
                                        <p:cTn id="35" dur="1000" fill="hold"/>
                                        <p:tgtEl>
                                          <p:spTgt spid="16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900"/>
                                  </p:stCondLst>
                                  <p:childTnLst>
                                    <p:set>
                                      <p:cBhvr>
                                        <p:cTn id="37" dur="1" fill="hold">
                                          <p:stCondLst>
                                            <p:cond delay="0"/>
                                          </p:stCondLst>
                                        </p:cTn>
                                        <p:tgtEl>
                                          <p:spTgt spid="160"/>
                                        </p:tgtEl>
                                        <p:attrNameLst>
                                          <p:attrName>style.visibility</p:attrName>
                                        </p:attrNameLst>
                                      </p:cBhvr>
                                      <p:to>
                                        <p:strVal val="visible"/>
                                      </p:to>
                                    </p:set>
                                    <p:animEffect transition="in" filter="fade">
                                      <p:cBhvr>
                                        <p:cTn id="38" dur="1000"/>
                                        <p:tgtEl>
                                          <p:spTgt spid="160"/>
                                        </p:tgtEl>
                                      </p:cBhvr>
                                    </p:animEffect>
                                    <p:anim calcmode="lin" valueType="num">
                                      <p:cBhvr>
                                        <p:cTn id="39" dur="1000" fill="hold"/>
                                        <p:tgtEl>
                                          <p:spTgt spid="160"/>
                                        </p:tgtEl>
                                        <p:attrNameLst>
                                          <p:attrName>ppt_x</p:attrName>
                                        </p:attrNameLst>
                                      </p:cBhvr>
                                      <p:tavLst>
                                        <p:tav tm="0">
                                          <p:val>
                                            <p:strVal val="#ppt_x"/>
                                          </p:val>
                                        </p:tav>
                                        <p:tav tm="100000">
                                          <p:val>
                                            <p:strVal val="#ppt_x"/>
                                          </p:val>
                                        </p:tav>
                                      </p:tavLst>
                                    </p:anim>
                                    <p:anim calcmode="lin" valueType="num">
                                      <p:cBhvr>
                                        <p:cTn id="40" dur="1000" fill="hold"/>
                                        <p:tgtEl>
                                          <p:spTgt spid="160"/>
                                        </p:tgtEl>
                                        <p:attrNameLst>
                                          <p:attrName>ppt_y</p:attrName>
                                        </p:attrNameLst>
                                      </p:cBhvr>
                                      <p:tavLst>
                                        <p:tav tm="0">
                                          <p:val>
                                            <p:strVal val="#ppt_y+.1"/>
                                          </p:val>
                                        </p:tav>
                                        <p:tav tm="100000">
                                          <p:val>
                                            <p:strVal val="#ppt_y"/>
                                          </p:val>
                                        </p:tav>
                                      </p:tavLst>
                                    </p:anim>
                                  </p:childTnLst>
                                </p:cTn>
                              </p:par>
                              <p:par>
                                <p:cTn id="41" presetID="22" presetClass="entr" presetSubtype="1" fill="hold" nodeType="withEffect">
                                  <p:stCondLst>
                                    <p:cond delay="1500"/>
                                  </p:stCondLst>
                                  <p:childTnLst>
                                    <p:set>
                                      <p:cBhvr>
                                        <p:cTn id="42" dur="1" fill="hold">
                                          <p:stCondLst>
                                            <p:cond delay="0"/>
                                          </p:stCondLst>
                                        </p:cTn>
                                        <p:tgtEl>
                                          <p:spTgt spid="156"/>
                                        </p:tgtEl>
                                        <p:attrNameLst>
                                          <p:attrName>style.visibility</p:attrName>
                                        </p:attrNameLst>
                                      </p:cBhvr>
                                      <p:to>
                                        <p:strVal val="visible"/>
                                      </p:to>
                                    </p:set>
                                    <p:animEffect transition="in" filter="wipe(up)">
                                      <p:cBhvr>
                                        <p:cTn id="43" dur="500"/>
                                        <p:tgtEl>
                                          <p:spTgt spid="156"/>
                                        </p:tgtEl>
                                      </p:cBhvr>
                                    </p:animEffect>
                                  </p:childTnLst>
                                </p:cTn>
                              </p:par>
                              <p:par>
                                <p:cTn id="44" presetID="22" presetClass="entr" presetSubtype="1" fill="hold" nodeType="withEffect">
                                  <p:stCondLst>
                                    <p:cond delay="2400"/>
                                  </p:stCondLst>
                                  <p:childTnLst>
                                    <p:set>
                                      <p:cBhvr>
                                        <p:cTn id="45" dur="1" fill="hold">
                                          <p:stCondLst>
                                            <p:cond delay="0"/>
                                          </p:stCondLst>
                                        </p:cTn>
                                        <p:tgtEl>
                                          <p:spTgt spid="155"/>
                                        </p:tgtEl>
                                        <p:attrNameLst>
                                          <p:attrName>style.visibility</p:attrName>
                                        </p:attrNameLst>
                                      </p:cBhvr>
                                      <p:to>
                                        <p:strVal val="visible"/>
                                      </p:to>
                                    </p:set>
                                    <p:animEffect transition="in" filter="wipe(up)">
                                      <p:cBhvr>
                                        <p:cTn id="46" dur="500"/>
                                        <p:tgtEl>
                                          <p:spTgt spid="155"/>
                                        </p:tgtEl>
                                      </p:cBhvr>
                                    </p:animEffect>
                                  </p:childTnLst>
                                </p:cTn>
                              </p:par>
                              <p:par>
                                <p:cTn id="47" presetID="22" presetClass="entr" presetSubtype="1" fill="hold" nodeType="withEffect">
                                  <p:stCondLst>
                                    <p:cond delay="1900"/>
                                  </p:stCondLst>
                                  <p:childTnLst>
                                    <p:set>
                                      <p:cBhvr>
                                        <p:cTn id="48" dur="1" fill="hold">
                                          <p:stCondLst>
                                            <p:cond delay="0"/>
                                          </p:stCondLst>
                                        </p:cTn>
                                        <p:tgtEl>
                                          <p:spTgt spid="157"/>
                                        </p:tgtEl>
                                        <p:attrNameLst>
                                          <p:attrName>style.visibility</p:attrName>
                                        </p:attrNameLst>
                                      </p:cBhvr>
                                      <p:to>
                                        <p:strVal val="visible"/>
                                      </p:to>
                                    </p:set>
                                    <p:animEffect transition="in" filter="wipe(up)">
                                      <p:cBhvr>
                                        <p:cTn id="49" dur="500"/>
                                        <p:tgtEl>
                                          <p:spTgt spid="157"/>
                                        </p:tgtEl>
                                      </p:cBhvr>
                                    </p:animEffect>
                                  </p:childTnLst>
                                </p:cTn>
                              </p:par>
                              <p:par>
                                <p:cTn id="50" presetID="22" presetClass="entr" presetSubtype="1" fill="hold" nodeType="withEffect">
                                  <p:stCondLst>
                                    <p:cond delay="1300"/>
                                  </p:stCondLst>
                                  <p:childTnLst>
                                    <p:set>
                                      <p:cBhvr>
                                        <p:cTn id="51" dur="1" fill="hold">
                                          <p:stCondLst>
                                            <p:cond delay="0"/>
                                          </p:stCondLst>
                                        </p:cTn>
                                        <p:tgtEl>
                                          <p:spTgt spid="158"/>
                                        </p:tgtEl>
                                        <p:attrNameLst>
                                          <p:attrName>style.visibility</p:attrName>
                                        </p:attrNameLst>
                                      </p:cBhvr>
                                      <p:to>
                                        <p:strVal val="visible"/>
                                      </p:to>
                                    </p:set>
                                    <p:animEffect transition="in" filter="wipe(up)">
                                      <p:cBhvr>
                                        <p:cTn id="52"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49" grpId="0"/>
      <p:bldP spid="159" grpId="0" bldLvl="0" animBg="1"/>
      <p:bldP spid="160" grpId="0" bldLvl="0" animBg="1"/>
      <p:bldP spid="161" grpId="0" bldLvl="0" animBg="1"/>
      <p:bldP spid="16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0" y="0"/>
            <a:ext cx="12192000" cy="881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6866" name="Freeform 9"/>
          <p:cNvSpPr>
            <a:spLocks noEditPoints="1"/>
          </p:cNvSpPr>
          <p:nvPr/>
        </p:nvSpPr>
        <p:spPr>
          <a:xfrm>
            <a:off x="330200" y="203200"/>
            <a:ext cx="844550" cy="425450"/>
          </a:xfrm>
          <a:custGeom>
            <a:avLst/>
            <a:gdLst/>
            <a:ahLst/>
            <a:cxnLst>
              <a:cxn ang="0">
                <a:pos x="245110" y="396466"/>
              </a:cxn>
              <a:cxn ang="0">
                <a:pos x="26808" y="353988"/>
              </a:cxn>
              <a:cxn ang="0">
                <a:pos x="40851" y="115850"/>
              </a:cxn>
              <a:cxn ang="0">
                <a:pos x="199152" y="78521"/>
              </a:cxn>
              <a:cxn ang="0">
                <a:pos x="451922" y="70797"/>
              </a:cxn>
              <a:cxn ang="0">
                <a:pos x="725118" y="81095"/>
              </a:cxn>
              <a:cxn ang="0">
                <a:pos x="837460" y="162191"/>
              </a:cxn>
              <a:cxn ang="0">
                <a:pos x="640861" y="357850"/>
              </a:cxn>
              <a:cxn ang="0">
                <a:pos x="454475" y="370722"/>
              </a:cxn>
              <a:cxn ang="0">
                <a:pos x="180003" y="166052"/>
              </a:cxn>
              <a:cxn ang="0">
                <a:pos x="431496" y="229126"/>
              </a:cxn>
              <a:cxn ang="0">
                <a:pos x="431496" y="229126"/>
              </a:cxn>
              <a:cxn ang="0">
                <a:pos x="474901" y="213680"/>
              </a:cxn>
              <a:cxn ang="0">
                <a:pos x="509370" y="220116"/>
              </a:cxn>
              <a:cxn ang="0">
                <a:pos x="506817" y="212393"/>
              </a:cxn>
              <a:cxn ang="0">
                <a:pos x="183832" y="225265"/>
              </a:cxn>
              <a:cxn ang="0">
                <a:pos x="187662" y="190510"/>
              </a:cxn>
              <a:cxn ang="0">
                <a:pos x="436603" y="133871"/>
              </a:cxn>
              <a:cxn ang="0">
                <a:pos x="437879" y="190510"/>
              </a:cxn>
              <a:cxn ang="0">
                <a:pos x="505540" y="185361"/>
              </a:cxn>
              <a:cxn ang="0">
                <a:pos x="506817" y="127435"/>
              </a:cxn>
              <a:cxn ang="0">
                <a:pos x="514476" y="131297"/>
              </a:cxn>
              <a:cxn ang="0">
                <a:pos x="478731" y="135159"/>
              </a:cxn>
              <a:cxn ang="0">
                <a:pos x="472348" y="190510"/>
              </a:cxn>
              <a:cxn ang="0">
                <a:pos x="462135" y="162191"/>
              </a:cxn>
              <a:cxn ang="0">
                <a:pos x="326814" y="218829"/>
              </a:cxn>
              <a:cxn ang="0">
                <a:pos x="326814" y="167339"/>
              </a:cxn>
              <a:cxn ang="0">
                <a:pos x="292345" y="190510"/>
              </a:cxn>
              <a:cxn ang="0">
                <a:pos x="310217" y="173776"/>
              </a:cxn>
              <a:cxn ang="0">
                <a:pos x="162130" y="305073"/>
              </a:cxn>
              <a:cxn ang="0">
                <a:pos x="321707" y="275467"/>
              </a:cxn>
              <a:cxn ang="0">
                <a:pos x="158300" y="315371"/>
              </a:cxn>
              <a:cxn ang="0">
                <a:pos x="351069" y="222690"/>
              </a:cxn>
              <a:cxn ang="0">
                <a:pos x="403411" y="185361"/>
              </a:cxn>
              <a:cxn ang="0">
                <a:pos x="393198" y="227839"/>
              </a:cxn>
              <a:cxn ang="0">
                <a:pos x="352346" y="199520"/>
              </a:cxn>
              <a:cxn ang="0">
                <a:pos x="264259" y="132584"/>
              </a:cxn>
              <a:cxn ang="0">
                <a:pos x="259153" y="207244"/>
              </a:cxn>
              <a:cxn ang="0">
                <a:pos x="251493" y="217541"/>
              </a:cxn>
              <a:cxn ang="0">
                <a:pos x="205535" y="199520"/>
              </a:cxn>
              <a:cxn ang="0">
                <a:pos x="254046" y="142882"/>
              </a:cxn>
              <a:cxn ang="0">
                <a:pos x="236174" y="184073"/>
              </a:cxn>
              <a:cxn ang="0">
                <a:pos x="248940" y="198233"/>
              </a:cxn>
              <a:cxn ang="0">
                <a:pos x="262983" y="267743"/>
              </a:cxn>
              <a:cxn ang="0">
                <a:pos x="125108" y="285765"/>
              </a:cxn>
              <a:cxn ang="0">
                <a:pos x="366389" y="248435"/>
              </a:cxn>
              <a:cxn ang="0">
                <a:pos x="231067" y="83669"/>
              </a:cxn>
              <a:cxn ang="0">
                <a:pos x="44681" y="126148"/>
              </a:cxn>
              <a:cxn ang="0">
                <a:pos x="111065" y="372009"/>
              </a:cxn>
              <a:cxn ang="0">
                <a:pos x="450645" y="298637"/>
              </a:cxn>
              <a:cxn ang="0">
                <a:pos x="463412" y="382307"/>
              </a:cxn>
              <a:cxn ang="0">
                <a:pos x="688096" y="279328"/>
              </a:cxn>
              <a:cxn ang="0">
                <a:pos x="823418" y="166052"/>
              </a:cxn>
              <a:cxn ang="0">
                <a:pos x="657457" y="63074"/>
              </a:cxn>
              <a:cxn ang="0">
                <a:pos x="460858" y="66935"/>
              </a:cxn>
              <a:cxn ang="0">
                <a:pos x="311494" y="83669"/>
              </a:cxn>
            </a:cxnLst>
            <a:pathLst>
              <a:path w="661" h="330">
                <a:moveTo>
                  <a:pt x="357" y="264"/>
                </a:moveTo>
                <a:cubicBezTo>
                  <a:pt x="343" y="268"/>
                  <a:pt x="330" y="272"/>
                  <a:pt x="317" y="275"/>
                </a:cubicBezTo>
                <a:cubicBezTo>
                  <a:pt x="295" y="281"/>
                  <a:pt x="273" y="287"/>
                  <a:pt x="251" y="293"/>
                </a:cubicBezTo>
                <a:cubicBezTo>
                  <a:pt x="231" y="298"/>
                  <a:pt x="212" y="304"/>
                  <a:pt x="192" y="308"/>
                </a:cubicBezTo>
                <a:cubicBezTo>
                  <a:pt x="164" y="313"/>
                  <a:pt x="136" y="319"/>
                  <a:pt x="107" y="319"/>
                </a:cubicBezTo>
                <a:cubicBezTo>
                  <a:pt x="99" y="319"/>
                  <a:pt x="90" y="318"/>
                  <a:pt x="82" y="317"/>
                </a:cubicBezTo>
                <a:cubicBezTo>
                  <a:pt x="69" y="316"/>
                  <a:pt x="58" y="310"/>
                  <a:pt x="48" y="301"/>
                </a:cubicBezTo>
                <a:cubicBezTo>
                  <a:pt x="39" y="292"/>
                  <a:pt x="29" y="285"/>
                  <a:pt x="21" y="275"/>
                </a:cubicBezTo>
                <a:cubicBezTo>
                  <a:pt x="8" y="261"/>
                  <a:pt x="3" y="244"/>
                  <a:pt x="1" y="226"/>
                </a:cubicBezTo>
                <a:cubicBezTo>
                  <a:pt x="0" y="215"/>
                  <a:pt x="1" y="203"/>
                  <a:pt x="1" y="191"/>
                </a:cubicBezTo>
                <a:cubicBezTo>
                  <a:pt x="1" y="164"/>
                  <a:pt x="7" y="137"/>
                  <a:pt x="19" y="112"/>
                </a:cubicBezTo>
                <a:cubicBezTo>
                  <a:pt x="23" y="105"/>
                  <a:pt x="27" y="97"/>
                  <a:pt x="32" y="90"/>
                </a:cubicBezTo>
                <a:cubicBezTo>
                  <a:pt x="36" y="84"/>
                  <a:pt x="43" y="81"/>
                  <a:pt x="49" y="78"/>
                </a:cubicBezTo>
                <a:cubicBezTo>
                  <a:pt x="63" y="71"/>
                  <a:pt x="79" y="68"/>
                  <a:pt x="95" y="67"/>
                </a:cubicBezTo>
                <a:cubicBezTo>
                  <a:pt x="103" y="66"/>
                  <a:pt x="112" y="64"/>
                  <a:pt x="120" y="64"/>
                </a:cubicBezTo>
                <a:cubicBezTo>
                  <a:pt x="132" y="62"/>
                  <a:pt x="144" y="61"/>
                  <a:pt x="156" y="61"/>
                </a:cubicBezTo>
                <a:cubicBezTo>
                  <a:pt x="202" y="59"/>
                  <a:pt x="247" y="59"/>
                  <a:pt x="292" y="61"/>
                </a:cubicBezTo>
                <a:cubicBezTo>
                  <a:pt x="306" y="61"/>
                  <a:pt x="320" y="62"/>
                  <a:pt x="334" y="63"/>
                </a:cubicBezTo>
                <a:cubicBezTo>
                  <a:pt x="338" y="63"/>
                  <a:pt x="341" y="63"/>
                  <a:pt x="345" y="63"/>
                </a:cubicBezTo>
                <a:cubicBezTo>
                  <a:pt x="351" y="62"/>
                  <a:pt x="353" y="61"/>
                  <a:pt x="354" y="55"/>
                </a:cubicBezTo>
                <a:cubicBezTo>
                  <a:pt x="356" y="46"/>
                  <a:pt x="358" y="37"/>
                  <a:pt x="362" y="29"/>
                </a:cubicBezTo>
                <a:cubicBezTo>
                  <a:pt x="372" y="8"/>
                  <a:pt x="391" y="0"/>
                  <a:pt x="412" y="5"/>
                </a:cubicBezTo>
                <a:cubicBezTo>
                  <a:pt x="426" y="8"/>
                  <a:pt x="439" y="13"/>
                  <a:pt x="452" y="17"/>
                </a:cubicBezTo>
                <a:cubicBezTo>
                  <a:pt x="491" y="30"/>
                  <a:pt x="529" y="47"/>
                  <a:pt x="568" y="63"/>
                </a:cubicBezTo>
                <a:cubicBezTo>
                  <a:pt x="582" y="68"/>
                  <a:pt x="596" y="76"/>
                  <a:pt x="610" y="84"/>
                </a:cubicBezTo>
                <a:cubicBezTo>
                  <a:pt x="620" y="89"/>
                  <a:pt x="630" y="95"/>
                  <a:pt x="640" y="100"/>
                </a:cubicBezTo>
                <a:cubicBezTo>
                  <a:pt x="650" y="105"/>
                  <a:pt x="655" y="113"/>
                  <a:pt x="655" y="123"/>
                </a:cubicBezTo>
                <a:cubicBezTo>
                  <a:pt x="655" y="124"/>
                  <a:pt x="655" y="125"/>
                  <a:pt x="656" y="126"/>
                </a:cubicBezTo>
                <a:cubicBezTo>
                  <a:pt x="661" y="147"/>
                  <a:pt x="653" y="162"/>
                  <a:pt x="639" y="175"/>
                </a:cubicBezTo>
                <a:cubicBezTo>
                  <a:pt x="626" y="186"/>
                  <a:pt x="614" y="198"/>
                  <a:pt x="600" y="207"/>
                </a:cubicBezTo>
                <a:cubicBezTo>
                  <a:pt x="598" y="208"/>
                  <a:pt x="596" y="210"/>
                  <a:pt x="594" y="211"/>
                </a:cubicBezTo>
                <a:cubicBezTo>
                  <a:pt x="566" y="237"/>
                  <a:pt x="533" y="257"/>
                  <a:pt x="502" y="278"/>
                </a:cubicBezTo>
                <a:cubicBezTo>
                  <a:pt x="496" y="282"/>
                  <a:pt x="490" y="286"/>
                  <a:pt x="484" y="290"/>
                </a:cubicBezTo>
                <a:cubicBezTo>
                  <a:pt x="462" y="304"/>
                  <a:pt x="439" y="315"/>
                  <a:pt x="415" y="325"/>
                </a:cubicBezTo>
                <a:cubicBezTo>
                  <a:pt x="402" y="330"/>
                  <a:pt x="389" y="329"/>
                  <a:pt x="377" y="323"/>
                </a:cubicBezTo>
                <a:cubicBezTo>
                  <a:pt x="362" y="317"/>
                  <a:pt x="355" y="304"/>
                  <a:pt x="356" y="288"/>
                </a:cubicBezTo>
                <a:cubicBezTo>
                  <a:pt x="357" y="283"/>
                  <a:pt x="357" y="277"/>
                  <a:pt x="358" y="271"/>
                </a:cubicBezTo>
                <a:cubicBezTo>
                  <a:pt x="358" y="269"/>
                  <a:pt x="357" y="267"/>
                  <a:pt x="357" y="264"/>
                </a:cubicBezTo>
                <a:close/>
                <a:moveTo>
                  <a:pt x="144" y="136"/>
                </a:moveTo>
                <a:cubicBezTo>
                  <a:pt x="142" y="132"/>
                  <a:pt x="141" y="131"/>
                  <a:pt x="141" y="129"/>
                </a:cubicBezTo>
                <a:cubicBezTo>
                  <a:pt x="141" y="127"/>
                  <a:pt x="141" y="125"/>
                  <a:pt x="144" y="125"/>
                </a:cubicBezTo>
                <a:cubicBezTo>
                  <a:pt x="147" y="125"/>
                  <a:pt x="147" y="127"/>
                  <a:pt x="147" y="129"/>
                </a:cubicBezTo>
                <a:cubicBezTo>
                  <a:pt x="147" y="131"/>
                  <a:pt x="146" y="132"/>
                  <a:pt x="144" y="136"/>
                </a:cubicBezTo>
                <a:close/>
                <a:moveTo>
                  <a:pt x="338" y="178"/>
                </a:moveTo>
                <a:cubicBezTo>
                  <a:pt x="336" y="175"/>
                  <a:pt x="334" y="174"/>
                  <a:pt x="333" y="172"/>
                </a:cubicBezTo>
                <a:cubicBezTo>
                  <a:pt x="332" y="169"/>
                  <a:pt x="334" y="167"/>
                  <a:pt x="337" y="167"/>
                </a:cubicBezTo>
                <a:cubicBezTo>
                  <a:pt x="340" y="166"/>
                  <a:pt x="344" y="168"/>
                  <a:pt x="343" y="170"/>
                </a:cubicBezTo>
                <a:cubicBezTo>
                  <a:pt x="342" y="173"/>
                  <a:pt x="340" y="175"/>
                  <a:pt x="338" y="178"/>
                </a:cubicBezTo>
                <a:close/>
                <a:moveTo>
                  <a:pt x="361" y="175"/>
                </a:moveTo>
                <a:cubicBezTo>
                  <a:pt x="361" y="173"/>
                  <a:pt x="360" y="172"/>
                  <a:pt x="361" y="171"/>
                </a:cubicBezTo>
                <a:cubicBezTo>
                  <a:pt x="363" y="169"/>
                  <a:pt x="366" y="167"/>
                  <a:pt x="369" y="164"/>
                </a:cubicBezTo>
                <a:cubicBezTo>
                  <a:pt x="369" y="164"/>
                  <a:pt x="372" y="165"/>
                  <a:pt x="372" y="166"/>
                </a:cubicBezTo>
                <a:cubicBezTo>
                  <a:pt x="373" y="171"/>
                  <a:pt x="369" y="176"/>
                  <a:pt x="364" y="177"/>
                </a:cubicBezTo>
                <a:cubicBezTo>
                  <a:pt x="363" y="177"/>
                  <a:pt x="362" y="175"/>
                  <a:pt x="361" y="175"/>
                </a:cubicBezTo>
                <a:close/>
                <a:moveTo>
                  <a:pt x="400" y="168"/>
                </a:moveTo>
                <a:cubicBezTo>
                  <a:pt x="399" y="169"/>
                  <a:pt x="399" y="170"/>
                  <a:pt x="399" y="171"/>
                </a:cubicBezTo>
                <a:cubicBezTo>
                  <a:pt x="397" y="174"/>
                  <a:pt x="397" y="178"/>
                  <a:pt x="392" y="178"/>
                </a:cubicBezTo>
                <a:cubicBezTo>
                  <a:pt x="391" y="178"/>
                  <a:pt x="390" y="177"/>
                  <a:pt x="390" y="176"/>
                </a:cubicBezTo>
                <a:cubicBezTo>
                  <a:pt x="388" y="172"/>
                  <a:pt x="389" y="167"/>
                  <a:pt x="393" y="165"/>
                </a:cubicBezTo>
                <a:cubicBezTo>
                  <a:pt x="394" y="164"/>
                  <a:pt x="396" y="164"/>
                  <a:pt x="397" y="165"/>
                </a:cubicBezTo>
                <a:cubicBezTo>
                  <a:pt x="398" y="165"/>
                  <a:pt x="399" y="167"/>
                  <a:pt x="400" y="168"/>
                </a:cubicBezTo>
                <a:close/>
                <a:moveTo>
                  <a:pt x="149" y="150"/>
                </a:moveTo>
                <a:cubicBezTo>
                  <a:pt x="148" y="152"/>
                  <a:pt x="148" y="154"/>
                  <a:pt x="147" y="156"/>
                </a:cubicBezTo>
                <a:cubicBezTo>
                  <a:pt x="146" y="162"/>
                  <a:pt x="143" y="168"/>
                  <a:pt x="144" y="175"/>
                </a:cubicBezTo>
                <a:cubicBezTo>
                  <a:pt x="144" y="178"/>
                  <a:pt x="142" y="180"/>
                  <a:pt x="139" y="179"/>
                </a:cubicBezTo>
                <a:cubicBezTo>
                  <a:pt x="136" y="178"/>
                  <a:pt x="135" y="176"/>
                  <a:pt x="136" y="173"/>
                </a:cubicBezTo>
                <a:cubicBezTo>
                  <a:pt x="139" y="165"/>
                  <a:pt x="142" y="157"/>
                  <a:pt x="145" y="149"/>
                </a:cubicBezTo>
                <a:cubicBezTo>
                  <a:pt x="145" y="149"/>
                  <a:pt x="146" y="148"/>
                  <a:pt x="147" y="148"/>
                </a:cubicBezTo>
                <a:cubicBezTo>
                  <a:pt x="148" y="148"/>
                  <a:pt x="148" y="149"/>
                  <a:pt x="149" y="150"/>
                </a:cubicBezTo>
                <a:close/>
                <a:moveTo>
                  <a:pt x="337" y="125"/>
                </a:moveTo>
                <a:cubicBezTo>
                  <a:pt x="338" y="119"/>
                  <a:pt x="339" y="112"/>
                  <a:pt x="340" y="106"/>
                </a:cubicBezTo>
                <a:cubicBezTo>
                  <a:pt x="340" y="105"/>
                  <a:pt x="341" y="104"/>
                  <a:pt x="342" y="104"/>
                </a:cubicBezTo>
                <a:cubicBezTo>
                  <a:pt x="343" y="105"/>
                  <a:pt x="345" y="105"/>
                  <a:pt x="345" y="106"/>
                </a:cubicBezTo>
                <a:cubicBezTo>
                  <a:pt x="346" y="109"/>
                  <a:pt x="346" y="112"/>
                  <a:pt x="346" y="115"/>
                </a:cubicBezTo>
                <a:cubicBezTo>
                  <a:pt x="344" y="124"/>
                  <a:pt x="344" y="134"/>
                  <a:pt x="345" y="143"/>
                </a:cubicBezTo>
                <a:cubicBezTo>
                  <a:pt x="345" y="145"/>
                  <a:pt x="346" y="148"/>
                  <a:pt x="343" y="148"/>
                </a:cubicBezTo>
                <a:cubicBezTo>
                  <a:pt x="341" y="147"/>
                  <a:pt x="339" y="145"/>
                  <a:pt x="339" y="143"/>
                </a:cubicBezTo>
                <a:cubicBezTo>
                  <a:pt x="338" y="137"/>
                  <a:pt x="338" y="131"/>
                  <a:pt x="337" y="125"/>
                </a:cubicBezTo>
                <a:close/>
                <a:moveTo>
                  <a:pt x="403" y="102"/>
                </a:moveTo>
                <a:cubicBezTo>
                  <a:pt x="401" y="116"/>
                  <a:pt x="398" y="130"/>
                  <a:pt x="396" y="144"/>
                </a:cubicBezTo>
                <a:cubicBezTo>
                  <a:pt x="396" y="144"/>
                  <a:pt x="395" y="145"/>
                  <a:pt x="394" y="145"/>
                </a:cubicBezTo>
                <a:cubicBezTo>
                  <a:pt x="393" y="145"/>
                  <a:pt x="392" y="144"/>
                  <a:pt x="392" y="143"/>
                </a:cubicBezTo>
                <a:cubicBezTo>
                  <a:pt x="391" y="143"/>
                  <a:pt x="391" y="141"/>
                  <a:pt x="391" y="140"/>
                </a:cubicBezTo>
                <a:cubicBezTo>
                  <a:pt x="393" y="127"/>
                  <a:pt x="395" y="113"/>
                  <a:pt x="397" y="99"/>
                </a:cubicBezTo>
                <a:cubicBezTo>
                  <a:pt x="397" y="98"/>
                  <a:pt x="398" y="97"/>
                  <a:pt x="399" y="96"/>
                </a:cubicBezTo>
                <a:cubicBezTo>
                  <a:pt x="399" y="96"/>
                  <a:pt x="401" y="95"/>
                  <a:pt x="401" y="95"/>
                </a:cubicBezTo>
                <a:cubicBezTo>
                  <a:pt x="402" y="96"/>
                  <a:pt x="403" y="97"/>
                  <a:pt x="403" y="97"/>
                </a:cubicBezTo>
                <a:cubicBezTo>
                  <a:pt x="403" y="99"/>
                  <a:pt x="403" y="100"/>
                  <a:pt x="403" y="102"/>
                </a:cubicBezTo>
                <a:close/>
                <a:moveTo>
                  <a:pt x="362" y="126"/>
                </a:moveTo>
                <a:cubicBezTo>
                  <a:pt x="364" y="118"/>
                  <a:pt x="366" y="110"/>
                  <a:pt x="368" y="102"/>
                </a:cubicBezTo>
                <a:cubicBezTo>
                  <a:pt x="369" y="100"/>
                  <a:pt x="371" y="97"/>
                  <a:pt x="373" y="98"/>
                </a:cubicBezTo>
                <a:cubicBezTo>
                  <a:pt x="375" y="99"/>
                  <a:pt x="374" y="103"/>
                  <a:pt x="375" y="105"/>
                </a:cubicBezTo>
                <a:cubicBezTo>
                  <a:pt x="375" y="106"/>
                  <a:pt x="374" y="107"/>
                  <a:pt x="374" y="108"/>
                </a:cubicBezTo>
                <a:cubicBezTo>
                  <a:pt x="369" y="119"/>
                  <a:pt x="369" y="130"/>
                  <a:pt x="372" y="141"/>
                </a:cubicBezTo>
                <a:cubicBezTo>
                  <a:pt x="372" y="142"/>
                  <a:pt x="372" y="143"/>
                  <a:pt x="372" y="144"/>
                </a:cubicBezTo>
                <a:cubicBezTo>
                  <a:pt x="372" y="146"/>
                  <a:pt x="373" y="148"/>
                  <a:pt x="370" y="148"/>
                </a:cubicBezTo>
                <a:cubicBezTo>
                  <a:pt x="369" y="148"/>
                  <a:pt x="367" y="147"/>
                  <a:pt x="367" y="145"/>
                </a:cubicBezTo>
                <a:cubicBezTo>
                  <a:pt x="365" y="140"/>
                  <a:pt x="364" y="135"/>
                  <a:pt x="363" y="129"/>
                </a:cubicBezTo>
                <a:cubicBezTo>
                  <a:pt x="363" y="128"/>
                  <a:pt x="363" y="127"/>
                  <a:pt x="363" y="126"/>
                </a:cubicBezTo>
                <a:cubicBezTo>
                  <a:pt x="363" y="126"/>
                  <a:pt x="363" y="126"/>
                  <a:pt x="362" y="126"/>
                </a:cubicBezTo>
                <a:close/>
                <a:moveTo>
                  <a:pt x="229" y="159"/>
                </a:moveTo>
                <a:cubicBezTo>
                  <a:pt x="229" y="163"/>
                  <a:pt x="232" y="165"/>
                  <a:pt x="235" y="166"/>
                </a:cubicBezTo>
                <a:cubicBezTo>
                  <a:pt x="240" y="168"/>
                  <a:pt x="245" y="168"/>
                  <a:pt x="250" y="169"/>
                </a:cubicBezTo>
                <a:cubicBezTo>
                  <a:pt x="252" y="169"/>
                  <a:pt x="256" y="166"/>
                  <a:pt x="256" y="170"/>
                </a:cubicBezTo>
                <a:cubicBezTo>
                  <a:pt x="256" y="171"/>
                  <a:pt x="252" y="173"/>
                  <a:pt x="250" y="174"/>
                </a:cubicBezTo>
                <a:cubicBezTo>
                  <a:pt x="244" y="174"/>
                  <a:pt x="239" y="175"/>
                  <a:pt x="233" y="173"/>
                </a:cubicBezTo>
                <a:cubicBezTo>
                  <a:pt x="221" y="170"/>
                  <a:pt x="216" y="158"/>
                  <a:pt x="222" y="147"/>
                </a:cubicBezTo>
                <a:cubicBezTo>
                  <a:pt x="229" y="132"/>
                  <a:pt x="242" y="126"/>
                  <a:pt x="256" y="130"/>
                </a:cubicBezTo>
                <a:cubicBezTo>
                  <a:pt x="261" y="131"/>
                  <a:pt x="263" y="135"/>
                  <a:pt x="261" y="139"/>
                </a:cubicBezTo>
                <a:cubicBezTo>
                  <a:pt x="260" y="142"/>
                  <a:pt x="257" y="145"/>
                  <a:pt x="255" y="147"/>
                </a:cubicBezTo>
                <a:cubicBezTo>
                  <a:pt x="249" y="153"/>
                  <a:pt x="240" y="156"/>
                  <a:pt x="229" y="159"/>
                </a:cubicBezTo>
                <a:close/>
                <a:moveTo>
                  <a:pt x="229" y="148"/>
                </a:moveTo>
                <a:cubicBezTo>
                  <a:pt x="230" y="149"/>
                  <a:pt x="231" y="150"/>
                  <a:pt x="232" y="150"/>
                </a:cubicBezTo>
                <a:cubicBezTo>
                  <a:pt x="238" y="151"/>
                  <a:pt x="243" y="148"/>
                  <a:pt x="247" y="145"/>
                </a:cubicBezTo>
                <a:cubicBezTo>
                  <a:pt x="250" y="143"/>
                  <a:pt x="253" y="142"/>
                  <a:pt x="253" y="138"/>
                </a:cubicBezTo>
                <a:cubicBezTo>
                  <a:pt x="252" y="136"/>
                  <a:pt x="247" y="134"/>
                  <a:pt x="243" y="135"/>
                </a:cubicBezTo>
                <a:cubicBezTo>
                  <a:pt x="237" y="137"/>
                  <a:pt x="233" y="140"/>
                  <a:pt x="230" y="146"/>
                </a:cubicBezTo>
                <a:cubicBezTo>
                  <a:pt x="229" y="146"/>
                  <a:pt x="229" y="147"/>
                  <a:pt x="229" y="148"/>
                </a:cubicBezTo>
                <a:close/>
                <a:moveTo>
                  <a:pt x="111" y="246"/>
                </a:moveTo>
                <a:cubicBezTo>
                  <a:pt x="117" y="240"/>
                  <a:pt x="123" y="239"/>
                  <a:pt x="127" y="237"/>
                </a:cubicBezTo>
                <a:cubicBezTo>
                  <a:pt x="144" y="233"/>
                  <a:pt x="161" y="229"/>
                  <a:pt x="177" y="225"/>
                </a:cubicBezTo>
                <a:cubicBezTo>
                  <a:pt x="200" y="221"/>
                  <a:pt x="222" y="217"/>
                  <a:pt x="245" y="213"/>
                </a:cubicBezTo>
                <a:cubicBezTo>
                  <a:pt x="247" y="212"/>
                  <a:pt x="249" y="212"/>
                  <a:pt x="251" y="213"/>
                </a:cubicBezTo>
                <a:cubicBezTo>
                  <a:pt x="251" y="213"/>
                  <a:pt x="252" y="214"/>
                  <a:pt x="252" y="214"/>
                </a:cubicBezTo>
                <a:cubicBezTo>
                  <a:pt x="252" y="215"/>
                  <a:pt x="252" y="217"/>
                  <a:pt x="251" y="217"/>
                </a:cubicBezTo>
                <a:cubicBezTo>
                  <a:pt x="248" y="218"/>
                  <a:pt x="244" y="219"/>
                  <a:pt x="241" y="220"/>
                </a:cubicBezTo>
                <a:cubicBezTo>
                  <a:pt x="228" y="222"/>
                  <a:pt x="215" y="224"/>
                  <a:pt x="202" y="227"/>
                </a:cubicBezTo>
                <a:cubicBezTo>
                  <a:pt x="176" y="232"/>
                  <a:pt x="150" y="239"/>
                  <a:pt x="124" y="245"/>
                </a:cubicBezTo>
                <a:cubicBezTo>
                  <a:pt x="121" y="245"/>
                  <a:pt x="118" y="245"/>
                  <a:pt x="111" y="246"/>
                </a:cubicBezTo>
                <a:close/>
                <a:moveTo>
                  <a:pt x="299" y="167"/>
                </a:moveTo>
                <a:cubicBezTo>
                  <a:pt x="295" y="169"/>
                  <a:pt x="291" y="171"/>
                  <a:pt x="287" y="173"/>
                </a:cubicBezTo>
                <a:cubicBezTo>
                  <a:pt x="283" y="174"/>
                  <a:pt x="278" y="174"/>
                  <a:pt x="275" y="173"/>
                </a:cubicBezTo>
                <a:cubicBezTo>
                  <a:pt x="268" y="171"/>
                  <a:pt x="265" y="164"/>
                  <a:pt x="268" y="157"/>
                </a:cubicBezTo>
                <a:cubicBezTo>
                  <a:pt x="277" y="144"/>
                  <a:pt x="289" y="137"/>
                  <a:pt x="304" y="134"/>
                </a:cubicBezTo>
                <a:cubicBezTo>
                  <a:pt x="306" y="133"/>
                  <a:pt x="309" y="133"/>
                  <a:pt x="311" y="134"/>
                </a:cubicBezTo>
                <a:cubicBezTo>
                  <a:pt x="316" y="135"/>
                  <a:pt x="318" y="140"/>
                  <a:pt x="316" y="144"/>
                </a:cubicBezTo>
                <a:cubicBezTo>
                  <a:pt x="316" y="146"/>
                  <a:pt x="315" y="147"/>
                  <a:pt x="314" y="149"/>
                </a:cubicBezTo>
                <a:cubicBezTo>
                  <a:pt x="310" y="157"/>
                  <a:pt x="306" y="165"/>
                  <a:pt x="313" y="174"/>
                </a:cubicBezTo>
                <a:cubicBezTo>
                  <a:pt x="313" y="174"/>
                  <a:pt x="313" y="176"/>
                  <a:pt x="312" y="176"/>
                </a:cubicBezTo>
                <a:cubicBezTo>
                  <a:pt x="311" y="177"/>
                  <a:pt x="309" y="178"/>
                  <a:pt x="308" y="177"/>
                </a:cubicBezTo>
                <a:cubicBezTo>
                  <a:pt x="305" y="174"/>
                  <a:pt x="303" y="170"/>
                  <a:pt x="299" y="167"/>
                </a:cubicBezTo>
                <a:close/>
                <a:moveTo>
                  <a:pt x="303" y="143"/>
                </a:moveTo>
                <a:cubicBezTo>
                  <a:pt x="303" y="141"/>
                  <a:pt x="301" y="139"/>
                  <a:pt x="298" y="140"/>
                </a:cubicBezTo>
                <a:cubicBezTo>
                  <a:pt x="289" y="143"/>
                  <a:pt x="282" y="148"/>
                  <a:pt x="276" y="155"/>
                </a:cubicBezTo>
                <a:cubicBezTo>
                  <a:pt x="274" y="158"/>
                  <a:pt x="273" y="161"/>
                  <a:pt x="275" y="164"/>
                </a:cubicBezTo>
                <a:cubicBezTo>
                  <a:pt x="276" y="167"/>
                  <a:pt x="279" y="167"/>
                  <a:pt x="282" y="167"/>
                </a:cubicBezTo>
                <a:cubicBezTo>
                  <a:pt x="294" y="166"/>
                  <a:pt x="303" y="155"/>
                  <a:pt x="303" y="143"/>
                </a:cubicBezTo>
                <a:close/>
                <a:moveTo>
                  <a:pt x="207" y="103"/>
                </a:moveTo>
                <a:cubicBezTo>
                  <a:pt x="202" y="113"/>
                  <a:pt x="203" y="123"/>
                  <a:pt x="203" y="133"/>
                </a:cubicBezTo>
                <a:cubicBezTo>
                  <a:pt x="203" y="134"/>
                  <a:pt x="202" y="135"/>
                  <a:pt x="203" y="136"/>
                </a:cubicBezTo>
                <a:cubicBezTo>
                  <a:pt x="204" y="140"/>
                  <a:pt x="207" y="144"/>
                  <a:pt x="207" y="148"/>
                </a:cubicBezTo>
                <a:cubicBezTo>
                  <a:pt x="207" y="152"/>
                  <a:pt x="204" y="157"/>
                  <a:pt x="203" y="161"/>
                </a:cubicBezTo>
                <a:cubicBezTo>
                  <a:pt x="203" y="163"/>
                  <a:pt x="205" y="165"/>
                  <a:pt x="206" y="168"/>
                </a:cubicBezTo>
                <a:cubicBezTo>
                  <a:pt x="207" y="169"/>
                  <a:pt x="208" y="172"/>
                  <a:pt x="206" y="173"/>
                </a:cubicBezTo>
                <a:cubicBezTo>
                  <a:pt x="204" y="173"/>
                  <a:pt x="202" y="173"/>
                  <a:pt x="200" y="172"/>
                </a:cubicBezTo>
                <a:cubicBezTo>
                  <a:pt x="199" y="172"/>
                  <a:pt x="198" y="170"/>
                  <a:pt x="197" y="169"/>
                </a:cubicBezTo>
                <a:cubicBezTo>
                  <a:pt x="195" y="167"/>
                  <a:pt x="193" y="167"/>
                  <a:pt x="190" y="168"/>
                </a:cubicBezTo>
                <a:cubicBezTo>
                  <a:pt x="186" y="170"/>
                  <a:pt x="181" y="172"/>
                  <a:pt x="176" y="174"/>
                </a:cubicBezTo>
                <a:cubicBezTo>
                  <a:pt x="171" y="175"/>
                  <a:pt x="166" y="174"/>
                  <a:pt x="163" y="170"/>
                </a:cubicBezTo>
                <a:cubicBezTo>
                  <a:pt x="159" y="165"/>
                  <a:pt x="159" y="160"/>
                  <a:pt x="161" y="155"/>
                </a:cubicBezTo>
                <a:cubicBezTo>
                  <a:pt x="163" y="150"/>
                  <a:pt x="167" y="146"/>
                  <a:pt x="172" y="143"/>
                </a:cubicBezTo>
                <a:cubicBezTo>
                  <a:pt x="177" y="140"/>
                  <a:pt x="183" y="138"/>
                  <a:pt x="189" y="135"/>
                </a:cubicBezTo>
                <a:cubicBezTo>
                  <a:pt x="195" y="133"/>
                  <a:pt x="195" y="133"/>
                  <a:pt x="196" y="127"/>
                </a:cubicBezTo>
                <a:cubicBezTo>
                  <a:pt x="197" y="121"/>
                  <a:pt x="197" y="116"/>
                  <a:pt x="199" y="111"/>
                </a:cubicBezTo>
                <a:cubicBezTo>
                  <a:pt x="200" y="107"/>
                  <a:pt x="202" y="105"/>
                  <a:pt x="204" y="102"/>
                </a:cubicBezTo>
                <a:cubicBezTo>
                  <a:pt x="205" y="102"/>
                  <a:pt x="206" y="103"/>
                  <a:pt x="207" y="103"/>
                </a:cubicBezTo>
                <a:close/>
                <a:moveTo>
                  <a:pt x="195" y="154"/>
                </a:moveTo>
                <a:cubicBezTo>
                  <a:pt x="195" y="148"/>
                  <a:pt x="189" y="142"/>
                  <a:pt x="185" y="143"/>
                </a:cubicBezTo>
                <a:cubicBezTo>
                  <a:pt x="177" y="145"/>
                  <a:pt x="171" y="149"/>
                  <a:pt x="167" y="157"/>
                </a:cubicBezTo>
                <a:cubicBezTo>
                  <a:pt x="165" y="162"/>
                  <a:pt x="169" y="168"/>
                  <a:pt x="174" y="167"/>
                </a:cubicBezTo>
                <a:cubicBezTo>
                  <a:pt x="181" y="167"/>
                  <a:pt x="187" y="164"/>
                  <a:pt x="191" y="159"/>
                </a:cubicBezTo>
                <a:cubicBezTo>
                  <a:pt x="193" y="158"/>
                  <a:pt x="194" y="155"/>
                  <a:pt x="195" y="154"/>
                </a:cubicBezTo>
                <a:close/>
                <a:moveTo>
                  <a:pt x="289" y="195"/>
                </a:moveTo>
                <a:cubicBezTo>
                  <a:pt x="289" y="196"/>
                  <a:pt x="288" y="197"/>
                  <a:pt x="288" y="197"/>
                </a:cubicBezTo>
                <a:cubicBezTo>
                  <a:pt x="286" y="198"/>
                  <a:pt x="284" y="199"/>
                  <a:pt x="282" y="199"/>
                </a:cubicBezTo>
                <a:cubicBezTo>
                  <a:pt x="257" y="202"/>
                  <a:pt x="231" y="206"/>
                  <a:pt x="206" y="208"/>
                </a:cubicBezTo>
                <a:cubicBezTo>
                  <a:pt x="171" y="211"/>
                  <a:pt x="137" y="216"/>
                  <a:pt x="104" y="225"/>
                </a:cubicBezTo>
                <a:cubicBezTo>
                  <a:pt x="102" y="225"/>
                  <a:pt x="100" y="225"/>
                  <a:pt x="98" y="224"/>
                </a:cubicBezTo>
                <a:cubicBezTo>
                  <a:pt x="98" y="224"/>
                  <a:pt x="98" y="224"/>
                  <a:pt x="98" y="223"/>
                </a:cubicBezTo>
                <a:cubicBezTo>
                  <a:pt x="97" y="223"/>
                  <a:pt x="97" y="222"/>
                  <a:pt x="98" y="222"/>
                </a:cubicBezTo>
                <a:cubicBezTo>
                  <a:pt x="99" y="221"/>
                  <a:pt x="101" y="219"/>
                  <a:pt x="103" y="219"/>
                </a:cubicBezTo>
                <a:cubicBezTo>
                  <a:pt x="123" y="215"/>
                  <a:pt x="143" y="209"/>
                  <a:pt x="164" y="206"/>
                </a:cubicBezTo>
                <a:cubicBezTo>
                  <a:pt x="202" y="201"/>
                  <a:pt x="241" y="197"/>
                  <a:pt x="279" y="193"/>
                </a:cubicBezTo>
                <a:cubicBezTo>
                  <a:pt x="282" y="193"/>
                  <a:pt x="285" y="193"/>
                  <a:pt x="287" y="193"/>
                </a:cubicBezTo>
                <a:cubicBezTo>
                  <a:pt x="288" y="193"/>
                  <a:pt x="288" y="194"/>
                  <a:pt x="289" y="195"/>
                </a:cubicBezTo>
                <a:close/>
                <a:moveTo>
                  <a:pt x="244" y="65"/>
                </a:moveTo>
                <a:cubicBezTo>
                  <a:pt x="244" y="65"/>
                  <a:pt x="244" y="65"/>
                  <a:pt x="244" y="65"/>
                </a:cubicBezTo>
                <a:cubicBezTo>
                  <a:pt x="223" y="65"/>
                  <a:pt x="202" y="65"/>
                  <a:pt x="181" y="65"/>
                </a:cubicBezTo>
                <a:cubicBezTo>
                  <a:pt x="165" y="66"/>
                  <a:pt x="148" y="66"/>
                  <a:pt x="131" y="67"/>
                </a:cubicBezTo>
                <a:cubicBezTo>
                  <a:pt x="117" y="68"/>
                  <a:pt x="103" y="70"/>
                  <a:pt x="89" y="73"/>
                </a:cubicBezTo>
                <a:cubicBezTo>
                  <a:pt x="79" y="74"/>
                  <a:pt x="68" y="77"/>
                  <a:pt x="58" y="80"/>
                </a:cubicBezTo>
                <a:cubicBezTo>
                  <a:pt x="48" y="83"/>
                  <a:pt x="41" y="89"/>
                  <a:pt x="35" y="98"/>
                </a:cubicBezTo>
                <a:cubicBezTo>
                  <a:pt x="24" y="113"/>
                  <a:pt x="18" y="130"/>
                  <a:pt x="13" y="148"/>
                </a:cubicBezTo>
                <a:cubicBezTo>
                  <a:pt x="5" y="176"/>
                  <a:pt x="7" y="204"/>
                  <a:pt x="9" y="233"/>
                </a:cubicBezTo>
                <a:cubicBezTo>
                  <a:pt x="10" y="245"/>
                  <a:pt x="15" y="258"/>
                  <a:pt x="24" y="267"/>
                </a:cubicBezTo>
                <a:cubicBezTo>
                  <a:pt x="41" y="285"/>
                  <a:pt x="63" y="291"/>
                  <a:pt x="87" y="289"/>
                </a:cubicBezTo>
                <a:cubicBezTo>
                  <a:pt x="105" y="288"/>
                  <a:pt x="122" y="285"/>
                  <a:pt x="139" y="283"/>
                </a:cubicBezTo>
                <a:cubicBezTo>
                  <a:pt x="169" y="280"/>
                  <a:pt x="200" y="274"/>
                  <a:pt x="230" y="266"/>
                </a:cubicBezTo>
                <a:cubicBezTo>
                  <a:pt x="245" y="262"/>
                  <a:pt x="260" y="258"/>
                  <a:pt x="275" y="254"/>
                </a:cubicBezTo>
                <a:cubicBezTo>
                  <a:pt x="301" y="246"/>
                  <a:pt x="328" y="242"/>
                  <a:pt x="353" y="232"/>
                </a:cubicBezTo>
                <a:cubicBezTo>
                  <a:pt x="355" y="231"/>
                  <a:pt x="359" y="231"/>
                  <a:pt x="362" y="231"/>
                </a:cubicBezTo>
                <a:cubicBezTo>
                  <a:pt x="367" y="232"/>
                  <a:pt x="368" y="234"/>
                  <a:pt x="368" y="240"/>
                </a:cubicBezTo>
                <a:cubicBezTo>
                  <a:pt x="366" y="255"/>
                  <a:pt x="365" y="270"/>
                  <a:pt x="363" y="285"/>
                </a:cubicBezTo>
                <a:cubicBezTo>
                  <a:pt x="363" y="289"/>
                  <a:pt x="362" y="293"/>
                  <a:pt x="363" y="297"/>
                </a:cubicBezTo>
                <a:cubicBezTo>
                  <a:pt x="364" y="308"/>
                  <a:pt x="377" y="317"/>
                  <a:pt x="387" y="312"/>
                </a:cubicBezTo>
                <a:cubicBezTo>
                  <a:pt x="389" y="312"/>
                  <a:pt x="391" y="311"/>
                  <a:pt x="393" y="310"/>
                </a:cubicBezTo>
                <a:cubicBezTo>
                  <a:pt x="414" y="300"/>
                  <a:pt x="434" y="290"/>
                  <a:pt x="452" y="276"/>
                </a:cubicBezTo>
                <a:cubicBezTo>
                  <a:pt x="481" y="256"/>
                  <a:pt x="509" y="235"/>
                  <a:pt x="539" y="217"/>
                </a:cubicBezTo>
                <a:cubicBezTo>
                  <a:pt x="553" y="209"/>
                  <a:pt x="565" y="199"/>
                  <a:pt x="578" y="190"/>
                </a:cubicBezTo>
                <a:cubicBezTo>
                  <a:pt x="583" y="186"/>
                  <a:pt x="588" y="182"/>
                  <a:pt x="593" y="178"/>
                </a:cubicBezTo>
                <a:cubicBezTo>
                  <a:pt x="609" y="167"/>
                  <a:pt x="623" y="155"/>
                  <a:pt x="636" y="141"/>
                </a:cubicBezTo>
                <a:cubicBezTo>
                  <a:pt x="639" y="138"/>
                  <a:pt x="642" y="134"/>
                  <a:pt x="645" y="129"/>
                </a:cubicBezTo>
                <a:cubicBezTo>
                  <a:pt x="649" y="123"/>
                  <a:pt x="647" y="115"/>
                  <a:pt x="642" y="110"/>
                </a:cubicBezTo>
                <a:cubicBezTo>
                  <a:pt x="638" y="107"/>
                  <a:pt x="634" y="105"/>
                  <a:pt x="630" y="103"/>
                </a:cubicBezTo>
                <a:cubicBezTo>
                  <a:pt x="601" y="87"/>
                  <a:pt x="573" y="70"/>
                  <a:pt x="542" y="59"/>
                </a:cubicBezTo>
                <a:cubicBezTo>
                  <a:pt x="533" y="56"/>
                  <a:pt x="524" y="53"/>
                  <a:pt x="515" y="49"/>
                </a:cubicBezTo>
                <a:cubicBezTo>
                  <a:pt x="484" y="34"/>
                  <a:pt x="451" y="25"/>
                  <a:pt x="419" y="14"/>
                </a:cubicBezTo>
                <a:cubicBezTo>
                  <a:pt x="411" y="11"/>
                  <a:pt x="402" y="10"/>
                  <a:pt x="394" y="11"/>
                </a:cubicBezTo>
                <a:cubicBezTo>
                  <a:pt x="383" y="12"/>
                  <a:pt x="376" y="18"/>
                  <a:pt x="370" y="26"/>
                </a:cubicBezTo>
                <a:cubicBezTo>
                  <a:pt x="366" y="34"/>
                  <a:pt x="362" y="42"/>
                  <a:pt x="361" y="52"/>
                </a:cubicBezTo>
                <a:cubicBezTo>
                  <a:pt x="360" y="56"/>
                  <a:pt x="359" y="60"/>
                  <a:pt x="358" y="63"/>
                </a:cubicBezTo>
                <a:cubicBezTo>
                  <a:pt x="357" y="67"/>
                  <a:pt x="355" y="69"/>
                  <a:pt x="352" y="68"/>
                </a:cubicBezTo>
                <a:cubicBezTo>
                  <a:pt x="341" y="68"/>
                  <a:pt x="331" y="68"/>
                  <a:pt x="321" y="68"/>
                </a:cubicBezTo>
                <a:cubicBezTo>
                  <a:pt x="295" y="67"/>
                  <a:pt x="270" y="66"/>
                  <a:pt x="244" y="65"/>
                </a:cubicBezTo>
                <a:close/>
              </a:path>
            </a:pathLst>
          </a:custGeom>
          <a:solidFill>
            <a:schemeClr val="tx1"/>
          </a:solidFill>
          <a:ln w="9525">
            <a:noFill/>
          </a:ln>
        </p:spPr>
        <p:txBody>
          <a:bodyPr/>
          <a:p>
            <a:endParaRPr lang="zh-CN" altLang="en-US"/>
          </a:p>
        </p:txBody>
      </p:sp>
      <p:cxnSp>
        <p:nvCxnSpPr>
          <p:cNvPr id="13" name="直接连接符 12"/>
          <p:cNvCxnSpPr/>
          <p:nvPr/>
        </p:nvCxnSpPr>
        <p:spPr>
          <a:xfrm>
            <a:off x="0" y="827088"/>
            <a:ext cx="12192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9398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6869" name="图片 5"/>
          <p:cNvPicPr>
            <a:picLocks noChangeAspect="1"/>
          </p:cNvPicPr>
          <p:nvPr/>
        </p:nvPicPr>
        <p:blipFill>
          <a:blip r:embed="rId1">
            <a:clrChange>
              <a:clrFrom>
                <a:srgbClr val="FFFFFF"/>
              </a:clrFrom>
              <a:clrTo>
                <a:srgbClr val="FFFFFF">
                  <a:alpha val="0"/>
                </a:srgbClr>
              </a:clrTo>
            </a:clrChange>
          </a:blip>
          <a:srcRect l="22868" t="46803" r="53271" b="5226"/>
          <a:stretch>
            <a:fillRect/>
          </a:stretch>
        </p:blipFill>
        <p:spPr>
          <a:xfrm>
            <a:off x="790575" y="1924050"/>
            <a:ext cx="1933575" cy="3886200"/>
          </a:xfrm>
          <a:prstGeom prst="rect">
            <a:avLst/>
          </a:prstGeom>
          <a:noFill/>
          <a:ln w="9525">
            <a:noFill/>
          </a:ln>
        </p:spPr>
      </p:pic>
      <p:sp>
        <p:nvSpPr>
          <p:cNvPr id="6" name="文本框 1"/>
          <p:cNvSpPr txBox="1"/>
          <p:nvPr>
            <p:custDataLst>
              <p:tags r:id="rId2"/>
            </p:custDataLst>
          </p:nvPr>
        </p:nvSpPr>
        <p:spPr>
          <a:xfrm>
            <a:off x="186055" y="1135380"/>
            <a:ext cx="3265806" cy="574675"/>
          </a:xfrm>
          <a:prstGeom prst="rect">
            <a:avLst/>
          </a:prstGeom>
        </p:spPr>
        <p:txBody>
          <a:bodyPr anchor="ctr" anchorCtr="0">
            <a:scene3d>
              <a:camera prst="orthographicFront"/>
              <a:lightRig rig="threePt" dir="t"/>
            </a:scene3d>
          </a:bodyPr>
          <a:lstStyle>
            <a:defPPr>
              <a:defRPr lang="zh-CN"/>
            </a:defPPr>
            <a:lvl1pPr algn="ctr">
              <a:lnSpc>
                <a:spcPct val="90000"/>
              </a:lnSpc>
              <a:spcBef>
                <a:spcPct val="0"/>
              </a:spcBef>
              <a:buNone/>
              <a:defRPr sz="4400">
                <a:latin typeface="+mj-lt"/>
                <a:ea typeface="+mj-ea"/>
                <a:cs typeface="+mj-cs"/>
              </a:defRPr>
            </a:lvl1pPr>
          </a:lstStyle>
          <a:p>
            <a:pPr algn="l" fontAlgn="auto"/>
            <a:r>
              <a:rPr lang="zh-CN" sz="3600" b="1" strike="noStrike" noProof="1">
                <a:ln w="10160">
                  <a:solidFill>
                    <a:schemeClr val="accent5"/>
                  </a:solidFill>
                  <a:prstDash val="solid"/>
                </a:ln>
                <a:solidFill>
                  <a:schemeClr val="accent6">
                    <a:lumMod val="50000"/>
                  </a:schemeClr>
                </a:solidFill>
                <a:effectLst>
                  <a:outerShdw blurRad="38100" dist="22860" dir="5400000" algn="tl" rotWithShape="0">
                    <a:srgbClr val="000000">
                      <a:alpha val="30000"/>
                    </a:srgbClr>
                  </a:outerShdw>
                </a:effectLst>
                <a:latin typeface="黑体" panose="02010609060101010101" charset="-122"/>
                <a:ea typeface="+mj-ea"/>
                <a:cs typeface="+mn-ea"/>
              </a:rPr>
              <a:t>丽丽的小心思</a:t>
            </a:r>
            <a:endParaRPr lang="zh-CN" altLang="en-US" sz="3600" b="1" strike="noStrike" noProof="1">
              <a:ln w="10160">
                <a:solidFill>
                  <a:schemeClr val="accent5"/>
                </a:solidFill>
                <a:prstDash val="solid"/>
              </a:ln>
              <a:solidFill>
                <a:schemeClr val="accent6">
                  <a:lumMod val="50000"/>
                </a:schemeClr>
              </a:solidFill>
              <a:effectLst>
                <a:outerShdw blurRad="38100" dist="22860" dir="5400000" algn="tl" rotWithShape="0">
                  <a:srgbClr val="000000">
                    <a:alpha val="30000"/>
                  </a:srgbClr>
                </a:outerShdw>
              </a:effectLst>
              <a:latin typeface="黑体" panose="02010609060101010101" charset="-122"/>
              <a:cs typeface="+mn-ea"/>
            </a:endParaRPr>
          </a:p>
        </p:txBody>
      </p:sp>
      <p:sp>
        <p:nvSpPr>
          <p:cNvPr id="3" name="Text Box 6"/>
          <p:cNvSpPr txBox="1">
            <a:spLocks noChangeArrowheads="1"/>
          </p:cNvSpPr>
          <p:nvPr/>
        </p:nvSpPr>
        <p:spPr bwMode="auto">
          <a:xfrm>
            <a:off x="3267075" y="1947863"/>
            <a:ext cx="769302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indent="0" fontAlgn="auto">
              <a:lnSpc>
                <a:spcPct val="120000"/>
              </a:lnSpc>
              <a:spcBef>
                <a:spcPct val="50000"/>
              </a:spcBef>
              <a:buFont typeface="Wingdings" panose="05000000000000000000" charset="0"/>
              <a:buChar char="l"/>
            </a:pPr>
            <a:r>
              <a:rPr lang="en-US" altLang="zh-CN" sz="2800" b="1" strike="noStrike" noProof="1">
                <a:solidFill>
                  <a:schemeClr val="tx1">
                    <a:lumMod val="85000"/>
                    <a:lumOff val="15000"/>
                  </a:schemeClr>
                </a:solidFill>
                <a:latin typeface="宋体" panose="02010600030101010101" pitchFamily="2" charset="-122"/>
                <a:ea typeface="宋体" panose="02010600030101010101" pitchFamily="2" charset="-122"/>
                <a:cs typeface="+mn-cs"/>
              </a:rPr>
              <a:t> </a:t>
            </a:r>
            <a:r>
              <a:rPr lang="zh-CN" altLang="en-US" sz="2800" b="1" strike="noStrike" noProof="1">
                <a:solidFill>
                  <a:schemeClr val="tx1">
                    <a:lumMod val="85000"/>
                    <a:lumOff val="15000"/>
                  </a:schemeClr>
                </a:solidFill>
                <a:latin typeface="宋体" panose="02010600030101010101" pitchFamily="2" charset="-122"/>
                <a:ea typeface="宋体" panose="02010600030101010101" pitchFamily="2" charset="-122"/>
                <a:cs typeface="+mn-cs"/>
              </a:rPr>
              <a:t>我发现我的</a:t>
            </a:r>
            <a:r>
              <a:rPr lang="zh-CN" altLang="en-US" sz="2800" b="1" strike="noStrike" noProof="1">
                <a:solidFill>
                  <a:srgbClr val="FF0000"/>
                </a:solidFill>
                <a:latin typeface="宋体" panose="02010600030101010101" pitchFamily="2" charset="-122"/>
                <a:ea typeface="宋体" panose="02010600030101010101" pitchFamily="2" charset="-122"/>
                <a:cs typeface="+mn-cs"/>
              </a:rPr>
              <a:t>记忆力</a:t>
            </a:r>
            <a:r>
              <a:rPr lang="zh-CN" altLang="en-US" sz="2800" b="1" strike="noStrike" noProof="1">
                <a:solidFill>
                  <a:schemeClr val="tx1">
                    <a:lumMod val="85000"/>
                    <a:lumOff val="15000"/>
                  </a:schemeClr>
                </a:solidFill>
                <a:latin typeface="宋体" panose="02010600030101010101" pitchFamily="2" charset="-122"/>
                <a:ea typeface="宋体" panose="02010600030101010101" pitchFamily="2" charset="-122"/>
                <a:cs typeface="+mn-cs"/>
              </a:rPr>
              <a:t>和</a:t>
            </a:r>
            <a:r>
              <a:rPr lang="zh-CN" altLang="en-US" sz="2800" b="1" strike="noStrike" noProof="1">
                <a:solidFill>
                  <a:srgbClr val="FF0000"/>
                </a:solidFill>
                <a:latin typeface="宋体" panose="02010600030101010101" pitchFamily="2" charset="-122"/>
                <a:ea typeface="宋体" panose="02010600030101010101" pitchFamily="2" charset="-122"/>
                <a:cs typeface="+mn-cs"/>
              </a:rPr>
              <a:t>注意力</a:t>
            </a:r>
            <a:r>
              <a:rPr lang="zh-CN" altLang="en-US" sz="2800" b="1" strike="noStrike" noProof="1">
                <a:solidFill>
                  <a:schemeClr val="tx1">
                    <a:lumMod val="85000"/>
                    <a:lumOff val="15000"/>
                  </a:schemeClr>
                </a:solidFill>
                <a:latin typeface="宋体" panose="02010600030101010101" pitchFamily="2" charset="-122"/>
                <a:ea typeface="宋体" panose="02010600030101010101" pitchFamily="2" charset="-122"/>
                <a:cs typeface="+mn-cs"/>
              </a:rPr>
              <a:t>较以往都有了很大的提高；</a:t>
            </a:r>
            <a:endParaRPr lang="zh-CN" altLang="en-US" sz="2800" b="1" strike="noStrike" noProof="1">
              <a:solidFill>
                <a:schemeClr val="tx1">
                  <a:lumMod val="85000"/>
                  <a:lumOff val="15000"/>
                </a:schemeClr>
              </a:solidFill>
              <a:latin typeface="宋体" panose="02010600030101010101" pitchFamily="2" charset="-122"/>
            </a:endParaRPr>
          </a:p>
          <a:p>
            <a:pPr marL="457200" indent="-457200" fontAlgn="auto">
              <a:lnSpc>
                <a:spcPct val="120000"/>
              </a:lnSpc>
              <a:spcBef>
                <a:spcPct val="50000"/>
              </a:spcBef>
              <a:buFont typeface="Wingdings" panose="05000000000000000000" charset="0"/>
              <a:buChar char="l"/>
            </a:pPr>
            <a:r>
              <a:rPr lang="zh-CN" altLang="en-US" sz="2800" b="1" strike="noStrike" noProof="1">
                <a:solidFill>
                  <a:schemeClr val="tx1">
                    <a:lumMod val="85000"/>
                    <a:lumOff val="15000"/>
                  </a:schemeClr>
                </a:solidFill>
                <a:latin typeface="宋体" panose="02010600030101010101" pitchFamily="2" charset="-122"/>
                <a:ea typeface="宋体" panose="02010600030101010101" pitchFamily="2" charset="-122"/>
                <a:cs typeface="+mn-cs"/>
              </a:rPr>
              <a:t>我喜欢我自己的事由我</a:t>
            </a:r>
            <a:r>
              <a:rPr lang="zh-CN" altLang="en-US" sz="2800" b="1" strike="noStrike" noProof="1">
                <a:solidFill>
                  <a:srgbClr val="FF0000"/>
                </a:solidFill>
                <a:latin typeface="宋体" panose="02010600030101010101" pitchFamily="2" charset="-122"/>
                <a:ea typeface="宋体" panose="02010600030101010101" pitchFamily="2" charset="-122"/>
                <a:cs typeface="+mn-cs"/>
              </a:rPr>
              <a:t>自己做主</a:t>
            </a:r>
            <a:r>
              <a:rPr lang="zh-CN" altLang="en-US" sz="2800" b="1" strike="noStrike" noProof="1">
                <a:solidFill>
                  <a:schemeClr val="tx1">
                    <a:lumMod val="85000"/>
                    <a:lumOff val="15000"/>
                  </a:schemeClr>
                </a:solidFill>
                <a:latin typeface="宋体" panose="02010600030101010101" pitchFamily="2" charset="-122"/>
                <a:ea typeface="宋体" panose="02010600030101010101" pitchFamily="2" charset="-122"/>
                <a:cs typeface="+mn-cs"/>
              </a:rPr>
              <a:t>，不希望父母亲过多的</a:t>
            </a:r>
            <a:r>
              <a:rPr lang="zh-CN" altLang="en-US" sz="2800" b="1" strike="noStrike" noProof="1">
                <a:solidFill>
                  <a:schemeClr val="tx1">
                    <a:lumMod val="85000"/>
                    <a:lumOff val="15000"/>
                  </a:schemeClr>
                </a:solidFill>
                <a:latin typeface="Verdana" panose="020B0604030504040204" pitchFamily="34" charset="0"/>
                <a:ea typeface="宋体" panose="02010600030101010101" pitchFamily="2" charset="-122"/>
                <a:cs typeface="+mn-cs"/>
              </a:rPr>
              <a:t>“</a:t>
            </a:r>
            <a:r>
              <a:rPr lang="zh-CN" altLang="en-US" sz="2800" b="1" strike="noStrike" noProof="1">
                <a:solidFill>
                  <a:schemeClr val="tx1">
                    <a:lumMod val="85000"/>
                    <a:lumOff val="15000"/>
                  </a:schemeClr>
                </a:solidFill>
                <a:latin typeface="宋体" panose="02010600030101010101" pitchFamily="2" charset="-122"/>
                <a:ea typeface="宋体" panose="02010600030101010101" pitchFamily="2" charset="-122"/>
                <a:cs typeface="+mn-cs"/>
              </a:rPr>
              <a:t>唠叨</a:t>
            </a:r>
            <a:r>
              <a:rPr lang="zh-CN" altLang="en-US" sz="2800" b="1" strike="noStrike" noProof="1">
                <a:solidFill>
                  <a:schemeClr val="tx1">
                    <a:lumMod val="85000"/>
                    <a:lumOff val="15000"/>
                  </a:schemeClr>
                </a:solidFill>
                <a:latin typeface="Verdana" panose="020B0604030504040204" pitchFamily="34" charset="0"/>
                <a:ea typeface="宋体" panose="02010600030101010101" pitchFamily="2" charset="-122"/>
                <a:cs typeface="+mn-cs"/>
              </a:rPr>
              <a:t>”</a:t>
            </a:r>
            <a:r>
              <a:rPr lang="zh-CN" altLang="en-US" sz="2800" b="1" strike="noStrike" noProof="1">
                <a:solidFill>
                  <a:schemeClr val="tx1">
                    <a:lumMod val="85000"/>
                    <a:lumOff val="15000"/>
                  </a:schemeClr>
                </a:solidFill>
                <a:latin typeface="宋体" panose="02010600030101010101" pitchFamily="2" charset="-122"/>
                <a:ea typeface="宋体" panose="02010600030101010101" pitchFamily="2" charset="-122"/>
                <a:cs typeface="+mn-cs"/>
              </a:rPr>
              <a:t>；</a:t>
            </a:r>
            <a:endParaRPr lang="zh-CN" altLang="en-US" sz="2800" b="1" strike="noStrike" noProof="1">
              <a:solidFill>
                <a:schemeClr val="tx1">
                  <a:lumMod val="85000"/>
                  <a:lumOff val="15000"/>
                </a:schemeClr>
              </a:solidFill>
              <a:latin typeface="宋体" panose="02010600030101010101" pitchFamily="2" charset="-122"/>
            </a:endParaRPr>
          </a:p>
          <a:p>
            <a:pPr marL="457200" indent="-457200" fontAlgn="auto">
              <a:lnSpc>
                <a:spcPct val="120000"/>
              </a:lnSpc>
              <a:spcBef>
                <a:spcPct val="50000"/>
              </a:spcBef>
              <a:buFont typeface="Wingdings" panose="05000000000000000000" charset="0"/>
              <a:buChar char="l"/>
            </a:pPr>
            <a:r>
              <a:rPr lang="zh-CN" altLang="en-US" sz="2800" b="1" strike="noStrike" noProof="1">
                <a:solidFill>
                  <a:schemeClr val="tx1">
                    <a:lumMod val="85000"/>
                    <a:lumOff val="15000"/>
                  </a:schemeClr>
                </a:solidFill>
                <a:latin typeface="宋体" panose="02010600030101010101" pitchFamily="2" charset="-122"/>
                <a:ea typeface="宋体" panose="02010600030101010101" pitchFamily="2" charset="-122"/>
                <a:cs typeface="+mn-cs"/>
              </a:rPr>
              <a:t>我有时</a:t>
            </a:r>
            <a:r>
              <a:rPr lang="zh-CN" altLang="en-US" sz="2800" b="1" strike="noStrike" noProof="1">
                <a:solidFill>
                  <a:srgbClr val="FF0000"/>
                </a:solidFill>
                <a:latin typeface="宋体" panose="02010600030101010101" pitchFamily="2" charset="-122"/>
                <a:ea typeface="宋体" panose="02010600030101010101" pitchFamily="2" charset="-122"/>
                <a:cs typeface="+mn-cs"/>
              </a:rPr>
              <a:t>高兴</a:t>
            </a:r>
            <a:r>
              <a:rPr lang="zh-CN" altLang="en-US" sz="2800" b="1" strike="noStrike" noProof="1">
                <a:solidFill>
                  <a:schemeClr val="tx1">
                    <a:lumMod val="85000"/>
                    <a:lumOff val="15000"/>
                  </a:schemeClr>
                </a:solidFill>
                <a:latin typeface="宋体" panose="02010600030101010101" pitchFamily="2" charset="-122"/>
                <a:ea typeface="宋体" panose="02010600030101010101" pitchFamily="2" charset="-122"/>
                <a:cs typeface="+mn-cs"/>
              </a:rPr>
              <a:t>得一蹦三尺高，有时却变得</a:t>
            </a:r>
            <a:r>
              <a:rPr lang="zh-CN" altLang="en-US" sz="2800" b="1" strike="noStrike" noProof="1">
                <a:solidFill>
                  <a:srgbClr val="FF0000"/>
                </a:solidFill>
                <a:latin typeface="宋体" panose="02010600030101010101" pitchFamily="2" charset="-122"/>
                <a:ea typeface="宋体" panose="02010600030101010101" pitchFamily="2" charset="-122"/>
                <a:cs typeface="+mn-cs"/>
              </a:rPr>
              <a:t>忧郁</a:t>
            </a:r>
            <a:r>
              <a:rPr lang="zh-CN" altLang="en-US" sz="2800" b="1" strike="noStrike" noProof="1">
                <a:solidFill>
                  <a:schemeClr val="tx1">
                    <a:lumMod val="85000"/>
                    <a:lumOff val="15000"/>
                  </a:schemeClr>
                </a:solidFill>
                <a:latin typeface="宋体" panose="02010600030101010101" pitchFamily="2" charset="-122"/>
                <a:ea typeface="宋体" panose="02010600030101010101" pitchFamily="2" charset="-122"/>
                <a:cs typeface="+mn-cs"/>
              </a:rPr>
              <a:t>，爱发脾气；</a:t>
            </a:r>
            <a:endParaRPr lang="zh-CN" altLang="en-US" sz="2800" b="1" strike="noStrike" noProof="1">
              <a:solidFill>
                <a:schemeClr val="tx1">
                  <a:lumMod val="85000"/>
                  <a:lumOff val="15000"/>
                </a:schemeClr>
              </a:solidFill>
              <a:latin typeface="宋体" panose="02010600030101010101" pitchFamily="2" charset="-122"/>
            </a:endParaRPr>
          </a:p>
        </p:txBody>
      </p:sp>
      <p:grpSp>
        <p:nvGrpSpPr>
          <p:cNvPr id="16" name="组合 15"/>
          <p:cNvGrpSpPr/>
          <p:nvPr/>
        </p:nvGrpSpPr>
        <p:grpSpPr>
          <a:xfrm>
            <a:off x="8780463" y="1123950"/>
            <a:ext cx="3281362" cy="823913"/>
            <a:chOff x="13828" y="1769"/>
            <a:chExt cx="5166" cy="1297"/>
          </a:xfrm>
        </p:grpSpPr>
        <p:sp>
          <p:nvSpPr>
            <p:cNvPr id="4" name="云形标注 3"/>
            <p:cNvSpPr/>
            <p:nvPr/>
          </p:nvSpPr>
          <p:spPr>
            <a:xfrm>
              <a:off x="13828" y="1769"/>
              <a:ext cx="5157" cy="1297"/>
            </a:xfrm>
            <a:prstGeom prst="cloudCallout">
              <a:avLst>
                <a:gd name="adj1" fmla="val -43827"/>
                <a:gd name="adj2" fmla="val 66262"/>
              </a:avLst>
            </a:prstGeom>
          </p:spPr>
          <p:style>
            <a:lnRef idx="2">
              <a:schemeClr val="accent4"/>
            </a:lnRef>
            <a:fillRef idx="1">
              <a:schemeClr val="lt1"/>
            </a:fillRef>
            <a:effectRef idx="0">
              <a:schemeClr val="accent4"/>
            </a:effectRef>
            <a:fontRef idx="minor">
              <a:schemeClr val="dk1"/>
            </a:fontRef>
          </p:style>
          <p:txBody>
            <a:bodyPr anchor="ctr"/>
            <a:lstStyle/>
            <a:p>
              <a:pPr algn="ctr" fontAlgn="auto">
                <a:defRPr/>
              </a:pPr>
              <a:endParaRPr lang="zh-CN" altLang="en-US" sz="2800" b="1" strike="noStrike" noProof="1">
                <a:latin typeface="黑体" panose="02010609060101010101" charset="-122"/>
                <a:ea typeface="黑体" panose="02010609060101010101" charset="-122"/>
              </a:endParaRPr>
            </a:p>
          </p:txBody>
        </p:sp>
        <p:sp>
          <p:nvSpPr>
            <p:cNvPr id="36874" name="TextBox 12"/>
            <p:cNvSpPr txBox="1"/>
            <p:nvPr/>
          </p:nvSpPr>
          <p:spPr>
            <a:xfrm>
              <a:off x="14102" y="1972"/>
              <a:ext cx="4892" cy="822"/>
            </a:xfrm>
            <a:prstGeom prst="rect">
              <a:avLst/>
            </a:prstGeom>
            <a:noFill/>
            <a:ln w="9525">
              <a:noFill/>
            </a:ln>
          </p:spPr>
          <p:txBody>
            <a:bodyPr wrap="square" anchor="t">
              <a:spAutoFit/>
            </a:bodyPr>
            <a:p>
              <a:r>
                <a:rPr lang="zh-CN" altLang="en-US" sz="2800" b="1">
                  <a:latin typeface="黑体" panose="02010609060101010101" charset="-122"/>
                  <a:ea typeface="黑体" panose="02010609060101010101" charset="-122"/>
                </a:rPr>
                <a:t>认知能力得到发展</a:t>
              </a:r>
              <a:endParaRPr lang="zh-CN" altLang="en-US" sz="2800" b="1">
                <a:latin typeface="黑体" panose="02010609060101010101" charset="-122"/>
                <a:ea typeface="黑体" panose="02010609060101010101" charset="-122"/>
              </a:endParaRPr>
            </a:p>
          </p:txBody>
        </p:sp>
      </p:grpSp>
      <p:grpSp>
        <p:nvGrpSpPr>
          <p:cNvPr id="17" name="组合 16"/>
          <p:cNvGrpSpPr/>
          <p:nvPr/>
        </p:nvGrpSpPr>
        <p:grpSpPr>
          <a:xfrm>
            <a:off x="8645525" y="2511425"/>
            <a:ext cx="3409950" cy="688975"/>
            <a:chOff x="13829" y="5231"/>
            <a:chExt cx="5370" cy="1084"/>
          </a:xfrm>
        </p:grpSpPr>
        <p:sp>
          <p:nvSpPr>
            <p:cNvPr id="9" name="云形标注 8"/>
            <p:cNvSpPr/>
            <p:nvPr/>
          </p:nvSpPr>
          <p:spPr>
            <a:xfrm>
              <a:off x="13829" y="5231"/>
              <a:ext cx="5371" cy="1084"/>
            </a:xfrm>
            <a:prstGeom prst="cloudCallout">
              <a:avLst>
                <a:gd name="adj1" fmla="val -40448"/>
                <a:gd name="adj2" fmla="val 78782"/>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defRPr/>
              </a:pPr>
              <a:endParaRPr lang="zh-CN" altLang="en-US" sz="2800" b="1" strike="noStrike" noProof="1">
                <a:latin typeface="黑体" panose="02010609060101010101" charset="-122"/>
                <a:ea typeface="黑体" panose="02010609060101010101" charset="-122"/>
              </a:endParaRPr>
            </a:p>
          </p:txBody>
        </p:sp>
        <p:sp>
          <p:nvSpPr>
            <p:cNvPr id="36877" name="TextBox 12"/>
            <p:cNvSpPr txBox="1"/>
            <p:nvPr/>
          </p:nvSpPr>
          <p:spPr>
            <a:xfrm>
              <a:off x="14176" y="5362"/>
              <a:ext cx="4962" cy="822"/>
            </a:xfrm>
            <a:prstGeom prst="rect">
              <a:avLst/>
            </a:prstGeom>
            <a:noFill/>
            <a:ln w="9525">
              <a:noFill/>
            </a:ln>
          </p:spPr>
          <p:txBody>
            <a:bodyPr wrap="square" anchor="t">
              <a:spAutoFit/>
            </a:bodyPr>
            <a:p>
              <a:r>
                <a:rPr lang="zh-CN" altLang="en-US" sz="2800" b="1">
                  <a:latin typeface="黑体" panose="02010609060101010101" charset="-122"/>
                  <a:ea typeface="黑体" panose="02010609060101010101" charset="-122"/>
                </a:rPr>
                <a:t>自我意识不断增强</a:t>
              </a:r>
              <a:endParaRPr lang="zh-CN" altLang="en-US" sz="2800" b="1">
                <a:latin typeface="黑体" panose="02010609060101010101" charset="-122"/>
                <a:ea typeface="黑体" panose="02010609060101010101" charset="-122"/>
              </a:endParaRPr>
            </a:p>
          </p:txBody>
        </p:sp>
      </p:grpSp>
      <p:grpSp>
        <p:nvGrpSpPr>
          <p:cNvPr id="18" name="组合 17"/>
          <p:cNvGrpSpPr/>
          <p:nvPr/>
        </p:nvGrpSpPr>
        <p:grpSpPr>
          <a:xfrm>
            <a:off x="8174038" y="5213350"/>
            <a:ext cx="3409950" cy="781050"/>
            <a:chOff x="13829" y="8361"/>
            <a:chExt cx="5370" cy="1230"/>
          </a:xfrm>
        </p:grpSpPr>
        <p:sp>
          <p:nvSpPr>
            <p:cNvPr id="21" name="云形标注 20"/>
            <p:cNvSpPr/>
            <p:nvPr/>
          </p:nvSpPr>
          <p:spPr>
            <a:xfrm>
              <a:off x="13829" y="8361"/>
              <a:ext cx="5371" cy="1230"/>
            </a:xfrm>
            <a:prstGeom prst="cloudCallout">
              <a:avLst>
                <a:gd name="adj1" fmla="val -46853"/>
                <a:gd name="adj2" fmla="val -66097"/>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defRPr/>
              </a:pPr>
              <a:endParaRPr lang="zh-CN" altLang="en-US" sz="2800" b="1" strike="noStrike" noProof="1">
                <a:latin typeface="黑体" panose="02010609060101010101" charset="-122"/>
                <a:ea typeface="黑体" panose="02010609060101010101" charset="-122"/>
              </a:endParaRPr>
            </a:p>
          </p:txBody>
        </p:sp>
        <p:sp>
          <p:nvSpPr>
            <p:cNvPr id="36880" name="TextBox 12"/>
            <p:cNvSpPr txBox="1"/>
            <p:nvPr/>
          </p:nvSpPr>
          <p:spPr>
            <a:xfrm>
              <a:off x="14150" y="8565"/>
              <a:ext cx="4844" cy="822"/>
            </a:xfrm>
            <a:prstGeom prst="rect">
              <a:avLst/>
            </a:prstGeom>
            <a:noFill/>
            <a:ln w="9525">
              <a:noFill/>
            </a:ln>
          </p:spPr>
          <p:txBody>
            <a:bodyPr wrap="square" anchor="t">
              <a:spAutoFit/>
            </a:bodyPr>
            <a:p>
              <a:r>
                <a:rPr lang="zh-CN" altLang="en-US" sz="2800" b="1">
                  <a:latin typeface="黑体" panose="02010609060101010101" charset="-122"/>
                  <a:ea typeface="黑体" panose="02010609060101010101" charset="-122"/>
                </a:rPr>
                <a:t>情感世界愈加丰富</a:t>
              </a:r>
              <a:endParaRPr lang="zh-CN" altLang="en-US" sz="2800" b="1">
                <a:latin typeface="黑体" panose="02010609060101010101" charset="-122"/>
                <a:ea typeface="黑体" panose="02010609060101010101" charset="-122"/>
              </a:endParaRPr>
            </a:p>
          </p:txBody>
        </p:sp>
      </p:grpSp>
      <p:sp>
        <p:nvSpPr>
          <p:cNvPr id="36881" name="文本框 4"/>
          <p:cNvSpPr txBox="1"/>
          <p:nvPr/>
        </p:nvSpPr>
        <p:spPr>
          <a:xfrm>
            <a:off x="1458913" y="123825"/>
            <a:ext cx="4329112" cy="582613"/>
          </a:xfrm>
          <a:prstGeom prst="rect">
            <a:avLst/>
          </a:prstGeom>
          <a:noFill/>
          <a:ln w="9525">
            <a:noFill/>
          </a:ln>
        </p:spPr>
        <p:txBody>
          <a:bodyPr wrap="none" anchor="t">
            <a:spAutoFit/>
          </a:bodyPr>
          <a:p>
            <a:r>
              <a:rPr lang="zh-CN" altLang="en-US" sz="3200" b="1" dirty="0">
                <a:solidFill>
                  <a:schemeClr val="tx2"/>
                </a:solidFill>
                <a:latin typeface="微软雅黑" panose="020B0503020204020204" charset="-122"/>
                <a:ea typeface="微软雅黑" panose="020B0503020204020204" charset="-122"/>
              </a:rPr>
              <a:t> </a:t>
            </a:r>
            <a:r>
              <a:rPr lang="en-US" altLang="zh-CN" sz="3200" b="1" dirty="0">
                <a:solidFill>
                  <a:schemeClr val="tx2"/>
                </a:solidFill>
                <a:latin typeface="微软雅黑" panose="020B0503020204020204" charset="-122"/>
                <a:ea typeface="微软雅黑" panose="020B0503020204020204" charset="-122"/>
              </a:rPr>
              <a:t>1</a:t>
            </a:r>
            <a:r>
              <a:rPr lang="zh-CN" altLang="en-US" sz="3200" b="1" dirty="0">
                <a:solidFill>
                  <a:schemeClr val="tx2"/>
                </a:solidFill>
                <a:latin typeface="微软雅黑" panose="020B0503020204020204" charset="-122"/>
                <a:ea typeface="微软雅黑" panose="020B0503020204020204" charset="-122"/>
              </a:rPr>
              <a:t>.矛盾心理产生的原因</a:t>
            </a:r>
            <a:endParaRPr lang="zh-CN" altLang="en-US" sz="3200" b="1" dirty="0">
              <a:solidFill>
                <a:schemeClr val="tx2"/>
              </a:solidFill>
              <a:latin typeface="微软雅黑" panose="020B0503020204020204" charset="-122"/>
              <a:ea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0481" name="组合 18"/>
          <p:cNvGrpSpPr/>
          <p:nvPr/>
        </p:nvGrpSpPr>
        <p:grpSpPr>
          <a:xfrm>
            <a:off x="0" y="-403860"/>
            <a:ext cx="12201525" cy="7234238"/>
            <a:chOff x="-9525" y="8890"/>
            <a:chExt cx="12201686" cy="6843799"/>
          </a:xfrm>
        </p:grpSpPr>
        <p:pic>
          <p:nvPicPr>
            <p:cNvPr id="20482" name="图片 2"/>
            <p:cNvPicPr>
              <a:picLocks noChangeAspect="1"/>
            </p:cNvPicPr>
            <p:nvPr>
              <p:custDataLst>
                <p:tags r:id="rId1"/>
              </p:custDataLst>
            </p:nvPr>
          </p:nvPicPr>
          <p:blipFill>
            <a:blip r:embed="rId2"/>
            <a:stretch>
              <a:fillRect/>
            </a:stretch>
          </p:blipFill>
          <p:spPr>
            <a:xfrm>
              <a:off x="-9525" y="8890"/>
              <a:ext cx="12201525" cy="953135"/>
            </a:xfrm>
            <a:prstGeom prst="rect">
              <a:avLst/>
            </a:prstGeom>
            <a:noFill/>
            <a:ln w="9525">
              <a:noFill/>
            </a:ln>
          </p:spPr>
        </p:pic>
        <p:pic>
          <p:nvPicPr>
            <p:cNvPr id="20483" name="图片 17"/>
            <p:cNvPicPr>
              <a:picLocks noChangeAspect="1"/>
            </p:cNvPicPr>
            <p:nvPr>
              <p:custDataLst>
                <p:tags r:id="rId3"/>
              </p:custDataLst>
            </p:nvPr>
          </p:nvPicPr>
          <p:blipFill>
            <a:blip r:embed="rId4"/>
            <a:stretch>
              <a:fillRect/>
            </a:stretch>
          </p:blipFill>
          <p:spPr>
            <a:xfrm>
              <a:off x="161" y="5087389"/>
              <a:ext cx="12192000" cy="1765300"/>
            </a:xfrm>
            <a:prstGeom prst="rect">
              <a:avLst/>
            </a:prstGeom>
            <a:noFill/>
            <a:ln w="9525">
              <a:noFill/>
            </a:ln>
          </p:spPr>
        </p:pic>
        <p:pic>
          <p:nvPicPr>
            <p:cNvPr id="20484" name="图片 13"/>
            <p:cNvPicPr>
              <a:picLocks noChangeAspect="1"/>
            </p:cNvPicPr>
            <p:nvPr>
              <p:custDataLst>
                <p:tags r:id="rId5"/>
              </p:custDataLst>
            </p:nvPr>
          </p:nvPicPr>
          <p:blipFill>
            <a:blip r:embed="rId6"/>
            <a:stretch>
              <a:fillRect/>
            </a:stretch>
          </p:blipFill>
          <p:spPr>
            <a:xfrm>
              <a:off x="890" y="949845"/>
              <a:ext cx="2387600" cy="4140200"/>
            </a:xfrm>
            <a:prstGeom prst="rect">
              <a:avLst/>
            </a:prstGeom>
            <a:noFill/>
            <a:ln w="9525">
              <a:noFill/>
            </a:ln>
          </p:spPr>
        </p:pic>
        <p:pic>
          <p:nvPicPr>
            <p:cNvPr id="20485" name="图片 15"/>
            <p:cNvPicPr>
              <a:picLocks noChangeAspect="1"/>
            </p:cNvPicPr>
            <p:nvPr>
              <p:custDataLst>
                <p:tags r:id="rId7"/>
              </p:custDataLst>
            </p:nvPr>
          </p:nvPicPr>
          <p:blipFill>
            <a:blip r:embed="rId8"/>
            <a:stretch>
              <a:fillRect/>
            </a:stretch>
          </p:blipFill>
          <p:spPr>
            <a:xfrm>
              <a:off x="9804419" y="955322"/>
              <a:ext cx="2387600" cy="4140200"/>
            </a:xfrm>
            <a:prstGeom prst="rect">
              <a:avLst/>
            </a:prstGeom>
            <a:noFill/>
            <a:ln w="9525">
              <a:noFill/>
            </a:ln>
          </p:spPr>
        </p:pic>
      </p:grpSp>
      <p:sp>
        <p:nvSpPr>
          <p:cNvPr id="11" name="文本框 15"/>
          <p:cNvSpPr txBox="1"/>
          <p:nvPr>
            <p:custDataLst>
              <p:tags r:id="rId9"/>
            </p:custDataLst>
          </p:nvPr>
        </p:nvSpPr>
        <p:spPr>
          <a:xfrm>
            <a:off x="2905125" y="5365750"/>
            <a:ext cx="6318250" cy="698500"/>
          </a:xfrm>
          <a:prstGeom prst="rect">
            <a:avLst/>
          </a:prstGeom>
          <a:noFill/>
        </p:spPr>
        <p:txBody>
          <a:bodyPr wrap="square" lIns="101600" tIns="38100" rIns="63500" bIns="38100" rtlCol="0" anchor="b" anchorCtr="0">
            <a:noAutofit/>
          </a:bodyPr>
          <a:lstStyle>
            <a:defPPr>
              <a:defRPr lang="zh-CN"/>
            </a:defPPr>
            <a:lvl1pPr marL="0" algn="l" defTabSz="914400" rtl="0" eaLnBrk="1" latinLnBrk="0" hangingPunct="1">
              <a:defRPr sz="1800" kern="1200">
                <a:solidFill>
                  <a:sysClr val="windowText" lastClr="000000"/>
                </a:solidFill>
                <a:latin typeface="等线" panose="02010600030101010101" charset="0"/>
                <a:ea typeface="+mn-ea"/>
                <a:cs typeface="+mn-ea"/>
              </a:defRPr>
            </a:lvl1pPr>
            <a:lvl2pPr marL="457200" algn="l" defTabSz="914400" rtl="0" eaLnBrk="1" latinLnBrk="0" hangingPunct="1">
              <a:defRPr sz="1800" kern="1200">
                <a:solidFill>
                  <a:sysClr val="windowText" lastClr="000000"/>
                </a:solidFill>
                <a:latin typeface="等线" panose="02010600030101010101" charset="0"/>
                <a:ea typeface="+mn-ea"/>
                <a:cs typeface="+mn-ea"/>
              </a:defRPr>
            </a:lvl2pPr>
            <a:lvl3pPr marL="914400" algn="l" defTabSz="914400" rtl="0" eaLnBrk="1" latinLnBrk="0" hangingPunct="1">
              <a:defRPr sz="1800" kern="1200">
                <a:solidFill>
                  <a:sysClr val="windowText" lastClr="000000"/>
                </a:solidFill>
                <a:latin typeface="等线" panose="02010600030101010101" charset="0"/>
                <a:ea typeface="+mn-ea"/>
                <a:cs typeface="+mn-ea"/>
              </a:defRPr>
            </a:lvl3pPr>
            <a:lvl4pPr marL="1371600" algn="l" defTabSz="914400" rtl="0" eaLnBrk="1" latinLnBrk="0" hangingPunct="1">
              <a:defRPr sz="1800" kern="1200">
                <a:solidFill>
                  <a:sysClr val="windowText" lastClr="000000"/>
                </a:solidFill>
                <a:latin typeface="等线" panose="02010600030101010101" charset="0"/>
                <a:ea typeface="+mn-ea"/>
                <a:cs typeface="+mn-ea"/>
              </a:defRPr>
            </a:lvl4pPr>
            <a:lvl5pPr marL="1828800" algn="l" defTabSz="914400" rtl="0" eaLnBrk="1" latinLnBrk="0" hangingPunct="1">
              <a:defRPr sz="1800" kern="1200">
                <a:solidFill>
                  <a:sysClr val="windowText" lastClr="000000"/>
                </a:solidFill>
                <a:latin typeface="等线" panose="02010600030101010101" charset="0"/>
                <a:ea typeface="+mn-ea"/>
                <a:cs typeface="+mn-ea"/>
              </a:defRPr>
            </a:lvl5pPr>
            <a:lvl6pPr marL="2286000" algn="l" defTabSz="914400" rtl="0" eaLnBrk="1" latinLnBrk="0" hangingPunct="1">
              <a:defRPr sz="1800" kern="1200">
                <a:solidFill>
                  <a:sysClr val="windowText" lastClr="000000"/>
                </a:solidFill>
                <a:latin typeface="等线" panose="02010600030101010101" charset="0"/>
                <a:ea typeface="+mn-ea"/>
                <a:cs typeface="+mn-ea"/>
              </a:defRPr>
            </a:lvl6pPr>
            <a:lvl7pPr marL="2743200" algn="l" defTabSz="914400" rtl="0" eaLnBrk="1" latinLnBrk="0" hangingPunct="1">
              <a:defRPr sz="1800" kern="1200">
                <a:solidFill>
                  <a:sysClr val="windowText" lastClr="000000"/>
                </a:solidFill>
                <a:latin typeface="等线" panose="02010600030101010101" charset="0"/>
                <a:ea typeface="+mn-ea"/>
                <a:cs typeface="+mn-ea"/>
              </a:defRPr>
            </a:lvl7pPr>
            <a:lvl8pPr marL="3200400" algn="l" defTabSz="914400" rtl="0" eaLnBrk="1" latinLnBrk="0" hangingPunct="1">
              <a:defRPr sz="1800" kern="1200">
                <a:solidFill>
                  <a:sysClr val="windowText" lastClr="000000"/>
                </a:solidFill>
                <a:latin typeface="等线" panose="02010600030101010101" charset="0"/>
                <a:ea typeface="+mn-ea"/>
                <a:cs typeface="+mn-ea"/>
              </a:defRPr>
            </a:lvl8pPr>
            <a:lvl9pPr marL="3657600" algn="l" defTabSz="914400" rtl="0" eaLnBrk="1" latinLnBrk="0" hangingPunct="1">
              <a:defRPr sz="1800" kern="1200">
                <a:solidFill>
                  <a:sysClr val="windowText" lastClr="000000"/>
                </a:solidFill>
                <a:latin typeface="等线" panose="02010600030101010101" charset="0"/>
                <a:ea typeface="+mn-ea"/>
                <a:cs typeface="+mn-ea"/>
              </a:defRPr>
            </a:lvl9pPr>
          </a:lstStyle>
          <a:p>
            <a:pPr algn="ctr" fontAlgn="auto">
              <a:lnSpc>
                <a:spcPct val="100000"/>
              </a:lnSpc>
            </a:pPr>
            <a:r>
              <a:rPr lang="zh-CN" altLang="en-US" sz="4000" b="1" strike="noStrike" spc="300" noProof="1" dirty="0">
                <a:solidFill>
                  <a:srgbClr val="211913"/>
                </a:solidFill>
                <a:uFillTx/>
                <a:latin typeface="微软雅黑" panose="020B0503020204020204" charset="-122"/>
                <a:ea typeface="微软雅黑" panose="020B0503020204020204" charset="-122"/>
                <a:cs typeface="+mn-ea"/>
              </a:rPr>
              <a:t>青春修炼手册</a:t>
            </a:r>
            <a:endParaRPr lang="zh-CN" altLang="en-US" sz="4000" b="1" strike="noStrike" spc="300" noProof="1" dirty="0">
              <a:solidFill>
                <a:srgbClr val="211913"/>
              </a:solidFill>
              <a:uFillTx/>
              <a:latin typeface="微软雅黑" panose="020B0503020204020204" charset="-122"/>
              <a:ea typeface="微软雅黑" panose="020B0503020204020204" charset="-122"/>
            </a:endParaRPr>
          </a:p>
        </p:txBody>
      </p:sp>
      <p:pic>
        <p:nvPicPr>
          <p:cNvPr id="2" name="青春修炼手册">
            <a:hlinkClick r:id="" action="ppaction://media"/>
          </p:cNvPr>
          <p:cNvPicPr/>
          <p:nvPr>
            <a:videoFile r:link="rId10"/>
            <p:extLst>
              <p:ext uri="{DAA4B4D4-6D71-4841-9C94-3DE7FCFB9230}">
                <p14:media xmlns:p14="http://schemas.microsoft.com/office/powerpoint/2010/main" r:embed="rId11"/>
              </p:ext>
            </p:extLst>
            <p:custDataLst>
              <p:tags r:id="rId12"/>
            </p:custDataLst>
          </p:nvPr>
        </p:nvPicPr>
        <p:blipFill>
          <a:blip r:embed="rId13"/>
          <a:stretch>
            <a:fillRect/>
          </a:stretch>
        </p:blipFill>
        <p:spPr>
          <a:xfrm>
            <a:off x="2397760" y="521970"/>
            <a:ext cx="7416800" cy="4441825"/>
          </a:xfrm>
          <a:prstGeom prst="rect">
            <a:avLst/>
          </a:prstGeom>
        </p:spPr>
      </p:pic>
    </p:spTree>
    <p:custDataLst>
      <p:tags r:id="rId14"/>
    </p:custDataLst>
  </p:cSld>
  <p:clrMapOvr>
    <a:masterClrMapping/>
  </p:clrMapOvr>
  <p:transition/>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0" y="0"/>
            <a:ext cx="12192000" cy="881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8914" name="Freeform 9"/>
          <p:cNvSpPr>
            <a:spLocks noEditPoints="1"/>
          </p:cNvSpPr>
          <p:nvPr/>
        </p:nvSpPr>
        <p:spPr>
          <a:xfrm>
            <a:off x="330200" y="203200"/>
            <a:ext cx="844550" cy="425450"/>
          </a:xfrm>
          <a:custGeom>
            <a:avLst/>
            <a:gdLst/>
            <a:ahLst/>
            <a:cxnLst>
              <a:cxn ang="0">
                <a:pos x="245110" y="396466"/>
              </a:cxn>
              <a:cxn ang="0">
                <a:pos x="26808" y="353988"/>
              </a:cxn>
              <a:cxn ang="0">
                <a:pos x="40851" y="115850"/>
              </a:cxn>
              <a:cxn ang="0">
                <a:pos x="199152" y="78521"/>
              </a:cxn>
              <a:cxn ang="0">
                <a:pos x="451922" y="70797"/>
              </a:cxn>
              <a:cxn ang="0">
                <a:pos x="725118" y="81095"/>
              </a:cxn>
              <a:cxn ang="0">
                <a:pos x="837460" y="162191"/>
              </a:cxn>
              <a:cxn ang="0">
                <a:pos x="640861" y="357850"/>
              </a:cxn>
              <a:cxn ang="0">
                <a:pos x="454475" y="370722"/>
              </a:cxn>
              <a:cxn ang="0">
                <a:pos x="180003" y="166052"/>
              </a:cxn>
              <a:cxn ang="0">
                <a:pos x="431496" y="229126"/>
              </a:cxn>
              <a:cxn ang="0">
                <a:pos x="431496" y="229126"/>
              </a:cxn>
              <a:cxn ang="0">
                <a:pos x="474901" y="213680"/>
              </a:cxn>
              <a:cxn ang="0">
                <a:pos x="509370" y="220116"/>
              </a:cxn>
              <a:cxn ang="0">
                <a:pos x="506817" y="212393"/>
              </a:cxn>
              <a:cxn ang="0">
                <a:pos x="183832" y="225265"/>
              </a:cxn>
              <a:cxn ang="0">
                <a:pos x="187662" y="190510"/>
              </a:cxn>
              <a:cxn ang="0">
                <a:pos x="436603" y="133871"/>
              </a:cxn>
              <a:cxn ang="0">
                <a:pos x="437879" y="190510"/>
              </a:cxn>
              <a:cxn ang="0">
                <a:pos x="505540" y="185361"/>
              </a:cxn>
              <a:cxn ang="0">
                <a:pos x="506817" y="127435"/>
              </a:cxn>
              <a:cxn ang="0">
                <a:pos x="514476" y="131297"/>
              </a:cxn>
              <a:cxn ang="0">
                <a:pos x="478731" y="135159"/>
              </a:cxn>
              <a:cxn ang="0">
                <a:pos x="472348" y="190510"/>
              </a:cxn>
              <a:cxn ang="0">
                <a:pos x="462135" y="162191"/>
              </a:cxn>
              <a:cxn ang="0">
                <a:pos x="326814" y="218829"/>
              </a:cxn>
              <a:cxn ang="0">
                <a:pos x="326814" y="167339"/>
              </a:cxn>
              <a:cxn ang="0">
                <a:pos x="292345" y="190510"/>
              </a:cxn>
              <a:cxn ang="0">
                <a:pos x="310217" y="173776"/>
              </a:cxn>
              <a:cxn ang="0">
                <a:pos x="162130" y="305073"/>
              </a:cxn>
              <a:cxn ang="0">
                <a:pos x="321707" y="275467"/>
              </a:cxn>
              <a:cxn ang="0">
                <a:pos x="158300" y="315371"/>
              </a:cxn>
              <a:cxn ang="0">
                <a:pos x="351069" y="222690"/>
              </a:cxn>
              <a:cxn ang="0">
                <a:pos x="403411" y="185361"/>
              </a:cxn>
              <a:cxn ang="0">
                <a:pos x="393198" y="227839"/>
              </a:cxn>
              <a:cxn ang="0">
                <a:pos x="352346" y="199520"/>
              </a:cxn>
              <a:cxn ang="0">
                <a:pos x="264259" y="132584"/>
              </a:cxn>
              <a:cxn ang="0">
                <a:pos x="259153" y="207244"/>
              </a:cxn>
              <a:cxn ang="0">
                <a:pos x="251493" y="217541"/>
              </a:cxn>
              <a:cxn ang="0">
                <a:pos x="205535" y="199520"/>
              </a:cxn>
              <a:cxn ang="0">
                <a:pos x="254046" y="142882"/>
              </a:cxn>
              <a:cxn ang="0">
                <a:pos x="236174" y="184073"/>
              </a:cxn>
              <a:cxn ang="0">
                <a:pos x="248940" y="198233"/>
              </a:cxn>
              <a:cxn ang="0">
                <a:pos x="262983" y="267743"/>
              </a:cxn>
              <a:cxn ang="0">
                <a:pos x="125108" y="285765"/>
              </a:cxn>
              <a:cxn ang="0">
                <a:pos x="366389" y="248435"/>
              </a:cxn>
              <a:cxn ang="0">
                <a:pos x="231067" y="83669"/>
              </a:cxn>
              <a:cxn ang="0">
                <a:pos x="44681" y="126148"/>
              </a:cxn>
              <a:cxn ang="0">
                <a:pos x="111065" y="372009"/>
              </a:cxn>
              <a:cxn ang="0">
                <a:pos x="450645" y="298637"/>
              </a:cxn>
              <a:cxn ang="0">
                <a:pos x="463412" y="382307"/>
              </a:cxn>
              <a:cxn ang="0">
                <a:pos x="688096" y="279328"/>
              </a:cxn>
              <a:cxn ang="0">
                <a:pos x="823418" y="166052"/>
              </a:cxn>
              <a:cxn ang="0">
                <a:pos x="657457" y="63074"/>
              </a:cxn>
              <a:cxn ang="0">
                <a:pos x="460858" y="66935"/>
              </a:cxn>
              <a:cxn ang="0">
                <a:pos x="311494" y="83669"/>
              </a:cxn>
            </a:cxnLst>
            <a:pathLst>
              <a:path w="661" h="330">
                <a:moveTo>
                  <a:pt x="357" y="264"/>
                </a:moveTo>
                <a:cubicBezTo>
                  <a:pt x="343" y="268"/>
                  <a:pt x="330" y="272"/>
                  <a:pt x="317" y="275"/>
                </a:cubicBezTo>
                <a:cubicBezTo>
                  <a:pt x="295" y="281"/>
                  <a:pt x="273" y="287"/>
                  <a:pt x="251" y="293"/>
                </a:cubicBezTo>
                <a:cubicBezTo>
                  <a:pt x="231" y="298"/>
                  <a:pt x="212" y="304"/>
                  <a:pt x="192" y="308"/>
                </a:cubicBezTo>
                <a:cubicBezTo>
                  <a:pt x="164" y="313"/>
                  <a:pt x="136" y="319"/>
                  <a:pt x="107" y="319"/>
                </a:cubicBezTo>
                <a:cubicBezTo>
                  <a:pt x="99" y="319"/>
                  <a:pt x="90" y="318"/>
                  <a:pt x="82" y="317"/>
                </a:cubicBezTo>
                <a:cubicBezTo>
                  <a:pt x="69" y="316"/>
                  <a:pt x="58" y="310"/>
                  <a:pt x="48" y="301"/>
                </a:cubicBezTo>
                <a:cubicBezTo>
                  <a:pt x="39" y="292"/>
                  <a:pt x="29" y="285"/>
                  <a:pt x="21" y="275"/>
                </a:cubicBezTo>
                <a:cubicBezTo>
                  <a:pt x="8" y="261"/>
                  <a:pt x="3" y="244"/>
                  <a:pt x="1" y="226"/>
                </a:cubicBezTo>
                <a:cubicBezTo>
                  <a:pt x="0" y="215"/>
                  <a:pt x="1" y="203"/>
                  <a:pt x="1" y="191"/>
                </a:cubicBezTo>
                <a:cubicBezTo>
                  <a:pt x="1" y="164"/>
                  <a:pt x="7" y="137"/>
                  <a:pt x="19" y="112"/>
                </a:cubicBezTo>
                <a:cubicBezTo>
                  <a:pt x="23" y="105"/>
                  <a:pt x="27" y="97"/>
                  <a:pt x="32" y="90"/>
                </a:cubicBezTo>
                <a:cubicBezTo>
                  <a:pt x="36" y="84"/>
                  <a:pt x="43" y="81"/>
                  <a:pt x="49" y="78"/>
                </a:cubicBezTo>
                <a:cubicBezTo>
                  <a:pt x="63" y="71"/>
                  <a:pt x="79" y="68"/>
                  <a:pt x="95" y="67"/>
                </a:cubicBezTo>
                <a:cubicBezTo>
                  <a:pt x="103" y="66"/>
                  <a:pt x="112" y="64"/>
                  <a:pt x="120" y="64"/>
                </a:cubicBezTo>
                <a:cubicBezTo>
                  <a:pt x="132" y="62"/>
                  <a:pt x="144" y="61"/>
                  <a:pt x="156" y="61"/>
                </a:cubicBezTo>
                <a:cubicBezTo>
                  <a:pt x="202" y="59"/>
                  <a:pt x="247" y="59"/>
                  <a:pt x="292" y="61"/>
                </a:cubicBezTo>
                <a:cubicBezTo>
                  <a:pt x="306" y="61"/>
                  <a:pt x="320" y="62"/>
                  <a:pt x="334" y="63"/>
                </a:cubicBezTo>
                <a:cubicBezTo>
                  <a:pt x="338" y="63"/>
                  <a:pt x="341" y="63"/>
                  <a:pt x="345" y="63"/>
                </a:cubicBezTo>
                <a:cubicBezTo>
                  <a:pt x="351" y="62"/>
                  <a:pt x="353" y="61"/>
                  <a:pt x="354" y="55"/>
                </a:cubicBezTo>
                <a:cubicBezTo>
                  <a:pt x="356" y="46"/>
                  <a:pt x="358" y="37"/>
                  <a:pt x="362" y="29"/>
                </a:cubicBezTo>
                <a:cubicBezTo>
                  <a:pt x="372" y="8"/>
                  <a:pt x="391" y="0"/>
                  <a:pt x="412" y="5"/>
                </a:cubicBezTo>
                <a:cubicBezTo>
                  <a:pt x="426" y="8"/>
                  <a:pt x="439" y="13"/>
                  <a:pt x="452" y="17"/>
                </a:cubicBezTo>
                <a:cubicBezTo>
                  <a:pt x="491" y="30"/>
                  <a:pt x="529" y="47"/>
                  <a:pt x="568" y="63"/>
                </a:cubicBezTo>
                <a:cubicBezTo>
                  <a:pt x="582" y="68"/>
                  <a:pt x="596" y="76"/>
                  <a:pt x="610" y="84"/>
                </a:cubicBezTo>
                <a:cubicBezTo>
                  <a:pt x="620" y="89"/>
                  <a:pt x="630" y="95"/>
                  <a:pt x="640" y="100"/>
                </a:cubicBezTo>
                <a:cubicBezTo>
                  <a:pt x="650" y="105"/>
                  <a:pt x="655" y="113"/>
                  <a:pt x="655" y="123"/>
                </a:cubicBezTo>
                <a:cubicBezTo>
                  <a:pt x="655" y="124"/>
                  <a:pt x="655" y="125"/>
                  <a:pt x="656" y="126"/>
                </a:cubicBezTo>
                <a:cubicBezTo>
                  <a:pt x="661" y="147"/>
                  <a:pt x="653" y="162"/>
                  <a:pt x="639" y="175"/>
                </a:cubicBezTo>
                <a:cubicBezTo>
                  <a:pt x="626" y="186"/>
                  <a:pt x="614" y="198"/>
                  <a:pt x="600" y="207"/>
                </a:cubicBezTo>
                <a:cubicBezTo>
                  <a:pt x="598" y="208"/>
                  <a:pt x="596" y="210"/>
                  <a:pt x="594" y="211"/>
                </a:cubicBezTo>
                <a:cubicBezTo>
                  <a:pt x="566" y="237"/>
                  <a:pt x="533" y="257"/>
                  <a:pt x="502" y="278"/>
                </a:cubicBezTo>
                <a:cubicBezTo>
                  <a:pt x="496" y="282"/>
                  <a:pt x="490" y="286"/>
                  <a:pt x="484" y="290"/>
                </a:cubicBezTo>
                <a:cubicBezTo>
                  <a:pt x="462" y="304"/>
                  <a:pt x="439" y="315"/>
                  <a:pt x="415" y="325"/>
                </a:cubicBezTo>
                <a:cubicBezTo>
                  <a:pt x="402" y="330"/>
                  <a:pt x="389" y="329"/>
                  <a:pt x="377" y="323"/>
                </a:cubicBezTo>
                <a:cubicBezTo>
                  <a:pt x="362" y="317"/>
                  <a:pt x="355" y="304"/>
                  <a:pt x="356" y="288"/>
                </a:cubicBezTo>
                <a:cubicBezTo>
                  <a:pt x="357" y="283"/>
                  <a:pt x="357" y="277"/>
                  <a:pt x="358" y="271"/>
                </a:cubicBezTo>
                <a:cubicBezTo>
                  <a:pt x="358" y="269"/>
                  <a:pt x="357" y="267"/>
                  <a:pt x="357" y="264"/>
                </a:cubicBezTo>
                <a:close/>
                <a:moveTo>
                  <a:pt x="144" y="136"/>
                </a:moveTo>
                <a:cubicBezTo>
                  <a:pt x="142" y="132"/>
                  <a:pt x="141" y="131"/>
                  <a:pt x="141" y="129"/>
                </a:cubicBezTo>
                <a:cubicBezTo>
                  <a:pt x="141" y="127"/>
                  <a:pt x="141" y="125"/>
                  <a:pt x="144" y="125"/>
                </a:cubicBezTo>
                <a:cubicBezTo>
                  <a:pt x="147" y="125"/>
                  <a:pt x="147" y="127"/>
                  <a:pt x="147" y="129"/>
                </a:cubicBezTo>
                <a:cubicBezTo>
                  <a:pt x="147" y="131"/>
                  <a:pt x="146" y="132"/>
                  <a:pt x="144" y="136"/>
                </a:cubicBezTo>
                <a:close/>
                <a:moveTo>
                  <a:pt x="338" y="178"/>
                </a:moveTo>
                <a:cubicBezTo>
                  <a:pt x="336" y="175"/>
                  <a:pt x="334" y="174"/>
                  <a:pt x="333" y="172"/>
                </a:cubicBezTo>
                <a:cubicBezTo>
                  <a:pt x="332" y="169"/>
                  <a:pt x="334" y="167"/>
                  <a:pt x="337" y="167"/>
                </a:cubicBezTo>
                <a:cubicBezTo>
                  <a:pt x="340" y="166"/>
                  <a:pt x="344" y="168"/>
                  <a:pt x="343" y="170"/>
                </a:cubicBezTo>
                <a:cubicBezTo>
                  <a:pt x="342" y="173"/>
                  <a:pt x="340" y="175"/>
                  <a:pt x="338" y="178"/>
                </a:cubicBezTo>
                <a:close/>
                <a:moveTo>
                  <a:pt x="361" y="175"/>
                </a:moveTo>
                <a:cubicBezTo>
                  <a:pt x="361" y="173"/>
                  <a:pt x="360" y="172"/>
                  <a:pt x="361" y="171"/>
                </a:cubicBezTo>
                <a:cubicBezTo>
                  <a:pt x="363" y="169"/>
                  <a:pt x="366" y="167"/>
                  <a:pt x="369" y="164"/>
                </a:cubicBezTo>
                <a:cubicBezTo>
                  <a:pt x="369" y="164"/>
                  <a:pt x="372" y="165"/>
                  <a:pt x="372" y="166"/>
                </a:cubicBezTo>
                <a:cubicBezTo>
                  <a:pt x="373" y="171"/>
                  <a:pt x="369" y="176"/>
                  <a:pt x="364" y="177"/>
                </a:cubicBezTo>
                <a:cubicBezTo>
                  <a:pt x="363" y="177"/>
                  <a:pt x="362" y="175"/>
                  <a:pt x="361" y="175"/>
                </a:cubicBezTo>
                <a:close/>
                <a:moveTo>
                  <a:pt x="400" y="168"/>
                </a:moveTo>
                <a:cubicBezTo>
                  <a:pt x="399" y="169"/>
                  <a:pt x="399" y="170"/>
                  <a:pt x="399" y="171"/>
                </a:cubicBezTo>
                <a:cubicBezTo>
                  <a:pt x="397" y="174"/>
                  <a:pt x="397" y="178"/>
                  <a:pt x="392" y="178"/>
                </a:cubicBezTo>
                <a:cubicBezTo>
                  <a:pt x="391" y="178"/>
                  <a:pt x="390" y="177"/>
                  <a:pt x="390" y="176"/>
                </a:cubicBezTo>
                <a:cubicBezTo>
                  <a:pt x="388" y="172"/>
                  <a:pt x="389" y="167"/>
                  <a:pt x="393" y="165"/>
                </a:cubicBezTo>
                <a:cubicBezTo>
                  <a:pt x="394" y="164"/>
                  <a:pt x="396" y="164"/>
                  <a:pt x="397" y="165"/>
                </a:cubicBezTo>
                <a:cubicBezTo>
                  <a:pt x="398" y="165"/>
                  <a:pt x="399" y="167"/>
                  <a:pt x="400" y="168"/>
                </a:cubicBezTo>
                <a:close/>
                <a:moveTo>
                  <a:pt x="149" y="150"/>
                </a:moveTo>
                <a:cubicBezTo>
                  <a:pt x="148" y="152"/>
                  <a:pt x="148" y="154"/>
                  <a:pt x="147" y="156"/>
                </a:cubicBezTo>
                <a:cubicBezTo>
                  <a:pt x="146" y="162"/>
                  <a:pt x="143" y="168"/>
                  <a:pt x="144" y="175"/>
                </a:cubicBezTo>
                <a:cubicBezTo>
                  <a:pt x="144" y="178"/>
                  <a:pt x="142" y="180"/>
                  <a:pt x="139" y="179"/>
                </a:cubicBezTo>
                <a:cubicBezTo>
                  <a:pt x="136" y="178"/>
                  <a:pt x="135" y="176"/>
                  <a:pt x="136" y="173"/>
                </a:cubicBezTo>
                <a:cubicBezTo>
                  <a:pt x="139" y="165"/>
                  <a:pt x="142" y="157"/>
                  <a:pt x="145" y="149"/>
                </a:cubicBezTo>
                <a:cubicBezTo>
                  <a:pt x="145" y="149"/>
                  <a:pt x="146" y="148"/>
                  <a:pt x="147" y="148"/>
                </a:cubicBezTo>
                <a:cubicBezTo>
                  <a:pt x="148" y="148"/>
                  <a:pt x="148" y="149"/>
                  <a:pt x="149" y="150"/>
                </a:cubicBezTo>
                <a:close/>
                <a:moveTo>
                  <a:pt x="337" y="125"/>
                </a:moveTo>
                <a:cubicBezTo>
                  <a:pt x="338" y="119"/>
                  <a:pt x="339" y="112"/>
                  <a:pt x="340" y="106"/>
                </a:cubicBezTo>
                <a:cubicBezTo>
                  <a:pt x="340" y="105"/>
                  <a:pt x="341" y="104"/>
                  <a:pt x="342" y="104"/>
                </a:cubicBezTo>
                <a:cubicBezTo>
                  <a:pt x="343" y="105"/>
                  <a:pt x="345" y="105"/>
                  <a:pt x="345" y="106"/>
                </a:cubicBezTo>
                <a:cubicBezTo>
                  <a:pt x="346" y="109"/>
                  <a:pt x="346" y="112"/>
                  <a:pt x="346" y="115"/>
                </a:cubicBezTo>
                <a:cubicBezTo>
                  <a:pt x="344" y="124"/>
                  <a:pt x="344" y="134"/>
                  <a:pt x="345" y="143"/>
                </a:cubicBezTo>
                <a:cubicBezTo>
                  <a:pt x="345" y="145"/>
                  <a:pt x="346" y="148"/>
                  <a:pt x="343" y="148"/>
                </a:cubicBezTo>
                <a:cubicBezTo>
                  <a:pt x="341" y="147"/>
                  <a:pt x="339" y="145"/>
                  <a:pt x="339" y="143"/>
                </a:cubicBezTo>
                <a:cubicBezTo>
                  <a:pt x="338" y="137"/>
                  <a:pt x="338" y="131"/>
                  <a:pt x="337" y="125"/>
                </a:cubicBezTo>
                <a:close/>
                <a:moveTo>
                  <a:pt x="403" y="102"/>
                </a:moveTo>
                <a:cubicBezTo>
                  <a:pt x="401" y="116"/>
                  <a:pt x="398" y="130"/>
                  <a:pt x="396" y="144"/>
                </a:cubicBezTo>
                <a:cubicBezTo>
                  <a:pt x="396" y="144"/>
                  <a:pt x="395" y="145"/>
                  <a:pt x="394" y="145"/>
                </a:cubicBezTo>
                <a:cubicBezTo>
                  <a:pt x="393" y="145"/>
                  <a:pt x="392" y="144"/>
                  <a:pt x="392" y="143"/>
                </a:cubicBezTo>
                <a:cubicBezTo>
                  <a:pt x="391" y="143"/>
                  <a:pt x="391" y="141"/>
                  <a:pt x="391" y="140"/>
                </a:cubicBezTo>
                <a:cubicBezTo>
                  <a:pt x="393" y="127"/>
                  <a:pt x="395" y="113"/>
                  <a:pt x="397" y="99"/>
                </a:cubicBezTo>
                <a:cubicBezTo>
                  <a:pt x="397" y="98"/>
                  <a:pt x="398" y="97"/>
                  <a:pt x="399" y="96"/>
                </a:cubicBezTo>
                <a:cubicBezTo>
                  <a:pt x="399" y="96"/>
                  <a:pt x="401" y="95"/>
                  <a:pt x="401" y="95"/>
                </a:cubicBezTo>
                <a:cubicBezTo>
                  <a:pt x="402" y="96"/>
                  <a:pt x="403" y="97"/>
                  <a:pt x="403" y="97"/>
                </a:cubicBezTo>
                <a:cubicBezTo>
                  <a:pt x="403" y="99"/>
                  <a:pt x="403" y="100"/>
                  <a:pt x="403" y="102"/>
                </a:cubicBezTo>
                <a:close/>
                <a:moveTo>
                  <a:pt x="362" y="126"/>
                </a:moveTo>
                <a:cubicBezTo>
                  <a:pt x="364" y="118"/>
                  <a:pt x="366" y="110"/>
                  <a:pt x="368" y="102"/>
                </a:cubicBezTo>
                <a:cubicBezTo>
                  <a:pt x="369" y="100"/>
                  <a:pt x="371" y="97"/>
                  <a:pt x="373" y="98"/>
                </a:cubicBezTo>
                <a:cubicBezTo>
                  <a:pt x="375" y="99"/>
                  <a:pt x="374" y="103"/>
                  <a:pt x="375" y="105"/>
                </a:cubicBezTo>
                <a:cubicBezTo>
                  <a:pt x="375" y="106"/>
                  <a:pt x="374" y="107"/>
                  <a:pt x="374" y="108"/>
                </a:cubicBezTo>
                <a:cubicBezTo>
                  <a:pt x="369" y="119"/>
                  <a:pt x="369" y="130"/>
                  <a:pt x="372" y="141"/>
                </a:cubicBezTo>
                <a:cubicBezTo>
                  <a:pt x="372" y="142"/>
                  <a:pt x="372" y="143"/>
                  <a:pt x="372" y="144"/>
                </a:cubicBezTo>
                <a:cubicBezTo>
                  <a:pt x="372" y="146"/>
                  <a:pt x="373" y="148"/>
                  <a:pt x="370" y="148"/>
                </a:cubicBezTo>
                <a:cubicBezTo>
                  <a:pt x="369" y="148"/>
                  <a:pt x="367" y="147"/>
                  <a:pt x="367" y="145"/>
                </a:cubicBezTo>
                <a:cubicBezTo>
                  <a:pt x="365" y="140"/>
                  <a:pt x="364" y="135"/>
                  <a:pt x="363" y="129"/>
                </a:cubicBezTo>
                <a:cubicBezTo>
                  <a:pt x="363" y="128"/>
                  <a:pt x="363" y="127"/>
                  <a:pt x="363" y="126"/>
                </a:cubicBezTo>
                <a:cubicBezTo>
                  <a:pt x="363" y="126"/>
                  <a:pt x="363" y="126"/>
                  <a:pt x="362" y="126"/>
                </a:cubicBezTo>
                <a:close/>
                <a:moveTo>
                  <a:pt x="229" y="159"/>
                </a:moveTo>
                <a:cubicBezTo>
                  <a:pt x="229" y="163"/>
                  <a:pt x="232" y="165"/>
                  <a:pt x="235" y="166"/>
                </a:cubicBezTo>
                <a:cubicBezTo>
                  <a:pt x="240" y="168"/>
                  <a:pt x="245" y="168"/>
                  <a:pt x="250" y="169"/>
                </a:cubicBezTo>
                <a:cubicBezTo>
                  <a:pt x="252" y="169"/>
                  <a:pt x="256" y="166"/>
                  <a:pt x="256" y="170"/>
                </a:cubicBezTo>
                <a:cubicBezTo>
                  <a:pt x="256" y="171"/>
                  <a:pt x="252" y="173"/>
                  <a:pt x="250" y="174"/>
                </a:cubicBezTo>
                <a:cubicBezTo>
                  <a:pt x="244" y="174"/>
                  <a:pt x="239" y="175"/>
                  <a:pt x="233" y="173"/>
                </a:cubicBezTo>
                <a:cubicBezTo>
                  <a:pt x="221" y="170"/>
                  <a:pt x="216" y="158"/>
                  <a:pt x="222" y="147"/>
                </a:cubicBezTo>
                <a:cubicBezTo>
                  <a:pt x="229" y="132"/>
                  <a:pt x="242" y="126"/>
                  <a:pt x="256" y="130"/>
                </a:cubicBezTo>
                <a:cubicBezTo>
                  <a:pt x="261" y="131"/>
                  <a:pt x="263" y="135"/>
                  <a:pt x="261" y="139"/>
                </a:cubicBezTo>
                <a:cubicBezTo>
                  <a:pt x="260" y="142"/>
                  <a:pt x="257" y="145"/>
                  <a:pt x="255" y="147"/>
                </a:cubicBezTo>
                <a:cubicBezTo>
                  <a:pt x="249" y="153"/>
                  <a:pt x="240" y="156"/>
                  <a:pt x="229" y="159"/>
                </a:cubicBezTo>
                <a:close/>
                <a:moveTo>
                  <a:pt x="229" y="148"/>
                </a:moveTo>
                <a:cubicBezTo>
                  <a:pt x="230" y="149"/>
                  <a:pt x="231" y="150"/>
                  <a:pt x="232" y="150"/>
                </a:cubicBezTo>
                <a:cubicBezTo>
                  <a:pt x="238" y="151"/>
                  <a:pt x="243" y="148"/>
                  <a:pt x="247" y="145"/>
                </a:cubicBezTo>
                <a:cubicBezTo>
                  <a:pt x="250" y="143"/>
                  <a:pt x="253" y="142"/>
                  <a:pt x="253" y="138"/>
                </a:cubicBezTo>
                <a:cubicBezTo>
                  <a:pt x="252" y="136"/>
                  <a:pt x="247" y="134"/>
                  <a:pt x="243" y="135"/>
                </a:cubicBezTo>
                <a:cubicBezTo>
                  <a:pt x="237" y="137"/>
                  <a:pt x="233" y="140"/>
                  <a:pt x="230" y="146"/>
                </a:cubicBezTo>
                <a:cubicBezTo>
                  <a:pt x="229" y="146"/>
                  <a:pt x="229" y="147"/>
                  <a:pt x="229" y="148"/>
                </a:cubicBezTo>
                <a:close/>
                <a:moveTo>
                  <a:pt x="111" y="246"/>
                </a:moveTo>
                <a:cubicBezTo>
                  <a:pt x="117" y="240"/>
                  <a:pt x="123" y="239"/>
                  <a:pt x="127" y="237"/>
                </a:cubicBezTo>
                <a:cubicBezTo>
                  <a:pt x="144" y="233"/>
                  <a:pt x="161" y="229"/>
                  <a:pt x="177" y="225"/>
                </a:cubicBezTo>
                <a:cubicBezTo>
                  <a:pt x="200" y="221"/>
                  <a:pt x="222" y="217"/>
                  <a:pt x="245" y="213"/>
                </a:cubicBezTo>
                <a:cubicBezTo>
                  <a:pt x="247" y="212"/>
                  <a:pt x="249" y="212"/>
                  <a:pt x="251" y="213"/>
                </a:cubicBezTo>
                <a:cubicBezTo>
                  <a:pt x="251" y="213"/>
                  <a:pt x="252" y="214"/>
                  <a:pt x="252" y="214"/>
                </a:cubicBezTo>
                <a:cubicBezTo>
                  <a:pt x="252" y="215"/>
                  <a:pt x="252" y="217"/>
                  <a:pt x="251" y="217"/>
                </a:cubicBezTo>
                <a:cubicBezTo>
                  <a:pt x="248" y="218"/>
                  <a:pt x="244" y="219"/>
                  <a:pt x="241" y="220"/>
                </a:cubicBezTo>
                <a:cubicBezTo>
                  <a:pt x="228" y="222"/>
                  <a:pt x="215" y="224"/>
                  <a:pt x="202" y="227"/>
                </a:cubicBezTo>
                <a:cubicBezTo>
                  <a:pt x="176" y="232"/>
                  <a:pt x="150" y="239"/>
                  <a:pt x="124" y="245"/>
                </a:cubicBezTo>
                <a:cubicBezTo>
                  <a:pt x="121" y="245"/>
                  <a:pt x="118" y="245"/>
                  <a:pt x="111" y="246"/>
                </a:cubicBezTo>
                <a:close/>
                <a:moveTo>
                  <a:pt x="299" y="167"/>
                </a:moveTo>
                <a:cubicBezTo>
                  <a:pt x="295" y="169"/>
                  <a:pt x="291" y="171"/>
                  <a:pt x="287" y="173"/>
                </a:cubicBezTo>
                <a:cubicBezTo>
                  <a:pt x="283" y="174"/>
                  <a:pt x="278" y="174"/>
                  <a:pt x="275" y="173"/>
                </a:cubicBezTo>
                <a:cubicBezTo>
                  <a:pt x="268" y="171"/>
                  <a:pt x="265" y="164"/>
                  <a:pt x="268" y="157"/>
                </a:cubicBezTo>
                <a:cubicBezTo>
                  <a:pt x="277" y="144"/>
                  <a:pt x="289" y="137"/>
                  <a:pt x="304" y="134"/>
                </a:cubicBezTo>
                <a:cubicBezTo>
                  <a:pt x="306" y="133"/>
                  <a:pt x="309" y="133"/>
                  <a:pt x="311" y="134"/>
                </a:cubicBezTo>
                <a:cubicBezTo>
                  <a:pt x="316" y="135"/>
                  <a:pt x="318" y="140"/>
                  <a:pt x="316" y="144"/>
                </a:cubicBezTo>
                <a:cubicBezTo>
                  <a:pt x="316" y="146"/>
                  <a:pt x="315" y="147"/>
                  <a:pt x="314" y="149"/>
                </a:cubicBezTo>
                <a:cubicBezTo>
                  <a:pt x="310" y="157"/>
                  <a:pt x="306" y="165"/>
                  <a:pt x="313" y="174"/>
                </a:cubicBezTo>
                <a:cubicBezTo>
                  <a:pt x="313" y="174"/>
                  <a:pt x="313" y="176"/>
                  <a:pt x="312" y="176"/>
                </a:cubicBezTo>
                <a:cubicBezTo>
                  <a:pt x="311" y="177"/>
                  <a:pt x="309" y="178"/>
                  <a:pt x="308" y="177"/>
                </a:cubicBezTo>
                <a:cubicBezTo>
                  <a:pt x="305" y="174"/>
                  <a:pt x="303" y="170"/>
                  <a:pt x="299" y="167"/>
                </a:cubicBezTo>
                <a:close/>
                <a:moveTo>
                  <a:pt x="303" y="143"/>
                </a:moveTo>
                <a:cubicBezTo>
                  <a:pt x="303" y="141"/>
                  <a:pt x="301" y="139"/>
                  <a:pt x="298" y="140"/>
                </a:cubicBezTo>
                <a:cubicBezTo>
                  <a:pt x="289" y="143"/>
                  <a:pt x="282" y="148"/>
                  <a:pt x="276" y="155"/>
                </a:cubicBezTo>
                <a:cubicBezTo>
                  <a:pt x="274" y="158"/>
                  <a:pt x="273" y="161"/>
                  <a:pt x="275" y="164"/>
                </a:cubicBezTo>
                <a:cubicBezTo>
                  <a:pt x="276" y="167"/>
                  <a:pt x="279" y="167"/>
                  <a:pt x="282" y="167"/>
                </a:cubicBezTo>
                <a:cubicBezTo>
                  <a:pt x="294" y="166"/>
                  <a:pt x="303" y="155"/>
                  <a:pt x="303" y="143"/>
                </a:cubicBezTo>
                <a:close/>
                <a:moveTo>
                  <a:pt x="207" y="103"/>
                </a:moveTo>
                <a:cubicBezTo>
                  <a:pt x="202" y="113"/>
                  <a:pt x="203" y="123"/>
                  <a:pt x="203" y="133"/>
                </a:cubicBezTo>
                <a:cubicBezTo>
                  <a:pt x="203" y="134"/>
                  <a:pt x="202" y="135"/>
                  <a:pt x="203" y="136"/>
                </a:cubicBezTo>
                <a:cubicBezTo>
                  <a:pt x="204" y="140"/>
                  <a:pt x="207" y="144"/>
                  <a:pt x="207" y="148"/>
                </a:cubicBezTo>
                <a:cubicBezTo>
                  <a:pt x="207" y="152"/>
                  <a:pt x="204" y="157"/>
                  <a:pt x="203" y="161"/>
                </a:cubicBezTo>
                <a:cubicBezTo>
                  <a:pt x="203" y="163"/>
                  <a:pt x="205" y="165"/>
                  <a:pt x="206" y="168"/>
                </a:cubicBezTo>
                <a:cubicBezTo>
                  <a:pt x="207" y="169"/>
                  <a:pt x="208" y="172"/>
                  <a:pt x="206" y="173"/>
                </a:cubicBezTo>
                <a:cubicBezTo>
                  <a:pt x="204" y="173"/>
                  <a:pt x="202" y="173"/>
                  <a:pt x="200" y="172"/>
                </a:cubicBezTo>
                <a:cubicBezTo>
                  <a:pt x="199" y="172"/>
                  <a:pt x="198" y="170"/>
                  <a:pt x="197" y="169"/>
                </a:cubicBezTo>
                <a:cubicBezTo>
                  <a:pt x="195" y="167"/>
                  <a:pt x="193" y="167"/>
                  <a:pt x="190" y="168"/>
                </a:cubicBezTo>
                <a:cubicBezTo>
                  <a:pt x="186" y="170"/>
                  <a:pt x="181" y="172"/>
                  <a:pt x="176" y="174"/>
                </a:cubicBezTo>
                <a:cubicBezTo>
                  <a:pt x="171" y="175"/>
                  <a:pt x="166" y="174"/>
                  <a:pt x="163" y="170"/>
                </a:cubicBezTo>
                <a:cubicBezTo>
                  <a:pt x="159" y="165"/>
                  <a:pt x="159" y="160"/>
                  <a:pt x="161" y="155"/>
                </a:cubicBezTo>
                <a:cubicBezTo>
                  <a:pt x="163" y="150"/>
                  <a:pt x="167" y="146"/>
                  <a:pt x="172" y="143"/>
                </a:cubicBezTo>
                <a:cubicBezTo>
                  <a:pt x="177" y="140"/>
                  <a:pt x="183" y="138"/>
                  <a:pt x="189" y="135"/>
                </a:cubicBezTo>
                <a:cubicBezTo>
                  <a:pt x="195" y="133"/>
                  <a:pt x="195" y="133"/>
                  <a:pt x="196" y="127"/>
                </a:cubicBezTo>
                <a:cubicBezTo>
                  <a:pt x="197" y="121"/>
                  <a:pt x="197" y="116"/>
                  <a:pt x="199" y="111"/>
                </a:cubicBezTo>
                <a:cubicBezTo>
                  <a:pt x="200" y="107"/>
                  <a:pt x="202" y="105"/>
                  <a:pt x="204" y="102"/>
                </a:cubicBezTo>
                <a:cubicBezTo>
                  <a:pt x="205" y="102"/>
                  <a:pt x="206" y="103"/>
                  <a:pt x="207" y="103"/>
                </a:cubicBezTo>
                <a:close/>
                <a:moveTo>
                  <a:pt x="195" y="154"/>
                </a:moveTo>
                <a:cubicBezTo>
                  <a:pt x="195" y="148"/>
                  <a:pt x="189" y="142"/>
                  <a:pt x="185" y="143"/>
                </a:cubicBezTo>
                <a:cubicBezTo>
                  <a:pt x="177" y="145"/>
                  <a:pt x="171" y="149"/>
                  <a:pt x="167" y="157"/>
                </a:cubicBezTo>
                <a:cubicBezTo>
                  <a:pt x="165" y="162"/>
                  <a:pt x="169" y="168"/>
                  <a:pt x="174" y="167"/>
                </a:cubicBezTo>
                <a:cubicBezTo>
                  <a:pt x="181" y="167"/>
                  <a:pt x="187" y="164"/>
                  <a:pt x="191" y="159"/>
                </a:cubicBezTo>
                <a:cubicBezTo>
                  <a:pt x="193" y="158"/>
                  <a:pt x="194" y="155"/>
                  <a:pt x="195" y="154"/>
                </a:cubicBezTo>
                <a:close/>
                <a:moveTo>
                  <a:pt x="289" y="195"/>
                </a:moveTo>
                <a:cubicBezTo>
                  <a:pt x="289" y="196"/>
                  <a:pt x="288" y="197"/>
                  <a:pt x="288" y="197"/>
                </a:cubicBezTo>
                <a:cubicBezTo>
                  <a:pt x="286" y="198"/>
                  <a:pt x="284" y="199"/>
                  <a:pt x="282" y="199"/>
                </a:cubicBezTo>
                <a:cubicBezTo>
                  <a:pt x="257" y="202"/>
                  <a:pt x="231" y="206"/>
                  <a:pt x="206" y="208"/>
                </a:cubicBezTo>
                <a:cubicBezTo>
                  <a:pt x="171" y="211"/>
                  <a:pt x="137" y="216"/>
                  <a:pt x="104" y="225"/>
                </a:cubicBezTo>
                <a:cubicBezTo>
                  <a:pt x="102" y="225"/>
                  <a:pt x="100" y="225"/>
                  <a:pt x="98" y="224"/>
                </a:cubicBezTo>
                <a:cubicBezTo>
                  <a:pt x="98" y="224"/>
                  <a:pt x="98" y="224"/>
                  <a:pt x="98" y="223"/>
                </a:cubicBezTo>
                <a:cubicBezTo>
                  <a:pt x="97" y="223"/>
                  <a:pt x="97" y="222"/>
                  <a:pt x="98" y="222"/>
                </a:cubicBezTo>
                <a:cubicBezTo>
                  <a:pt x="99" y="221"/>
                  <a:pt x="101" y="219"/>
                  <a:pt x="103" y="219"/>
                </a:cubicBezTo>
                <a:cubicBezTo>
                  <a:pt x="123" y="215"/>
                  <a:pt x="143" y="209"/>
                  <a:pt x="164" y="206"/>
                </a:cubicBezTo>
                <a:cubicBezTo>
                  <a:pt x="202" y="201"/>
                  <a:pt x="241" y="197"/>
                  <a:pt x="279" y="193"/>
                </a:cubicBezTo>
                <a:cubicBezTo>
                  <a:pt x="282" y="193"/>
                  <a:pt x="285" y="193"/>
                  <a:pt x="287" y="193"/>
                </a:cubicBezTo>
                <a:cubicBezTo>
                  <a:pt x="288" y="193"/>
                  <a:pt x="288" y="194"/>
                  <a:pt x="289" y="195"/>
                </a:cubicBezTo>
                <a:close/>
                <a:moveTo>
                  <a:pt x="244" y="65"/>
                </a:moveTo>
                <a:cubicBezTo>
                  <a:pt x="244" y="65"/>
                  <a:pt x="244" y="65"/>
                  <a:pt x="244" y="65"/>
                </a:cubicBezTo>
                <a:cubicBezTo>
                  <a:pt x="223" y="65"/>
                  <a:pt x="202" y="65"/>
                  <a:pt x="181" y="65"/>
                </a:cubicBezTo>
                <a:cubicBezTo>
                  <a:pt x="165" y="66"/>
                  <a:pt x="148" y="66"/>
                  <a:pt x="131" y="67"/>
                </a:cubicBezTo>
                <a:cubicBezTo>
                  <a:pt x="117" y="68"/>
                  <a:pt x="103" y="70"/>
                  <a:pt x="89" y="73"/>
                </a:cubicBezTo>
                <a:cubicBezTo>
                  <a:pt x="79" y="74"/>
                  <a:pt x="68" y="77"/>
                  <a:pt x="58" y="80"/>
                </a:cubicBezTo>
                <a:cubicBezTo>
                  <a:pt x="48" y="83"/>
                  <a:pt x="41" y="89"/>
                  <a:pt x="35" y="98"/>
                </a:cubicBezTo>
                <a:cubicBezTo>
                  <a:pt x="24" y="113"/>
                  <a:pt x="18" y="130"/>
                  <a:pt x="13" y="148"/>
                </a:cubicBezTo>
                <a:cubicBezTo>
                  <a:pt x="5" y="176"/>
                  <a:pt x="7" y="204"/>
                  <a:pt x="9" y="233"/>
                </a:cubicBezTo>
                <a:cubicBezTo>
                  <a:pt x="10" y="245"/>
                  <a:pt x="15" y="258"/>
                  <a:pt x="24" y="267"/>
                </a:cubicBezTo>
                <a:cubicBezTo>
                  <a:pt x="41" y="285"/>
                  <a:pt x="63" y="291"/>
                  <a:pt x="87" y="289"/>
                </a:cubicBezTo>
                <a:cubicBezTo>
                  <a:pt x="105" y="288"/>
                  <a:pt x="122" y="285"/>
                  <a:pt x="139" y="283"/>
                </a:cubicBezTo>
                <a:cubicBezTo>
                  <a:pt x="169" y="280"/>
                  <a:pt x="200" y="274"/>
                  <a:pt x="230" y="266"/>
                </a:cubicBezTo>
                <a:cubicBezTo>
                  <a:pt x="245" y="262"/>
                  <a:pt x="260" y="258"/>
                  <a:pt x="275" y="254"/>
                </a:cubicBezTo>
                <a:cubicBezTo>
                  <a:pt x="301" y="246"/>
                  <a:pt x="328" y="242"/>
                  <a:pt x="353" y="232"/>
                </a:cubicBezTo>
                <a:cubicBezTo>
                  <a:pt x="355" y="231"/>
                  <a:pt x="359" y="231"/>
                  <a:pt x="362" y="231"/>
                </a:cubicBezTo>
                <a:cubicBezTo>
                  <a:pt x="367" y="232"/>
                  <a:pt x="368" y="234"/>
                  <a:pt x="368" y="240"/>
                </a:cubicBezTo>
                <a:cubicBezTo>
                  <a:pt x="366" y="255"/>
                  <a:pt x="365" y="270"/>
                  <a:pt x="363" y="285"/>
                </a:cubicBezTo>
                <a:cubicBezTo>
                  <a:pt x="363" y="289"/>
                  <a:pt x="362" y="293"/>
                  <a:pt x="363" y="297"/>
                </a:cubicBezTo>
                <a:cubicBezTo>
                  <a:pt x="364" y="308"/>
                  <a:pt x="377" y="317"/>
                  <a:pt x="387" y="312"/>
                </a:cubicBezTo>
                <a:cubicBezTo>
                  <a:pt x="389" y="312"/>
                  <a:pt x="391" y="311"/>
                  <a:pt x="393" y="310"/>
                </a:cubicBezTo>
                <a:cubicBezTo>
                  <a:pt x="414" y="300"/>
                  <a:pt x="434" y="290"/>
                  <a:pt x="452" y="276"/>
                </a:cubicBezTo>
                <a:cubicBezTo>
                  <a:pt x="481" y="256"/>
                  <a:pt x="509" y="235"/>
                  <a:pt x="539" y="217"/>
                </a:cubicBezTo>
                <a:cubicBezTo>
                  <a:pt x="553" y="209"/>
                  <a:pt x="565" y="199"/>
                  <a:pt x="578" y="190"/>
                </a:cubicBezTo>
                <a:cubicBezTo>
                  <a:pt x="583" y="186"/>
                  <a:pt x="588" y="182"/>
                  <a:pt x="593" y="178"/>
                </a:cubicBezTo>
                <a:cubicBezTo>
                  <a:pt x="609" y="167"/>
                  <a:pt x="623" y="155"/>
                  <a:pt x="636" y="141"/>
                </a:cubicBezTo>
                <a:cubicBezTo>
                  <a:pt x="639" y="138"/>
                  <a:pt x="642" y="134"/>
                  <a:pt x="645" y="129"/>
                </a:cubicBezTo>
                <a:cubicBezTo>
                  <a:pt x="649" y="123"/>
                  <a:pt x="647" y="115"/>
                  <a:pt x="642" y="110"/>
                </a:cubicBezTo>
                <a:cubicBezTo>
                  <a:pt x="638" y="107"/>
                  <a:pt x="634" y="105"/>
                  <a:pt x="630" y="103"/>
                </a:cubicBezTo>
                <a:cubicBezTo>
                  <a:pt x="601" y="87"/>
                  <a:pt x="573" y="70"/>
                  <a:pt x="542" y="59"/>
                </a:cubicBezTo>
                <a:cubicBezTo>
                  <a:pt x="533" y="56"/>
                  <a:pt x="524" y="53"/>
                  <a:pt x="515" y="49"/>
                </a:cubicBezTo>
                <a:cubicBezTo>
                  <a:pt x="484" y="34"/>
                  <a:pt x="451" y="25"/>
                  <a:pt x="419" y="14"/>
                </a:cubicBezTo>
                <a:cubicBezTo>
                  <a:pt x="411" y="11"/>
                  <a:pt x="402" y="10"/>
                  <a:pt x="394" y="11"/>
                </a:cubicBezTo>
                <a:cubicBezTo>
                  <a:pt x="383" y="12"/>
                  <a:pt x="376" y="18"/>
                  <a:pt x="370" y="26"/>
                </a:cubicBezTo>
                <a:cubicBezTo>
                  <a:pt x="366" y="34"/>
                  <a:pt x="362" y="42"/>
                  <a:pt x="361" y="52"/>
                </a:cubicBezTo>
                <a:cubicBezTo>
                  <a:pt x="360" y="56"/>
                  <a:pt x="359" y="60"/>
                  <a:pt x="358" y="63"/>
                </a:cubicBezTo>
                <a:cubicBezTo>
                  <a:pt x="357" y="67"/>
                  <a:pt x="355" y="69"/>
                  <a:pt x="352" y="68"/>
                </a:cubicBezTo>
                <a:cubicBezTo>
                  <a:pt x="341" y="68"/>
                  <a:pt x="331" y="68"/>
                  <a:pt x="321" y="68"/>
                </a:cubicBezTo>
                <a:cubicBezTo>
                  <a:pt x="295" y="67"/>
                  <a:pt x="270" y="66"/>
                  <a:pt x="244" y="65"/>
                </a:cubicBezTo>
                <a:close/>
              </a:path>
            </a:pathLst>
          </a:custGeom>
          <a:solidFill>
            <a:schemeClr val="tx1"/>
          </a:solidFill>
          <a:ln w="9525">
            <a:noFill/>
          </a:ln>
        </p:spPr>
        <p:txBody>
          <a:bodyPr/>
          <a:p>
            <a:endParaRPr lang="zh-CN" altLang="en-US"/>
          </a:p>
        </p:txBody>
      </p:sp>
      <p:cxnSp>
        <p:nvCxnSpPr>
          <p:cNvPr id="13" name="直接连接符 12"/>
          <p:cNvCxnSpPr/>
          <p:nvPr/>
        </p:nvCxnSpPr>
        <p:spPr>
          <a:xfrm>
            <a:off x="0" y="827088"/>
            <a:ext cx="12192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9398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917" name="文本框 2"/>
          <p:cNvSpPr txBox="1"/>
          <p:nvPr/>
        </p:nvSpPr>
        <p:spPr>
          <a:xfrm>
            <a:off x="1566863" y="123825"/>
            <a:ext cx="4208462" cy="582613"/>
          </a:xfrm>
          <a:prstGeom prst="rect">
            <a:avLst/>
          </a:prstGeom>
          <a:noFill/>
          <a:ln w="9525">
            <a:noFill/>
          </a:ln>
        </p:spPr>
        <p:txBody>
          <a:bodyPr wrap="none" anchor="t">
            <a:spAutoFit/>
          </a:bodyPr>
          <a:p>
            <a:r>
              <a:rPr lang="en-US" altLang="zh-CN" sz="3200" b="1" dirty="0">
                <a:solidFill>
                  <a:schemeClr val="tx2"/>
                </a:solidFill>
                <a:latin typeface="微软雅黑" panose="020B0503020204020204" charset="-122"/>
                <a:ea typeface="微软雅黑" panose="020B0503020204020204" charset="-122"/>
                <a:sym typeface="微软雅黑" panose="020B0503020204020204" charset="-122"/>
              </a:rPr>
              <a:t>2.</a:t>
            </a:r>
            <a:r>
              <a:rPr lang="zh-CN" altLang="en-US" sz="3200" b="1" dirty="0">
                <a:solidFill>
                  <a:schemeClr val="tx2"/>
                </a:solidFill>
                <a:latin typeface="微软雅黑" panose="020B0503020204020204" charset="-122"/>
                <a:ea typeface="微软雅黑" panose="020B0503020204020204" charset="-122"/>
                <a:sym typeface="微软雅黑" panose="020B0503020204020204" charset="-122"/>
              </a:rPr>
              <a:t>矛盾心理的主要表现</a:t>
            </a:r>
            <a:endParaRPr lang="zh-CN" altLang="en-US" sz="3200" b="1" dirty="0">
              <a:solidFill>
                <a:schemeClr val="tx2"/>
              </a:solidFill>
              <a:latin typeface="微软雅黑" panose="020B0503020204020204" charset="-122"/>
              <a:ea typeface="微软雅黑" panose="020B0503020204020204" charset="-122"/>
              <a:sym typeface="微软雅黑" panose="020B0503020204020204" charset="-122"/>
            </a:endParaRPr>
          </a:p>
        </p:txBody>
      </p:sp>
      <p:sp>
        <p:nvSpPr>
          <p:cNvPr id="4" name="文本框 3"/>
          <p:cNvSpPr txBox="1"/>
          <p:nvPr/>
        </p:nvSpPr>
        <p:spPr>
          <a:xfrm>
            <a:off x="488950" y="1011238"/>
            <a:ext cx="11283950" cy="5892800"/>
          </a:xfrm>
          <a:prstGeom prst="rect">
            <a:avLst/>
          </a:prstGeom>
          <a:noFill/>
        </p:spPr>
        <p:txBody>
          <a:bodyPr wrap="square" rtlCol="0">
            <a:spAutoFit/>
          </a:bodyPr>
          <a:p>
            <a:pPr marL="285750" indent="-285750" fontAlgn="auto">
              <a:buFont typeface="Wingdings" panose="05000000000000000000" charset="0"/>
              <a:buChar char="Ø"/>
            </a:pPr>
            <a:r>
              <a:rPr lang="zh-CN" altLang="en-US" sz="3200" noProof="1">
                <a:latin typeface="+mn-lt"/>
                <a:ea typeface="+mn-ea"/>
                <a:cs typeface="+mn-cs"/>
              </a:rPr>
              <a:t>反抗与依赖</a:t>
            </a:r>
            <a:endParaRPr lang="zh-CN" altLang="en-US" sz="3200" noProof="1"/>
          </a:p>
          <a:p>
            <a:pPr indent="457200" fontAlgn="auto">
              <a:spcBef>
                <a:spcPts val="600"/>
              </a:spcBef>
              <a:spcAft>
                <a:spcPts val="600"/>
              </a:spcAft>
              <a:buFont typeface="Wingdings" panose="05000000000000000000" charset="0"/>
            </a:pPr>
            <a:r>
              <a:rPr lang="zh-CN" altLang="en-US" sz="3200" noProof="1">
                <a:latin typeface="宋体" panose="02010600030101010101" pitchFamily="2" charset="-122"/>
                <a:ea typeface="宋体" panose="02010600030101010101" pitchFamily="2" charset="-122"/>
                <a:cs typeface="+mn-cs"/>
              </a:rPr>
              <a:t>产生强烈的成人感，对成人的意见有抵触情绪，但内心并没有完全摆脱对成人的依赖，只是依赖的方式有所变化。</a:t>
            </a:r>
            <a:endParaRPr lang="zh-CN" altLang="en-US" sz="3200" noProof="1"/>
          </a:p>
          <a:p>
            <a:pPr marL="285750" indent="-285750" fontAlgn="auto">
              <a:buFont typeface="Wingdings" panose="05000000000000000000" charset="0"/>
              <a:buChar char="Ø"/>
            </a:pPr>
            <a:r>
              <a:rPr lang="zh-CN" altLang="en-US" sz="3200" noProof="1">
                <a:latin typeface="+mn-lt"/>
                <a:ea typeface="+mn-ea"/>
                <a:cs typeface="+mn-cs"/>
              </a:rPr>
              <a:t>闭锁与开放</a:t>
            </a:r>
            <a:endParaRPr lang="zh-CN" altLang="en-US" sz="3200" noProof="1"/>
          </a:p>
          <a:p>
            <a:pPr indent="457200" fontAlgn="auto">
              <a:spcBef>
                <a:spcPts val="600"/>
              </a:spcBef>
              <a:spcAft>
                <a:spcPts val="600"/>
              </a:spcAft>
              <a:buFont typeface="Wingdings" panose="05000000000000000000" charset="0"/>
            </a:pPr>
            <a:r>
              <a:rPr lang="zh-CN" altLang="en-US" sz="3200" noProof="1">
                <a:latin typeface="宋体" panose="02010600030101010101" pitchFamily="2" charset="-122"/>
                <a:ea typeface="宋体" panose="02010600030101010101" pitchFamily="2" charset="-122"/>
                <a:cs typeface="+mn-cs"/>
              </a:rPr>
              <a:t>一方面渐渐将自己的内心封闭起来，内心活动更加丰富，但表露于外的东西少了，另一方面容易感到孤独和寂寞，希望得到关心和理解，不断寻找朋友，而一旦找到就会推心置腹，毫无保留。</a:t>
            </a:r>
            <a:endParaRPr lang="zh-CN" altLang="en-US" sz="3200" noProof="1"/>
          </a:p>
          <a:p>
            <a:pPr marL="285750" indent="-285750" fontAlgn="auto">
              <a:buFont typeface="Wingdings" panose="05000000000000000000" charset="0"/>
              <a:buChar char="Ø"/>
            </a:pPr>
            <a:r>
              <a:rPr lang="zh-CN" altLang="en-US" sz="3200" noProof="1">
                <a:latin typeface="+mn-lt"/>
                <a:ea typeface="+mn-ea"/>
                <a:cs typeface="+mn-cs"/>
              </a:rPr>
              <a:t>勇敢与怯懦</a:t>
            </a:r>
            <a:endParaRPr lang="zh-CN" altLang="en-US" sz="3200" noProof="1"/>
          </a:p>
          <a:p>
            <a:pPr indent="457200" fontAlgn="auto">
              <a:spcBef>
                <a:spcPts val="600"/>
              </a:spcBef>
              <a:spcAft>
                <a:spcPts val="600"/>
              </a:spcAft>
              <a:buFont typeface="Wingdings" panose="05000000000000000000" charset="0"/>
            </a:pPr>
            <a:r>
              <a:rPr lang="zh-CN" altLang="en-US" sz="3200" noProof="1">
                <a:latin typeface="宋体" panose="02010600030101010101" pitchFamily="2" charset="-122"/>
                <a:ea typeface="宋体" panose="02010600030101010101" pitchFamily="2" charset="-122"/>
                <a:cs typeface="+mn-cs"/>
              </a:rPr>
              <a:t>有时表现的很勇敢，具有初生牛犊不怕虎的特点，有时又表现的比较害羞怯懦。</a:t>
            </a:r>
            <a:endParaRPr lang="zh-CN" altLang="en-US" sz="3200" noProof="1">
              <a:latin typeface="宋体" panose="02010600030101010101" pitchFamily="2" charset="-122"/>
              <a:ea typeface="宋体" panose="02010600030101010101" pitchFamily="2" charset="-122"/>
            </a:endParaRP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0" y="0"/>
            <a:ext cx="12192000" cy="881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9938" name="Freeform 9"/>
          <p:cNvSpPr>
            <a:spLocks noEditPoints="1"/>
          </p:cNvSpPr>
          <p:nvPr/>
        </p:nvSpPr>
        <p:spPr>
          <a:xfrm>
            <a:off x="330200" y="203200"/>
            <a:ext cx="844550" cy="425450"/>
          </a:xfrm>
          <a:custGeom>
            <a:avLst/>
            <a:gdLst/>
            <a:ahLst/>
            <a:cxnLst>
              <a:cxn ang="0">
                <a:pos x="245110" y="396466"/>
              </a:cxn>
              <a:cxn ang="0">
                <a:pos x="26808" y="353988"/>
              </a:cxn>
              <a:cxn ang="0">
                <a:pos x="40851" y="115850"/>
              </a:cxn>
              <a:cxn ang="0">
                <a:pos x="199152" y="78521"/>
              </a:cxn>
              <a:cxn ang="0">
                <a:pos x="451922" y="70797"/>
              </a:cxn>
              <a:cxn ang="0">
                <a:pos x="725118" y="81095"/>
              </a:cxn>
              <a:cxn ang="0">
                <a:pos x="837460" y="162191"/>
              </a:cxn>
              <a:cxn ang="0">
                <a:pos x="640861" y="357850"/>
              </a:cxn>
              <a:cxn ang="0">
                <a:pos x="454475" y="370722"/>
              </a:cxn>
              <a:cxn ang="0">
                <a:pos x="180003" y="166052"/>
              </a:cxn>
              <a:cxn ang="0">
                <a:pos x="431496" y="229126"/>
              </a:cxn>
              <a:cxn ang="0">
                <a:pos x="431496" y="229126"/>
              </a:cxn>
              <a:cxn ang="0">
                <a:pos x="474901" y="213680"/>
              </a:cxn>
              <a:cxn ang="0">
                <a:pos x="509370" y="220116"/>
              </a:cxn>
              <a:cxn ang="0">
                <a:pos x="506817" y="212393"/>
              </a:cxn>
              <a:cxn ang="0">
                <a:pos x="183832" y="225265"/>
              </a:cxn>
              <a:cxn ang="0">
                <a:pos x="187662" y="190510"/>
              </a:cxn>
              <a:cxn ang="0">
                <a:pos x="436603" y="133871"/>
              </a:cxn>
              <a:cxn ang="0">
                <a:pos x="437879" y="190510"/>
              </a:cxn>
              <a:cxn ang="0">
                <a:pos x="505540" y="185361"/>
              </a:cxn>
              <a:cxn ang="0">
                <a:pos x="506817" y="127435"/>
              </a:cxn>
              <a:cxn ang="0">
                <a:pos x="514476" y="131297"/>
              </a:cxn>
              <a:cxn ang="0">
                <a:pos x="478731" y="135159"/>
              </a:cxn>
              <a:cxn ang="0">
                <a:pos x="472348" y="190510"/>
              </a:cxn>
              <a:cxn ang="0">
                <a:pos x="462135" y="162191"/>
              </a:cxn>
              <a:cxn ang="0">
                <a:pos x="326814" y="218829"/>
              </a:cxn>
              <a:cxn ang="0">
                <a:pos x="326814" y="167339"/>
              </a:cxn>
              <a:cxn ang="0">
                <a:pos x="292345" y="190510"/>
              </a:cxn>
              <a:cxn ang="0">
                <a:pos x="310217" y="173776"/>
              </a:cxn>
              <a:cxn ang="0">
                <a:pos x="162130" y="305073"/>
              </a:cxn>
              <a:cxn ang="0">
                <a:pos x="321707" y="275467"/>
              </a:cxn>
              <a:cxn ang="0">
                <a:pos x="158300" y="315371"/>
              </a:cxn>
              <a:cxn ang="0">
                <a:pos x="351069" y="222690"/>
              </a:cxn>
              <a:cxn ang="0">
                <a:pos x="403411" y="185361"/>
              </a:cxn>
              <a:cxn ang="0">
                <a:pos x="393198" y="227839"/>
              </a:cxn>
              <a:cxn ang="0">
                <a:pos x="352346" y="199520"/>
              </a:cxn>
              <a:cxn ang="0">
                <a:pos x="264259" y="132584"/>
              </a:cxn>
              <a:cxn ang="0">
                <a:pos x="259153" y="207244"/>
              </a:cxn>
              <a:cxn ang="0">
                <a:pos x="251493" y="217541"/>
              </a:cxn>
              <a:cxn ang="0">
                <a:pos x="205535" y="199520"/>
              </a:cxn>
              <a:cxn ang="0">
                <a:pos x="254046" y="142882"/>
              </a:cxn>
              <a:cxn ang="0">
                <a:pos x="236174" y="184073"/>
              </a:cxn>
              <a:cxn ang="0">
                <a:pos x="248940" y="198233"/>
              </a:cxn>
              <a:cxn ang="0">
                <a:pos x="262983" y="267743"/>
              </a:cxn>
              <a:cxn ang="0">
                <a:pos x="125108" y="285765"/>
              </a:cxn>
              <a:cxn ang="0">
                <a:pos x="366389" y="248435"/>
              </a:cxn>
              <a:cxn ang="0">
                <a:pos x="231067" y="83669"/>
              </a:cxn>
              <a:cxn ang="0">
                <a:pos x="44681" y="126148"/>
              </a:cxn>
              <a:cxn ang="0">
                <a:pos x="111065" y="372009"/>
              </a:cxn>
              <a:cxn ang="0">
                <a:pos x="450645" y="298637"/>
              </a:cxn>
              <a:cxn ang="0">
                <a:pos x="463412" y="382307"/>
              </a:cxn>
              <a:cxn ang="0">
                <a:pos x="688096" y="279328"/>
              </a:cxn>
              <a:cxn ang="0">
                <a:pos x="823418" y="166052"/>
              </a:cxn>
              <a:cxn ang="0">
                <a:pos x="657457" y="63074"/>
              </a:cxn>
              <a:cxn ang="0">
                <a:pos x="460858" y="66935"/>
              </a:cxn>
              <a:cxn ang="0">
                <a:pos x="311494" y="83669"/>
              </a:cxn>
            </a:cxnLst>
            <a:pathLst>
              <a:path w="661" h="330">
                <a:moveTo>
                  <a:pt x="357" y="264"/>
                </a:moveTo>
                <a:cubicBezTo>
                  <a:pt x="343" y="268"/>
                  <a:pt x="330" y="272"/>
                  <a:pt x="317" y="275"/>
                </a:cubicBezTo>
                <a:cubicBezTo>
                  <a:pt x="295" y="281"/>
                  <a:pt x="273" y="287"/>
                  <a:pt x="251" y="293"/>
                </a:cubicBezTo>
                <a:cubicBezTo>
                  <a:pt x="231" y="298"/>
                  <a:pt x="212" y="304"/>
                  <a:pt x="192" y="308"/>
                </a:cubicBezTo>
                <a:cubicBezTo>
                  <a:pt x="164" y="313"/>
                  <a:pt x="136" y="319"/>
                  <a:pt x="107" y="319"/>
                </a:cubicBezTo>
                <a:cubicBezTo>
                  <a:pt x="99" y="319"/>
                  <a:pt x="90" y="318"/>
                  <a:pt x="82" y="317"/>
                </a:cubicBezTo>
                <a:cubicBezTo>
                  <a:pt x="69" y="316"/>
                  <a:pt x="58" y="310"/>
                  <a:pt x="48" y="301"/>
                </a:cubicBezTo>
                <a:cubicBezTo>
                  <a:pt x="39" y="292"/>
                  <a:pt x="29" y="285"/>
                  <a:pt x="21" y="275"/>
                </a:cubicBezTo>
                <a:cubicBezTo>
                  <a:pt x="8" y="261"/>
                  <a:pt x="3" y="244"/>
                  <a:pt x="1" y="226"/>
                </a:cubicBezTo>
                <a:cubicBezTo>
                  <a:pt x="0" y="215"/>
                  <a:pt x="1" y="203"/>
                  <a:pt x="1" y="191"/>
                </a:cubicBezTo>
                <a:cubicBezTo>
                  <a:pt x="1" y="164"/>
                  <a:pt x="7" y="137"/>
                  <a:pt x="19" y="112"/>
                </a:cubicBezTo>
                <a:cubicBezTo>
                  <a:pt x="23" y="105"/>
                  <a:pt x="27" y="97"/>
                  <a:pt x="32" y="90"/>
                </a:cubicBezTo>
                <a:cubicBezTo>
                  <a:pt x="36" y="84"/>
                  <a:pt x="43" y="81"/>
                  <a:pt x="49" y="78"/>
                </a:cubicBezTo>
                <a:cubicBezTo>
                  <a:pt x="63" y="71"/>
                  <a:pt x="79" y="68"/>
                  <a:pt x="95" y="67"/>
                </a:cubicBezTo>
                <a:cubicBezTo>
                  <a:pt x="103" y="66"/>
                  <a:pt x="112" y="64"/>
                  <a:pt x="120" y="64"/>
                </a:cubicBezTo>
                <a:cubicBezTo>
                  <a:pt x="132" y="62"/>
                  <a:pt x="144" y="61"/>
                  <a:pt x="156" y="61"/>
                </a:cubicBezTo>
                <a:cubicBezTo>
                  <a:pt x="202" y="59"/>
                  <a:pt x="247" y="59"/>
                  <a:pt x="292" y="61"/>
                </a:cubicBezTo>
                <a:cubicBezTo>
                  <a:pt x="306" y="61"/>
                  <a:pt x="320" y="62"/>
                  <a:pt x="334" y="63"/>
                </a:cubicBezTo>
                <a:cubicBezTo>
                  <a:pt x="338" y="63"/>
                  <a:pt x="341" y="63"/>
                  <a:pt x="345" y="63"/>
                </a:cubicBezTo>
                <a:cubicBezTo>
                  <a:pt x="351" y="62"/>
                  <a:pt x="353" y="61"/>
                  <a:pt x="354" y="55"/>
                </a:cubicBezTo>
                <a:cubicBezTo>
                  <a:pt x="356" y="46"/>
                  <a:pt x="358" y="37"/>
                  <a:pt x="362" y="29"/>
                </a:cubicBezTo>
                <a:cubicBezTo>
                  <a:pt x="372" y="8"/>
                  <a:pt x="391" y="0"/>
                  <a:pt x="412" y="5"/>
                </a:cubicBezTo>
                <a:cubicBezTo>
                  <a:pt x="426" y="8"/>
                  <a:pt x="439" y="13"/>
                  <a:pt x="452" y="17"/>
                </a:cubicBezTo>
                <a:cubicBezTo>
                  <a:pt x="491" y="30"/>
                  <a:pt x="529" y="47"/>
                  <a:pt x="568" y="63"/>
                </a:cubicBezTo>
                <a:cubicBezTo>
                  <a:pt x="582" y="68"/>
                  <a:pt x="596" y="76"/>
                  <a:pt x="610" y="84"/>
                </a:cubicBezTo>
                <a:cubicBezTo>
                  <a:pt x="620" y="89"/>
                  <a:pt x="630" y="95"/>
                  <a:pt x="640" y="100"/>
                </a:cubicBezTo>
                <a:cubicBezTo>
                  <a:pt x="650" y="105"/>
                  <a:pt x="655" y="113"/>
                  <a:pt x="655" y="123"/>
                </a:cubicBezTo>
                <a:cubicBezTo>
                  <a:pt x="655" y="124"/>
                  <a:pt x="655" y="125"/>
                  <a:pt x="656" y="126"/>
                </a:cubicBezTo>
                <a:cubicBezTo>
                  <a:pt x="661" y="147"/>
                  <a:pt x="653" y="162"/>
                  <a:pt x="639" y="175"/>
                </a:cubicBezTo>
                <a:cubicBezTo>
                  <a:pt x="626" y="186"/>
                  <a:pt x="614" y="198"/>
                  <a:pt x="600" y="207"/>
                </a:cubicBezTo>
                <a:cubicBezTo>
                  <a:pt x="598" y="208"/>
                  <a:pt x="596" y="210"/>
                  <a:pt x="594" y="211"/>
                </a:cubicBezTo>
                <a:cubicBezTo>
                  <a:pt x="566" y="237"/>
                  <a:pt x="533" y="257"/>
                  <a:pt x="502" y="278"/>
                </a:cubicBezTo>
                <a:cubicBezTo>
                  <a:pt x="496" y="282"/>
                  <a:pt x="490" y="286"/>
                  <a:pt x="484" y="290"/>
                </a:cubicBezTo>
                <a:cubicBezTo>
                  <a:pt x="462" y="304"/>
                  <a:pt x="439" y="315"/>
                  <a:pt x="415" y="325"/>
                </a:cubicBezTo>
                <a:cubicBezTo>
                  <a:pt x="402" y="330"/>
                  <a:pt x="389" y="329"/>
                  <a:pt x="377" y="323"/>
                </a:cubicBezTo>
                <a:cubicBezTo>
                  <a:pt x="362" y="317"/>
                  <a:pt x="355" y="304"/>
                  <a:pt x="356" y="288"/>
                </a:cubicBezTo>
                <a:cubicBezTo>
                  <a:pt x="357" y="283"/>
                  <a:pt x="357" y="277"/>
                  <a:pt x="358" y="271"/>
                </a:cubicBezTo>
                <a:cubicBezTo>
                  <a:pt x="358" y="269"/>
                  <a:pt x="357" y="267"/>
                  <a:pt x="357" y="264"/>
                </a:cubicBezTo>
                <a:close/>
                <a:moveTo>
                  <a:pt x="144" y="136"/>
                </a:moveTo>
                <a:cubicBezTo>
                  <a:pt x="142" y="132"/>
                  <a:pt x="141" y="131"/>
                  <a:pt x="141" y="129"/>
                </a:cubicBezTo>
                <a:cubicBezTo>
                  <a:pt x="141" y="127"/>
                  <a:pt x="141" y="125"/>
                  <a:pt x="144" y="125"/>
                </a:cubicBezTo>
                <a:cubicBezTo>
                  <a:pt x="147" y="125"/>
                  <a:pt x="147" y="127"/>
                  <a:pt x="147" y="129"/>
                </a:cubicBezTo>
                <a:cubicBezTo>
                  <a:pt x="147" y="131"/>
                  <a:pt x="146" y="132"/>
                  <a:pt x="144" y="136"/>
                </a:cubicBezTo>
                <a:close/>
                <a:moveTo>
                  <a:pt x="338" y="178"/>
                </a:moveTo>
                <a:cubicBezTo>
                  <a:pt x="336" y="175"/>
                  <a:pt x="334" y="174"/>
                  <a:pt x="333" y="172"/>
                </a:cubicBezTo>
                <a:cubicBezTo>
                  <a:pt x="332" y="169"/>
                  <a:pt x="334" y="167"/>
                  <a:pt x="337" y="167"/>
                </a:cubicBezTo>
                <a:cubicBezTo>
                  <a:pt x="340" y="166"/>
                  <a:pt x="344" y="168"/>
                  <a:pt x="343" y="170"/>
                </a:cubicBezTo>
                <a:cubicBezTo>
                  <a:pt x="342" y="173"/>
                  <a:pt x="340" y="175"/>
                  <a:pt x="338" y="178"/>
                </a:cubicBezTo>
                <a:close/>
                <a:moveTo>
                  <a:pt x="361" y="175"/>
                </a:moveTo>
                <a:cubicBezTo>
                  <a:pt x="361" y="173"/>
                  <a:pt x="360" y="172"/>
                  <a:pt x="361" y="171"/>
                </a:cubicBezTo>
                <a:cubicBezTo>
                  <a:pt x="363" y="169"/>
                  <a:pt x="366" y="167"/>
                  <a:pt x="369" y="164"/>
                </a:cubicBezTo>
                <a:cubicBezTo>
                  <a:pt x="369" y="164"/>
                  <a:pt x="372" y="165"/>
                  <a:pt x="372" y="166"/>
                </a:cubicBezTo>
                <a:cubicBezTo>
                  <a:pt x="373" y="171"/>
                  <a:pt x="369" y="176"/>
                  <a:pt x="364" y="177"/>
                </a:cubicBezTo>
                <a:cubicBezTo>
                  <a:pt x="363" y="177"/>
                  <a:pt x="362" y="175"/>
                  <a:pt x="361" y="175"/>
                </a:cubicBezTo>
                <a:close/>
                <a:moveTo>
                  <a:pt x="400" y="168"/>
                </a:moveTo>
                <a:cubicBezTo>
                  <a:pt x="399" y="169"/>
                  <a:pt x="399" y="170"/>
                  <a:pt x="399" y="171"/>
                </a:cubicBezTo>
                <a:cubicBezTo>
                  <a:pt x="397" y="174"/>
                  <a:pt x="397" y="178"/>
                  <a:pt x="392" y="178"/>
                </a:cubicBezTo>
                <a:cubicBezTo>
                  <a:pt x="391" y="178"/>
                  <a:pt x="390" y="177"/>
                  <a:pt x="390" y="176"/>
                </a:cubicBezTo>
                <a:cubicBezTo>
                  <a:pt x="388" y="172"/>
                  <a:pt x="389" y="167"/>
                  <a:pt x="393" y="165"/>
                </a:cubicBezTo>
                <a:cubicBezTo>
                  <a:pt x="394" y="164"/>
                  <a:pt x="396" y="164"/>
                  <a:pt x="397" y="165"/>
                </a:cubicBezTo>
                <a:cubicBezTo>
                  <a:pt x="398" y="165"/>
                  <a:pt x="399" y="167"/>
                  <a:pt x="400" y="168"/>
                </a:cubicBezTo>
                <a:close/>
                <a:moveTo>
                  <a:pt x="149" y="150"/>
                </a:moveTo>
                <a:cubicBezTo>
                  <a:pt x="148" y="152"/>
                  <a:pt x="148" y="154"/>
                  <a:pt x="147" y="156"/>
                </a:cubicBezTo>
                <a:cubicBezTo>
                  <a:pt x="146" y="162"/>
                  <a:pt x="143" y="168"/>
                  <a:pt x="144" y="175"/>
                </a:cubicBezTo>
                <a:cubicBezTo>
                  <a:pt x="144" y="178"/>
                  <a:pt x="142" y="180"/>
                  <a:pt x="139" y="179"/>
                </a:cubicBezTo>
                <a:cubicBezTo>
                  <a:pt x="136" y="178"/>
                  <a:pt x="135" y="176"/>
                  <a:pt x="136" y="173"/>
                </a:cubicBezTo>
                <a:cubicBezTo>
                  <a:pt x="139" y="165"/>
                  <a:pt x="142" y="157"/>
                  <a:pt x="145" y="149"/>
                </a:cubicBezTo>
                <a:cubicBezTo>
                  <a:pt x="145" y="149"/>
                  <a:pt x="146" y="148"/>
                  <a:pt x="147" y="148"/>
                </a:cubicBezTo>
                <a:cubicBezTo>
                  <a:pt x="148" y="148"/>
                  <a:pt x="148" y="149"/>
                  <a:pt x="149" y="150"/>
                </a:cubicBezTo>
                <a:close/>
                <a:moveTo>
                  <a:pt x="337" y="125"/>
                </a:moveTo>
                <a:cubicBezTo>
                  <a:pt x="338" y="119"/>
                  <a:pt x="339" y="112"/>
                  <a:pt x="340" y="106"/>
                </a:cubicBezTo>
                <a:cubicBezTo>
                  <a:pt x="340" y="105"/>
                  <a:pt x="341" y="104"/>
                  <a:pt x="342" y="104"/>
                </a:cubicBezTo>
                <a:cubicBezTo>
                  <a:pt x="343" y="105"/>
                  <a:pt x="345" y="105"/>
                  <a:pt x="345" y="106"/>
                </a:cubicBezTo>
                <a:cubicBezTo>
                  <a:pt x="346" y="109"/>
                  <a:pt x="346" y="112"/>
                  <a:pt x="346" y="115"/>
                </a:cubicBezTo>
                <a:cubicBezTo>
                  <a:pt x="344" y="124"/>
                  <a:pt x="344" y="134"/>
                  <a:pt x="345" y="143"/>
                </a:cubicBezTo>
                <a:cubicBezTo>
                  <a:pt x="345" y="145"/>
                  <a:pt x="346" y="148"/>
                  <a:pt x="343" y="148"/>
                </a:cubicBezTo>
                <a:cubicBezTo>
                  <a:pt x="341" y="147"/>
                  <a:pt x="339" y="145"/>
                  <a:pt x="339" y="143"/>
                </a:cubicBezTo>
                <a:cubicBezTo>
                  <a:pt x="338" y="137"/>
                  <a:pt x="338" y="131"/>
                  <a:pt x="337" y="125"/>
                </a:cubicBezTo>
                <a:close/>
                <a:moveTo>
                  <a:pt x="403" y="102"/>
                </a:moveTo>
                <a:cubicBezTo>
                  <a:pt x="401" y="116"/>
                  <a:pt x="398" y="130"/>
                  <a:pt x="396" y="144"/>
                </a:cubicBezTo>
                <a:cubicBezTo>
                  <a:pt x="396" y="144"/>
                  <a:pt x="395" y="145"/>
                  <a:pt x="394" y="145"/>
                </a:cubicBezTo>
                <a:cubicBezTo>
                  <a:pt x="393" y="145"/>
                  <a:pt x="392" y="144"/>
                  <a:pt x="392" y="143"/>
                </a:cubicBezTo>
                <a:cubicBezTo>
                  <a:pt x="391" y="143"/>
                  <a:pt x="391" y="141"/>
                  <a:pt x="391" y="140"/>
                </a:cubicBezTo>
                <a:cubicBezTo>
                  <a:pt x="393" y="127"/>
                  <a:pt x="395" y="113"/>
                  <a:pt x="397" y="99"/>
                </a:cubicBezTo>
                <a:cubicBezTo>
                  <a:pt x="397" y="98"/>
                  <a:pt x="398" y="97"/>
                  <a:pt x="399" y="96"/>
                </a:cubicBezTo>
                <a:cubicBezTo>
                  <a:pt x="399" y="96"/>
                  <a:pt x="401" y="95"/>
                  <a:pt x="401" y="95"/>
                </a:cubicBezTo>
                <a:cubicBezTo>
                  <a:pt x="402" y="96"/>
                  <a:pt x="403" y="97"/>
                  <a:pt x="403" y="97"/>
                </a:cubicBezTo>
                <a:cubicBezTo>
                  <a:pt x="403" y="99"/>
                  <a:pt x="403" y="100"/>
                  <a:pt x="403" y="102"/>
                </a:cubicBezTo>
                <a:close/>
                <a:moveTo>
                  <a:pt x="362" y="126"/>
                </a:moveTo>
                <a:cubicBezTo>
                  <a:pt x="364" y="118"/>
                  <a:pt x="366" y="110"/>
                  <a:pt x="368" y="102"/>
                </a:cubicBezTo>
                <a:cubicBezTo>
                  <a:pt x="369" y="100"/>
                  <a:pt x="371" y="97"/>
                  <a:pt x="373" y="98"/>
                </a:cubicBezTo>
                <a:cubicBezTo>
                  <a:pt x="375" y="99"/>
                  <a:pt x="374" y="103"/>
                  <a:pt x="375" y="105"/>
                </a:cubicBezTo>
                <a:cubicBezTo>
                  <a:pt x="375" y="106"/>
                  <a:pt x="374" y="107"/>
                  <a:pt x="374" y="108"/>
                </a:cubicBezTo>
                <a:cubicBezTo>
                  <a:pt x="369" y="119"/>
                  <a:pt x="369" y="130"/>
                  <a:pt x="372" y="141"/>
                </a:cubicBezTo>
                <a:cubicBezTo>
                  <a:pt x="372" y="142"/>
                  <a:pt x="372" y="143"/>
                  <a:pt x="372" y="144"/>
                </a:cubicBezTo>
                <a:cubicBezTo>
                  <a:pt x="372" y="146"/>
                  <a:pt x="373" y="148"/>
                  <a:pt x="370" y="148"/>
                </a:cubicBezTo>
                <a:cubicBezTo>
                  <a:pt x="369" y="148"/>
                  <a:pt x="367" y="147"/>
                  <a:pt x="367" y="145"/>
                </a:cubicBezTo>
                <a:cubicBezTo>
                  <a:pt x="365" y="140"/>
                  <a:pt x="364" y="135"/>
                  <a:pt x="363" y="129"/>
                </a:cubicBezTo>
                <a:cubicBezTo>
                  <a:pt x="363" y="128"/>
                  <a:pt x="363" y="127"/>
                  <a:pt x="363" y="126"/>
                </a:cubicBezTo>
                <a:cubicBezTo>
                  <a:pt x="363" y="126"/>
                  <a:pt x="363" y="126"/>
                  <a:pt x="362" y="126"/>
                </a:cubicBezTo>
                <a:close/>
                <a:moveTo>
                  <a:pt x="229" y="159"/>
                </a:moveTo>
                <a:cubicBezTo>
                  <a:pt x="229" y="163"/>
                  <a:pt x="232" y="165"/>
                  <a:pt x="235" y="166"/>
                </a:cubicBezTo>
                <a:cubicBezTo>
                  <a:pt x="240" y="168"/>
                  <a:pt x="245" y="168"/>
                  <a:pt x="250" y="169"/>
                </a:cubicBezTo>
                <a:cubicBezTo>
                  <a:pt x="252" y="169"/>
                  <a:pt x="256" y="166"/>
                  <a:pt x="256" y="170"/>
                </a:cubicBezTo>
                <a:cubicBezTo>
                  <a:pt x="256" y="171"/>
                  <a:pt x="252" y="173"/>
                  <a:pt x="250" y="174"/>
                </a:cubicBezTo>
                <a:cubicBezTo>
                  <a:pt x="244" y="174"/>
                  <a:pt x="239" y="175"/>
                  <a:pt x="233" y="173"/>
                </a:cubicBezTo>
                <a:cubicBezTo>
                  <a:pt x="221" y="170"/>
                  <a:pt x="216" y="158"/>
                  <a:pt x="222" y="147"/>
                </a:cubicBezTo>
                <a:cubicBezTo>
                  <a:pt x="229" y="132"/>
                  <a:pt x="242" y="126"/>
                  <a:pt x="256" y="130"/>
                </a:cubicBezTo>
                <a:cubicBezTo>
                  <a:pt x="261" y="131"/>
                  <a:pt x="263" y="135"/>
                  <a:pt x="261" y="139"/>
                </a:cubicBezTo>
                <a:cubicBezTo>
                  <a:pt x="260" y="142"/>
                  <a:pt x="257" y="145"/>
                  <a:pt x="255" y="147"/>
                </a:cubicBezTo>
                <a:cubicBezTo>
                  <a:pt x="249" y="153"/>
                  <a:pt x="240" y="156"/>
                  <a:pt x="229" y="159"/>
                </a:cubicBezTo>
                <a:close/>
                <a:moveTo>
                  <a:pt x="229" y="148"/>
                </a:moveTo>
                <a:cubicBezTo>
                  <a:pt x="230" y="149"/>
                  <a:pt x="231" y="150"/>
                  <a:pt x="232" y="150"/>
                </a:cubicBezTo>
                <a:cubicBezTo>
                  <a:pt x="238" y="151"/>
                  <a:pt x="243" y="148"/>
                  <a:pt x="247" y="145"/>
                </a:cubicBezTo>
                <a:cubicBezTo>
                  <a:pt x="250" y="143"/>
                  <a:pt x="253" y="142"/>
                  <a:pt x="253" y="138"/>
                </a:cubicBezTo>
                <a:cubicBezTo>
                  <a:pt x="252" y="136"/>
                  <a:pt x="247" y="134"/>
                  <a:pt x="243" y="135"/>
                </a:cubicBezTo>
                <a:cubicBezTo>
                  <a:pt x="237" y="137"/>
                  <a:pt x="233" y="140"/>
                  <a:pt x="230" y="146"/>
                </a:cubicBezTo>
                <a:cubicBezTo>
                  <a:pt x="229" y="146"/>
                  <a:pt x="229" y="147"/>
                  <a:pt x="229" y="148"/>
                </a:cubicBezTo>
                <a:close/>
                <a:moveTo>
                  <a:pt x="111" y="246"/>
                </a:moveTo>
                <a:cubicBezTo>
                  <a:pt x="117" y="240"/>
                  <a:pt x="123" y="239"/>
                  <a:pt x="127" y="237"/>
                </a:cubicBezTo>
                <a:cubicBezTo>
                  <a:pt x="144" y="233"/>
                  <a:pt x="161" y="229"/>
                  <a:pt x="177" y="225"/>
                </a:cubicBezTo>
                <a:cubicBezTo>
                  <a:pt x="200" y="221"/>
                  <a:pt x="222" y="217"/>
                  <a:pt x="245" y="213"/>
                </a:cubicBezTo>
                <a:cubicBezTo>
                  <a:pt x="247" y="212"/>
                  <a:pt x="249" y="212"/>
                  <a:pt x="251" y="213"/>
                </a:cubicBezTo>
                <a:cubicBezTo>
                  <a:pt x="251" y="213"/>
                  <a:pt x="252" y="214"/>
                  <a:pt x="252" y="214"/>
                </a:cubicBezTo>
                <a:cubicBezTo>
                  <a:pt x="252" y="215"/>
                  <a:pt x="252" y="217"/>
                  <a:pt x="251" y="217"/>
                </a:cubicBezTo>
                <a:cubicBezTo>
                  <a:pt x="248" y="218"/>
                  <a:pt x="244" y="219"/>
                  <a:pt x="241" y="220"/>
                </a:cubicBezTo>
                <a:cubicBezTo>
                  <a:pt x="228" y="222"/>
                  <a:pt x="215" y="224"/>
                  <a:pt x="202" y="227"/>
                </a:cubicBezTo>
                <a:cubicBezTo>
                  <a:pt x="176" y="232"/>
                  <a:pt x="150" y="239"/>
                  <a:pt x="124" y="245"/>
                </a:cubicBezTo>
                <a:cubicBezTo>
                  <a:pt x="121" y="245"/>
                  <a:pt x="118" y="245"/>
                  <a:pt x="111" y="246"/>
                </a:cubicBezTo>
                <a:close/>
                <a:moveTo>
                  <a:pt x="299" y="167"/>
                </a:moveTo>
                <a:cubicBezTo>
                  <a:pt x="295" y="169"/>
                  <a:pt x="291" y="171"/>
                  <a:pt x="287" y="173"/>
                </a:cubicBezTo>
                <a:cubicBezTo>
                  <a:pt x="283" y="174"/>
                  <a:pt x="278" y="174"/>
                  <a:pt x="275" y="173"/>
                </a:cubicBezTo>
                <a:cubicBezTo>
                  <a:pt x="268" y="171"/>
                  <a:pt x="265" y="164"/>
                  <a:pt x="268" y="157"/>
                </a:cubicBezTo>
                <a:cubicBezTo>
                  <a:pt x="277" y="144"/>
                  <a:pt x="289" y="137"/>
                  <a:pt x="304" y="134"/>
                </a:cubicBezTo>
                <a:cubicBezTo>
                  <a:pt x="306" y="133"/>
                  <a:pt x="309" y="133"/>
                  <a:pt x="311" y="134"/>
                </a:cubicBezTo>
                <a:cubicBezTo>
                  <a:pt x="316" y="135"/>
                  <a:pt x="318" y="140"/>
                  <a:pt x="316" y="144"/>
                </a:cubicBezTo>
                <a:cubicBezTo>
                  <a:pt x="316" y="146"/>
                  <a:pt x="315" y="147"/>
                  <a:pt x="314" y="149"/>
                </a:cubicBezTo>
                <a:cubicBezTo>
                  <a:pt x="310" y="157"/>
                  <a:pt x="306" y="165"/>
                  <a:pt x="313" y="174"/>
                </a:cubicBezTo>
                <a:cubicBezTo>
                  <a:pt x="313" y="174"/>
                  <a:pt x="313" y="176"/>
                  <a:pt x="312" y="176"/>
                </a:cubicBezTo>
                <a:cubicBezTo>
                  <a:pt x="311" y="177"/>
                  <a:pt x="309" y="178"/>
                  <a:pt x="308" y="177"/>
                </a:cubicBezTo>
                <a:cubicBezTo>
                  <a:pt x="305" y="174"/>
                  <a:pt x="303" y="170"/>
                  <a:pt x="299" y="167"/>
                </a:cubicBezTo>
                <a:close/>
                <a:moveTo>
                  <a:pt x="303" y="143"/>
                </a:moveTo>
                <a:cubicBezTo>
                  <a:pt x="303" y="141"/>
                  <a:pt x="301" y="139"/>
                  <a:pt x="298" y="140"/>
                </a:cubicBezTo>
                <a:cubicBezTo>
                  <a:pt x="289" y="143"/>
                  <a:pt x="282" y="148"/>
                  <a:pt x="276" y="155"/>
                </a:cubicBezTo>
                <a:cubicBezTo>
                  <a:pt x="274" y="158"/>
                  <a:pt x="273" y="161"/>
                  <a:pt x="275" y="164"/>
                </a:cubicBezTo>
                <a:cubicBezTo>
                  <a:pt x="276" y="167"/>
                  <a:pt x="279" y="167"/>
                  <a:pt x="282" y="167"/>
                </a:cubicBezTo>
                <a:cubicBezTo>
                  <a:pt x="294" y="166"/>
                  <a:pt x="303" y="155"/>
                  <a:pt x="303" y="143"/>
                </a:cubicBezTo>
                <a:close/>
                <a:moveTo>
                  <a:pt x="207" y="103"/>
                </a:moveTo>
                <a:cubicBezTo>
                  <a:pt x="202" y="113"/>
                  <a:pt x="203" y="123"/>
                  <a:pt x="203" y="133"/>
                </a:cubicBezTo>
                <a:cubicBezTo>
                  <a:pt x="203" y="134"/>
                  <a:pt x="202" y="135"/>
                  <a:pt x="203" y="136"/>
                </a:cubicBezTo>
                <a:cubicBezTo>
                  <a:pt x="204" y="140"/>
                  <a:pt x="207" y="144"/>
                  <a:pt x="207" y="148"/>
                </a:cubicBezTo>
                <a:cubicBezTo>
                  <a:pt x="207" y="152"/>
                  <a:pt x="204" y="157"/>
                  <a:pt x="203" y="161"/>
                </a:cubicBezTo>
                <a:cubicBezTo>
                  <a:pt x="203" y="163"/>
                  <a:pt x="205" y="165"/>
                  <a:pt x="206" y="168"/>
                </a:cubicBezTo>
                <a:cubicBezTo>
                  <a:pt x="207" y="169"/>
                  <a:pt x="208" y="172"/>
                  <a:pt x="206" y="173"/>
                </a:cubicBezTo>
                <a:cubicBezTo>
                  <a:pt x="204" y="173"/>
                  <a:pt x="202" y="173"/>
                  <a:pt x="200" y="172"/>
                </a:cubicBezTo>
                <a:cubicBezTo>
                  <a:pt x="199" y="172"/>
                  <a:pt x="198" y="170"/>
                  <a:pt x="197" y="169"/>
                </a:cubicBezTo>
                <a:cubicBezTo>
                  <a:pt x="195" y="167"/>
                  <a:pt x="193" y="167"/>
                  <a:pt x="190" y="168"/>
                </a:cubicBezTo>
                <a:cubicBezTo>
                  <a:pt x="186" y="170"/>
                  <a:pt x="181" y="172"/>
                  <a:pt x="176" y="174"/>
                </a:cubicBezTo>
                <a:cubicBezTo>
                  <a:pt x="171" y="175"/>
                  <a:pt x="166" y="174"/>
                  <a:pt x="163" y="170"/>
                </a:cubicBezTo>
                <a:cubicBezTo>
                  <a:pt x="159" y="165"/>
                  <a:pt x="159" y="160"/>
                  <a:pt x="161" y="155"/>
                </a:cubicBezTo>
                <a:cubicBezTo>
                  <a:pt x="163" y="150"/>
                  <a:pt x="167" y="146"/>
                  <a:pt x="172" y="143"/>
                </a:cubicBezTo>
                <a:cubicBezTo>
                  <a:pt x="177" y="140"/>
                  <a:pt x="183" y="138"/>
                  <a:pt x="189" y="135"/>
                </a:cubicBezTo>
                <a:cubicBezTo>
                  <a:pt x="195" y="133"/>
                  <a:pt x="195" y="133"/>
                  <a:pt x="196" y="127"/>
                </a:cubicBezTo>
                <a:cubicBezTo>
                  <a:pt x="197" y="121"/>
                  <a:pt x="197" y="116"/>
                  <a:pt x="199" y="111"/>
                </a:cubicBezTo>
                <a:cubicBezTo>
                  <a:pt x="200" y="107"/>
                  <a:pt x="202" y="105"/>
                  <a:pt x="204" y="102"/>
                </a:cubicBezTo>
                <a:cubicBezTo>
                  <a:pt x="205" y="102"/>
                  <a:pt x="206" y="103"/>
                  <a:pt x="207" y="103"/>
                </a:cubicBezTo>
                <a:close/>
                <a:moveTo>
                  <a:pt x="195" y="154"/>
                </a:moveTo>
                <a:cubicBezTo>
                  <a:pt x="195" y="148"/>
                  <a:pt x="189" y="142"/>
                  <a:pt x="185" y="143"/>
                </a:cubicBezTo>
                <a:cubicBezTo>
                  <a:pt x="177" y="145"/>
                  <a:pt x="171" y="149"/>
                  <a:pt x="167" y="157"/>
                </a:cubicBezTo>
                <a:cubicBezTo>
                  <a:pt x="165" y="162"/>
                  <a:pt x="169" y="168"/>
                  <a:pt x="174" y="167"/>
                </a:cubicBezTo>
                <a:cubicBezTo>
                  <a:pt x="181" y="167"/>
                  <a:pt x="187" y="164"/>
                  <a:pt x="191" y="159"/>
                </a:cubicBezTo>
                <a:cubicBezTo>
                  <a:pt x="193" y="158"/>
                  <a:pt x="194" y="155"/>
                  <a:pt x="195" y="154"/>
                </a:cubicBezTo>
                <a:close/>
                <a:moveTo>
                  <a:pt x="289" y="195"/>
                </a:moveTo>
                <a:cubicBezTo>
                  <a:pt x="289" y="196"/>
                  <a:pt x="288" y="197"/>
                  <a:pt x="288" y="197"/>
                </a:cubicBezTo>
                <a:cubicBezTo>
                  <a:pt x="286" y="198"/>
                  <a:pt x="284" y="199"/>
                  <a:pt x="282" y="199"/>
                </a:cubicBezTo>
                <a:cubicBezTo>
                  <a:pt x="257" y="202"/>
                  <a:pt x="231" y="206"/>
                  <a:pt x="206" y="208"/>
                </a:cubicBezTo>
                <a:cubicBezTo>
                  <a:pt x="171" y="211"/>
                  <a:pt x="137" y="216"/>
                  <a:pt x="104" y="225"/>
                </a:cubicBezTo>
                <a:cubicBezTo>
                  <a:pt x="102" y="225"/>
                  <a:pt x="100" y="225"/>
                  <a:pt x="98" y="224"/>
                </a:cubicBezTo>
                <a:cubicBezTo>
                  <a:pt x="98" y="224"/>
                  <a:pt x="98" y="224"/>
                  <a:pt x="98" y="223"/>
                </a:cubicBezTo>
                <a:cubicBezTo>
                  <a:pt x="97" y="223"/>
                  <a:pt x="97" y="222"/>
                  <a:pt x="98" y="222"/>
                </a:cubicBezTo>
                <a:cubicBezTo>
                  <a:pt x="99" y="221"/>
                  <a:pt x="101" y="219"/>
                  <a:pt x="103" y="219"/>
                </a:cubicBezTo>
                <a:cubicBezTo>
                  <a:pt x="123" y="215"/>
                  <a:pt x="143" y="209"/>
                  <a:pt x="164" y="206"/>
                </a:cubicBezTo>
                <a:cubicBezTo>
                  <a:pt x="202" y="201"/>
                  <a:pt x="241" y="197"/>
                  <a:pt x="279" y="193"/>
                </a:cubicBezTo>
                <a:cubicBezTo>
                  <a:pt x="282" y="193"/>
                  <a:pt x="285" y="193"/>
                  <a:pt x="287" y="193"/>
                </a:cubicBezTo>
                <a:cubicBezTo>
                  <a:pt x="288" y="193"/>
                  <a:pt x="288" y="194"/>
                  <a:pt x="289" y="195"/>
                </a:cubicBezTo>
                <a:close/>
                <a:moveTo>
                  <a:pt x="244" y="65"/>
                </a:moveTo>
                <a:cubicBezTo>
                  <a:pt x="244" y="65"/>
                  <a:pt x="244" y="65"/>
                  <a:pt x="244" y="65"/>
                </a:cubicBezTo>
                <a:cubicBezTo>
                  <a:pt x="223" y="65"/>
                  <a:pt x="202" y="65"/>
                  <a:pt x="181" y="65"/>
                </a:cubicBezTo>
                <a:cubicBezTo>
                  <a:pt x="165" y="66"/>
                  <a:pt x="148" y="66"/>
                  <a:pt x="131" y="67"/>
                </a:cubicBezTo>
                <a:cubicBezTo>
                  <a:pt x="117" y="68"/>
                  <a:pt x="103" y="70"/>
                  <a:pt x="89" y="73"/>
                </a:cubicBezTo>
                <a:cubicBezTo>
                  <a:pt x="79" y="74"/>
                  <a:pt x="68" y="77"/>
                  <a:pt x="58" y="80"/>
                </a:cubicBezTo>
                <a:cubicBezTo>
                  <a:pt x="48" y="83"/>
                  <a:pt x="41" y="89"/>
                  <a:pt x="35" y="98"/>
                </a:cubicBezTo>
                <a:cubicBezTo>
                  <a:pt x="24" y="113"/>
                  <a:pt x="18" y="130"/>
                  <a:pt x="13" y="148"/>
                </a:cubicBezTo>
                <a:cubicBezTo>
                  <a:pt x="5" y="176"/>
                  <a:pt x="7" y="204"/>
                  <a:pt x="9" y="233"/>
                </a:cubicBezTo>
                <a:cubicBezTo>
                  <a:pt x="10" y="245"/>
                  <a:pt x="15" y="258"/>
                  <a:pt x="24" y="267"/>
                </a:cubicBezTo>
                <a:cubicBezTo>
                  <a:pt x="41" y="285"/>
                  <a:pt x="63" y="291"/>
                  <a:pt x="87" y="289"/>
                </a:cubicBezTo>
                <a:cubicBezTo>
                  <a:pt x="105" y="288"/>
                  <a:pt x="122" y="285"/>
                  <a:pt x="139" y="283"/>
                </a:cubicBezTo>
                <a:cubicBezTo>
                  <a:pt x="169" y="280"/>
                  <a:pt x="200" y="274"/>
                  <a:pt x="230" y="266"/>
                </a:cubicBezTo>
                <a:cubicBezTo>
                  <a:pt x="245" y="262"/>
                  <a:pt x="260" y="258"/>
                  <a:pt x="275" y="254"/>
                </a:cubicBezTo>
                <a:cubicBezTo>
                  <a:pt x="301" y="246"/>
                  <a:pt x="328" y="242"/>
                  <a:pt x="353" y="232"/>
                </a:cubicBezTo>
                <a:cubicBezTo>
                  <a:pt x="355" y="231"/>
                  <a:pt x="359" y="231"/>
                  <a:pt x="362" y="231"/>
                </a:cubicBezTo>
                <a:cubicBezTo>
                  <a:pt x="367" y="232"/>
                  <a:pt x="368" y="234"/>
                  <a:pt x="368" y="240"/>
                </a:cubicBezTo>
                <a:cubicBezTo>
                  <a:pt x="366" y="255"/>
                  <a:pt x="365" y="270"/>
                  <a:pt x="363" y="285"/>
                </a:cubicBezTo>
                <a:cubicBezTo>
                  <a:pt x="363" y="289"/>
                  <a:pt x="362" y="293"/>
                  <a:pt x="363" y="297"/>
                </a:cubicBezTo>
                <a:cubicBezTo>
                  <a:pt x="364" y="308"/>
                  <a:pt x="377" y="317"/>
                  <a:pt x="387" y="312"/>
                </a:cubicBezTo>
                <a:cubicBezTo>
                  <a:pt x="389" y="312"/>
                  <a:pt x="391" y="311"/>
                  <a:pt x="393" y="310"/>
                </a:cubicBezTo>
                <a:cubicBezTo>
                  <a:pt x="414" y="300"/>
                  <a:pt x="434" y="290"/>
                  <a:pt x="452" y="276"/>
                </a:cubicBezTo>
                <a:cubicBezTo>
                  <a:pt x="481" y="256"/>
                  <a:pt x="509" y="235"/>
                  <a:pt x="539" y="217"/>
                </a:cubicBezTo>
                <a:cubicBezTo>
                  <a:pt x="553" y="209"/>
                  <a:pt x="565" y="199"/>
                  <a:pt x="578" y="190"/>
                </a:cubicBezTo>
                <a:cubicBezTo>
                  <a:pt x="583" y="186"/>
                  <a:pt x="588" y="182"/>
                  <a:pt x="593" y="178"/>
                </a:cubicBezTo>
                <a:cubicBezTo>
                  <a:pt x="609" y="167"/>
                  <a:pt x="623" y="155"/>
                  <a:pt x="636" y="141"/>
                </a:cubicBezTo>
                <a:cubicBezTo>
                  <a:pt x="639" y="138"/>
                  <a:pt x="642" y="134"/>
                  <a:pt x="645" y="129"/>
                </a:cubicBezTo>
                <a:cubicBezTo>
                  <a:pt x="649" y="123"/>
                  <a:pt x="647" y="115"/>
                  <a:pt x="642" y="110"/>
                </a:cubicBezTo>
                <a:cubicBezTo>
                  <a:pt x="638" y="107"/>
                  <a:pt x="634" y="105"/>
                  <a:pt x="630" y="103"/>
                </a:cubicBezTo>
                <a:cubicBezTo>
                  <a:pt x="601" y="87"/>
                  <a:pt x="573" y="70"/>
                  <a:pt x="542" y="59"/>
                </a:cubicBezTo>
                <a:cubicBezTo>
                  <a:pt x="533" y="56"/>
                  <a:pt x="524" y="53"/>
                  <a:pt x="515" y="49"/>
                </a:cubicBezTo>
                <a:cubicBezTo>
                  <a:pt x="484" y="34"/>
                  <a:pt x="451" y="25"/>
                  <a:pt x="419" y="14"/>
                </a:cubicBezTo>
                <a:cubicBezTo>
                  <a:pt x="411" y="11"/>
                  <a:pt x="402" y="10"/>
                  <a:pt x="394" y="11"/>
                </a:cubicBezTo>
                <a:cubicBezTo>
                  <a:pt x="383" y="12"/>
                  <a:pt x="376" y="18"/>
                  <a:pt x="370" y="26"/>
                </a:cubicBezTo>
                <a:cubicBezTo>
                  <a:pt x="366" y="34"/>
                  <a:pt x="362" y="42"/>
                  <a:pt x="361" y="52"/>
                </a:cubicBezTo>
                <a:cubicBezTo>
                  <a:pt x="360" y="56"/>
                  <a:pt x="359" y="60"/>
                  <a:pt x="358" y="63"/>
                </a:cubicBezTo>
                <a:cubicBezTo>
                  <a:pt x="357" y="67"/>
                  <a:pt x="355" y="69"/>
                  <a:pt x="352" y="68"/>
                </a:cubicBezTo>
                <a:cubicBezTo>
                  <a:pt x="341" y="68"/>
                  <a:pt x="331" y="68"/>
                  <a:pt x="321" y="68"/>
                </a:cubicBezTo>
                <a:cubicBezTo>
                  <a:pt x="295" y="67"/>
                  <a:pt x="270" y="66"/>
                  <a:pt x="244" y="65"/>
                </a:cubicBezTo>
                <a:close/>
              </a:path>
            </a:pathLst>
          </a:custGeom>
          <a:solidFill>
            <a:schemeClr val="tx1"/>
          </a:solidFill>
          <a:ln w="9525">
            <a:noFill/>
          </a:ln>
        </p:spPr>
        <p:txBody>
          <a:bodyPr/>
          <a:p>
            <a:endParaRPr lang="zh-CN" altLang="en-US"/>
          </a:p>
        </p:txBody>
      </p:sp>
      <p:cxnSp>
        <p:nvCxnSpPr>
          <p:cNvPr id="13" name="直接连接符 12"/>
          <p:cNvCxnSpPr/>
          <p:nvPr/>
        </p:nvCxnSpPr>
        <p:spPr>
          <a:xfrm>
            <a:off x="0" y="827088"/>
            <a:ext cx="12192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9398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9941" name="图片 1"/>
          <p:cNvPicPr>
            <a:picLocks noChangeAspect="1"/>
          </p:cNvPicPr>
          <p:nvPr/>
        </p:nvPicPr>
        <p:blipFill>
          <a:blip r:embed="rId1">
            <a:clrChange>
              <a:clrFrom>
                <a:srgbClr val="FFFFFF"/>
              </a:clrFrom>
              <a:clrTo>
                <a:srgbClr val="FFFFFF">
                  <a:alpha val="0"/>
                </a:srgbClr>
              </a:clrTo>
            </a:clrChange>
          </a:blip>
          <a:srcRect l="28802" t="43970" r="35228" b="10593"/>
          <a:stretch>
            <a:fillRect/>
          </a:stretch>
        </p:blipFill>
        <p:spPr>
          <a:xfrm>
            <a:off x="4856163" y="2260600"/>
            <a:ext cx="2479675" cy="3883025"/>
          </a:xfrm>
          <a:prstGeom prst="rect">
            <a:avLst/>
          </a:prstGeom>
          <a:noFill/>
          <a:ln w="9525">
            <a:noFill/>
          </a:ln>
        </p:spPr>
      </p:pic>
      <p:sp>
        <p:nvSpPr>
          <p:cNvPr id="17" name="云形标注 16"/>
          <p:cNvSpPr/>
          <p:nvPr/>
        </p:nvSpPr>
        <p:spPr>
          <a:xfrm>
            <a:off x="0" y="1817688"/>
            <a:ext cx="4664075" cy="2333625"/>
          </a:xfrm>
          <a:prstGeom prst="cloudCallout">
            <a:avLst>
              <a:gd name="adj1" fmla="val 61489"/>
              <a:gd name="adj2" fmla="val 19306"/>
            </a:avLst>
          </a:prstGeom>
        </p:spPr>
        <p:style>
          <a:lnRef idx="2">
            <a:schemeClr val="accent4"/>
          </a:lnRef>
          <a:fillRef idx="1">
            <a:schemeClr val="lt1"/>
          </a:fillRef>
          <a:effectRef idx="0">
            <a:schemeClr val="accent4"/>
          </a:effectRef>
          <a:fontRef idx="minor">
            <a:schemeClr val="dk1"/>
          </a:fontRef>
        </p:style>
        <p:txBody>
          <a:bodyPr anchor="ctr"/>
          <a:lstStyle/>
          <a:p>
            <a:pPr algn="ctr" fontAlgn="auto">
              <a:defRPr/>
            </a:pPr>
            <a:endParaRPr lang="zh-CN" altLang="en-US" sz="2800" b="1" strike="noStrike" noProof="1">
              <a:latin typeface="黑体" panose="02010609060101010101" charset="-122"/>
              <a:ea typeface="黑体" panose="02010609060101010101" charset="-122"/>
            </a:endParaRPr>
          </a:p>
        </p:txBody>
      </p:sp>
      <p:sp>
        <p:nvSpPr>
          <p:cNvPr id="18" name="TextBox 12"/>
          <p:cNvSpPr txBox="1"/>
          <p:nvPr/>
        </p:nvSpPr>
        <p:spPr>
          <a:xfrm>
            <a:off x="541338" y="2076450"/>
            <a:ext cx="3836987" cy="1814513"/>
          </a:xfrm>
          <a:prstGeom prst="rect">
            <a:avLst/>
          </a:prstGeom>
          <a:noFill/>
          <a:ln w="9525">
            <a:noFill/>
          </a:ln>
        </p:spPr>
        <p:txBody>
          <a:bodyPr wrap="square" anchor="t">
            <a:spAutoFit/>
          </a:bodyPr>
          <a:p>
            <a:r>
              <a:rPr lang="zh-CN" altLang="en-US" sz="2800" b="1">
                <a:solidFill>
                  <a:srgbClr val="000000"/>
                </a:solidFill>
                <a:latin typeface="宋体" panose="02010600030101010101" pitchFamily="2" charset="-122"/>
                <a:ea typeface="宋体" panose="02010600030101010101" pitchFamily="2" charset="-122"/>
              </a:rPr>
              <a:t>我不喜欢爸爸妈妈干涉我的事情。可是，当我遇到麻烦时，还是渴望他们“出现”！</a:t>
            </a:r>
            <a:endParaRPr lang="zh-CN" altLang="en-US" sz="2800" b="1">
              <a:solidFill>
                <a:srgbClr val="000000"/>
              </a:solidFill>
              <a:latin typeface="宋体" panose="02010600030101010101" pitchFamily="2" charset="-122"/>
              <a:ea typeface="宋体" panose="02010600030101010101" pitchFamily="2" charset="-122"/>
            </a:endParaRPr>
          </a:p>
        </p:txBody>
      </p:sp>
      <p:sp>
        <p:nvSpPr>
          <p:cNvPr id="19" name="云形标注 18"/>
          <p:cNvSpPr/>
          <p:nvPr/>
        </p:nvSpPr>
        <p:spPr>
          <a:xfrm>
            <a:off x="7874000" y="1500188"/>
            <a:ext cx="4179888" cy="2524125"/>
          </a:xfrm>
          <a:prstGeom prst="cloudCallout">
            <a:avLst>
              <a:gd name="adj1" fmla="val -66802"/>
              <a:gd name="adj2" fmla="val 27584"/>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defRPr/>
            </a:pPr>
            <a:endParaRPr lang="zh-CN" altLang="en-US" sz="2800" b="1" strike="noStrike" noProof="1">
              <a:latin typeface="黑体" panose="02010609060101010101" charset="-122"/>
              <a:ea typeface="黑体" panose="02010609060101010101" charset="-122"/>
            </a:endParaRPr>
          </a:p>
        </p:txBody>
      </p:sp>
      <p:sp>
        <p:nvSpPr>
          <p:cNvPr id="20" name="TextBox 12"/>
          <p:cNvSpPr txBox="1"/>
          <p:nvPr/>
        </p:nvSpPr>
        <p:spPr>
          <a:xfrm>
            <a:off x="8297863" y="1854200"/>
            <a:ext cx="3654425" cy="1816100"/>
          </a:xfrm>
          <a:prstGeom prst="rect">
            <a:avLst/>
          </a:prstGeom>
          <a:noFill/>
          <a:ln w="9525">
            <a:noFill/>
          </a:ln>
        </p:spPr>
        <p:txBody>
          <a:bodyPr wrap="square" anchor="t">
            <a:spAutoFit/>
          </a:bodyPr>
          <a:p>
            <a:r>
              <a:rPr lang="zh-CN" altLang="en-US" sz="2800" b="1">
                <a:latin typeface="黑体" panose="02010609060101010101" charset="-122"/>
                <a:ea typeface="黑体" panose="02010609060101010101" charset="-122"/>
              </a:rPr>
              <a:t>升入初中以来，我有心里话不愿意对别人讲了。其实我挺希望有人能理解我！</a:t>
            </a:r>
            <a:endParaRPr lang="zh-CN" altLang="en-US" sz="2800" b="1">
              <a:latin typeface="黑体" panose="02010609060101010101" charset="-122"/>
              <a:ea typeface="黑体" panose="02010609060101010101" charset="-122"/>
            </a:endParaRPr>
          </a:p>
        </p:txBody>
      </p:sp>
      <p:sp>
        <p:nvSpPr>
          <p:cNvPr id="22" name="云形标注 21"/>
          <p:cNvSpPr/>
          <p:nvPr/>
        </p:nvSpPr>
        <p:spPr>
          <a:xfrm>
            <a:off x="0" y="4151313"/>
            <a:ext cx="4570413" cy="2486025"/>
          </a:xfrm>
          <a:prstGeom prst="cloudCallout">
            <a:avLst>
              <a:gd name="adj1" fmla="val 67863"/>
              <a:gd name="adj2" fmla="val -18707"/>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defRPr/>
            </a:pPr>
            <a:endParaRPr lang="zh-CN" altLang="en-US" sz="2800" b="1" strike="noStrike" noProof="1">
              <a:latin typeface="黑体" panose="02010609060101010101" charset="-122"/>
              <a:ea typeface="黑体" panose="02010609060101010101" charset="-122"/>
            </a:endParaRPr>
          </a:p>
        </p:txBody>
      </p:sp>
      <p:sp>
        <p:nvSpPr>
          <p:cNvPr id="23" name="TextBox 12"/>
          <p:cNvSpPr txBox="1"/>
          <p:nvPr/>
        </p:nvSpPr>
        <p:spPr>
          <a:xfrm>
            <a:off x="368300" y="4486275"/>
            <a:ext cx="3940175" cy="1816100"/>
          </a:xfrm>
          <a:prstGeom prst="rect">
            <a:avLst/>
          </a:prstGeom>
          <a:noFill/>
          <a:ln w="9525">
            <a:noFill/>
          </a:ln>
        </p:spPr>
        <p:txBody>
          <a:bodyPr wrap="square" anchor="t">
            <a:spAutoFit/>
          </a:bodyPr>
          <a:p>
            <a:r>
              <a:rPr lang="zh-CN" altLang="en-US" sz="2800" b="1">
                <a:latin typeface="黑体" panose="02010609060101010101" charset="-122"/>
                <a:ea typeface="黑体" panose="02010609060101010101" charset="-122"/>
              </a:rPr>
              <a:t>我今年在全区中小学击剑比赛中获得奖牌，班长让我在班会上给大家表演，我却不敢！</a:t>
            </a:r>
            <a:endParaRPr lang="zh-CN" altLang="en-US" sz="2800" b="1">
              <a:latin typeface="黑体" panose="02010609060101010101" charset="-122"/>
              <a:ea typeface="黑体" panose="02010609060101010101" charset="-122"/>
            </a:endParaRPr>
          </a:p>
        </p:txBody>
      </p:sp>
      <p:sp>
        <p:nvSpPr>
          <p:cNvPr id="24" name="文本框 23"/>
          <p:cNvSpPr txBox="1"/>
          <p:nvPr/>
        </p:nvSpPr>
        <p:spPr>
          <a:xfrm>
            <a:off x="7346950" y="4127500"/>
            <a:ext cx="4802188" cy="2460625"/>
          </a:xfrm>
          <a:prstGeom prst="rect">
            <a:avLst/>
          </a:prstGeom>
          <a:noFill/>
          <a:ln>
            <a:noFill/>
          </a:ln>
          <a:extLst>
            <a:ext uri="{909E8E84-426E-40DD-AFC4-6F175D3DCCD1}">
              <a14:hiddenFill xmlns:a14="http://schemas.microsoft.com/office/drawing/2010/main">
                <a:solidFill>
                  <a:schemeClr val="bg1"/>
                </a:solidFill>
              </a14:hiddenFill>
            </a:ext>
          </a:extLst>
        </p:spPr>
        <p:style>
          <a:lnRef idx="1">
            <a:schemeClr val="accent4"/>
          </a:lnRef>
          <a:fillRef idx="2">
            <a:schemeClr val="accent4"/>
          </a:fillRef>
          <a:effectRef idx="1">
            <a:schemeClr val="accent4"/>
          </a:effectRef>
          <a:fontRef idx="minor">
            <a:schemeClr val="dk1"/>
          </a:fontRef>
        </p:style>
        <p:txBody>
          <a:bodyPr wrap="square">
            <a:spAutoFit/>
          </a:bodyPr>
          <a:lstStyle/>
          <a:p>
            <a:pPr fontAlgn="auto">
              <a:lnSpc>
                <a:spcPct val="110000"/>
              </a:lnSpc>
              <a:defRPr/>
            </a:pPr>
            <a:r>
              <a:rPr lang="zh-CN" altLang="en-US" sz="2800" b="1" strike="noStrike" noProof="1">
                <a:solidFill>
                  <a:schemeClr val="tx1"/>
                </a:solidFill>
                <a:latin typeface="等线" panose="02010600030101010101" charset="-122"/>
                <a:ea typeface="等线" panose="02010600030101010101" charset="-122"/>
                <a:cs typeface="等线" panose="02010600030101010101" charset="-122"/>
                <a:sym typeface="Wingdings" panose="05000000000000000000" charset="0"/>
              </a:rPr>
              <a:t>思考：</a:t>
            </a:r>
            <a:endParaRPr lang="zh-CN" altLang="en-US" sz="2800" b="1" strike="noStrike" noProof="1">
              <a:solidFill>
                <a:schemeClr val="tx1"/>
              </a:solidFill>
              <a:latin typeface="等线" panose="02010600030101010101" charset="-122"/>
              <a:ea typeface="等线" panose="02010600030101010101" charset="-122"/>
              <a:cs typeface="等线" panose="02010600030101010101" charset="-122"/>
              <a:sym typeface="Wingdings" panose="05000000000000000000" charset="0"/>
            </a:endParaRPr>
          </a:p>
          <a:p>
            <a:pPr fontAlgn="auto">
              <a:lnSpc>
                <a:spcPct val="110000"/>
              </a:lnSpc>
              <a:defRPr/>
            </a:pPr>
            <a:r>
              <a:rPr lang="en-US" altLang="zh-CN" sz="2800" b="1" strike="noStrike" noProof="1">
                <a:solidFill>
                  <a:schemeClr val="tx1"/>
                </a:solidFill>
                <a:latin typeface="等线" panose="02010600030101010101" charset="-122"/>
                <a:ea typeface="等线" panose="02010600030101010101" charset="-122"/>
                <a:cs typeface="等线" panose="02010600030101010101" charset="-122"/>
                <a:sym typeface="Wingdings" panose="05000000000000000000" charset="0"/>
              </a:rPr>
              <a:t>1.</a:t>
            </a:r>
            <a:r>
              <a:rPr lang="zh-CN" altLang="en-US" sz="2800" b="1" strike="noStrike" noProof="1">
                <a:solidFill>
                  <a:schemeClr val="tx1"/>
                </a:solidFill>
                <a:latin typeface="等线" panose="02010600030101010101" charset="-122"/>
                <a:ea typeface="等线" panose="02010600030101010101" charset="-122"/>
                <a:cs typeface="等线" panose="02010600030101010101" charset="-122"/>
                <a:sym typeface="Wingdings" panose="05000000000000000000" charset="0"/>
              </a:rPr>
              <a:t>请分析丽丽的矛盾心理。</a:t>
            </a:r>
            <a:endParaRPr lang="zh-CN" altLang="en-US" sz="2800" b="1" strike="noStrike" noProof="1">
              <a:solidFill>
                <a:schemeClr val="tx1"/>
              </a:solidFill>
              <a:latin typeface="等线" panose="02010600030101010101" charset="-122"/>
              <a:ea typeface="等线" panose="02010600030101010101" charset="-122"/>
              <a:cs typeface="等线" panose="02010600030101010101" charset="-122"/>
              <a:sym typeface="Wingdings" panose="05000000000000000000" charset="0"/>
            </a:endParaRPr>
          </a:p>
          <a:p>
            <a:pPr fontAlgn="auto">
              <a:lnSpc>
                <a:spcPct val="110000"/>
              </a:lnSpc>
              <a:defRPr/>
            </a:pPr>
            <a:r>
              <a:rPr lang="en-US" altLang="zh-CN" sz="2800" b="1" strike="noStrike" noProof="1">
                <a:solidFill>
                  <a:schemeClr val="tx1"/>
                </a:solidFill>
                <a:latin typeface="等线" panose="02010600030101010101" charset="-122"/>
                <a:ea typeface="等线" panose="02010600030101010101" charset="-122"/>
                <a:cs typeface="等线" panose="02010600030101010101" charset="-122"/>
                <a:sym typeface="Wingdings" panose="05000000000000000000" charset="0"/>
              </a:rPr>
              <a:t>2.</a:t>
            </a:r>
            <a:r>
              <a:rPr lang="zh-CN" altLang="en-US" sz="2800" b="1" strike="noStrike" noProof="1">
                <a:solidFill>
                  <a:schemeClr val="tx1"/>
                </a:solidFill>
                <a:latin typeface="等线" panose="02010600030101010101" charset="-122"/>
                <a:ea typeface="等线" panose="02010600030101010101" charset="-122"/>
                <a:cs typeface="等线" panose="02010600030101010101" charset="-122"/>
                <a:sym typeface="Wingdings" panose="05000000000000000000" charset="0"/>
              </a:rPr>
              <a:t>有人说：</a:t>
            </a:r>
            <a:r>
              <a:rPr lang="en-US" altLang="zh-CN" sz="2800" b="1" strike="noStrike" noProof="1">
                <a:solidFill>
                  <a:schemeClr val="tx1"/>
                </a:solidFill>
                <a:latin typeface="等线" panose="02010600030101010101" charset="-122"/>
                <a:ea typeface="等线" panose="02010600030101010101" charset="-122"/>
                <a:cs typeface="等线" panose="02010600030101010101" charset="-122"/>
                <a:sym typeface="Wingdings" panose="05000000000000000000" charset="0"/>
              </a:rPr>
              <a:t>“</a:t>
            </a:r>
            <a:r>
              <a:rPr lang="zh-CN" altLang="en-US" sz="2800" b="1" strike="noStrike" noProof="1">
                <a:solidFill>
                  <a:schemeClr val="tx1"/>
                </a:solidFill>
                <a:latin typeface="等线" panose="02010600030101010101" charset="-122"/>
                <a:ea typeface="等线" panose="02010600030101010101" charset="-122"/>
                <a:cs typeface="等线" panose="02010600030101010101" charset="-122"/>
                <a:sym typeface="Wingdings" panose="05000000000000000000" charset="0"/>
              </a:rPr>
              <a:t>丽丽的矛盾心理不需要处理。</a:t>
            </a:r>
            <a:r>
              <a:rPr lang="en-US" altLang="zh-CN" sz="2800" b="1" strike="noStrike" noProof="1">
                <a:solidFill>
                  <a:schemeClr val="tx1"/>
                </a:solidFill>
                <a:latin typeface="等线" panose="02010600030101010101" charset="-122"/>
                <a:ea typeface="等线" panose="02010600030101010101" charset="-122"/>
                <a:cs typeface="等线" panose="02010600030101010101" charset="-122"/>
                <a:sym typeface="Wingdings" panose="05000000000000000000" charset="0"/>
              </a:rPr>
              <a:t>”</a:t>
            </a:r>
            <a:r>
              <a:rPr lang="zh-CN" altLang="en-US" sz="2800" b="1" strike="noStrike" noProof="1">
                <a:solidFill>
                  <a:schemeClr val="tx1"/>
                </a:solidFill>
                <a:latin typeface="等线" panose="02010600030101010101" charset="-122"/>
                <a:ea typeface="等线" panose="02010600030101010101" charset="-122"/>
                <a:cs typeface="等线" panose="02010600030101010101" charset="-122"/>
                <a:sym typeface="Wingdings" panose="05000000000000000000" charset="0"/>
              </a:rPr>
              <a:t>这种说法对吗？为什么？</a:t>
            </a:r>
            <a:endParaRPr lang="zh-CN" altLang="en-US" sz="2800" b="1" strike="noStrike" noProof="1">
              <a:solidFill>
                <a:schemeClr val="tx1"/>
              </a:solidFill>
              <a:latin typeface="等线" panose="02010600030101010101" charset="-122"/>
              <a:ea typeface="等线" panose="02010600030101010101" charset="-122"/>
              <a:cs typeface="等线" panose="02010600030101010101" charset="-122"/>
              <a:sym typeface="Wingdings" panose="05000000000000000000" charset="0"/>
            </a:endParaRPr>
          </a:p>
        </p:txBody>
      </p:sp>
      <p:sp>
        <p:nvSpPr>
          <p:cNvPr id="2" name="TextBox 6"/>
          <p:cNvSpPr txBox="1">
            <a:spLocks noChangeArrowheads="1"/>
          </p:cNvSpPr>
          <p:nvPr/>
        </p:nvSpPr>
        <p:spPr bwMode="auto">
          <a:xfrm>
            <a:off x="1314450" y="2725738"/>
            <a:ext cx="2049463" cy="517525"/>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1">
            <a:schemeClr val="accent5"/>
          </a:lnRef>
          <a:fillRef idx="2">
            <a:schemeClr val="accent5"/>
          </a:fillRef>
          <a:effectRef idx="1">
            <a:schemeClr val="accent5"/>
          </a:effectRef>
          <a:fontRef idx="minor">
            <a:schemeClr val="dk1"/>
          </a:fontRef>
        </p:style>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r>
              <a:rPr lang="zh-CN" altLang="en-US" sz="2800" b="1" strike="noStrike" noProof="1">
                <a:solidFill>
                  <a:schemeClr val="bg1"/>
                </a:solidFill>
                <a:latin typeface="黑体" panose="02010609060101010101" charset="-122"/>
                <a:ea typeface="黑体" panose="02010609060101010101" charset="-122"/>
              </a:rPr>
              <a:t>反抗与依赖</a:t>
            </a:r>
            <a:endParaRPr lang="zh-CN" altLang="en-US" sz="2800" b="1" strike="noStrike" noProof="1">
              <a:solidFill>
                <a:schemeClr val="bg1"/>
              </a:solidFill>
              <a:latin typeface="黑体" panose="02010609060101010101" charset="-122"/>
              <a:ea typeface="黑体" panose="02010609060101010101" charset="-122"/>
            </a:endParaRPr>
          </a:p>
        </p:txBody>
      </p:sp>
      <p:sp>
        <p:nvSpPr>
          <p:cNvPr id="3" name="TextBox 6"/>
          <p:cNvSpPr txBox="1">
            <a:spLocks noChangeArrowheads="1"/>
          </p:cNvSpPr>
          <p:nvPr/>
        </p:nvSpPr>
        <p:spPr bwMode="auto">
          <a:xfrm>
            <a:off x="8940800" y="2503488"/>
            <a:ext cx="2047875" cy="519113"/>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1">
            <a:schemeClr val="accent6"/>
          </a:lnRef>
          <a:fillRef idx="2">
            <a:schemeClr val="accent6"/>
          </a:fillRef>
          <a:effectRef idx="1">
            <a:schemeClr val="accent6"/>
          </a:effectRef>
          <a:fontRef idx="minor">
            <a:schemeClr val="dk1"/>
          </a:fontRef>
        </p:style>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r>
              <a:rPr lang="zh-CN" altLang="en-US" sz="2800" b="1" strike="noStrike" noProof="1">
                <a:solidFill>
                  <a:schemeClr val="bg1"/>
                </a:solidFill>
                <a:latin typeface="黑体" panose="02010609060101010101" charset="-122"/>
                <a:ea typeface="黑体" panose="02010609060101010101" charset="-122"/>
              </a:rPr>
              <a:t>闭锁与开放</a:t>
            </a:r>
            <a:endParaRPr lang="zh-CN" altLang="en-US" sz="2800" b="1" strike="noStrike" noProof="1">
              <a:solidFill>
                <a:schemeClr val="bg1"/>
              </a:solidFill>
              <a:latin typeface="黑体" panose="02010609060101010101" charset="-122"/>
              <a:ea typeface="黑体" panose="02010609060101010101" charset="-122"/>
            </a:endParaRPr>
          </a:p>
        </p:txBody>
      </p:sp>
      <p:sp>
        <p:nvSpPr>
          <p:cNvPr id="4" name="TextBox 6"/>
          <p:cNvSpPr txBox="1">
            <a:spLocks noChangeArrowheads="1"/>
          </p:cNvSpPr>
          <p:nvPr/>
        </p:nvSpPr>
        <p:spPr bwMode="auto">
          <a:xfrm>
            <a:off x="1262063" y="5135563"/>
            <a:ext cx="2047875" cy="522288"/>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r>
              <a:rPr lang="zh-CN" altLang="en-US" sz="2800" b="1" strike="noStrike" noProof="1">
                <a:solidFill>
                  <a:schemeClr val="bg1"/>
                </a:solidFill>
                <a:latin typeface="黑体" panose="02010609060101010101" charset="-122"/>
                <a:ea typeface="黑体" panose="02010609060101010101" charset="-122"/>
              </a:rPr>
              <a:t>勇敢与怯懦</a:t>
            </a:r>
            <a:endParaRPr lang="zh-CN" altLang="en-US" sz="2800" b="1" strike="noStrike" noProof="1">
              <a:solidFill>
                <a:schemeClr val="bg1"/>
              </a:solidFill>
              <a:latin typeface="黑体" panose="02010609060101010101" charset="-122"/>
              <a:ea typeface="黑体" panose="02010609060101010101" charset="-122"/>
            </a:endParaRPr>
          </a:p>
        </p:txBody>
      </p:sp>
      <p:sp>
        <p:nvSpPr>
          <p:cNvPr id="39952" name="文本框 5"/>
          <p:cNvSpPr txBox="1"/>
          <p:nvPr/>
        </p:nvSpPr>
        <p:spPr>
          <a:xfrm>
            <a:off x="1566863" y="123825"/>
            <a:ext cx="4208462" cy="582613"/>
          </a:xfrm>
          <a:prstGeom prst="rect">
            <a:avLst/>
          </a:prstGeom>
          <a:noFill/>
          <a:ln w="9525">
            <a:noFill/>
          </a:ln>
        </p:spPr>
        <p:txBody>
          <a:bodyPr wrap="none" anchor="t">
            <a:spAutoFit/>
          </a:bodyPr>
          <a:p>
            <a:r>
              <a:rPr lang="en-US" altLang="zh-CN" sz="3200" b="1" dirty="0">
                <a:solidFill>
                  <a:schemeClr val="tx2"/>
                </a:solidFill>
                <a:latin typeface="微软雅黑" panose="020B0503020204020204" charset="-122"/>
                <a:ea typeface="微软雅黑" panose="020B0503020204020204" charset="-122"/>
                <a:sym typeface="微软雅黑" panose="020B0503020204020204" charset="-122"/>
              </a:rPr>
              <a:t>2.</a:t>
            </a:r>
            <a:r>
              <a:rPr lang="zh-CN" altLang="en-US" sz="3200" b="1" dirty="0">
                <a:solidFill>
                  <a:schemeClr val="tx2"/>
                </a:solidFill>
                <a:latin typeface="微软雅黑" panose="020B0503020204020204" charset="-122"/>
                <a:ea typeface="微软雅黑" panose="020B0503020204020204" charset="-122"/>
                <a:sym typeface="微软雅黑" panose="020B0503020204020204" charset="-122"/>
              </a:rPr>
              <a:t>矛盾心理的主要表现</a:t>
            </a:r>
            <a:endParaRPr lang="zh-CN" altLang="en-US" sz="3200" b="1" dirty="0">
              <a:solidFill>
                <a:schemeClr val="tx2"/>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0-#ppt_w/2"/>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ppt_x</p:attrName>
                                        </p:attrNameLst>
                                      </p:cBhvr>
                                      <p:tavLst>
                                        <p:tav tm="0">
                                          <p:val>
                                            <p:strVal val="0-#ppt_w/2"/>
                                          </p:val>
                                        </p:tav>
                                        <p:tav tm="100000">
                                          <p:val>
                                            <p:strVal val="#ppt_x"/>
                                          </p:val>
                                        </p:tav>
                                      </p:tavLst>
                                    </p:anim>
                                    <p:anim calcmode="lin" valueType="num">
                                      <p:cBhvr>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ppt_x</p:attrName>
                                        </p:attrNameLst>
                                      </p:cBhvr>
                                      <p:tavLst>
                                        <p:tav tm="0">
                                          <p:val>
                                            <p:strVal val="1+#ppt_w/2"/>
                                          </p:val>
                                        </p:tav>
                                        <p:tav tm="100000">
                                          <p:val>
                                            <p:strVal val="#ppt_x"/>
                                          </p:val>
                                        </p:tav>
                                      </p:tavLst>
                                    </p:anim>
                                    <p:anim calcmode="lin" valueType="num">
                                      <p:cBhvr>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ppt_x</p:attrName>
                                        </p:attrNameLst>
                                      </p:cBhvr>
                                      <p:tavLst>
                                        <p:tav tm="0">
                                          <p:val>
                                            <p:strVal val="1+#ppt_w/2"/>
                                          </p:val>
                                        </p:tav>
                                        <p:tav tm="100000">
                                          <p:val>
                                            <p:strVal val="#ppt_x"/>
                                          </p:val>
                                        </p:tav>
                                      </p:tavLst>
                                    </p:anim>
                                    <p:anim calcmode="lin" valueType="num">
                                      <p:cBhvr>
                                        <p:cTn id="2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500"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ppt_x</p:attrName>
                                        </p:attrNameLst>
                                      </p:cBhvr>
                                      <p:tavLst>
                                        <p:tav tm="0">
                                          <p:val>
                                            <p:strVal val="0-#ppt_w/2"/>
                                          </p:val>
                                        </p:tav>
                                        <p:tav tm="100000">
                                          <p:val>
                                            <p:strVal val="#ppt_x"/>
                                          </p:val>
                                        </p:tav>
                                      </p:tavLst>
                                    </p:anim>
                                    <p:anim calcmode="lin" valueType="num">
                                      <p:cBhvr>
                                        <p:cTn id="28" dur="5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ppt_x</p:attrName>
                                        </p:attrNameLst>
                                      </p:cBhvr>
                                      <p:tavLst>
                                        <p:tav tm="0">
                                          <p:val>
                                            <p:strVal val="0-#ppt_w/2"/>
                                          </p:val>
                                        </p:tav>
                                        <p:tav tm="100000">
                                          <p:val>
                                            <p:strVal val="#ppt_x"/>
                                          </p:val>
                                        </p:tav>
                                      </p:tavLst>
                                    </p:anim>
                                    <p:anim calcmode="lin" valueType="num">
                                      <p:cBhvr>
                                        <p:cTn id="3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ppt_x</p:attrName>
                                        </p:attrNameLst>
                                      </p:cBhvr>
                                      <p:tavLst>
                                        <p:tav tm="0">
                                          <p:val>
                                            <p:strVal val="1+#ppt_w/2"/>
                                          </p:val>
                                        </p:tav>
                                        <p:tav tm="100000">
                                          <p:val>
                                            <p:strVal val="#ppt_x"/>
                                          </p:val>
                                        </p:tav>
                                      </p:tavLst>
                                    </p:anim>
                                    <p:anim calcmode="lin" valueType="num">
                                      <p:cBhvr>
                                        <p:cTn id="3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290">
                                          <p:stCondLst>
                                            <p:cond delay="0"/>
                                          </p:stCondLst>
                                        </p:cTn>
                                        <p:tgtEl>
                                          <p:spTgt spid="2"/>
                                        </p:tgtEl>
                                      </p:cBhvr>
                                    </p:animEffect>
                                    <p:anim calcmode="lin" valueType="num">
                                      <p:cBhvr>
                                        <p:cTn id="44"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2"/>
                                        </p:tgtEl>
                                        <p:attrNameLst>
                                          <p:attrName>ppt_y</p:attrName>
                                        </p:attrNameLst>
                                      </p:cBhvr>
                                      <p:tavLst>
                                        <p:tav tm="0" fmla="#ppt_y-sin(pi*$)/3">
                                          <p:val>
                                            <p:fltVal val="0.500000"/>
                                          </p:val>
                                        </p:tav>
                                        <p:tav tm="100000">
                                          <p:val>
                                            <p:fltVal val="1.000000"/>
                                          </p:val>
                                        </p:tav>
                                      </p:tavLst>
                                    </p:anim>
                                    <p:anim calcmode="lin" valueType="num">
                                      <p:cBhvr>
                                        <p:cTn id="46" dur="332" tmFilter="0, 0; 0.125,0.2665; 0.25,0.4; 0.375,0.465; 0.5,0.5;  0.625,0.535; 0.75,0.6; 0.875,0.7335; 1,1">
                                          <p:stCondLst>
                                            <p:cond delay="332"/>
                                          </p:stCondLst>
                                        </p:cTn>
                                        <p:tgtEl>
                                          <p:spTgt spid="2"/>
                                        </p:tgtEl>
                                        <p:attrNameLst>
                                          <p:attrName>ppt_y</p:attrName>
                                        </p:attrNameLst>
                                      </p:cBhvr>
                                      <p:tavLst>
                                        <p:tav tm="0" fmla="#ppt_y-sin(pi*$)/9">
                                          <p:val>
                                            <p:fltVal val="0.000000"/>
                                          </p:val>
                                        </p:tav>
                                        <p:tav tm="100000">
                                          <p:val>
                                            <p:fltVal val="1.000000"/>
                                          </p:val>
                                        </p:tav>
                                      </p:tavLst>
                                    </p:anim>
                                    <p:anim calcmode="lin" valueType="num">
                                      <p:cBhvr>
                                        <p:cTn id="47" dur="166" tmFilter="0, 0; 0.125,0.2665; 0.25,0.4; 0.375,0.465; 0.5,0.5;  0.625,0.535; 0.75,0.6; 0.875,0.7335; 1,1">
                                          <p:stCondLst>
                                            <p:cond delay="662"/>
                                          </p:stCondLst>
                                        </p:cTn>
                                        <p:tgtEl>
                                          <p:spTgt spid="2"/>
                                        </p:tgtEl>
                                        <p:attrNameLst>
                                          <p:attrName>ppt_y</p:attrName>
                                        </p:attrNameLst>
                                      </p:cBhvr>
                                      <p:tavLst>
                                        <p:tav tm="0" fmla="#ppt_y-sin(pi*$)/27">
                                          <p:val>
                                            <p:fltVal val="0.000000"/>
                                          </p:val>
                                        </p:tav>
                                        <p:tav tm="100000">
                                          <p:val>
                                            <p:fltVal val="1.000000"/>
                                          </p:val>
                                        </p:tav>
                                      </p:tavLst>
                                    </p:anim>
                                    <p:anim calcmode="lin" valueType="num">
                                      <p:cBhvr>
                                        <p:cTn id="48" dur="82" tmFilter="0, 0; 0.125,0.2665; 0.25,0.4; 0.375,0.465; 0.5,0.5;  0.625,0.535; 0.75,0.6; 0.875,0.7335; 1,1">
                                          <p:stCondLst>
                                            <p:cond delay="828"/>
                                          </p:stCondLst>
                                        </p:cTn>
                                        <p:tgtEl>
                                          <p:spTgt spid="2"/>
                                        </p:tgtEl>
                                        <p:attrNameLst>
                                          <p:attrName>ppt_y</p:attrName>
                                        </p:attrNameLst>
                                      </p:cBhvr>
                                      <p:tavLst>
                                        <p:tav tm="0" fmla="#ppt_y-sin(pi*$)/81">
                                          <p:val>
                                            <p:fltVal val="0.000000"/>
                                          </p:val>
                                        </p:tav>
                                        <p:tav tm="100000">
                                          <p:val>
                                            <p:fltVal val="1.000000"/>
                                          </p:val>
                                        </p:tav>
                                      </p:tavLst>
                                    </p:anim>
                                    <p:animScale>
                                      <p:cBhvr>
                                        <p:cTn id="49" dur="13">
                                          <p:stCondLst>
                                            <p:cond delay="325"/>
                                          </p:stCondLst>
                                        </p:cTn>
                                        <p:tgtEl>
                                          <p:spTgt spid="2"/>
                                        </p:tgtEl>
                                      </p:cBhvr>
                                      <p:to x="100000" y="60000"/>
                                    </p:animScale>
                                    <p:animScale>
                                      <p:cBhvr>
                                        <p:cTn id="50" dur="83" decel="50000">
                                          <p:stCondLst>
                                            <p:cond delay="338"/>
                                          </p:stCondLst>
                                        </p:cTn>
                                        <p:tgtEl>
                                          <p:spTgt spid="2"/>
                                        </p:tgtEl>
                                      </p:cBhvr>
                                      <p:to x="100000" y="100000"/>
                                    </p:animScale>
                                    <p:animScale>
                                      <p:cBhvr>
                                        <p:cTn id="51" dur="13">
                                          <p:stCondLst>
                                            <p:cond delay="656"/>
                                          </p:stCondLst>
                                        </p:cTn>
                                        <p:tgtEl>
                                          <p:spTgt spid="2"/>
                                        </p:tgtEl>
                                      </p:cBhvr>
                                      <p:to x="100000" y="80000"/>
                                    </p:animScale>
                                    <p:animScale>
                                      <p:cBhvr>
                                        <p:cTn id="52" dur="83" decel="50000">
                                          <p:stCondLst>
                                            <p:cond delay="669"/>
                                          </p:stCondLst>
                                        </p:cTn>
                                        <p:tgtEl>
                                          <p:spTgt spid="2"/>
                                        </p:tgtEl>
                                      </p:cBhvr>
                                      <p:to x="100000" y="100000"/>
                                    </p:animScale>
                                    <p:animScale>
                                      <p:cBhvr>
                                        <p:cTn id="53" dur="13">
                                          <p:stCondLst>
                                            <p:cond delay="821"/>
                                          </p:stCondLst>
                                        </p:cTn>
                                        <p:tgtEl>
                                          <p:spTgt spid="2"/>
                                        </p:tgtEl>
                                      </p:cBhvr>
                                      <p:to x="100000" y="90000"/>
                                    </p:animScale>
                                    <p:animScale>
                                      <p:cBhvr>
                                        <p:cTn id="54" dur="83" decel="50000">
                                          <p:stCondLst>
                                            <p:cond delay="834"/>
                                          </p:stCondLst>
                                        </p:cTn>
                                        <p:tgtEl>
                                          <p:spTgt spid="2"/>
                                        </p:tgtEl>
                                      </p:cBhvr>
                                      <p:to x="100000" y="100000"/>
                                    </p:animScale>
                                    <p:animScale>
                                      <p:cBhvr>
                                        <p:cTn id="55" dur="13">
                                          <p:stCondLst>
                                            <p:cond delay="904"/>
                                          </p:stCondLst>
                                        </p:cTn>
                                        <p:tgtEl>
                                          <p:spTgt spid="2"/>
                                        </p:tgtEl>
                                      </p:cBhvr>
                                      <p:to x="100000" y="95000"/>
                                    </p:animScale>
                                    <p:animScale>
                                      <p:cBhvr>
                                        <p:cTn id="56" dur="83" decel="50000">
                                          <p:stCondLst>
                                            <p:cond delay="917"/>
                                          </p:stCondLst>
                                        </p:cTn>
                                        <p:tgtEl>
                                          <p:spTgt spid="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290">
                                          <p:stCondLst>
                                            <p:cond delay="0"/>
                                          </p:stCondLst>
                                        </p:cTn>
                                        <p:tgtEl>
                                          <p:spTgt spid="3"/>
                                        </p:tgtEl>
                                      </p:cBhvr>
                                    </p:animEffect>
                                    <p:anim calcmode="lin" valueType="num">
                                      <p:cBhvr>
                                        <p:cTn id="62"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3"/>
                                        </p:tgtEl>
                                        <p:attrNameLst>
                                          <p:attrName>ppt_y</p:attrName>
                                        </p:attrNameLst>
                                      </p:cBhvr>
                                      <p:tavLst>
                                        <p:tav tm="0" fmla="#ppt_y-sin(pi*$)/3">
                                          <p:val>
                                            <p:fltVal val="0.500000"/>
                                          </p:val>
                                        </p:tav>
                                        <p:tav tm="100000">
                                          <p:val>
                                            <p:fltVal val="1.000000"/>
                                          </p:val>
                                        </p:tav>
                                      </p:tavLst>
                                    </p:anim>
                                    <p:anim calcmode="lin" valueType="num">
                                      <p:cBhvr>
                                        <p:cTn id="64" dur="332" tmFilter="0, 0; 0.125,0.2665; 0.25,0.4; 0.375,0.465; 0.5,0.5;  0.625,0.535; 0.75,0.6; 0.875,0.7335; 1,1">
                                          <p:stCondLst>
                                            <p:cond delay="332"/>
                                          </p:stCondLst>
                                        </p:cTn>
                                        <p:tgtEl>
                                          <p:spTgt spid="3"/>
                                        </p:tgtEl>
                                        <p:attrNameLst>
                                          <p:attrName>ppt_y</p:attrName>
                                        </p:attrNameLst>
                                      </p:cBhvr>
                                      <p:tavLst>
                                        <p:tav tm="0" fmla="#ppt_y-sin(pi*$)/9">
                                          <p:val>
                                            <p:fltVal val="0.000000"/>
                                          </p:val>
                                        </p:tav>
                                        <p:tav tm="100000">
                                          <p:val>
                                            <p:fltVal val="1.000000"/>
                                          </p:val>
                                        </p:tav>
                                      </p:tavLst>
                                    </p:anim>
                                    <p:anim calcmode="lin" valueType="num">
                                      <p:cBhvr>
                                        <p:cTn id="65" dur="166" tmFilter="0, 0; 0.125,0.2665; 0.25,0.4; 0.375,0.465; 0.5,0.5;  0.625,0.535; 0.75,0.6; 0.875,0.7335; 1,1">
                                          <p:stCondLst>
                                            <p:cond delay="662"/>
                                          </p:stCondLst>
                                        </p:cTn>
                                        <p:tgtEl>
                                          <p:spTgt spid="3"/>
                                        </p:tgtEl>
                                        <p:attrNameLst>
                                          <p:attrName>ppt_y</p:attrName>
                                        </p:attrNameLst>
                                      </p:cBhvr>
                                      <p:tavLst>
                                        <p:tav tm="0" fmla="#ppt_y-sin(pi*$)/27">
                                          <p:val>
                                            <p:fltVal val="0.000000"/>
                                          </p:val>
                                        </p:tav>
                                        <p:tav tm="100000">
                                          <p:val>
                                            <p:fltVal val="1.000000"/>
                                          </p:val>
                                        </p:tav>
                                      </p:tavLst>
                                    </p:anim>
                                    <p:anim calcmode="lin" valueType="num">
                                      <p:cBhvr>
                                        <p:cTn id="66" dur="82" tmFilter="0, 0; 0.125,0.2665; 0.25,0.4; 0.375,0.465; 0.5,0.5;  0.625,0.535; 0.75,0.6; 0.875,0.7335; 1,1">
                                          <p:stCondLst>
                                            <p:cond delay="828"/>
                                          </p:stCondLst>
                                        </p:cTn>
                                        <p:tgtEl>
                                          <p:spTgt spid="3"/>
                                        </p:tgtEl>
                                        <p:attrNameLst>
                                          <p:attrName>ppt_y</p:attrName>
                                        </p:attrNameLst>
                                      </p:cBhvr>
                                      <p:tavLst>
                                        <p:tav tm="0" fmla="#ppt_y-sin(pi*$)/81">
                                          <p:val>
                                            <p:fltVal val="0.000000"/>
                                          </p:val>
                                        </p:tav>
                                        <p:tav tm="100000">
                                          <p:val>
                                            <p:fltVal val="1.000000"/>
                                          </p:val>
                                        </p:tav>
                                      </p:tavLst>
                                    </p:anim>
                                    <p:animScale>
                                      <p:cBhvr>
                                        <p:cTn id="67" dur="13">
                                          <p:stCondLst>
                                            <p:cond delay="325"/>
                                          </p:stCondLst>
                                        </p:cTn>
                                        <p:tgtEl>
                                          <p:spTgt spid="3"/>
                                        </p:tgtEl>
                                      </p:cBhvr>
                                      <p:to x="100000" y="60000"/>
                                    </p:animScale>
                                    <p:animScale>
                                      <p:cBhvr>
                                        <p:cTn id="68" dur="83" decel="50000">
                                          <p:stCondLst>
                                            <p:cond delay="338"/>
                                          </p:stCondLst>
                                        </p:cTn>
                                        <p:tgtEl>
                                          <p:spTgt spid="3"/>
                                        </p:tgtEl>
                                      </p:cBhvr>
                                      <p:to x="100000" y="100000"/>
                                    </p:animScale>
                                    <p:animScale>
                                      <p:cBhvr>
                                        <p:cTn id="69" dur="13">
                                          <p:stCondLst>
                                            <p:cond delay="656"/>
                                          </p:stCondLst>
                                        </p:cTn>
                                        <p:tgtEl>
                                          <p:spTgt spid="3"/>
                                        </p:tgtEl>
                                      </p:cBhvr>
                                      <p:to x="100000" y="80000"/>
                                    </p:animScale>
                                    <p:animScale>
                                      <p:cBhvr>
                                        <p:cTn id="70" dur="83" decel="50000">
                                          <p:stCondLst>
                                            <p:cond delay="669"/>
                                          </p:stCondLst>
                                        </p:cTn>
                                        <p:tgtEl>
                                          <p:spTgt spid="3"/>
                                        </p:tgtEl>
                                      </p:cBhvr>
                                      <p:to x="100000" y="100000"/>
                                    </p:animScale>
                                    <p:animScale>
                                      <p:cBhvr>
                                        <p:cTn id="71" dur="13">
                                          <p:stCondLst>
                                            <p:cond delay="821"/>
                                          </p:stCondLst>
                                        </p:cTn>
                                        <p:tgtEl>
                                          <p:spTgt spid="3"/>
                                        </p:tgtEl>
                                      </p:cBhvr>
                                      <p:to x="100000" y="90000"/>
                                    </p:animScale>
                                    <p:animScale>
                                      <p:cBhvr>
                                        <p:cTn id="72" dur="83" decel="50000">
                                          <p:stCondLst>
                                            <p:cond delay="834"/>
                                          </p:stCondLst>
                                        </p:cTn>
                                        <p:tgtEl>
                                          <p:spTgt spid="3"/>
                                        </p:tgtEl>
                                      </p:cBhvr>
                                      <p:to x="100000" y="100000"/>
                                    </p:animScale>
                                    <p:animScale>
                                      <p:cBhvr>
                                        <p:cTn id="73" dur="13">
                                          <p:stCondLst>
                                            <p:cond delay="904"/>
                                          </p:stCondLst>
                                        </p:cTn>
                                        <p:tgtEl>
                                          <p:spTgt spid="3"/>
                                        </p:tgtEl>
                                      </p:cBhvr>
                                      <p:to x="100000" y="95000"/>
                                    </p:animScale>
                                    <p:animScale>
                                      <p:cBhvr>
                                        <p:cTn id="74" dur="83" decel="50000">
                                          <p:stCondLst>
                                            <p:cond delay="917"/>
                                          </p:stCondLst>
                                        </p:cTn>
                                        <p:tgtEl>
                                          <p:spTgt spid="3"/>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wipe(down)">
                                      <p:cBhvr>
                                        <p:cTn id="79" dur="290">
                                          <p:stCondLst>
                                            <p:cond delay="0"/>
                                          </p:stCondLst>
                                        </p:cTn>
                                        <p:tgtEl>
                                          <p:spTgt spid="4"/>
                                        </p:tgtEl>
                                      </p:cBhvr>
                                    </p:animEffect>
                                    <p:anim calcmode="lin" valueType="num">
                                      <p:cBhvr>
                                        <p:cTn id="80"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4"/>
                                        </p:tgtEl>
                                        <p:attrNameLst>
                                          <p:attrName>ppt_y</p:attrName>
                                        </p:attrNameLst>
                                      </p:cBhvr>
                                      <p:tavLst>
                                        <p:tav tm="0" fmla="#ppt_y-sin(pi*$)/3">
                                          <p:val>
                                            <p:fltVal val="0.500000"/>
                                          </p:val>
                                        </p:tav>
                                        <p:tav tm="100000">
                                          <p:val>
                                            <p:fltVal val="1.000000"/>
                                          </p:val>
                                        </p:tav>
                                      </p:tavLst>
                                    </p:anim>
                                    <p:anim calcmode="lin" valueType="num">
                                      <p:cBhvr>
                                        <p:cTn id="82" dur="332" tmFilter="0, 0; 0.125,0.2665; 0.25,0.4; 0.375,0.465; 0.5,0.5;  0.625,0.535; 0.75,0.6; 0.875,0.7335; 1,1">
                                          <p:stCondLst>
                                            <p:cond delay="332"/>
                                          </p:stCondLst>
                                        </p:cTn>
                                        <p:tgtEl>
                                          <p:spTgt spid="4"/>
                                        </p:tgtEl>
                                        <p:attrNameLst>
                                          <p:attrName>ppt_y</p:attrName>
                                        </p:attrNameLst>
                                      </p:cBhvr>
                                      <p:tavLst>
                                        <p:tav tm="0" fmla="#ppt_y-sin(pi*$)/9">
                                          <p:val>
                                            <p:fltVal val="0.000000"/>
                                          </p:val>
                                        </p:tav>
                                        <p:tav tm="100000">
                                          <p:val>
                                            <p:fltVal val="1.000000"/>
                                          </p:val>
                                        </p:tav>
                                      </p:tavLst>
                                    </p:anim>
                                    <p:anim calcmode="lin" valueType="num">
                                      <p:cBhvr>
                                        <p:cTn id="83" dur="166" tmFilter="0, 0; 0.125,0.2665; 0.25,0.4; 0.375,0.465; 0.5,0.5;  0.625,0.535; 0.75,0.6; 0.875,0.7335; 1,1">
                                          <p:stCondLst>
                                            <p:cond delay="662"/>
                                          </p:stCondLst>
                                        </p:cTn>
                                        <p:tgtEl>
                                          <p:spTgt spid="4"/>
                                        </p:tgtEl>
                                        <p:attrNameLst>
                                          <p:attrName>ppt_y</p:attrName>
                                        </p:attrNameLst>
                                      </p:cBhvr>
                                      <p:tavLst>
                                        <p:tav tm="0" fmla="#ppt_y-sin(pi*$)/27">
                                          <p:val>
                                            <p:fltVal val="0.000000"/>
                                          </p:val>
                                        </p:tav>
                                        <p:tav tm="100000">
                                          <p:val>
                                            <p:fltVal val="1.000000"/>
                                          </p:val>
                                        </p:tav>
                                      </p:tavLst>
                                    </p:anim>
                                    <p:anim calcmode="lin" valueType="num">
                                      <p:cBhvr>
                                        <p:cTn id="84" dur="82" tmFilter="0, 0; 0.125,0.2665; 0.25,0.4; 0.375,0.465; 0.5,0.5;  0.625,0.535; 0.75,0.6; 0.875,0.7335; 1,1">
                                          <p:stCondLst>
                                            <p:cond delay="828"/>
                                          </p:stCondLst>
                                        </p:cTn>
                                        <p:tgtEl>
                                          <p:spTgt spid="4"/>
                                        </p:tgtEl>
                                        <p:attrNameLst>
                                          <p:attrName>ppt_y</p:attrName>
                                        </p:attrNameLst>
                                      </p:cBhvr>
                                      <p:tavLst>
                                        <p:tav tm="0" fmla="#ppt_y-sin(pi*$)/81">
                                          <p:val>
                                            <p:fltVal val="0.000000"/>
                                          </p:val>
                                        </p:tav>
                                        <p:tav tm="100000">
                                          <p:val>
                                            <p:fltVal val="1.000000"/>
                                          </p:val>
                                        </p:tav>
                                      </p:tavLst>
                                    </p:anim>
                                    <p:animScale>
                                      <p:cBhvr>
                                        <p:cTn id="85" dur="13">
                                          <p:stCondLst>
                                            <p:cond delay="325"/>
                                          </p:stCondLst>
                                        </p:cTn>
                                        <p:tgtEl>
                                          <p:spTgt spid="4"/>
                                        </p:tgtEl>
                                      </p:cBhvr>
                                      <p:to x="100000" y="60000"/>
                                    </p:animScale>
                                    <p:animScale>
                                      <p:cBhvr>
                                        <p:cTn id="86" dur="83" decel="50000">
                                          <p:stCondLst>
                                            <p:cond delay="338"/>
                                          </p:stCondLst>
                                        </p:cTn>
                                        <p:tgtEl>
                                          <p:spTgt spid="4"/>
                                        </p:tgtEl>
                                      </p:cBhvr>
                                      <p:to x="100000" y="100000"/>
                                    </p:animScale>
                                    <p:animScale>
                                      <p:cBhvr>
                                        <p:cTn id="87" dur="13">
                                          <p:stCondLst>
                                            <p:cond delay="656"/>
                                          </p:stCondLst>
                                        </p:cTn>
                                        <p:tgtEl>
                                          <p:spTgt spid="4"/>
                                        </p:tgtEl>
                                      </p:cBhvr>
                                      <p:to x="100000" y="80000"/>
                                    </p:animScale>
                                    <p:animScale>
                                      <p:cBhvr>
                                        <p:cTn id="88" dur="83" decel="50000">
                                          <p:stCondLst>
                                            <p:cond delay="669"/>
                                          </p:stCondLst>
                                        </p:cTn>
                                        <p:tgtEl>
                                          <p:spTgt spid="4"/>
                                        </p:tgtEl>
                                      </p:cBhvr>
                                      <p:to x="100000" y="100000"/>
                                    </p:animScale>
                                    <p:animScale>
                                      <p:cBhvr>
                                        <p:cTn id="89" dur="13">
                                          <p:stCondLst>
                                            <p:cond delay="821"/>
                                          </p:stCondLst>
                                        </p:cTn>
                                        <p:tgtEl>
                                          <p:spTgt spid="4"/>
                                        </p:tgtEl>
                                      </p:cBhvr>
                                      <p:to x="100000" y="90000"/>
                                    </p:animScale>
                                    <p:animScale>
                                      <p:cBhvr>
                                        <p:cTn id="90" dur="83" decel="50000">
                                          <p:stCondLst>
                                            <p:cond delay="834"/>
                                          </p:stCondLst>
                                        </p:cTn>
                                        <p:tgtEl>
                                          <p:spTgt spid="4"/>
                                        </p:tgtEl>
                                      </p:cBhvr>
                                      <p:to x="100000" y="100000"/>
                                    </p:animScale>
                                    <p:animScale>
                                      <p:cBhvr>
                                        <p:cTn id="91" dur="13">
                                          <p:stCondLst>
                                            <p:cond delay="904"/>
                                          </p:stCondLst>
                                        </p:cTn>
                                        <p:tgtEl>
                                          <p:spTgt spid="4"/>
                                        </p:tgtEl>
                                      </p:cBhvr>
                                      <p:to x="100000" y="95000"/>
                                    </p:animScale>
                                    <p:animScale>
                                      <p:cBhvr>
                                        <p:cTn id="92" dur="83" decel="50000">
                                          <p:stCondLst>
                                            <p:cond delay="917"/>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p:bldP spid="19" grpId="0" bldLvl="0" animBg="1"/>
      <p:bldP spid="20" grpId="0"/>
      <p:bldP spid="22" grpId="0" bldLvl="0" animBg="1"/>
      <p:bldP spid="23" grpId="0"/>
      <p:bldP spid="24" grpId="0" bldLvl="0" animBg="1"/>
      <p:bldP spid="2" grpId="0" bldLvl="0" animBg="1"/>
      <p:bldP spid="3" grpId="0" bldLvl="0" animBg="1"/>
      <p:bldP spid="4"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0" y="0"/>
            <a:ext cx="12192000" cy="881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40962" name="Freeform 9"/>
          <p:cNvSpPr>
            <a:spLocks noEditPoints="1"/>
          </p:cNvSpPr>
          <p:nvPr/>
        </p:nvSpPr>
        <p:spPr>
          <a:xfrm>
            <a:off x="330200" y="203200"/>
            <a:ext cx="844550" cy="425450"/>
          </a:xfrm>
          <a:custGeom>
            <a:avLst/>
            <a:gdLst/>
            <a:ahLst/>
            <a:cxnLst>
              <a:cxn ang="0">
                <a:pos x="245110" y="396466"/>
              </a:cxn>
              <a:cxn ang="0">
                <a:pos x="26808" y="353988"/>
              </a:cxn>
              <a:cxn ang="0">
                <a:pos x="40851" y="115850"/>
              </a:cxn>
              <a:cxn ang="0">
                <a:pos x="199152" y="78521"/>
              </a:cxn>
              <a:cxn ang="0">
                <a:pos x="451922" y="70797"/>
              </a:cxn>
              <a:cxn ang="0">
                <a:pos x="725118" y="81095"/>
              </a:cxn>
              <a:cxn ang="0">
                <a:pos x="837460" y="162191"/>
              </a:cxn>
              <a:cxn ang="0">
                <a:pos x="640861" y="357850"/>
              </a:cxn>
              <a:cxn ang="0">
                <a:pos x="454475" y="370722"/>
              </a:cxn>
              <a:cxn ang="0">
                <a:pos x="180003" y="166052"/>
              </a:cxn>
              <a:cxn ang="0">
                <a:pos x="431496" y="229126"/>
              </a:cxn>
              <a:cxn ang="0">
                <a:pos x="431496" y="229126"/>
              </a:cxn>
              <a:cxn ang="0">
                <a:pos x="474901" y="213680"/>
              </a:cxn>
              <a:cxn ang="0">
                <a:pos x="509370" y="220116"/>
              </a:cxn>
              <a:cxn ang="0">
                <a:pos x="506817" y="212393"/>
              </a:cxn>
              <a:cxn ang="0">
                <a:pos x="183832" y="225265"/>
              </a:cxn>
              <a:cxn ang="0">
                <a:pos x="187662" y="190510"/>
              </a:cxn>
              <a:cxn ang="0">
                <a:pos x="436603" y="133871"/>
              </a:cxn>
              <a:cxn ang="0">
                <a:pos x="437879" y="190510"/>
              </a:cxn>
              <a:cxn ang="0">
                <a:pos x="505540" y="185361"/>
              </a:cxn>
              <a:cxn ang="0">
                <a:pos x="506817" y="127435"/>
              </a:cxn>
              <a:cxn ang="0">
                <a:pos x="514476" y="131297"/>
              </a:cxn>
              <a:cxn ang="0">
                <a:pos x="478731" y="135159"/>
              </a:cxn>
              <a:cxn ang="0">
                <a:pos x="472348" y="190510"/>
              </a:cxn>
              <a:cxn ang="0">
                <a:pos x="462135" y="162191"/>
              </a:cxn>
              <a:cxn ang="0">
                <a:pos x="326814" y="218829"/>
              </a:cxn>
              <a:cxn ang="0">
                <a:pos x="326814" y="167339"/>
              </a:cxn>
              <a:cxn ang="0">
                <a:pos x="292345" y="190510"/>
              </a:cxn>
              <a:cxn ang="0">
                <a:pos x="310217" y="173776"/>
              </a:cxn>
              <a:cxn ang="0">
                <a:pos x="162130" y="305073"/>
              </a:cxn>
              <a:cxn ang="0">
                <a:pos x="321707" y="275467"/>
              </a:cxn>
              <a:cxn ang="0">
                <a:pos x="158300" y="315371"/>
              </a:cxn>
              <a:cxn ang="0">
                <a:pos x="351069" y="222690"/>
              </a:cxn>
              <a:cxn ang="0">
                <a:pos x="403411" y="185361"/>
              </a:cxn>
              <a:cxn ang="0">
                <a:pos x="393198" y="227839"/>
              </a:cxn>
              <a:cxn ang="0">
                <a:pos x="352346" y="199520"/>
              </a:cxn>
              <a:cxn ang="0">
                <a:pos x="264259" y="132584"/>
              </a:cxn>
              <a:cxn ang="0">
                <a:pos x="259153" y="207244"/>
              </a:cxn>
              <a:cxn ang="0">
                <a:pos x="251493" y="217541"/>
              </a:cxn>
              <a:cxn ang="0">
                <a:pos x="205535" y="199520"/>
              </a:cxn>
              <a:cxn ang="0">
                <a:pos x="254046" y="142882"/>
              </a:cxn>
              <a:cxn ang="0">
                <a:pos x="236174" y="184073"/>
              </a:cxn>
              <a:cxn ang="0">
                <a:pos x="248940" y="198233"/>
              </a:cxn>
              <a:cxn ang="0">
                <a:pos x="262983" y="267743"/>
              </a:cxn>
              <a:cxn ang="0">
                <a:pos x="125108" y="285765"/>
              </a:cxn>
              <a:cxn ang="0">
                <a:pos x="366389" y="248435"/>
              </a:cxn>
              <a:cxn ang="0">
                <a:pos x="231067" y="83669"/>
              </a:cxn>
              <a:cxn ang="0">
                <a:pos x="44681" y="126148"/>
              </a:cxn>
              <a:cxn ang="0">
                <a:pos x="111065" y="372009"/>
              </a:cxn>
              <a:cxn ang="0">
                <a:pos x="450645" y="298637"/>
              </a:cxn>
              <a:cxn ang="0">
                <a:pos x="463412" y="382307"/>
              </a:cxn>
              <a:cxn ang="0">
                <a:pos x="688096" y="279328"/>
              </a:cxn>
              <a:cxn ang="0">
                <a:pos x="823418" y="166052"/>
              </a:cxn>
              <a:cxn ang="0">
                <a:pos x="657457" y="63074"/>
              </a:cxn>
              <a:cxn ang="0">
                <a:pos x="460858" y="66935"/>
              </a:cxn>
              <a:cxn ang="0">
                <a:pos x="311494" y="83669"/>
              </a:cxn>
            </a:cxnLst>
            <a:pathLst>
              <a:path w="661" h="330">
                <a:moveTo>
                  <a:pt x="357" y="264"/>
                </a:moveTo>
                <a:cubicBezTo>
                  <a:pt x="343" y="268"/>
                  <a:pt x="330" y="272"/>
                  <a:pt x="317" y="275"/>
                </a:cubicBezTo>
                <a:cubicBezTo>
                  <a:pt x="295" y="281"/>
                  <a:pt x="273" y="287"/>
                  <a:pt x="251" y="293"/>
                </a:cubicBezTo>
                <a:cubicBezTo>
                  <a:pt x="231" y="298"/>
                  <a:pt x="212" y="304"/>
                  <a:pt x="192" y="308"/>
                </a:cubicBezTo>
                <a:cubicBezTo>
                  <a:pt x="164" y="313"/>
                  <a:pt x="136" y="319"/>
                  <a:pt x="107" y="319"/>
                </a:cubicBezTo>
                <a:cubicBezTo>
                  <a:pt x="99" y="319"/>
                  <a:pt x="90" y="318"/>
                  <a:pt x="82" y="317"/>
                </a:cubicBezTo>
                <a:cubicBezTo>
                  <a:pt x="69" y="316"/>
                  <a:pt x="58" y="310"/>
                  <a:pt x="48" y="301"/>
                </a:cubicBezTo>
                <a:cubicBezTo>
                  <a:pt x="39" y="292"/>
                  <a:pt x="29" y="285"/>
                  <a:pt x="21" y="275"/>
                </a:cubicBezTo>
                <a:cubicBezTo>
                  <a:pt x="8" y="261"/>
                  <a:pt x="3" y="244"/>
                  <a:pt x="1" y="226"/>
                </a:cubicBezTo>
                <a:cubicBezTo>
                  <a:pt x="0" y="215"/>
                  <a:pt x="1" y="203"/>
                  <a:pt x="1" y="191"/>
                </a:cubicBezTo>
                <a:cubicBezTo>
                  <a:pt x="1" y="164"/>
                  <a:pt x="7" y="137"/>
                  <a:pt x="19" y="112"/>
                </a:cubicBezTo>
                <a:cubicBezTo>
                  <a:pt x="23" y="105"/>
                  <a:pt x="27" y="97"/>
                  <a:pt x="32" y="90"/>
                </a:cubicBezTo>
                <a:cubicBezTo>
                  <a:pt x="36" y="84"/>
                  <a:pt x="43" y="81"/>
                  <a:pt x="49" y="78"/>
                </a:cubicBezTo>
                <a:cubicBezTo>
                  <a:pt x="63" y="71"/>
                  <a:pt x="79" y="68"/>
                  <a:pt x="95" y="67"/>
                </a:cubicBezTo>
                <a:cubicBezTo>
                  <a:pt x="103" y="66"/>
                  <a:pt x="112" y="64"/>
                  <a:pt x="120" y="64"/>
                </a:cubicBezTo>
                <a:cubicBezTo>
                  <a:pt x="132" y="62"/>
                  <a:pt x="144" y="61"/>
                  <a:pt x="156" y="61"/>
                </a:cubicBezTo>
                <a:cubicBezTo>
                  <a:pt x="202" y="59"/>
                  <a:pt x="247" y="59"/>
                  <a:pt x="292" y="61"/>
                </a:cubicBezTo>
                <a:cubicBezTo>
                  <a:pt x="306" y="61"/>
                  <a:pt x="320" y="62"/>
                  <a:pt x="334" y="63"/>
                </a:cubicBezTo>
                <a:cubicBezTo>
                  <a:pt x="338" y="63"/>
                  <a:pt x="341" y="63"/>
                  <a:pt x="345" y="63"/>
                </a:cubicBezTo>
                <a:cubicBezTo>
                  <a:pt x="351" y="62"/>
                  <a:pt x="353" y="61"/>
                  <a:pt x="354" y="55"/>
                </a:cubicBezTo>
                <a:cubicBezTo>
                  <a:pt x="356" y="46"/>
                  <a:pt x="358" y="37"/>
                  <a:pt x="362" y="29"/>
                </a:cubicBezTo>
                <a:cubicBezTo>
                  <a:pt x="372" y="8"/>
                  <a:pt x="391" y="0"/>
                  <a:pt x="412" y="5"/>
                </a:cubicBezTo>
                <a:cubicBezTo>
                  <a:pt x="426" y="8"/>
                  <a:pt x="439" y="13"/>
                  <a:pt x="452" y="17"/>
                </a:cubicBezTo>
                <a:cubicBezTo>
                  <a:pt x="491" y="30"/>
                  <a:pt x="529" y="47"/>
                  <a:pt x="568" y="63"/>
                </a:cubicBezTo>
                <a:cubicBezTo>
                  <a:pt x="582" y="68"/>
                  <a:pt x="596" y="76"/>
                  <a:pt x="610" y="84"/>
                </a:cubicBezTo>
                <a:cubicBezTo>
                  <a:pt x="620" y="89"/>
                  <a:pt x="630" y="95"/>
                  <a:pt x="640" y="100"/>
                </a:cubicBezTo>
                <a:cubicBezTo>
                  <a:pt x="650" y="105"/>
                  <a:pt x="655" y="113"/>
                  <a:pt x="655" y="123"/>
                </a:cubicBezTo>
                <a:cubicBezTo>
                  <a:pt x="655" y="124"/>
                  <a:pt x="655" y="125"/>
                  <a:pt x="656" y="126"/>
                </a:cubicBezTo>
                <a:cubicBezTo>
                  <a:pt x="661" y="147"/>
                  <a:pt x="653" y="162"/>
                  <a:pt x="639" y="175"/>
                </a:cubicBezTo>
                <a:cubicBezTo>
                  <a:pt x="626" y="186"/>
                  <a:pt x="614" y="198"/>
                  <a:pt x="600" y="207"/>
                </a:cubicBezTo>
                <a:cubicBezTo>
                  <a:pt x="598" y="208"/>
                  <a:pt x="596" y="210"/>
                  <a:pt x="594" y="211"/>
                </a:cubicBezTo>
                <a:cubicBezTo>
                  <a:pt x="566" y="237"/>
                  <a:pt x="533" y="257"/>
                  <a:pt x="502" y="278"/>
                </a:cubicBezTo>
                <a:cubicBezTo>
                  <a:pt x="496" y="282"/>
                  <a:pt x="490" y="286"/>
                  <a:pt x="484" y="290"/>
                </a:cubicBezTo>
                <a:cubicBezTo>
                  <a:pt x="462" y="304"/>
                  <a:pt x="439" y="315"/>
                  <a:pt x="415" y="325"/>
                </a:cubicBezTo>
                <a:cubicBezTo>
                  <a:pt x="402" y="330"/>
                  <a:pt x="389" y="329"/>
                  <a:pt x="377" y="323"/>
                </a:cubicBezTo>
                <a:cubicBezTo>
                  <a:pt x="362" y="317"/>
                  <a:pt x="355" y="304"/>
                  <a:pt x="356" y="288"/>
                </a:cubicBezTo>
                <a:cubicBezTo>
                  <a:pt x="357" y="283"/>
                  <a:pt x="357" y="277"/>
                  <a:pt x="358" y="271"/>
                </a:cubicBezTo>
                <a:cubicBezTo>
                  <a:pt x="358" y="269"/>
                  <a:pt x="357" y="267"/>
                  <a:pt x="357" y="264"/>
                </a:cubicBezTo>
                <a:close/>
                <a:moveTo>
                  <a:pt x="144" y="136"/>
                </a:moveTo>
                <a:cubicBezTo>
                  <a:pt x="142" y="132"/>
                  <a:pt x="141" y="131"/>
                  <a:pt x="141" y="129"/>
                </a:cubicBezTo>
                <a:cubicBezTo>
                  <a:pt x="141" y="127"/>
                  <a:pt x="141" y="125"/>
                  <a:pt x="144" y="125"/>
                </a:cubicBezTo>
                <a:cubicBezTo>
                  <a:pt x="147" y="125"/>
                  <a:pt x="147" y="127"/>
                  <a:pt x="147" y="129"/>
                </a:cubicBezTo>
                <a:cubicBezTo>
                  <a:pt x="147" y="131"/>
                  <a:pt x="146" y="132"/>
                  <a:pt x="144" y="136"/>
                </a:cubicBezTo>
                <a:close/>
                <a:moveTo>
                  <a:pt x="338" y="178"/>
                </a:moveTo>
                <a:cubicBezTo>
                  <a:pt x="336" y="175"/>
                  <a:pt x="334" y="174"/>
                  <a:pt x="333" y="172"/>
                </a:cubicBezTo>
                <a:cubicBezTo>
                  <a:pt x="332" y="169"/>
                  <a:pt x="334" y="167"/>
                  <a:pt x="337" y="167"/>
                </a:cubicBezTo>
                <a:cubicBezTo>
                  <a:pt x="340" y="166"/>
                  <a:pt x="344" y="168"/>
                  <a:pt x="343" y="170"/>
                </a:cubicBezTo>
                <a:cubicBezTo>
                  <a:pt x="342" y="173"/>
                  <a:pt x="340" y="175"/>
                  <a:pt x="338" y="178"/>
                </a:cubicBezTo>
                <a:close/>
                <a:moveTo>
                  <a:pt x="361" y="175"/>
                </a:moveTo>
                <a:cubicBezTo>
                  <a:pt x="361" y="173"/>
                  <a:pt x="360" y="172"/>
                  <a:pt x="361" y="171"/>
                </a:cubicBezTo>
                <a:cubicBezTo>
                  <a:pt x="363" y="169"/>
                  <a:pt x="366" y="167"/>
                  <a:pt x="369" y="164"/>
                </a:cubicBezTo>
                <a:cubicBezTo>
                  <a:pt x="369" y="164"/>
                  <a:pt x="372" y="165"/>
                  <a:pt x="372" y="166"/>
                </a:cubicBezTo>
                <a:cubicBezTo>
                  <a:pt x="373" y="171"/>
                  <a:pt x="369" y="176"/>
                  <a:pt x="364" y="177"/>
                </a:cubicBezTo>
                <a:cubicBezTo>
                  <a:pt x="363" y="177"/>
                  <a:pt x="362" y="175"/>
                  <a:pt x="361" y="175"/>
                </a:cubicBezTo>
                <a:close/>
                <a:moveTo>
                  <a:pt x="400" y="168"/>
                </a:moveTo>
                <a:cubicBezTo>
                  <a:pt x="399" y="169"/>
                  <a:pt x="399" y="170"/>
                  <a:pt x="399" y="171"/>
                </a:cubicBezTo>
                <a:cubicBezTo>
                  <a:pt x="397" y="174"/>
                  <a:pt x="397" y="178"/>
                  <a:pt x="392" y="178"/>
                </a:cubicBezTo>
                <a:cubicBezTo>
                  <a:pt x="391" y="178"/>
                  <a:pt x="390" y="177"/>
                  <a:pt x="390" y="176"/>
                </a:cubicBezTo>
                <a:cubicBezTo>
                  <a:pt x="388" y="172"/>
                  <a:pt x="389" y="167"/>
                  <a:pt x="393" y="165"/>
                </a:cubicBezTo>
                <a:cubicBezTo>
                  <a:pt x="394" y="164"/>
                  <a:pt x="396" y="164"/>
                  <a:pt x="397" y="165"/>
                </a:cubicBezTo>
                <a:cubicBezTo>
                  <a:pt x="398" y="165"/>
                  <a:pt x="399" y="167"/>
                  <a:pt x="400" y="168"/>
                </a:cubicBezTo>
                <a:close/>
                <a:moveTo>
                  <a:pt x="149" y="150"/>
                </a:moveTo>
                <a:cubicBezTo>
                  <a:pt x="148" y="152"/>
                  <a:pt x="148" y="154"/>
                  <a:pt x="147" y="156"/>
                </a:cubicBezTo>
                <a:cubicBezTo>
                  <a:pt x="146" y="162"/>
                  <a:pt x="143" y="168"/>
                  <a:pt x="144" y="175"/>
                </a:cubicBezTo>
                <a:cubicBezTo>
                  <a:pt x="144" y="178"/>
                  <a:pt x="142" y="180"/>
                  <a:pt x="139" y="179"/>
                </a:cubicBezTo>
                <a:cubicBezTo>
                  <a:pt x="136" y="178"/>
                  <a:pt x="135" y="176"/>
                  <a:pt x="136" y="173"/>
                </a:cubicBezTo>
                <a:cubicBezTo>
                  <a:pt x="139" y="165"/>
                  <a:pt x="142" y="157"/>
                  <a:pt x="145" y="149"/>
                </a:cubicBezTo>
                <a:cubicBezTo>
                  <a:pt x="145" y="149"/>
                  <a:pt x="146" y="148"/>
                  <a:pt x="147" y="148"/>
                </a:cubicBezTo>
                <a:cubicBezTo>
                  <a:pt x="148" y="148"/>
                  <a:pt x="148" y="149"/>
                  <a:pt x="149" y="150"/>
                </a:cubicBezTo>
                <a:close/>
                <a:moveTo>
                  <a:pt x="337" y="125"/>
                </a:moveTo>
                <a:cubicBezTo>
                  <a:pt x="338" y="119"/>
                  <a:pt x="339" y="112"/>
                  <a:pt x="340" y="106"/>
                </a:cubicBezTo>
                <a:cubicBezTo>
                  <a:pt x="340" y="105"/>
                  <a:pt x="341" y="104"/>
                  <a:pt x="342" y="104"/>
                </a:cubicBezTo>
                <a:cubicBezTo>
                  <a:pt x="343" y="105"/>
                  <a:pt x="345" y="105"/>
                  <a:pt x="345" y="106"/>
                </a:cubicBezTo>
                <a:cubicBezTo>
                  <a:pt x="346" y="109"/>
                  <a:pt x="346" y="112"/>
                  <a:pt x="346" y="115"/>
                </a:cubicBezTo>
                <a:cubicBezTo>
                  <a:pt x="344" y="124"/>
                  <a:pt x="344" y="134"/>
                  <a:pt x="345" y="143"/>
                </a:cubicBezTo>
                <a:cubicBezTo>
                  <a:pt x="345" y="145"/>
                  <a:pt x="346" y="148"/>
                  <a:pt x="343" y="148"/>
                </a:cubicBezTo>
                <a:cubicBezTo>
                  <a:pt x="341" y="147"/>
                  <a:pt x="339" y="145"/>
                  <a:pt x="339" y="143"/>
                </a:cubicBezTo>
                <a:cubicBezTo>
                  <a:pt x="338" y="137"/>
                  <a:pt x="338" y="131"/>
                  <a:pt x="337" y="125"/>
                </a:cubicBezTo>
                <a:close/>
                <a:moveTo>
                  <a:pt x="403" y="102"/>
                </a:moveTo>
                <a:cubicBezTo>
                  <a:pt x="401" y="116"/>
                  <a:pt x="398" y="130"/>
                  <a:pt x="396" y="144"/>
                </a:cubicBezTo>
                <a:cubicBezTo>
                  <a:pt x="396" y="144"/>
                  <a:pt x="395" y="145"/>
                  <a:pt x="394" y="145"/>
                </a:cubicBezTo>
                <a:cubicBezTo>
                  <a:pt x="393" y="145"/>
                  <a:pt x="392" y="144"/>
                  <a:pt x="392" y="143"/>
                </a:cubicBezTo>
                <a:cubicBezTo>
                  <a:pt x="391" y="143"/>
                  <a:pt x="391" y="141"/>
                  <a:pt x="391" y="140"/>
                </a:cubicBezTo>
                <a:cubicBezTo>
                  <a:pt x="393" y="127"/>
                  <a:pt x="395" y="113"/>
                  <a:pt x="397" y="99"/>
                </a:cubicBezTo>
                <a:cubicBezTo>
                  <a:pt x="397" y="98"/>
                  <a:pt x="398" y="97"/>
                  <a:pt x="399" y="96"/>
                </a:cubicBezTo>
                <a:cubicBezTo>
                  <a:pt x="399" y="96"/>
                  <a:pt x="401" y="95"/>
                  <a:pt x="401" y="95"/>
                </a:cubicBezTo>
                <a:cubicBezTo>
                  <a:pt x="402" y="96"/>
                  <a:pt x="403" y="97"/>
                  <a:pt x="403" y="97"/>
                </a:cubicBezTo>
                <a:cubicBezTo>
                  <a:pt x="403" y="99"/>
                  <a:pt x="403" y="100"/>
                  <a:pt x="403" y="102"/>
                </a:cubicBezTo>
                <a:close/>
                <a:moveTo>
                  <a:pt x="362" y="126"/>
                </a:moveTo>
                <a:cubicBezTo>
                  <a:pt x="364" y="118"/>
                  <a:pt x="366" y="110"/>
                  <a:pt x="368" y="102"/>
                </a:cubicBezTo>
                <a:cubicBezTo>
                  <a:pt x="369" y="100"/>
                  <a:pt x="371" y="97"/>
                  <a:pt x="373" y="98"/>
                </a:cubicBezTo>
                <a:cubicBezTo>
                  <a:pt x="375" y="99"/>
                  <a:pt x="374" y="103"/>
                  <a:pt x="375" y="105"/>
                </a:cubicBezTo>
                <a:cubicBezTo>
                  <a:pt x="375" y="106"/>
                  <a:pt x="374" y="107"/>
                  <a:pt x="374" y="108"/>
                </a:cubicBezTo>
                <a:cubicBezTo>
                  <a:pt x="369" y="119"/>
                  <a:pt x="369" y="130"/>
                  <a:pt x="372" y="141"/>
                </a:cubicBezTo>
                <a:cubicBezTo>
                  <a:pt x="372" y="142"/>
                  <a:pt x="372" y="143"/>
                  <a:pt x="372" y="144"/>
                </a:cubicBezTo>
                <a:cubicBezTo>
                  <a:pt x="372" y="146"/>
                  <a:pt x="373" y="148"/>
                  <a:pt x="370" y="148"/>
                </a:cubicBezTo>
                <a:cubicBezTo>
                  <a:pt x="369" y="148"/>
                  <a:pt x="367" y="147"/>
                  <a:pt x="367" y="145"/>
                </a:cubicBezTo>
                <a:cubicBezTo>
                  <a:pt x="365" y="140"/>
                  <a:pt x="364" y="135"/>
                  <a:pt x="363" y="129"/>
                </a:cubicBezTo>
                <a:cubicBezTo>
                  <a:pt x="363" y="128"/>
                  <a:pt x="363" y="127"/>
                  <a:pt x="363" y="126"/>
                </a:cubicBezTo>
                <a:cubicBezTo>
                  <a:pt x="363" y="126"/>
                  <a:pt x="363" y="126"/>
                  <a:pt x="362" y="126"/>
                </a:cubicBezTo>
                <a:close/>
                <a:moveTo>
                  <a:pt x="229" y="159"/>
                </a:moveTo>
                <a:cubicBezTo>
                  <a:pt x="229" y="163"/>
                  <a:pt x="232" y="165"/>
                  <a:pt x="235" y="166"/>
                </a:cubicBezTo>
                <a:cubicBezTo>
                  <a:pt x="240" y="168"/>
                  <a:pt x="245" y="168"/>
                  <a:pt x="250" y="169"/>
                </a:cubicBezTo>
                <a:cubicBezTo>
                  <a:pt x="252" y="169"/>
                  <a:pt x="256" y="166"/>
                  <a:pt x="256" y="170"/>
                </a:cubicBezTo>
                <a:cubicBezTo>
                  <a:pt x="256" y="171"/>
                  <a:pt x="252" y="173"/>
                  <a:pt x="250" y="174"/>
                </a:cubicBezTo>
                <a:cubicBezTo>
                  <a:pt x="244" y="174"/>
                  <a:pt x="239" y="175"/>
                  <a:pt x="233" y="173"/>
                </a:cubicBezTo>
                <a:cubicBezTo>
                  <a:pt x="221" y="170"/>
                  <a:pt x="216" y="158"/>
                  <a:pt x="222" y="147"/>
                </a:cubicBezTo>
                <a:cubicBezTo>
                  <a:pt x="229" y="132"/>
                  <a:pt x="242" y="126"/>
                  <a:pt x="256" y="130"/>
                </a:cubicBezTo>
                <a:cubicBezTo>
                  <a:pt x="261" y="131"/>
                  <a:pt x="263" y="135"/>
                  <a:pt x="261" y="139"/>
                </a:cubicBezTo>
                <a:cubicBezTo>
                  <a:pt x="260" y="142"/>
                  <a:pt x="257" y="145"/>
                  <a:pt x="255" y="147"/>
                </a:cubicBezTo>
                <a:cubicBezTo>
                  <a:pt x="249" y="153"/>
                  <a:pt x="240" y="156"/>
                  <a:pt x="229" y="159"/>
                </a:cubicBezTo>
                <a:close/>
                <a:moveTo>
                  <a:pt x="229" y="148"/>
                </a:moveTo>
                <a:cubicBezTo>
                  <a:pt x="230" y="149"/>
                  <a:pt x="231" y="150"/>
                  <a:pt x="232" y="150"/>
                </a:cubicBezTo>
                <a:cubicBezTo>
                  <a:pt x="238" y="151"/>
                  <a:pt x="243" y="148"/>
                  <a:pt x="247" y="145"/>
                </a:cubicBezTo>
                <a:cubicBezTo>
                  <a:pt x="250" y="143"/>
                  <a:pt x="253" y="142"/>
                  <a:pt x="253" y="138"/>
                </a:cubicBezTo>
                <a:cubicBezTo>
                  <a:pt x="252" y="136"/>
                  <a:pt x="247" y="134"/>
                  <a:pt x="243" y="135"/>
                </a:cubicBezTo>
                <a:cubicBezTo>
                  <a:pt x="237" y="137"/>
                  <a:pt x="233" y="140"/>
                  <a:pt x="230" y="146"/>
                </a:cubicBezTo>
                <a:cubicBezTo>
                  <a:pt x="229" y="146"/>
                  <a:pt x="229" y="147"/>
                  <a:pt x="229" y="148"/>
                </a:cubicBezTo>
                <a:close/>
                <a:moveTo>
                  <a:pt x="111" y="246"/>
                </a:moveTo>
                <a:cubicBezTo>
                  <a:pt x="117" y="240"/>
                  <a:pt x="123" y="239"/>
                  <a:pt x="127" y="237"/>
                </a:cubicBezTo>
                <a:cubicBezTo>
                  <a:pt x="144" y="233"/>
                  <a:pt x="161" y="229"/>
                  <a:pt x="177" y="225"/>
                </a:cubicBezTo>
                <a:cubicBezTo>
                  <a:pt x="200" y="221"/>
                  <a:pt x="222" y="217"/>
                  <a:pt x="245" y="213"/>
                </a:cubicBezTo>
                <a:cubicBezTo>
                  <a:pt x="247" y="212"/>
                  <a:pt x="249" y="212"/>
                  <a:pt x="251" y="213"/>
                </a:cubicBezTo>
                <a:cubicBezTo>
                  <a:pt x="251" y="213"/>
                  <a:pt x="252" y="214"/>
                  <a:pt x="252" y="214"/>
                </a:cubicBezTo>
                <a:cubicBezTo>
                  <a:pt x="252" y="215"/>
                  <a:pt x="252" y="217"/>
                  <a:pt x="251" y="217"/>
                </a:cubicBezTo>
                <a:cubicBezTo>
                  <a:pt x="248" y="218"/>
                  <a:pt x="244" y="219"/>
                  <a:pt x="241" y="220"/>
                </a:cubicBezTo>
                <a:cubicBezTo>
                  <a:pt x="228" y="222"/>
                  <a:pt x="215" y="224"/>
                  <a:pt x="202" y="227"/>
                </a:cubicBezTo>
                <a:cubicBezTo>
                  <a:pt x="176" y="232"/>
                  <a:pt x="150" y="239"/>
                  <a:pt x="124" y="245"/>
                </a:cubicBezTo>
                <a:cubicBezTo>
                  <a:pt x="121" y="245"/>
                  <a:pt x="118" y="245"/>
                  <a:pt x="111" y="246"/>
                </a:cubicBezTo>
                <a:close/>
                <a:moveTo>
                  <a:pt x="299" y="167"/>
                </a:moveTo>
                <a:cubicBezTo>
                  <a:pt x="295" y="169"/>
                  <a:pt x="291" y="171"/>
                  <a:pt x="287" y="173"/>
                </a:cubicBezTo>
                <a:cubicBezTo>
                  <a:pt x="283" y="174"/>
                  <a:pt x="278" y="174"/>
                  <a:pt x="275" y="173"/>
                </a:cubicBezTo>
                <a:cubicBezTo>
                  <a:pt x="268" y="171"/>
                  <a:pt x="265" y="164"/>
                  <a:pt x="268" y="157"/>
                </a:cubicBezTo>
                <a:cubicBezTo>
                  <a:pt x="277" y="144"/>
                  <a:pt x="289" y="137"/>
                  <a:pt x="304" y="134"/>
                </a:cubicBezTo>
                <a:cubicBezTo>
                  <a:pt x="306" y="133"/>
                  <a:pt x="309" y="133"/>
                  <a:pt x="311" y="134"/>
                </a:cubicBezTo>
                <a:cubicBezTo>
                  <a:pt x="316" y="135"/>
                  <a:pt x="318" y="140"/>
                  <a:pt x="316" y="144"/>
                </a:cubicBezTo>
                <a:cubicBezTo>
                  <a:pt x="316" y="146"/>
                  <a:pt x="315" y="147"/>
                  <a:pt x="314" y="149"/>
                </a:cubicBezTo>
                <a:cubicBezTo>
                  <a:pt x="310" y="157"/>
                  <a:pt x="306" y="165"/>
                  <a:pt x="313" y="174"/>
                </a:cubicBezTo>
                <a:cubicBezTo>
                  <a:pt x="313" y="174"/>
                  <a:pt x="313" y="176"/>
                  <a:pt x="312" y="176"/>
                </a:cubicBezTo>
                <a:cubicBezTo>
                  <a:pt x="311" y="177"/>
                  <a:pt x="309" y="178"/>
                  <a:pt x="308" y="177"/>
                </a:cubicBezTo>
                <a:cubicBezTo>
                  <a:pt x="305" y="174"/>
                  <a:pt x="303" y="170"/>
                  <a:pt x="299" y="167"/>
                </a:cubicBezTo>
                <a:close/>
                <a:moveTo>
                  <a:pt x="303" y="143"/>
                </a:moveTo>
                <a:cubicBezTo>
                  <a:pt x="303" y="141"/>
                  <a:pt x="301" y="139"/>
                  <a:pt x="298" y="140"/>
                </a:cubicBezTo>
                <a:cubicBezTo>
                  <a:pt x="289" y="143"/>
                  <a:pt x="282" y="148"/>
                  <a:pt x="276" y="155"/>
                </a:cubicBezTo>
                <a:cubicBezTo>
                  <a:pt x="274" y="158"/>
                  <a:pt x="273" y="161"/>
                  <a:pt x="275" y="164"/>
                </a:cubicBezTo>
                <a:cubicBezTo>
                  <a:pt x="276" y="167"/>
                  <a:pt x="279" y="167"/>
                  <a:pt x="282" y="167"/>
                </a:cubicBezTo>
                <a:cubicBezTo>
                  <a:pt x="294" y="166"/>
                  <a:pt x="303" y="155"/>
                  <a:pt x="303" y="143"/>
                </a:cubicBezTo>
                <a:close/>
                <a:moveTo>
                  <a:pt x="207" y="103"/>
                </a:moveTo>
                <a:cubicBezTo>
                  <a:pt x="202" y="113"/>
                  <a:pt x="203" y="123"/>
                  <a:pt x="203" y="133"/>
                </a:cubicBezTo>
                <a:cubicBezTo>
                  <a:pt x="203" y="134"/>
                  <a:pt x="202" y="135"/>
                  <a:pt x="203" y="136"/>
                </a:cubicBezTo>
                <a:cubicBezTo>
                  <a:pt x="204" y="140"/>
                  <a:pt x="207" y="144"/>
                  <a:pt x="207" y="148"/>
                </a:cubicBezTo>
                <a:cubicBezTo>
                  <a:pt x="207" y="152"/>
                  <a:pt x="204" y="157"/>
                  <a:pt x="203" y="161"/>
                </a:cubicBezTo>
                <a:cubicBezTo>
                  <a:pt x="203" y="163"/>
                  <a:pt x="205" y="165"/>
                  <a:pt x="206" y="168"/>
                </a:cubicBezTo>
                <a:cubicBezTo>
                  <a:pt x="207" y="169"/>
                  <a:pt x="208" y="172"/>
                  <a:pt x="206" y="173"/>
                </a:cubicBezTo>
                <a:cubicBezTo>
                  <a:pt x="204" y="173"/>
                  <a:pt x="202" y="173"/>
                  <a:pt x="200" y="172"/>
                </a:cubicBezTo>
                <a:cubicBezTo>
                  <a:pt x="199" y="172"/>
                  <a:pt x="198" y="170"/>
                  <a:pt x="197" y="169"/>
                </a:cubicBezTo>
                <a:cubicBezTo>
                  <a:pt x="195" y="167"/>
                  <a:pt x="193" y="167"/>
                  <a:pt x="190" y="168"/>
                </a:cubicBezTo>
                <a:cubicBezTo>
                  <a:pt x="186" y="170"/>
                  <a:pt x="181" y="172"/>
                  <a:pt x="176" y="174"/>
                </a:cubicBezTo>
                <a:cubicBezTo>
                  <a:pt x="171" y="175"/>
                  <a:pt x="166" y="174"/>
                  <a:pt x="163" y="170"/>
                </a:cubicBezTo>
                <a:cubicBezTo>
                  <a:pt x="159" y="165"/>
                  <a:pt x="159" y="160"/>
                  <a:pt x="161" y="155"/>
                </a:cubicBezTo>
                <a:cubicBezTo>
                  <a:pt x="163" y="150"/>
                  <a:pt x="167" y="146"/>
                  <a:pt x="172" y="143"/>
                </a:cubicBezTo>
                <a:cubicBezTo>
                  <a:pt x="177" y="140"/>
                  <a:pt x="183" y="138"/>
                  <a:pt x="189" y="135"/>
                </a:cubicBezTo>
                <a:cubicBezTo>
                  <a:pt x="195" y="133"/>
                  <a:pt x="195" y="133"/>
                  <a:pt x="196" y="127"/>
                </a:cubicBezTo>
                <a:cubicBezTo>
                  <a:pt x="197" y="121"/>
                  <a:pt x="197" y="116"/>
                  <a:pt x="199" y="111"/>
                </a:cubicBezTo>
                <a:cubicBezTo>
                  <a:pt x="200" y="107"/>
                  <a:pt x="202" y="105"/>
                  <a:pt x="204" y="102"/>
                </a:cubicBezTo>
                <a:cubicBezTo>
                  <a:pt x="205" y="102"/>
                  <a:pt x="206" y="103"/>
                  <a:pt x="207" y="103"/>
                </a:cubicBezTo>
                <a:close/>
                <a:moveTo>
                  <a:pt x="195" y="154"/>
                </a:moveTo>
                <a:cubicBezTo>
                  <a:pt x="195" y="148"/>
                  <a:pt x="189" y="142"/>
                  <a:pt x="185" y="143"/>
                </a:cubicBezTo>
                <a:cubicBezTo>
                  <a:pt x="177" y="145"/>
                  <a:pt x="171" y="149"/>
                  <a:pt x="167" y="157"/>
                </a:cubicBezTo>
                <a:cubicBezTo>
                  <a:pt x="165" y="162"/>
                  <a:pt x="169" y="168"/>
                  <a:pt x="174" y="167"/>
                </a:cubicBezTo>
                <a:cubicBezTo>
                  <a:pt x="181" y="167"/>
                  <a:pt x="187" y="164"/>
                  <a:pt x="191" y="159"/>
                </a:cubicBezTo>
                <a:cubicBezTo>
                  <a:pt x="193" y="158"/>
                  <a:pt x="194" y="155"/>
                  <a:pt x="195" y="154"/>
                </a:cubicBezTo>
                <a:close/>
                <a:moveTo>
                  <a:pt x="289" y="195"/>
                </a:moveTo>
                <a:cubicBezTo>
                  <a:pt x="289" y="196"/>
                  <a:pt x="288" y="197"/>
                  <a:pt x="288" y="197"/>
                </a:cubicBezTo>
                <a:cubicBezTo>
                  <a:pt x="286" y="198"/>
                  <a:pt x="284" y="199"/>
                  <a:pt x="282" y="199"/>
                </a:cubicBezTo>
                <a:cubicBezTo>
                  <a:pt x="257" y="202"/>
                  <a:pt x="231" y="206"/>
                  <a:pt x="206" y="208"/>
                </a:cubicBezTo>
                <a:cubicBezTo>
                  <a:pt x="171" y="211"/>
                  <a:pt x="137" y="216"/>
                  <a:pt x="104" y="225"/>
                </a:cubicBezTo>
                <a:cubicBezTo>
                  <a:pt x="102" y="225"/>
                  <a:pt x="100" y="225"/>
                  <a:pt x="98" y="224"/>
                </a:cubicBezTo>
                <a:cubicBezTo>
                  <a:pt x="98" y="224"/>
                  <a:pt x="98" y="224"/>
                  <a:pt x="98" y="223"/>
                </a:cubicBezTo>
                <a:cubicBezTo>
                  <a:pt x="97" y="223"/>
                  <a:pt x="97" y="222"/>
                  <a:pt x="98" y="222"/>
                </a:cubicBezTo>
                <a:cubicBezTo>
                  <a:pt x="99" y="221"/>
                  <a:pt x="101" y="219"/>
                  <a:pt x="103" y="219"/>
                </a:cubicBezTo>
                <a:cubicBezTo>
                  <a:pt x="123" y="215"/>
                  <a:pt x="143" y="209"/>
                  <a:pt x="164" y="206"/>
                </a:cubicBezTo>
                <a:cubicBezTo>
                  <a:pt x="202" y="201"/>
                  <a:pt x="241" y="197"/>
                  <a:pt x="279" y="193"/>
                </a:cubicBezTo>
                <a:cubicBezTo>
                  <a:pt x="282" y="193"/>
                  <a:pt x="285" y="193"/>
                  <a:pt x="287" y="193"/>
                </a:cubicBezTo>
                <a:cubicBezTo>
                  <a:pt x="288" y="193"/>
                  <a:pt x="288" y="194"/>
                  <a:pt x="289" y="195"/>
                </a:cubicBezTo>
                <a:close/>
                <a:moveTo>
                  <a:pt x="244" y="65"/>
                </a:moveTo>
                <a:cubicBezTo>
                  <a:pt x="244" y="65"/>
                  <a:pt x="244" y="65"/>
                  <a:pt x="244" y="65"/>
                </a:cubicBezTo>
                <a:cubicBezTo>
                  <a:pt x="223" y="65"/>
                  <a:pt x="202" y="65"/>
                  <a:pt x="181" y="65"/>
                </a:cubicBezTo>
                <a:cubicBezTo>
                  <a:pt x="165" y="66"/>
                  <a:pt x="148" y="66"/>
                  <a:pt x="131" y="67"/>
                </a:cubicBezTo>
                <a:cubicBezTo>
                  <a:pt x="117" y="68"/>
                  <a:pt x="103" y="70"/>
                  <a:pt x="89" y="73"/>
                </a:cubicBezTo>
                <a:cubicBezTo>
                  <a:pt x="79" y="74"/>
                  <a:pt x="68" y="77"/>
                  <a:pt x="58" y="80"/>
                </a:cubicBezTo>
                <a:cubicBezTo>
                  <a:pt x="48" y="83"/>
                  <a:pt x="41" y="89"/>
                  <a:pt x="35" y="98"/>
                </a:cubicBezTo>
                <a:cubicBezTo>
                  <a:pt x="24" y="113"/>
                  <a:pt x="18" y="130"/>
                  <a:pt x="13" y="148"/>
                </a:cubicBezTo>
                <a:cubicBezTo>
                  <a:pt x="5" y="176"/>
                  <a:pt x="7" y="204"/>
                  <a:pt x="9" y="233"/>
                </a:cubicBezTo>
                <a:cubicBezTo>
                  <a:pt x="10" y="245"/>
                  <a:pt x="15" y="258"/>
                  <a:pt x="24" y="267"/>
                </a:cubicBezTo>
                <a:cubicBezTo>
                  <a:pt x="41" y="285"/>
                  <a:pt x="63" y="291"/>
                  <a:pt x="87" y="289"/>
                </a:cubicBezTo>
                <a:cubicBezTo>
                  <a:pt x="105" y="288"/>
                  <a:pt x="122" y="285"/>
                  <a:pt x="139" y="283"/>
                </a:cubicBezTo>
                <a:cubicBezTo>
                  <a:pt x="169" y="280"/>
                  <a:pt x="200" y="274"/>
                  <a:pt x="230" y="266"/>
                </a:cubicBezTo>
                <a:cubicBezTo>
                  <a:pt x="245" y="262"/>
                  <a:pt x="260" y="258"/>
                  <a:pt x="275" y="254"/>
                </a:cubicBezTo>
                <a:cubicBezTo>
                  <a:pt x="301" y="246"/>
                  <a:pt x="328" y="242"/>
                  <a:pt x="353" y="232"/>
                </a:cubicBezTo>
                <a:cubicBezTo>
                  <a:pt x="355" y="231"/>
                  <a:pt x="359" y="231"/>
                  <a:pt x="362" y="231"/>
                </a:cubicBezTo>
                <a:cubicBezTo>
                  <a:pt x="367" y="232"/>
                  <a:pt x="368" y="234"/>
                  <a:pt x="368" y="240"/>
                </a:cubicBezTo>
                <a:cubicBezTo>
                  <a:pt x="366" y="255"/>
                  <a:pt x="365" y="270"/>
                  <a:pt x="363" y="285"/>
                </a:cubicBezTo>
                <a:cubicBezTo>
                  <a:pt x="363" y="289"/>
                  <a:pt x="362" y="293"/>
                  <a:pt x="363" y="297"/>
                </a:cubicBezTo>
                <a:cubicBezTo>
                  <a:pt x="364" y="308"/>
                  <a:pt x="377" y="317"/>
                  <a:pt x="387" y="312"/>
                </a:cubicBezTo>
                <a:cubicBezTo>
                  <a:pt x="389" y="312"/>
                  <a:pt x="391" y="311"/>
                  <a:pt x="393" y="310"/>
                </a:cubicBezTo>
                <a:cubicBezTo>
                  <a:pt x="414" y="300"/>
                  <a:pt x="434" y="290"/>
                  <a:pt x="452" y="276"/>
                </a:cubicBezTo>
                <a:cubicBezTo>
                  <a:pt x="481" y="256"/>
                  <a:pt x="509" y="235"/>
                  <a:pt x="539" y="217"/>
                </a:cubicBezTo>
                <a:cubicBezTo>
                  <a:pt x="553" y="209"/>
                  <a:pt x="565" y="199"/>
                  <a:pt x="578" y="190"/>
                </a:cubicBezTo>
                <a:cubicBezTo>
                  <a:pt x="583" y="186"/>
                  <a:pt x="588" y="182"/>
                  <a:pt x="593" y="178"/>
                </a:cubicBezTo>
                <a:cubicBezTo>
                  <a:pt x="609" y="167"/>
                  <a:pt x="623" y="155"/>
                  <a:pt x="636" y="141"/>
                </a:cubicBezTo>
                <a:cubicBezTo>
                  <a:pt x="639" y="138"/>
                  <a:pt x="642" y="134"/>
                  <a:pt x="645" y="129"/>
                </a:cubicBezTo>
                <a:cubicBezTo>
                  <a:pt x="649" y="123"/>
                  <a:pt x="647" y="115"/>
                  <a:pt x="642" y="110"/>
                </a:cubicBezTo>
                <a:cubicBezTo>
                  <a:pt x="638" y="107"/>
                  <a:pt x="634" y="105"/>
                  <a:pt x="630" y="103"/>
                </a:cubicBezTo>
                <a:cubicBezTo>
                  <a:pt x="601" y="87"/>
                  <a:pt x="573" y="70"/>
                  <a:pt x="542" y="59"/>
                </a:cubicBezTo>
                <a:cubicBezTo>
                  <a:pt x="533" y="56"/>
                  <a:pt x="524" y="53"/>
                  <a:pt x="515" y="49"/>
                </a:cubicBezTo>
                <a:cubicBezTo>
                  <a:pt x="484" y="34"/>
                  <a:pt x="451" y="25"/>
                  <a:pt x="419" y="14"/>
                </a:cubicBezTo>
                <a:cubicBezTo>
                  <a:pt x="411" y="11"/>
                  <a:pt x="402" y="10"/>
                  <a:pt x="394" y="11"/>
                </a:cubicBezTo>
                <a:cubicBezTo>
                  <a:pt x="383" y="12"/>
                  <a:pt x="376" y="18"/>
                  <a:pt x="370" y="26"/>
                </a:cubicBezTo>
                <a:cubicBezTo>
                  <a:pt x="366" y="34"/>
                  <a:pt x="362" y="42"/>
                  <a:pt x="361" y="52"/>
                </a:cubicBezTo>
                <a:cubicBezTo>
                  <a:pt x="360" y="56"/>
                  <a:pt x="359" y="60"/>
                  <a:pt x="358" y="63"/>
                </a:cubicBezTo>
                <a:cubicBezTo>
                  <a:pt x="357" y="67"/>
                  <a:pt x="355" y="69"/>
                  <a:pt x="352" y="68"/>
                </a:cubicBezTo>
                <a:cubicBezTo>
                  <a:pt x="341" y="68"/>
                  <a:pt x="331" y="68"/>
                  <a:pt x="321" y="68"/>
                </a:cubicBezTo>
                <a:cubicBezTo>
                  <a:pt x="295" y="67"/>
                  <a:pt x="270" y="66"/>
                  <a:pt x="244" y="65"/>
                </a:cubicBezTo>
                <a:close/>
              </a:path>
            </a:pathLst>
          </a:custGeom>
          <a:solidFill>
            <a:schemeClr val="tx1"/>
          </a:solidFill>
          <a:ln w="9525">
            <a:noFill/>
          </a:ln>
        </p:spPr>
        <p:txBody>
          <a:bodyPr/>
          <a:p>
            <a:endParaRPr lang="zh-CN" altLang="en-US"/>
          </a:p>
        </p:txBody>
      </p:sp>
      <p:cxnSp>
        <p:nvCxnSpPr>
          <p:cNvPr id="13" name="直接连接符 12"/>
          <p:cNvCxnSpPr/>
          <p:nvPr/>
        </p:nvCxnSpPr>
        <p:spPr>
          <a:xfrm>
            <a:off x="0" y="827088"/>
            <a:ext cx="12192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9398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965" name="文本框 1"/>
          <p:cNvSpPr txBox="1"/>
          <p:nvPr/>
        </p:nvSpPr>
        <p:spPr>
          <a:xfrm>
            <a:off x="1566863" y="123825"/>
            <a:ext cx="5427662" cy="582613"/>
          </a:xfrm>
          <a:prstGeom prst="rect">
            <a:avLst/>
          </a:prstGeom>
          <a:noFill/>
          <a:ln w="9525">
            <a:noFill/>
          </a:ln>
        </p:spPr>
        <p:txBody>
          <a:bodyPr wrap="none" anchor="t">
            <a:spAutoFit/>
          </a:bodyPr>
          <a:p>
            <a:r>
              <a:rPr lang="en-US" altLang="zh-CN" sz="3200" b="1" dirty="0">
                <a:solidFill>
                  <a:schemeClr val="tx2"/>
                </a:solidFill>
                <a:latin typeface="微软雅黑" panose="020B0503020204020204" charset="-122"/>
                <a:ea typeface="微软雅黑" panose="020B0503020204020204" charset="-122"/>
                <a:sym typeface="微软雅黑" panose="020B0503020204020204" charset="-122"/>
              </a:rPr>
              <a:t>3.</a:t>
            </a:r>
            <a:r>
              <a:rPr lang="zh-CN" altLang="en-US" sz="3200" b="1" dirty="0">
                <a:solidFill>
                  <a:schemeClr val="tx2"/>
                </a:solidFill>
                <a:latin typeface="微软雅黑" panose="020B0503020204020204" charset="-122"/>
                <a:ea typeface="微软雅黑" panose="020B0503020204020204" charset="-122"/>
                <a:sym typeface="微软雅黑" panose="020B0503020204020204" charset="-122"/>
              </a:rPr>
              <a:t>为什么要正确处理矛盾心理</a:t>
            </a:r>
            <a:endParaRPr lang="zh-CN" altLang="en-US" sz="3200" b="1" dirty="0">
              <a:solidFill>
                <a:schemeClr val="tx2"/>
              </a:solidFill>
              <a:latin typeface="微软雅黑" panose="020B0503020204020204" charset="-122"/>
              <a:ea typeface="微软雅黑" panose="020B0503020204020204" charset="-122"/>
              <a:sym typeface="微软雅黑" panose="020B0503020204020204" charset="-122"/>
            </a:endParaRPr>
          </a:p>
        </p:txBody>
      </p:sp>
      <p:sp>
        <p:nvSpPr>
          <p:cNvPr id="40966" name="文本框 3"/>
          <p:cNvSpPr txBox="1"/>
          <p:nvPr/>
        </p:nvSpPr>
        <p:spPr>
          <a:xfrm>
            <a:off x="492125" y="1362075"/>
            <a:ext cx="10755313" cy="565150"/>
          </a:xfrm>
          <a:prstGeom prst="rect">
            <a:avLst/>
          </a:prstGeom>
          <a:noFill/>
          <a:ln w="9525">
            <a:noFill/>
          </a:ln>
        </p:spPr>
        <p:txBody>
          <a:bodyPr wrap="square" anchor="t">
            <a:spAutoFit/>
          </a:bodyPr>
          <a:p>
            <a:pPr>
              <a:lnSpc>
                <a:spcPct val="110000"/>
              </a:lnSpc>
            </a:pPr>
            <a:r>
              <a:rPr lang="zh-CN" altLang="en-US" sz="2800" b="1">
                <a:latin typeface="等线" panose="02010600030101010101" charset="-122"/>
                <a:ea typeface="等线" panose="02010600030101010101" charset="-122"/>
                <a:sym typeface="Wingdings" panose="05000000000000000000" charset="0"/>
              </a:rPr>
              <a:t>有人说：“丽丽的矛盾心理不需要处理。”这种说法对吗？为什么？</a:t>
            </a:r>
            <a:endParaRPr lang="zh-CN" altLang="en-US" sz="2800" b="1">
              <a:latin typeface="等线" panose="02010600030101010101" charset="-122"/>
              <a:ea typeface="等线" panose="02010600030101010101" charset="-122"/>
            </a:endParaRPr>
          </a:p>
        </p:txBody>
      </p:sp>
      <p:sp>
        <p:nvSpPr>
          <p:cNvPr id="5" name="文本框 4"/>
          <p:cNvSpPr txBox="1"/>
          <p:nvPr/>
        </p:nvSpPr>
        <p:spPr>
          <a:xfrm>
            <a:off x="890905" y="2306955"/>
            <a:ext cx="10292715" cy="2676525"/>
          </a:xfrm>
          <a:prstGeom prst="rect">
            <a:avLst/>
          </a:prstGeom>
          <a:noFill/>
          <a:ln w="9525">
            <a:noFill/>
          </a:ln>
        </p:spPr>
        <p:txBody>
          <a:bodyPr wrap="square" anchor="t">
            <a:spAutoFit/>
          </a:bodyPr>
          <a:p>
            <a:pPr>
              <a:buClrTx/>
              <a:buSzTx/>
            </a:pPr>
            <a:r>
              <a:rPr lang="zh-CN" altLang="en-US" sz="2800">
                <a:solidFill>
                  <a:srgbClr val="FF0000"/>
                </a:solidFill>
                <a:latin typeface="宋体" panose="02010600030101010101" pitchFamily="2" charset="-122"/>
                <a:ea typeface="宋体" panose="02010600030101010101" pitchFamily="2" charset="-122"/>
              </a:rPr>
              <a:t>判断：</a:t>
            </a:r>
            <a:r>
              <a:rPr lang="zh-CN" altLang="en-US" sz="2800">
                <a:latin typeface="宋体" panose="02010600030101010101" pitchFamily="2" charset="-122"/>
                <a:ea typeface="宋体" panose="02010600030101010101" pitchFamily="2" charset="-122"/>
              </a:rPr>
              <a:t>这种说法是错误的，是没有正确认识和对待矛盾心理的表现。</a:t>
            </a:r>
            <a:endParaRPr lang="zh-CN" altLang="en-US" sz="2800">
              <a:latin typeface="宋体" panose="02010600030101010101" pitchFamily="2" charset="-122"/>
              <a:ea typeface="宋体" panose="02010600030101010101" pitchFamily="2" charset="-122"/>
            </a:endParaRPr>
          </a:p>
          <a:p>
            <a:pPr>
              <a:buClrTx/>
              <a:buSzTx/>
            </a:pPr>
            <a:r>
              <a:rPr lang="zh-CN" altLang="en-US" sz="2800">
                <a:solidFill>
                  <a:srgbClr val="FF0000"/>
                </a:solidFill>
                <a:latin typeface="宋体" panose="02010600030101010101" pitchFamily="2" charset="-122"/>
                <a:ea typeface="宋体" panose="02010600030101010101" pitchFamily="2" charset="-122"/>
                <a:sym typeface="Wingdings" panose="05000000000000000000" charset="0"/>
              </a:rPr>
              <a:t>理由：</a:t>
            </a:r>
            <a:r>
              <a:rPr lang="zh-CN" altLang="en-US" sz="2800">
                <a:latin typeface="Calibri" panose="020F0502020204030204" pitchFamily="34" charset="0"/>
                <a:ea typeface="宋体" panose="02010600030101010101" pitchFamily="2" charset="-122"/>
                <a:sym typeface="Wingdings" panose="05000000000000000000" charset="0"/>
              </a:rPr>
              <a:t>①</a:t>
            </a:r>
            <a:r>
              <a:rPr lang="zh-CN" altLang="en-US" sz="2800">
                <a:latin typeface="宋体" panose="02010600030101010101" pitchFamily="2" charset="-122"/>
                <a:ea typeface="宋体" panose="02010600030101010101" pitchFamily="2" charset="-122"/>
                <a:sym typeface="Wingdings" panose="05000000000000000000" charset="0"/>
              </a:rPr>
              <a:t>青春期的矛盾心理有时让我们烦恼，但也为我们的成长提供了契机。</a:t>
            </a:r>
            <a:r>
              <a:rPr lang="zh-CN" altLang="en-US" sz="2800">
                <a:latin typeface="Calibri" panose="020F0502020204030204" pitchFamily="34" charset="0"/>
                <a:ea typeface="宋体" panose="02010600030101010101" pitchFamily="2" charset="-122"/>
                <a:sym typeface="Wingdings" panose="05000000000000000000" charset="0"/>
              </a:rPr>
              <a:t>②</a:t>
            </a:r>
            <a:r>
              <a:rPr lang="zh-CN" altLang="en-US" sz="2800">
                <a:latin typeface="宋体" panose="02010600030101010101" pitchFamily="2" charset="-122"/>
                <a:ea typeface="宋体" panose="02010600030101010101" pitchFamily="2" charset="-122"/>
                <a:sym typeface="Wingdings" panose="05000000000000000000" charset="0"/>
              </a:rPr>
              <a:t>积极面对和正确处理这些心理矛盾，我们才能健康成长。</a:t>
            </a:r>
            <a:r>
              <a:rPr lang="zh-CN" altLang="en-US" sz="2800">
                <a:latin typeface="Calibri" panose="020F0502020204030204" pitchFamily="34" charset="0"/>
                <a:ea typeface="宋体" panose="02010600030101010101" pitchFamily="2" charset="-122"/>
                <a:sym typeface="Wingdings" panose="05000000000000000000" charset="0"/>
              </a:rPr>
              <a:t>③</a:t>
            </a:r>
            <a:r>
              <a:rPr lang="zh-CN" altLang="en-US" sz="2800">
                <a:solidFill>
                  <a:srgbClr val="FF0000"/>
                </a:solidFill>
                <a:latin typeface="Calibri" panose="020F0502020204030204" pitchFamily="34" charset="0"/>
                <a:ea typeface="宋体" panose="02010600030101010101" pitchFamily="2" charset="-122"/>
                <a:sym typeface="Wingdings" panose="05000000000000000000" charset="0"/>
              </a:rPr>
              <a:t>（危害）</a:t>
            </a:r>
            <a:r>
              <a:rPr lang="zh-CN" altLang="en-US" sz="2800">
                <a:latin typeface="宋体" panose="02010600030101010101" pitchFamily="2" charset="-122"/>
                <a:ea typeface="宋体" panose="02010600030101010101" pitchFamily="2" charset="-122"/>
                <a:sym typeface="Wingdings" panose="05000000000000000000" charset="0"/>
              </a:rPr>
              <a:t>青春期的矛盾心理如果得不到有效的处理不仅不利于我们自身的健康成长，也不利于维护亲情和友情。</a:t>
            </a:r>
            <a:endParaRPr lang="zh-CN" altLang="en-US" sz="2800">
              <a:latin typeface="宋体" panose="02010600030101010101" pitchFamily="2" charset="-122"/>
              <a:ea typeface="宋体" panose="02010600030101010101" pitchFamily="2" charset="-122"/>
              <a:sym typeface="Wingdings" panose="05000000000000000000" charset="0"/>
            </a:endParaRPr>
          </a:p>
        </p:txBody>
      </p:sp>
      <p:sp>
        <p:nvSpPr>
          <p:cNvPr id="100" name="文本框 99"/>
          <p:cNvSpPr txBox="1"/>
          <p:nvPr/>
        </p:nvSpPr>
        <p:spPr>
          <a:xfrm>
            <a:off x="1457325" y="5324475"/>
            <a:ext cx="8224838" cy="584200"/>
          </a:xfrm>
          <a:prstGeom prst="rect">
            <a:avLst/>
          </a:prstGeom>
          <a:solidFill>
            <a:srgbClr val="FBE5D6"/>
          </a:solidFill>
          <a:ln w="9525">
            <a:noFill/>
          </a:ln>
        </p:spPr>
        <p:txBody>
          <a:bodyPr wrap="square" anchor="t">
            <a:spAutoFit/>
          </a:bodyPr>
          <a:p>
            <a:pPr algn="ctr"/>
            <a:r>
              <a:rPr lang="zh-CN" altLang="en-US" sz="3200" b="1">
                <a:latin typeface="黑体" panose="02010609060101010101" charset="-122"/>
                <a:ea typeface="黑体" panose="02010609060101010101" charset="-122"/>
              </a:rPr>
              <a:t>那么，怎样正确处理青春期的矛盾心理呢？</a:t>
            </a:r>
            <a:endParaRPr lang="zh-CN" altLang="en-US" sz="3200" b="1">
              <a:latin typeface="黑体" panose="02010609060101010101" charset="-122"/>
              <a:ea typeface="黑体" panose="02010609060101010101"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0" grpId="1"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0" y="0"/>
            <a:ext cx="12192000" cy="881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41986" name="Freeform 9"/>
          <p:cNvSpPr>
            <a:spLocks noEditPoints="1"/>
          </p:cNvSpPr>
          <p:nvPr/>
        </p:nvSpPr>
        <p:spPr>
          <a:xfrm>
            <a:off x="330200" y="203200"/>
            <a:ext cx="844550" cy="425450"/>
          </a:xfrm>
          <a:custGeom>
            <a:avLst/>
            <a:gdLst/>
            <a:ahLst/>
            <a:cxnLst>
              <a:cxn ang="0">
                <a:pos x="245110" y="396466"/>
              </a:cxn>
              <a:cxn ang="0">
                <a:pos x="26808" y="353988"/>
              </a:cxn>
              <a:cxn ang="0">
                <a:pos x="40851" y="115850"/>
              </a:cxn>
              <a:cxn ang="0">
                <a:pos x="199152" y="78521"/>
              </a:cxn>
              <a:cxn ang="0">
                <a:pos x="451922" y="70797"/>
              </a:cxn>
              <a:cxn ang="0">
                <a:pos x="725118" y="81095"/>
              </a:cxn>
              <a:cxn ang="0">
                <a:pos x="837460" y="162191"/>
              </a:cxn>
              <a:cxn ang="0">
                <a:pos x="640861" y="357850"/>
              </a:cxn>
              <a:cxn ang="0">
                <a:pos x="454475" y="370722"/>
              </a:cxn>
              <a:cxn ang="0">
                <a:pos x="180003" y="166052"/>
              </a:cxn>
              <a:cxn ang="0">
                <a:pos x="431496" y="229126"/>
              </a:cxn>
              <a:cxn ang="0">
                <a:pos x="431496" y="229126"/>
              </a:cxn>
              <a:cxn ang="0">
                <a:pos x="474901" y="213680"/>
              </a:cxn>
              <a:cxn ang="0">
                <a:pos x="509370" y="220116"/>
              </a:cxn>
              <a:cxn ang="0">
                <a:pos x="506817" y="212393"/>
              </a:cxn>
              <a:cxn ang="0">
                <a:pos x="183832" y="225265"/>
              </a:cxn>
              <a:cxn ang="0">
                <a:pos x="187662" y="190510"/>
              </a:cxn>
              <a:cxn ang="0">
                <a:pos x="436603" y="133871"/>
              </a:cxn>
              <a:cxn ang="0">
                <a:pos x="437879" y="190510"/>
              </a:cxn>
              <a:cxn ang="0">
                <a:pos x="505540" y="185361"/>
              </a:cxn>
              <a:cxn ang="0">
                <a:pos x="506817" y="127435"/>
              </a:cxn>
              <a:cxn ang="0">
                <a:pos x="514476" y="131297"/>
              </a:cxn>
              <a:cxn ang="0">
                <a:pos x="478731" y="135159"/>
              </a:cxn>
              <a:cxn ang="0">
                <a:pos x="472348" y="190510"/>
              </a:cxn>
              <a:cxn ang="0">
                <a:pos x="462135" y="162191"/>
              </a:cxn>
              <a:cxn ang="0">
                <a:pos x="326814" y="218829"/>
              </a:cxn>
              <a:cxn ang="0">
                <a:pos x="326814" y="167339"/>
              </a:cxn>
              <a:cxn ang="0">
                <a:pos x="292345" y="190510"/>
              </a:cxn>
              <a:cxn ang="0">
                <a:pos x="310217" y="173776"/>
              </a:cxn>
              <a:cxn ang="0">
                <a:pos x="162130" y="305073"/>
              </a:cxn>
              <a:cxn ang="0">
                <a:pos x="321707" y="275467"/>
              </a:cxn>
              <a:cxn ang="0">
                <a:pos x="158300" y="315371"/>
              </a:cxn>
              <a:cxn ang="0">
                <a:pos x="351069" y="222690"/>
              </a:cxn>
              <a:cxn ang="0">
                <a:pos x="403411" y="185361"/>
              </a:cxn>
              <a:cxn ang="0">
                <a:pos x="393198" y="227839"/>
              </a:cxn>
              <a:cxn ang="0">
                <a:pos x="352346" y="199520"/>
              </a:cxn>
              <a:cxn ang="0">
                <a:pos x="264259" y="132584"/>
              </a:cxn>
              <a:cxn ang="0">
                <a:pos x="259153" y="207244"/>
              </a:cxn>
              <a:cxn ang="0">
                <a:pos x="251493" y="217541"/>
              </a:cxn>
              <a:cxn ang="0">
                <a:pos x="205535" y="199520"/>
              </a:cxn>
              <a:cxn ang="0">
                <a:pos x="254046" y="142882"/>
              </a:cxn>
              <a:cxn ang="0">
                <a:pos x="236174" y="184073"/>
              </a:cxn>
              <a:cxn ang="0">
                <a:pos x="248940" y="198233"/>
              </a:cxn>
              <a:cxn ang="0">
                <a:pos x="262983" y="267743"/>
              </a:cxn>
              <a:cxn ang="0">
                <a:pos x="125108" y="285765"/>
              </a:cxn>
              <a:cxn ang="0">
                <a:pos x="366389" y="248435"/>
              </a:cxn>
              <a:cxn ang="0">
                <a:pos x="231067" y="83669"/>
              </a:cxn>
              <a:cxn ang="0">
                <a:pos x="44681" y="126148"/>
              </a:cxn>
              <a:cxn ang="0">
                <a:pos x="111065" y="372009"/>
              </a:cxn>
              <a:cxn ang="0">
                <a:pos x="450645" y="298637"/>
              </a:cxn>
              <a:cxn ang="0">
                <a:pos x="463412" y="382307"/>
              </a:cxn>
              <a:cxn ang="0">
                <a:pos x="688096" y="279328"/>
              </a:cxn>
              <a:cxn ang="0">
                <a:pos x="823418" y="166052"/>
              </a:cxn>
              <a:cxn ang="0">
                <a:pos x="657457" y="63074"/>
              </a:cxn>
              <a:cxn ang="0">
                <a:pos x="460858" y="66935"/>
              </a:cxn>
              <a:cxn ang="0">
                <a:pos x="311494" y="83669"/>
              </a:cxn>
            </a:cxnLst>
            <a:pathLst>
              <a:path w="661" h="330">
                <a:moveTo>
                  <a:pt x="357" y="264"/>
                </a:moveTo>
                <a:cubicBezTo>
                  <a:pt x="343" y="268"/>
                  <a:pt x="330" y="272"/>
                  <a:pt x="317" y="275"/>
                </a:cubicBezTo>
                <a:cubicBezTo>
                  <a:pt x="295" y="281"/>
                  <a:pt x="273" y="287"/>
                  <a:pt x="251" y="293"/>
                </a:cubicBezTo>
                <a:cubicBezTo>
                  <a:pt x="231" y="298"/>
                  <a:pt x="212" y="304"/>
                  <a:pt x="192" y="308"/>
                </a:cubicBezTo>
                <a:cubicBezTo>
                  <a:pt x="164" y="313"/>
                  <a:pt x="136" y="319"/>
                  <a:pt x="107" y="319"/>
                </a:cubicBezTo>
                <a:cubicBezTo>
                  <a:pt x="99" y="319"/>
                  <a:pt x="90" y="318"/>
                  <a:pt x="82" y="317"/>
                </a:cubicBezTo>
                <a:cubicBezTo>
                  <a:pt x="69" y="316"/>
                  <a:pt x="58" y="310"/>
                  <a:pt x="48" y="301"/>
                </a:cubicBezTo>
                <a:cubicBezTo>
                  <a:pt x="39" y="292"/>
                  <a:pt x="29" y="285"/>
                  <a:pt x="21" y="275"/>
                </a:cubicBezTo>
                <a:cubicBezTo>
                  <a:pt x="8" y="261"/>
                  <a:pt x="3" y="244"/>
                  <a:pt x="1" y="226"/>
                </a:cubicBezTo>
                <a:cubicBezTo>
                  <a:pt x="0" y="215"/>
                  <a:pt x="1" y="203"/>
                  <a:pt x="1" y="191"/>
                </a:cubicBezTo>
                <a:cubicBezTo>
                  <a:pt x="1" y="164"/>
                  <a:pt x="7" y="137"/>
                  <a:pt x="19" y="112"/>
                </a:cubicBezTo>
                <a:cubicBezTo>
                  <a:pt x="23" y="105"/>
                  <a:pt x="27" y="97"/>
                  <a:pt x="32" y="90"/>
                </a:cubicBezTo>
                <a:cubicBezTo>
                  <a:pt x="36" y="84"/>
                  <a:pt x="43" y="81"/>
                  <a:pt x="49" y="78"/>
                </a:cubicBezTo>
                <a:cubicBezTo>
                  <a:pt x="63" y="71"/>
                  <a:pt x="79" y="68"/>
                  <a:pt x="95" y="67"/>
                </a:cubicBezTo>
                <a:cubicBezTo>
                  <a:pt x="103" y="66"/>
                  <a:pt x="112" y="64"/>
                  <a:pt x="120" y="64"/>
                </a:cubicBezTo>
                <a:cubicBezTo>
                  <a:pt x="132" y="62"/>
                  <a:pt x="144" y="61"/>
                  <a:pt x="156" y="61"/>
                </a:cubicBezTo>
                <a:cubicBezTo>
                  <a:pt x="202" y="59"/>
                  <a:pt x="247" y="59"/>
                  <a:pt x="292" y="61"/>
                </a:cubicBezTo>
                <a:cubicBezTo>
                  <a:pt x="306" y="61"/>
                  <a:pt x="320" y="62"/>
                  <a:pt x="334" y="63"/>
                </a:cubicBezTo>
                <a:cubicBezTo>
                  <a:pt x="338" y="63"/>
                  <a:pt x="341" y="63"/>
                  <a:pt x="345" y="63"/>
                </a:cubicBezTo>
                <a:cubicBezTo>
                  <a:pt x="351" y="62"/>
                  <a:pt x="353" y="61"/>
                  <a:pt x="354" y="55"/>
                </a:cubicBezTo>
                <a:cubicBezTo>
                  <a:pt x="356" y="46"/>
                  <a:pt x="358" y="37"/>
                  <a:pt x="362" y="29"/>
                </a:cubicBezTo>
                <a:cubicBezTo>
                  <a:pt x="372" y="8"/>
                  <a:pt x="391" y="0"/>
                  <a:pt x="412" y="5"/>
                </a:cubicBezTo>
                <a:cubicBezTo>
                  <a:pt x="426" y="8"/>
                  <a:pt x="439" y="13"/>
                  <a:pt x="452" y="17"/>
                </a:cubicBezTo>
                <a:cubicBezTo>
                  <a:pt x="491" y="30"/>
                  <a:pt x="529" y="47"/>
                  <a:pt x="568" y="63"/>
                </a:cubicBezTo>
                <a:cubicBezTo>
                  <a:pt x="582" y="68"/>
                  <a:pt x="596" y="76"/>
                  <a:pt x="610" y="84"/>
                </a:cubicBezTo>
                <a:cubicBezTo>
                  <a:pt x="620" y="89"/>
                  <a:pt x="630" y="95"/>
                  <a:pt x="640" y="100"/>
                </a:cubicBezTo>
                <a:cubicBezTo>
                  <a:pt x="650" y="105"/>
                  <a:pt x="655" y="113"/>
                  <a:pt x="655" y="123"/>
                </a:cubicBezTo>
                <a:cubicBezTo>
                  <a:pt x="655" y="124"/>
                  <a:pt x="655" y="125"/>
                  <a:pt x="656" y="126"/>
                </a:cubicBezTo>
                <a:cubicBezTo>
                  <a:pt x="661" y="147"/>
                  <a:pt x="653" y="162"/>
                  <a:pt x="639" y="175"/>
                </a:cubicBezTo>
                <a:cubicBezTo>
                  <a:pt x="626" y="186"/>
                  <a:pt x="614" y="198"/>
                  <a:pt x="600" y="207"/>
                </a:cubicBezTo>
                <a:cubicBezTo>
                  <a:pt x="598" y="208"/>
                  <a:pt x="596" y="210"/>
                  <a:pt x="594" y="211"/>
                </a:cubicBezTo>
                <a:cubicBezTo>
                  <a:pt x="566" y="237"/>
                  <a:pt x="533" y="257"/>
                  <a:pt x="502" y="278"/>
                </a:cubicBezTo>
                <a:cubicBezTo>
                  <a:pt x="496" y="282"/>
                  <a:pt x="490" y="286"/>
                  <a:pt x="484" y="290"/>
                </a:cubicBezTo>
                <a:cubicBezTo>
                  <a:pt x="462" y="304"/>
                  <a:pt x="439" y="315"/>
                  <a:pt x="415" y="325"/>
                </a:cubicBezTo>
                <a:cubicBezTo>
                  <a:pt x="402" y="330"/>
                  <a:pt x="389" y="329"/>
                  <a:pt x="377" y="323"/>
                </a:cubicBezTo>
                <a:cubicBezTo>
                  <a:pt x="362" y="317"/>
                  <a:pt x="355" y="304"/>
                  <a:pt x="356" y="288"/>
                </a:cubicBezTo>
                <a:cubicBezTo>
                  <a:pt x="357" y="283"/>
                  <a:pt x="357" y="277"/>
                  <a:pt x="358" y="271"/>
                </a:cubicBezTo>
                <a:cubicBezTo>
                  <a:pt x="358" y="269"/>
                  <a:pt x="357" y="267"/>
                  <a:pt x="357" y="264"/>
                </a:cubicBezTo>
                <a:close/>
                <a:moveTo>
                  <a:pt x="144" y="136"/>
                </a:moveTo>
                <a:cubicBezTo>
                  <a:pt x="142" y="132"/>
                  <a:pt x="141" y="131"/>
                  <a:pt x="141" y="129"/>
                </a:cubicBezTo>
                <a:cubicBezTo>
                  <a:pt x="141" y="127"/>
                  <a:pt x="141" y="125"/>
                  <a:pt x="144" y="125"/>
                </a:cubicBezTo>
                <a:cubicBezTo>
                  <a:pt x="147" y="125"/>
                  <a:pt x="147" y="127"/>
                  <a:pt x="147" y="129"/>
                </a:cubicBezTo>
                <a:cubicBezTo>
                  <a:pt x="147" y="131"/>
                  <a:pt x="146" y="132"/>
                  <a:pt x="144" y="136"/>
                </a:cubicBezTo>
                <a:close/>
                <a:moveTo>
                  <a:pt x="338" y="178"/>
                </a:moveTo>
                <a:cubicBezTo>
                  <a:pt x="336" y="175"/>
                  <a:pt x="334" y="174"/>
                  <a:pt x="333" y="172"/>
                </a:cubicBezTo>
                <a:cubicBezTo>
                  <a:pt x="332" y="169"/>
                  <a:pt x="334" y="167"/>
                  <a:pt x="337" y="167"/>
                </a:cubicBezTo>
                <a:cubicBezTo>
                  <a:pt x="340" y="166"/>
                  <a:pt x="344" y="168"/>
                  <a:pt x="343" y="170"/>
                </a:cubicBezTo>
                <a:cubicBezTo>
                  <a:pt x="342" y="173"/>
                  <a:pt x="340" y="175"/>
                  <a:pt x="338" y="178"/>
                </a:cubicBezTo>
                <a:close/>
                <a:moveTo>
                  <a:pt x="361" y="175"/>
                </a:moveTo>
                <a:cubicBezTo>
                  <a:pt x="361" y="173"/>
                  <a:pt x="360" y="172"/>
                  <a:pt x="361" y="171"/>
                </a:cubicBezTo>
                <a:cubicBezTo>
                  <a:pt x="363" y="169"/>
                  <a:pt x="366" y="167"/>
                  <a:pt x="369" y="164"/>
                </a:cubicBezTo>
                <a:cubicBezTo>
                  <a:pt x="369" y="164"/>
                  <a:pt x="372" y="165"/>
                  <a:pt x="372" y="166"/>
                </a:cubicBezTo>
                <a:cubicBezTo>
                  <a:pt x="373" y="171"/>
                  <a:pt x="369" y="176"/>
                  <a:pt x="364" y="177"/>
                </a:cubicBezTo>
                <a:cubicBezTo>
                  <a:pt x="363" y="177"/>
                  <a:pt x="362" y="175"/>
                  <a:pt x="361" y="175"/>
                </a:cubicBezTo>
                <a:close/>
                <a:moveTo>
                  <a:pt x="400" y="168"/>
                </a:moveTo>
                <a:cubicBezTo>
                  <a:pt x="399" y="169"/>
                  <a:pt x="399" y="170"/>
                  <a:pt x="399" y="171"/>
                </a:cubicBezTo>
                <a:cubicBezTo>
                  <a:pt x="397" y="174"/>
                  <a:pt x="397" y="178"/>
                  <a:pt x="392" y="178"/>
                </a:cubicBezTo>
                <a:cubicBezTo>
                  <a:pt x="391" y="178"/>
                  <a:pt x="390" y="177"/>
                  <a:pt x="390" y="176"/>
                </a:cubicBezTo>
                <a:cubicBezTo>
                  <a:pt x="388" y="172"/>
                  <a:pt x="389" y="167"/>
                  <a:pt x="393" y="165"/>
                </a:cubicBezTo>
                <a:cubicBezTo>
                  <a:pt x="394" y="164"/>
                  <a:pt x="396" y="164"/>
                  <a:pt x="397" y="165"/>
                </a:cubicBezTo>
                <a:cubicBezTo>
                  <a:pt x="398" y="165"/>
                  <a:pt x="399" y="167"/>
                  <a:pt x="400" y="168"/>
                </a:cubicBezTo>
                <a:close/>
                <a:moveTo>
                  <a:pt x="149" y="150"/>
                </a:moveTo>
                <a:cubicBezTo>
                  <a:pt x="148" y="152"/>
                  <a:pt x="148" y="154"/>
                  <a:pt x="147" y="156"/>
                </a:cubicBezTo>
                <a:cubicBezTo>
                  <a:pt x="146" y="162"/>
                  <a:pt x="143" y="168"/>
                  <a:pt x="144" y="175"/>
                </a:cubicBezTo>
                <a:cubicBezTo>
                  <a:pt x="144" y="178"/>
                  <a:pt x="142" y="180"/>
                  <a:pt x="139" y="179"/>
                </a:cubicBezTo>
                <a:cubicBezTo>
                  <a:pt x="136" y="178"/>
                  <a:pt x="135" y="176"/>
                  <a:pt x="136" y="173"/>
                </a:cubicBezTo>
                <a:cubicBezTo>
                  <a:pt x="139" y="165"/>
                  <a:pt x="142" y="157"/>
                  <a:pt x="145" y="149"/>
                </a:cubicBezTo>
                <a:cubicBezTo>
                  <a:pt x="145" y="149"/>
                  <a:pt x="146" y="148"/>
                  <a:pt x="147" y="148"/>
                </a:cubicBezTo>
                <a:cubicBezTo>
                  <a:pt x="148" y="148"/>
                  <a:pt x="148" y="149"/>
                  <a:pt x="149" y="150"/>
                </a:cubicBezTo>
                <a:close/>
                <a:moveTo>
                  <a:pt x="337" y="125"/>
                </a:moveTo>
                <a:cubicBezTo>
                  <a:pt x="338" y="119"/>
                  <a:pt x="339" y="112"/>
                  <a:pt x="340" y="106"/>
                </a:cubicBezTo>
                <a:cubicBezTo>
                  <a:pt x="340" y="105"/>
                  <a:pt x="341" y="104"/>
                  <a:pt x="342" y="104"/>
                </a:cubicBezTo>
                <a:cubicBezTo>
                  <a:pt x="343" y="105"/>
                  <a:pt x="345" y="105"/>
                  <a:pt x="345" y="106"/>
                </a:cubicBezTo>
                <a:cubicBezTo>
                  <a:pt x="346" y="109"/>
                  <a:pt x="346" y="112"/>
                  <a:pt x="346" y="115"/>
                </a:cubicBezTo>
                <a:cubicBezTo>
                  <a:pt x="344" y="124"/>
                  <a:pt x="344" y="134"/>
                  <a:pt x="345" y="143"/>
                </a:cubicBezTo>
                <a:cubicBezTo>
                  <a:pt x="345" y="145"/>
                  <a:pt x="346" y="148"/>
                  <a:pt x="343" y="148"/>
                </a:cubicBezTo>
                <a:cubicBezTo>
                  <a:pt x="341" y="147"/>
                  <a:pt x="339" y="145"/>
                  <a:pt x="339" y="143"/>
                </a:cubicBezTo>
                <a:cubicBezTo>
                  <a:pt x="338" y="137"/>
                  <a:pt x="338" y="131"/>
                  <a:pt x="337" y="125"/>
                </a:cubicBezTo>
                <a:close/>
                <a:moveTo>
                  <a:pt x="403" y="102"/>
                </a:moveTo>
                <a:cubicBezTo>
                  <a:pt x="401" y="116"/>
                  <a:pt x="398" y="130"/>
                  <a:pt x="396" y="144"/>
                </a:cubicBezTo>
                <a:cubicBezTo>
                  <a:pt x="396" y="144"/>
                  <a:pt x="395" y="145"/>
                  <a:pt x="394" y="145"/>
                </a:cubicBezTo>
                <a:cubicBezTo>
                  <a:pt x="393" y="145"/>
                  <a:pt x="392" y="144"/>
                  <a:pt x="392" y="143"/>
                </a:cubicBezTo>
                <a:cubicBezTo>
                  <a:pt x="391" y="143"/>
                  <a:pt x="391" y="141"/>
                  <a:pt x="391" y="140"/>
                </a:cubicBezTo>
                <a:cubicBezTo>
                  <a:pt x="393" y="127"/>
                  <a:pt x="395" y="113"/>
                  <a:pt x="397" y="99"/>
                </a:cubicBezTo>
                <a:cubicBezTo>
                  <a:pt x="397" y="98"/>
                  <a:pt x="398" y="97"/>
                  <a:pt x="399" y="96"/>
                </a:cubicBezTo>
                <a:cubicBezTo>
                  <a:pt x="399" y="96"/>
                  <a:pt x="401" y="95"/>
                  <a:pt x="401" y="95"/>
                </a:cubicBezTo>
                <a:cubicBezTo>
                  <a:pt x="402" y="96"/>
                  <a:pt x="403" y="97"/>
                  <a:pt x="403" y="97"/>
                </a:cubicBezTo>
                <a:cubicBezTo>
                  <a:pt x="403" y="99"/>
                  <a:pt x="403" y="100"/>
                  <a:pt x="403" y="102"/>
                </a:cubicBezTo>
                <a:close/>
                <a:moveTo>
                  <a:pt x="362" y="126"/>
                </a:moveTo>
                <a:cubicBezTo>
                  <a:pt x="364" y="118"/>
                  <a:pt x="366" y="110"/>
                  <a:pt x="368" y="102"/>
                </a:cubicBezTo>
                <a:cubicBezTo>
                  <a:pt x="369" y="100"/>
                  <a:pt x="371" y="97"/>
                  <a:pt x="373" y="98"/>
                </a:cubicBezTo>
                <a:cubicBezTo>
                  <a:pt x="375" y="99"/>
                  <a:pt x="374" y="103"/>
                  <a:pt x="375" y="105"/>
                </a:cubicBezTo>
                <a:cubicBezTo>
                  <a:pt x="375" y="106"/>
                  <a:pt x="374" y="107"/>
                  <a:pt x="374" y="108"/>
                </a:cubicBezTo>
                <a:cubicBezTo>
                  <a:pt x="369" y="119"/>
                  <a:pt x="369" y="130"/>
                  <a:pt x="372" y="141"/>
                </a:cubicBezTo>
                <a:cubicBezTo>
                  <a:pt x="372" y="142"/>
                  <a:pt x="372" y="143"/>
                  <a:pt x="372" y="144"/>
                </a:cubicBezTo>
                <a:cubicBezTo>
                  <a:pt x="372" y="146"/>
                  <a:pt x="373" y="148"/>
                  <a:pt x="370" y="148"/>
                </a:cubicBezTo>
                <a:cubicBezTo>
                  <a:pt x="369" y="148"/>
                  <a:pt x="367" y="147"/>
                  <a:pt x="367" y="145"/>
                </a:cubicBezTo>
                <a:cubicBezTo>
                  <a:pt x="365" y="140"/>
                  <a:pt x="364" y="135"/>
                  <a:pt x="363" y="129"/>
                </a:cubicBezTo>
                <a:cubicBezTo>
                  <a:pt x="363" y="128"/>
                  <a:pt x="363" y="127"/>
                  <a:pt x="363" y="126"/>
                </a:cubicBezTo>
                <a:cubicBezTo>
                  <a:pt x="363" y="126"/>
                  <a:pt x="363" y="126"/>
                  <a:pt x="362" y="126"/>
                </a:cubicBezTo>
                <a:close/>
                <a:moveTo>
                  <a:pt x="229" y="159"/>
                </a:moveTo>
                <a:cubicBezTo>
                  <a:pt x="229" y="163"/>
                  <a:pt x="232" y="165"/>
                  <a:pt x="235" y="166"/>
                </a:cubicBezTo>
                <a:cubicBezTo>
                  <a:pt x="240" y="168"/>
                  <a:pt x="245" y="168"/>
                  <a:pt x="250" y="169"/>
                </a:cubicBezTo>
                <a:cubicBezTo>
                  <a:pt x="252" y="169"/>
                  <a:pt x="256" y="166"/>
                  <a:pt x="256" y="170"/>
                </a:cubicBezTo>
                <a:cubicBezTo>
                  <a:pt x="256" y="171"/>
                  <a:pt x="252" y="173"/>
                  <a:pt x="250" y="174"/>
                </a:cubicBezTo>
                <a:cubicBezTo>
                  <a:pt x="244" y="174"/>
                  <a:pt x="239" y="175"/>
                  <a:pt x="233" y="173"/>
                </a:cubicBezTo>
                <a:cubicBezTo>
                  <a:pt x="221" y="170"/>
                  <a:pt x="216" y="158"/>
                  <a:pt x="222" y="147"/>
                </a:cubicBezTo>
                <a:cubicBezTo>
                  <a:pt x="229" y="132"/>
                  <a:pt x="242" y="126"/>
                  <a:pt x="256" y="130"/>
                </a:cubicBezTo>
                <a:cubicBezTo>
                  <a:pt x="261" y="131"/>
                  <a:pt x="263" y="135"/>
                  <a:pt x="261" y="139"/>
                </a:cubicBezTo>
                <a:cubicBezTo>
                  <a:pt x="260" y="142"/>
                  <a:pt x="257" y="145"/>
                  <a:pt x="255" y="147"/>
                </a:cubicBezTo>
                <a:cubicBezTo>
                  <a:pt x="249" y="153"/>
                  <a:pt x="240" y="156"/>
                  <a:pt x="229" y="159"/>
                </a:cubicBezTo>
                <a:close/>
                <a:moveTo>
                  <a:pt x="229" y="148"/>
                </a:moveTo>
                <a:cubicBezTo>
                  <a:pt x="230" y="149"/>
                  <a:pt x="231" y="150"/>
                  <a:pt x="232" y="150"/>
                </a:cubicBezTo>
                <a:cubicBezTo>
                  <a:pt x="238" y="151"/>
                  <a:pt x="243" y="148"/>
                  <a:pt x="247" y="145"/>
                </a:cubicBezTo>
                <a:cubicBezTo>
                  <a:pt x="250" y="143"/>
                  <a:pt x="253" y="142"/>
                  <a:pt x="253" y="138"/>
                </a:cubicBezTo>
                <a:cubicBezTo>
                  <a:pt x="252" y="136"/>
                  <a:pt x="247" y="134"/>
                  <a:pt x="243" y="135"/>
                </a:cubicBezTo>
                <a:cubicBezTo>
                  <a:pt x="237" y="137"/>
                  <a:pt x="233" y="140"/>
                  <a:pt x="230" y="146"/>
                </a:cubicBezTo>
                <a:cubicBezTo>
                  <a:pt x="229" y="146"/>
                  <a:pt x="229" y="147"/>
                  <a:pt x="229" y="148"/>
                </a:cubicBezTo>
                <a:close/>
                <a:moveTo>
                  <a:pt x="111" y="246"/>
                </a:moveTo>
                <a:cubicBezTo>
                  <a:pt x="117" y="240"/>
                  <a:pt x="123" y="239"/>
                  <a:pt x="127" y="237"/>
                </a:cubicBezTo>
                <a:cubicBezTo>
                  <a:pt x="144" y="233"/>
                  <a:pt x="161" y="229"/>
                  <a:pt x="177" y="225"/>
                </a:cubicBezTo>
                <a:cubicBezTo>
                  <a:pt x="200" y="221"/>
                  <a:pt x="222" y="217"/>
                  <a:pt x="245" y="213"/>
                </a:cubicBezTo>
                <a:cubicBezTo>
                  <a:pt x="247" y="212"/>
                  <a:pt x="249" y="212"/>
                  <a:pt x="251" y="213"/>
                </a:cubicBezTo>
                <a:cubicBezTo>
                  <a:pt x="251" y="213"/>
                  <a:pt x="252" y="214"/>
                  <a:pt x="252" y="214"/>
                </a:cubicBezTo>
                <a:cubicBezTo>
                  <a:pt x="252" y="215"/>
                  <a:pt x="252" y="217"/>
                  <a:pt x="251" y="217"/>
                </a:cubicBezTo>
                <a:cubicBezTo>
                  <a:pt x="248" y="218"/>
                  <a:pt x="244" y="219"/>
                  <a:pt x="241" y="220"/>
                </a:cubicBezTo>
                <a:cubicBezTo>
                  <a:pt x="228" y="222"/>
                  <a:pt x="215" y="224"/>
                  <a:pt x="202" y="227"/>
                </a:cubicBezTo>
                <a:cubicBezTo>
                  <a:pt x="176" y="232"/>
                  <a:pt x="150" y="239"/>
                  <a:pt x="124" y="245"/>
                </a:cubicBezTo>
                <a:cubicBezTo>
                  <a:pt x="121" y="245"/>
                  <a:pt x="118" y="245"/>
                  <a:pt x="111" y="246"/>
                </a:cubicBezTo>
                <a:close/>
                <a:moveTo>
                  <a:pt x="299" y="167"/>
                </a:moveTo>
                <a:cubicBezTo>
                  <a:pt x="295" y="169"/>
                  <a:pt x="291" y="171"/>
                  <a:pt x="287" y="173"/>
                </a:cubicBezTo>
                <a:cubicBezTo>
                  <a:pt x="283" y="174"/>
                  <a:pt x="278" y="174"/>
                  <a:pt x="275" y="173"/>
                </a:cubicBezTo>
                <a:cubicBezTo>
                  <a:pt x="268" y="171"/>
                  <a:pt x="265" y="164"/>
                  <a:pt x="268" y="157"/>
                </a:cubicBezTo>
                <a:cubicBezTo>
                  <a:pt x="277" y="144"/>
                  <a:pt x="289" y="137"/>
                  <a:pt x="304" y="134"/>
                </a:cubicBezTo>
                <a:cubicBezTo>
                  <a:pt x="306" y="133"/>
                  <a:pt x="309" y="133"/>
                  <a:pt x="311" y="134"/>
                </a:cubicBezTo>
                <a:cubicBezTo>
                  <a:pt x="316" y="135"/>
                  <a:pt x="318" y="140"/>
                  <a:pt x="316" y="144"/>
                </a:cubicBezTo>
                <a:cubicBezTo>
                  <a:pt x="316" y="146"/>
                  <a:pt x="315" y="147"/>
                  <a:pt x="314" y="149"/>
                </a:cubicBezTo>
                <a:cubicBezTo>
                  <a:pt x="310" y="157"/>
                  <a:pt x="306" y="165"/>
                  <a:pt x="313" y="174"/>
                </a:cubicBezTo>
                <a:cubicBezTo>
                  <a:pt x="313" y="174"/>
                  <a:pt x="313" y="176"/>
                  <a:pt x="312" y="176"/>
                </a:cubicBezTo>
                <a:cubicBezTo>
                  <a:pt x="311" y="177"/>
                  <a:pt x="309" y="178"/>
                  <a:pt x="308" y="177"/>
                </a:cubicBezTo>
                <a:cubicBezTo>
                  <a:pt x="305" y="174"/>
                  <a:pt x="303" y="170"/>
                  <a:pt x="299" y="167"/>
                </a:cubicBezTo>
                <a:close/>
                <a:moveTo>
                  <a:pt x="303" y="143"/>
                </a:moveTo>
                <a:cubicBezTo>
                  <a:pt x="303" y="141"/>
                  <a:pt x="301" y="139"/>
                  <a:pt x="298" y="140"/>
                </a:cubicBezTo>
                <a:cubicBezTo>
                  <a:pt x="289" y="143"/>
                  <a:pt x="282" y="148"/>
                  <a:pt x="276" y="155"/>
                </a:cubicBezTo>
                <a:cubicBezTo>
                  <a:pt x="274" y="158"/>
                  <a:pt x="273" y="161"/>
                  <a:pt x="275" y="164"/>
                </a:cubicBezTo>
                <a:cubicBezTo>
                  <a:pt x="276" y="167"/>
                  <a:pt x="279" y="167"/>
                  <a:pt x="282" y="167"/>
                </a:cubicBezTo>
                <a:cubicBezTo>
                  <a:pt x="294" y="166"/>
                  <a:pt x="303" y="155"/>
                  <a:pt x="303" y="143"/>
                </a:cubicBezTo>
                <a:close/>
                <a:moveTo>
                  <a:pt x="207" y="103"/>
                </a:moveTo>
                <a:cubicBezTo>
                  <a:pt x="202" y="113"/>
                  <a:pt x="203" y="123"/>
                  <a:pt x="203" y="133"/>
                </a:cubicBezTo>
                <a:cubicBezTo>
                  <a:pt x="203" y="134"/>
                  <a:pt x="202" y="135"/>
                  <a:pt x="203" y="136"/>
                </a:cubicBezTo>
                <a:cubicBezTo>
                  <a:pt x="204" y="140"/>
                  <a:pt x="207" y="144"/>
                  <a:pt x="207" y="148"/>
                </a:cubicBezTo>
                <a:cubicBezTo>
                  <a:pt x="207" y="152"/>
                  <a:pt x="204" y="157"/>
                  <a:pt x="203" y="161"/>
                </a:cubicBezTo>
                <a:cubicBezTo>
                  <a:pt x="203" y="163"/>
                  <a:pt x="205" y="165"/>
                  <a:pt x="206" y="168"/>
                </a:cubicBezTo>
                <a:cubicBezTo>
                  <a:pt x="207" y="169"/>
                  <a:pt x="208" y="172"/>
                  <a:pt x="206" y="173"/>
                </a:cubicBezTo>
                <a:cubicBezTo>
                  <a:pt x="204" y="173"/>
                  <a:pt x="202" y="173"/>
                  <a:pt x="200" y="172"/>
                </a:cubicBezTo>
                <a:cubicBezTo>
                  <a:pt x="199" y="172"/>
                  <a:pt x="198" y="170"/>
                  <a:pt x="197" y="169"/>
                </a:cubicBezTo>
                <a:cubicBezTo>
                  <a:pt x="195" y="167"/>
                  <a:pt x="193" y="167"/>
                  <a:pt x="190" y="168"/>
                </a:cubicBezTo>
                <a:cubicBezTo>
                  <a:pt x="186" y="170"/>
                  <a:pt x="181" y="172"/>
                  <a:pt x="176" y="174"/>
                </a:cubicBezTo>
                <a:cubicBezTo>
                  <a:pt x="171" y="175"/>
                  <a:pt x="166" y="174"/>
                  <a:pt x="163" y="170"/>
                </a:cubicBezTo>
                <a:cubicBezTo>
                  <a:pt x="159" y="165"/>
                  <a:pt x="159" y="160"/>
                  <a:pt x="161" y="155"/>
                </a:cubicBezTo>
                <a:cubicBezTo>
                  <a:pt x="163" y="150"/>
                  <a:pt x="167" y="146"/>
                  <a:pt x="172" y="143"/>
                </a:cubicBezTo>
                <a:cubicBezTo>
                  <a:pt x="177" y="140"/>
                  <a:pt x="183" y="138"/>
                  <a:pt x="189" y="135"/>
                </a:cubicBezTo>
                <a:cubicBezTo>
                  <a:pt x="195" y="133"/>
                  <a:pt x="195" y="133"/>
                  <a:pt x="196" y="127"/>
                </a:cubicBezTo>
                <a:cubicBezTo>
                  <a:pt x="197" y="121"/>
                  <a:pt x="197" y="116"/>
                  <a:pt x="199" y="111"/>
                </a:cubicBezTo>
                <a:cubicBezTo>
                  <a:pt x="200" y="107"/>
                  <a:pt x="202" y="105"/>
                  <a:pt x="204" y="102"/>
                </a:cubicBezTo>
                <a:cubicBezTo>
                  <a:pt x="205" y="102"/>
                  <a:pt x="206" y="103"/>
                  <a:pt x="207" y="103"/>
                </a:cubicBezTo>
                <a:close/>
                <a:moveTo>
                  <a:pt x="195" y="154"/>
                </a:moveTo>
                <a:cubicBezTo>
                  <a:pt x="195" y="148"/>
                  <a:pt x="189" y="142"/>
                  <a:pt x="185" y="143"/>
                </a:cubicBezTo>
                <a:cubicBezTo>
                  <a:pt x="177" y="145"/>
                  <a:pt x="171" y="149"/>
                  <a:pt x="167" y="157"/>
                </a:cubicBezTo>
                <a:cubicBezTo>
                  <a:pt x="165" y="162"/>
                  <a:pt x="169" y="168"/>
                  <a:pt x="174" y="167"/>
                </a:cubicBezTo>
                <a:cubicBezTo>
                  <a:pt x="181" y="167"/>
                  <a:pt x="187" y="164"/>
                  <a:pt x="191" y="159"/>
                </a:cubicBezTo>
                <a:cubicBezTo>
                  <a:pt x="193" y="158"/>
                  <a:pt x="194" y="155"/>
                  <a:pt x="195" y="154"/>
                </a:cubicBezTo>
                <a:close/>
                <a:moveTo>
                  <a:pt x="289" y="195"/>
                </a:moveTo>
                <a:cubicBezTo>
                  <a:pt x="289" y="196"/>
                  <a:pt x="288" y="197"/>
                  <a:pt x="288" y="197"/>
                </a:cubicBezTo>
                <a:cubicBezTo>
                  <a:pt x="286" y="198"/>
                  <a:pt x="284" y="199"/>
                  <a:pt x="282" y="199"/>
                </a:cubicBezTo>
                <a:cubicBezTo>
                  <a:pt x="257" y="202"/>
                  <a:pt x="231" y="206"/>
                  <a:pt x="206" y="208"/>
                </a:cubicBezTo>
                <a:cubicBezTo>
                  <a:pt x="171" y="211"/>
                  <a:pt x="137" y="216"/>
                  <a:pt x="104" y="225"/>
                </a:cubicBezTo>
                <a:cubicBezTo>
                  <a:pt x="102" y="225"/>
                  <a:pt x="100" y="225"/>
                  <a:pt x="98" y="224"/>
                </a:cubicBezTo>
                <a:cubicBezTo>
                  <a:pt x="98" y="224"/>
                  <a:pt x="98" y="224"/>
                  <a:pt x="98" y="223"/>
                </a:cubicBezTo>
                <a:cubicBezTo>
                  <a:pt x="97" y="223"/>
                  <a:pt x="97" y="222"/>
                  <a:pt x="98" y="222"/>
                </a:cubicBezTo>
                <a:cubicBezTo>
                  <a:pt x="99" y="221"/>
                  <a:pt x="101" y="219"/>
                  <a:pt x="103" y="219"/>
                </a:cubicBezTo>
                <a:cubicBezTo>
                  <a:pt x="123" y="215"/>
                  <a:pt x="143" y="209"/>
                  <a:pt x="164" y="206"/>
                </a:cubicBezTo>
                <a:cubicBezTo>
                  <a:pt x="202" y="201"/>
                  <a:pt x="241" y="197"/>
                  <a:pt x="279" y="193"/>
                </a:cubicBezTo>
                <a:cubicBezTo>
                  <a:pt x="282" y="193"/>
                  <a:pt x="285" y="193"/>
                  <a:pt x="287" y="193"/>
                </a:cubicBezTo>
                <a:cubicBezTo>
                  <a:pt x="288" y="193"/>
                  <a:pt x="288" y="194"/>
                  <a:pt x="289" y="195"/>
                </a:cubicBezTo>
                <a:close/>
                <a:moveTo>
                  <a:pt x="244" y="65"/>
                </a:moveTo>
                <a:cubicBezTo>
                  <a:pt x="244" y="65"/>
                  <a:pt x="244" y="65"/>
                  <a:pt x="244" y="65"/>
                </a:cubicBezTo>
                <a:cubicBezTo>
                  <a:pt x="223" y="65"/>
                  <a:pt x="202" y="65"/>
                  <a:pt x="181" y="65"/>
                </a:cubicBezTo>
                <a:cubicBezTo>
                  <a:pt x="165" y="66"/>
                  <a:pt x="148" y="66"/>
                  <a:pt x="131" y="67"/>
                </a:cubicBezTo>
                <a:cubicBezTo>
                  <a:pt x="117" y="68"/>
                  <a:pt x="103" y="70"/>
                  <a:pt x="89" y="73"/>
                </a:cubicBezTo>
                <a:cubicBezTo>
                  <a:pt x="79" y="74"/>
                  <a:pt x="68" y="77"/>
                  <a:pt x="58" y="80"/>
                </a:cubicBezTo>
                <a:cubicBezTo>
                  <a:pt x="48" y="83"/>
                  <a:pt x="41" y="89"/>
                  <a:pt x="35" y="98"/>
                </a:cubicBezTo>
                <a:cubicBezTo>
                  <a:pt x="24" y="113"/>
                  <a:pt x="18" y="130"/>
                  <a:pt x="13" y="148"/>
                </a:cubicBezTo>
                <a:cubicBezTo>
                  <a:pt x="5" y="176"/>
                  <a:pt x="7" y="204"/>
                  <a:pt x="9" y="233"/>
                </a:cubicBezTo>
                <a:cubicBezTo>
                  <a:pt x="10" y="245"/>
                  <a:pt x="15" y="258"/>
                  <a:pt x="24" y="267"/>
                </a:cubicBezTo>
                <a:cubicBezTo>
                  <a:pt x="41" y="285"/>
                  <a:pt x="63" y="291"/>
                  <a:pt x="87" y="289"/>
                </a:cubicBezTo>
                <a:cubicBezTo>
                  <a:pt x="105" y="288"/>
                  <a:pt x="122" y="285"/>
                  <a:pt x="139" y="283"/>
                </a:cubicBezTo>
                <a:cubicBezTo>
                  <a:pt x="169" y="280"/>
                  <a:pt x="200" y="274"/>
                  <a:pt x="230" y="266"/>
                </a:cubicBezTo>
                <a:cubicBezTo>
                  <a:pt x="245" y="262"/>
                  <a:pt x="260" y="258"/>
                  <a:pt x="275" y="254"/>
                </a:cubicBezTo>
                <a:cubicBezTo>
                  <a:pt x="301" y="246"/>
                  <a:pt x="328" y="242"/>
                  <a:pt x="353" y="232"/>
                </a:cubicBezTo>
                <a:cubicBezTo>
                  <a:pt x="355" y="231"/>
                  <a:pt x="359" y="231"/>
                  <a:pt x="362" y="231"/>
                </a:cubicBezTo>
                <a:cubicBezTo>
                  <a:pt x="367" y="232"/>
                  <a:pt x="368" y="234"/>
                  <a:pt x="368" y="240"/>
                </a:cubicBezTo>
                <a:cubicBezTo>
                  <a:pt x="366" y="255"/>
                  <a:pt x="365" y="270"/>
                  <a:pt x="363" y="285"/>
                </a:cubicBezTo>
                <a:cubicBezTo>
                  <a:pt x="363" y="289"/>
                  <a:pt x="362" y="293"/>
                  <a:pt x="363" y="297"/>
                </a:cubicBezTo>
                <a:cubicBezTo>
                  <a:pt x="364" y="308"/>
                  <a:pt x="377" y="317"/>
                  <a:pt x="387" y="312"/>
                </a:cubicBezTo>
                <a:cubicBezTo>
                  <a:pt x="389" y="312"/>
                  <a:pt x="391" y="311"/>
                  <a:pt x="393" y="310"/>
                </a:cubicBezTo>
                <a:cubicBezTo>
                  <a:pt x="414" y="300"/>
                  <a:pt x="434" y="290"/>
                  <a:pt x="452" y="276"/>
                </a:cubicBezTo>
                <a:cubicBezTo>
                  <a:pt x="481" y="256"/>
                  <a:pt x="509" y="235"/>
                  <a:pt x="539" y="217"/>
                </a:cubicBezTo>
                <a:cubicBezTo>
                  <a:pt x="553" y="209"/>
                  <a:pt x="565" y="199"/>
                  <a:pt x="578" y="190"/>
                </a:cubicBezTo>
                <a:cubicBezTo>
                  <a:pt x="583" y="186"/>
                  <a:pt x="588" y="182"/>
                  <a:pt x="593" y="178"/>
                </a:cubicBezTo>
                <a:cubicBezTo>
                  <a:pt x="609" y="167"/>
                  <a:pt x="623" y="155"/>
                  <a:pt x="636" y="141"/>
                </a:cubicBezTo>
                <a:cubicBezTo>
                  <a:pt x="639" y="138"/>
                  <a:pt x="642" y="134"/>
                  <a:pt x="645" y="129"/>
                </a:cubicBezTo>
                <a:cubicBezTo>
                  <a:pt x="649" y="123"/>
                  <a:pt x="647" y="115"/>
                  <a:pt x="642" y="110"/>
                </a:cubicBezTo>
                <a:cubicBezTo>
                  <a:pt x="638" y="107"/>
                  <a:pt x="634" y="105"/>
                  <a:pt x="630" y="103"/>
                </a:cubicBezTo>
                <a:cubicBezTo>
                  <a:pt x="601" y="87"/>
                  <a:pt x="573" y="70"/>
                  <a:pt x="542" y="59"/>
                </a:cubicBezTo>
                <a:cubicBezTo>
                  <a:pt x="533" y="56"/>
                  <a:pt x="524" y="53"/>
                  <a:pt x="515" y="49"/>
                </a:cubicBezTo>
                <a:cubicBezTo>
                  <a:pt x="484" y="34"/>
                  <a:pt x="451" y="25"/>
                  <a:pt x="419" y="14"/>
                </a:cubicBezTo>
                <a:cubicBezTo>
                  <a:pt x="411" y="11"/>
                  <a:pt x="402" y="10"/>
                  <a:pt x="394" y="11"/>
                </a:cubicBezTo>
                <a:cubicBezTo>
                  <a:pt x="383" y="12"/>
                  <a:pt x="376" y="18"/>
                  <a:pt x="370" y="26"/>
                </a:cubicBezTo>
                <a:cubicBezTo>
                  <a:pt x="366" y="34"/>
                  <a:pt x="362" y="42"/>
                  <a:pt x="361" y="52"/>
                </a:cubicBezTo>
                <a:cubicBezTo>
                  <a:pt x="360" y="56"/>
                  <a:pt x="359" y="60"/>
                  <a:pt x="358" y="63"/>
                </a:cubicBezTo>
                <a:cubicBezTo>
                  <a:pt x="357" y="67"/>
                  <a:pt x="355" y="69"/>
                  <a:pt x="352" y="68"/>
                </a:cubicBezTo>
                <a:cubicBezTo>
                  <a:pt x="341" y="68"/>
                  <a:pt x="331" y="68"/>
                  <a:pt x="321" y="68"/>
                </a:cubicBezTo>
                <a:cubicBezTo>
                  <a:pt x="295" y="67"/>
                  <a:pt x="270" y="66"/>
                  <a:pt x="244" y="65"/>
                </a:cubicBezTo>
                <a:close/>
              </a:path>
            </a:pathLst>
          </a:custGeom>
          <a:solidFill>
            <a:schemeClr val="tx1"/>
          </a:solidFill>
          <a:ln w="9525">
            <a:noFill/>
          </a:ln>
        </p:spPr>
        <p:txBody>
          <a:bodyPr/>
          <a:p>
            <a:endParaRPr lang="zh-CN" altLang="en-US"/>
          </a:p>
        </p:txBody>
      </p:sp>
      <p:cxnSp>
        <p:nvCxnSpPr>
          <p:cNvPr id="13" name="直接连接符 12"/>
          <p:cNvCxnSpPr/>
          <p:nvPr/>
        </p:nvCxnSpPr>
        <p:spPr>
          <a:xfrm>
            <a:off x="0" y="827088"/>
            <a:ext cx="12192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9398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989" name="文本框 1"/>
          <p:cNvSpPr txBox="1"/>
          <p:nvPr/>
        </p:nvSpPr>
        <p:spPr>
          <a:xfrm>
            <a:off x="1566863" y="123825"/>
            <a:ext cx="6240462" cy="582613"/>
          </a:xfrm>
          <a:prstGeom prst="rect">
            <a:avLst/>
          </a:prstGeom>
          <a:noFill/>
          <a:ln w="9525">
            <a:noFill/>
          </a:ln>
        </p:spPr>
        <p:txBody>
          <a:bodyPr wrap="none" anchor="t">
            <a:spAutoFit/>
          </a:bodyPr>
          <a:p>
            <a:r>
              <a:rPr lang="en-US" altLang="zh-CN" sz="3200" b="1" dirty="0">
                <a:solidFill>
                  <a:schemeClr val="tx2"/>
                </a:solidFill>
                <a:latin typeface="微软雅黑" panose="020B0503020204020204" charset="-122"/>
                <a:ea typeface="微软雅黑" panose="020B0503020204020204" charset="-122"/>
                <a:sym typeface="微软雅黑" panose="020B0503020204020204" charset="-122"/>
              </a:rPr>
              <a:t>4.</a:t>
            </a:r>
            <a:r>
              <a:rPr lang="zh-CN" altLang="en-US" sz="3200" b="1" dirty="0">
                <a:solidFill>
                  <a:schemeClr val="tx2"/>
                </a:solidFill>
                <a:latin typeface="微软雅黑" panose="020B0503020204020204" charset="-122"/>
                <a:ea typeface="微软雅黑" panose="020B0503020204020204" charset="-122"/>
                <a:sym typeface="微软雅黑" panose="020B0503020204020204" charset="-122"/>
              </a:rPr>
              <a:t>怎样正确处理青春期的矛盾心理</a:t>
            </a:r>
            <a:endParaRPr lang="zh-CN" altLang="en-US" sz="3200" b="1" dirty="0">
              <a:solidFill>
                <a:schemeClr val="tx2"/>
              </a:solidFill>
              <a:latin typeface="微软雅黑" panose="020B0503020204020204" charset="-122"/>
              <a:ea typeface="微软雅黑" panose="020B0503020204020204" charset="-122"/>
              <a:sym typeface="微软雅黑" panose="020B0503020204020204" charset="-122"/>
            </a:endParaRPr>
          </a:p>
        </p:txBody>
      </p:sp>
      <p:grpSp>
        <p:nvGrpSpPr>
          <p:cNvPr id="3" name="组合 2"/>
          <p:cNvGrpSpPr/>
          <p:nvPr/>
        </p:nvGrpSpPr>
        <p:grpSpPr>
          <a:xfrm>
            <a:off x="65088" y="1878013"/>
            <a:ext cx="2684462" cy="4151312"/>
            <a:chOff x="3654778" y="5830876"/>
            <a:chExt cx="3210419" cy="5413065"/>
          </a:xfrm>
        </p:grpSpPr>
        <p:pic>
          <p:nvPicPr>
            <p:cNvPr id="10" name="Picture 4" descr="https://timgsa.baidu.com/timg?image&amp;quality=80&amp;size=b9999_10000&amp;sec=1519301915276&amp;di=c8f2c6314a8901b6837339147ffb7a04&amp;imgtype=0&amp;src=http%3A%2F%2Fsztqb.sznews.com%2Fres%2F1%2F641%2F2017-04%2F27%2FA13%2Fres01_attpic_brief.jpg"/>
            <p:cNvPicPr preferRelativeResize="0">
              <a:picLocks noChangeArrowheads="1"/>
            </p:cNvPicPr>
            <p:nvPr/>
          </p:nvPicPr>
          <p:blipFill>
            <a:blip r:embed="rId1" cstate="print"/>
            <a:srcRect/>
            <a:stretch>
              <a:fillRect/>
            </a:stretch>
          </p:blipFill>
          <p:spPr bwMode="auto">
            <a:xfrm>
              <a:off x="3753467" y="5830876"/>
              <a:ext cx="3012665" cy="328618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矩形 15"/>
            <p:cNvSpPr/>
            <p:nvPr/>
          </p:nvSpPr>
          <p:spPr>
            <a:xfrm>
              <a:off x="3654778" y="9439585"/>
              <a:ext cx="3210419" cy="18043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p>
              <a:pPr fontAlgn="auto">
                <a:lnSpc>
                  <a:spcPct val="100000"/>
                </a:lnSpc>
              </a:pPr>
              <a:r>
                <a:rPr lang="en-US" altLang="zh-CN" sz="2800" strike="noStrike" noProof="1" dirty="0">
                  <a:latin typeface="宋体" panose="02010600030101010101" pitchFamily="2" charset="-122"/>
                  <a:ea typeface="宋体" panose="02010600030101010101" pitchFamily="2" charset="-122"/>
                  <a:cs typeface="宋体" panose="02010600030101010101" pitchFamily="2" charset="-122"/>
                </a:rPr>
                <a:t>A.</a:t>
              </a:r>
              <a:r>
                <a:rPr lang="zh-CN" altLang="en-US" sz="2800" strike="noStrike" noProof="1" dirty="0">
                  <a:latin typeface="宋体" panose="02010600030101010101" pitchFamily="2" charset="-122"/>
                  <a:ea typeface="宋体" panose="02010600030101010101" pitchFamily="2" charset="-122"/>
                  <a:cs typeface="宋体" panose="02010600030101010101" pitchFamily="2" charset="-122"/>
                </a:rPr>
                <a:t>参加集体活动，在集体的温暖中放松自己。</a:t>
              </a:r>
              <a:endParaRPr lang="zh-CN" altLang="en-US" sz="2800" strike="noStrike" noProof="1" dirty="0">
                <a:latin typeface="宋体" panose="02010600030101010101" pitchFamily="2" charset="-122"/>
                <a:ea typeface="宋体" panose="02010600030101010101" pitchFamily="2" charset="-122"/>
                <a:cs typeface="宋体" panose="02010600030101010101" pitchFamily="2" charset="-122"/>
              </a:endParaRPr>
            </a:p>
          </p:txBody>
        </p:sp>
      </p:grpSp>
      <p:grpSp>
        <p:nvGrpSpPr>
          <p:cNvPr id="17" name="组合 16"/>
          <p:cNvGrpSpPr/>
          <p:nvPr/>
        </p:nvGrpSpPr>
        <p:grpSpPr>
          <a:xfrm>
            <a:off x="2830513" y="1878013"/>
            <a:ext cx="2687637" cy="4151312"/>
            <a:chOff x="11866843" y="5058594"/>
            <a:chExt cx="2747632" cy="4934916"/>
          </a:xfrm>
        </p:grpSpPr>
        <p:pic>
          <p:nvPicPr>
            <p:cNvPr id="21" name="Picture 2" descr="https://timgsa.baidu.com/timg?image&amp;quality=80&amp;size=b9999_10000&amp;sec=1519301237312&amp;di=ec34eafce82d61968b754cf22009c785&amp;imgtype=jpg&amp;src=http%3A%2F%2Fimg4.imgtn.bdimg.com%2Fit%2Fu%3D1002891084%2C507560052%26fm%3D214%26gp%3D0.jpg"/>
            <p:cNvPicPr preferRelativeResize="0">
              <a:picLocks noChangeArrowheads="1"/>
            </p:cNvPicPr>
            <p:nvPr/>
          </p:nvPicPr>
          <p:blipFill>
            <a:blip r:embed="rId2" cstate="print"/>
            <a:srcRect l="19489" t="7529" r="38546"/>
            <a:stretch>
              <a:fillRect/>
            </a:stretch>
          </p:blipFill>
          <p:spPr bwMode="auto">
            <a:xfrm>
              <a:off x="11935919" y="5058594"/>
              <a:ext cx="2575948" cy="299590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矩形 21"/>
            <p:cNvSpPr/>
            <p:nvPr/>
          </p:nvSpPr>
          <p:spPr>
            <a:xfrm>
              <a:off x="11866843" y="8348539"/>
              <a:ext cx="2747632" cy="164497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p>
              <a:pPr fontAlgn="auto">
                <a:lnSpc>
                  <a:spcPct val="100000"/>
                </a:lnSpc>
              </a:pPr>
              <a:r>
                <a:rPr lang="zh-CN" altLang="en-US" sz="2800" strike="noStrike" noProof="1" dirty="0">
                  <a:latin typeface="宋体" panose="02010600030101010101" pitchFamily="2" charset="-122"/>
                  <a:ea typeface="宋体" panose="02010600030101010101" pitchFamily="2" charset="-122"/>
                  <a:cs typeface="宋体" panose="02010600030101010101" pitchFamily="2" charset="-122"/>
                </a:rPr>
                <a:t>B.求助他人，学习化解烦恼的方法。</a:t>
              </a:r>
              <a:endParaRPr lang="zh-CN" altLang="en-US" sz="2800" strike="noStrike" noProof="1" dirty="0">
                <a:latin typeface="宋体" panose="02010600030101010101" pitchFamily="2" charset="-122"/>
                <a:ea typeface="宋体" panose="02010600030101010101" pitchFamily="2" charset="-122"/>
                <a:cs typeface="宋体" panose="02010600030101010101" pitchFamily="2" charset="-122"/>
              </a:endParaRPr>
            </a:p>
          </p:txBody>
        </p:sp>
      </p:grpSp>
      <p:grpSp>
        <p:nvGrpSpPr>
          <p:cNvPr id="23" name="组合 22"/>
          <p:cNvGrpSpPr/>
          <p:nvPr/>
        </p:nvGrpSpPr>
        <p:grpSpPr>
          <a:xfrm>
            <a:off x="5610225" y="1878013"/>
            <a:ext cx="2700338" cy="4151312"/>
            <a:chOff x="14536922" y="5808175"/>
            <a:chExt cx="3488086" cy="5450909"/>
          </a:xfrm>
        </p:grpSpPr>
        <p:sp>
          <p:nvSpPr>
            <p:cNvPr id="24" name="矩形 23"/>
            <p:cNvSpPr/>
            <p:nvPr/>
          </p:nvSpPr>
          <p:spPr>
            <a:xfrm>
              <a:off x="14536922" y="9442113"/>
              <a:ext cx="3488086" cy="181697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p>
              <a:pPr fontAlgn="auto">
                <a:lnSpc>
                  <a:spcPct val="100000"/>
                </a:lnSpc>
              </a:pPr>
              <a:r>
                <a:rPr lang="zh-CN" altLang="en-US" sz="2800" strike="noStrike" noProof="1" dirty="0">
                  <a:latin typeface="宋体" panose="02010600030101010101" pitchFamily="2" charset="-122"/>
                  <a:ea typeface="宋体" panose="02010600030101010101" pitchFamily="2" charset="-122"/>
                  <a:cs typeface="宋体" panose="02010600030101010101" pitchFamily="2" charset="-122"/>
                </a:rPr>
                <a:t>C.培养兴趣爱好，转移注意力，接纳调试矛盾心理。</a:t>
              </a:r>
              <a:endParaRPr lang="zh-CN" altLang="en-US" sz="2800" strike="noStrike" noProof="1" dirty="0">
                <a:latin typeface="宋体" panose="02010600030101010101" pitchFamily="2" charset="-122"/>
                <a:ea typeface="宋体" panose="02010600030101010101" pitchFamily="2" charset="-122"/>
                <a:cs typeface="宋体" panose="02010600030101010101" pitchFamily="2" charset="-122"/>
              </a:endParaRPr>
            </a:p>
          </p:txBody>
        </p:sp>
        <p:pic>
          <p:nvPicPr>
            <p:cNvPr id="25" name="图片 24" descr="C:\Users\Administrator\Desktop\七下1-1悄悄变化的我\11.jpg11"/>
            <p:cNvPicPr preferRelativeResize="0">
              <a:picLocks noChangeArrowheads="1"/>
            </p:cNvPicPr>
            <p:nvPr/>
          </p:nvPicPr>
          <p:blipFill>
            <a:blip r:embed="rId3"/>
            <a:srcRect/>
            <a:stretch>
              <a:fillRect/>
            </a:stretch>
          </p:blipFill>
          <p:spPr bwMode="auto">
            <a:xfrm>
              <a:off x="14629642" y="5808175"/>
              <a:ext cx="3256288" cy="330915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7" name="组合 6"/>
          <p:cNvGrpSpPr/>
          <p:nvPr/>
        </p:nvGrpSpPr>
        <p:grpSpPr>
          <a:xfrm>
            <a:off x="8540750" y="1096963"/>
            <a:ext cx="3376613" cy="4932362"/>
            <a:chOff x="13450" y="1727"/>
            <a:chExt cx="5318" cy="7767"/>
          </a:xfrm>
        </p:grpSpPr>
        <p:sp>
          <p:nvSpPr>
            <p:cNvPr id="27" name="矩形 26"/>
            <p:cNvSpPr/>
            <p:nvPr/>
          </p:nvSpPr>
          <p:spPr>
            <a:xfrm>
              <a:off x="13991" y="7316"/>
              <a:ext cx="4250" cy="217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p>
              <a:pPr algn="just" fontAlgn="auto">
                <a:lnSpc>
                  <a:spcPct val="100000"/>
                </a:lnSpc>
              </a:pPr>
              <a:r>
                <a:rPr lang="zh-CN" altLang="en-US" sz="2800" strike="noStrike" noProof="1" dirty="0">
                  <a:latin typeface="宋体" panose="02010600030101010101" pitchFamily="2" charset="-122"/>
                  <a:ea typeface="宋体" panose="02010600030101010101" pitchFamily="2" charset="-122"/>
                  <a:cs typeface="宋体" panose="02010600030101010101" pitchFamily="2" charset="-122"/>
                </a:rPr>
                <a:t>D.学会自我调节，成为自己的“心理保健医生”</a:t>
              </a:r>
              <a:endParaRPr lang="zh-CN" altLang="en-US" sz="2800" strike="noStrike" noProof="1" dirty="0">
                <a:latin typeface="宋体" panose="02010600030101010101" pitchFamily="2" charset="-122"/>
                <a:ea typeface="宋体" panose="02010600030101010101" pitchFamily="2" charset="-122"/>
                <a:cs typeface="宋体" panose="02010600030101010101" pitchFamily="2" charset="-122"/>
              </a:endParaRPr>
            </a:p>
          </p:txBody>
        </p:sp>
        <p:grpSp>
          <p:nvGrpSpPr>
            <p:cNvPr id="42001" name="组合 5"/>
            <p:cNvGrpSpPr/>
            <p:nvPr/>
          </p:nvGrpSpPr>
          <p:grpSpPr>
            <a:xfrm>
              <a:off x="13449" y="1727"/>
              <a:ext cx="5319" cy="5460"/>
              <a:chOff x="13881" y="-396"/>
              <a:chExt cx="5320" cy="5459"/>
            </a:xfrm>
          </p:grpSpPr>
          <p:grpSp>
            <p:nvGrpSpPr>
              <p:cNvPr id="42002" name="组合 27"/>
              <p:cNvGrpSpPr/>
              <p:nvPr/>
            </p:nvGrpSpPr>
            <p:grpSpPr>
              <a:xfrm>
                <a:off x="13881" y="-354"/>
                <a:ext cx="2709" cy="2693"/>
                <a:chOff x="12478304" y="5826687"/>
                <a:chExt cx="4081147" cy="4056827"/>
              </a:xfrm>
            </p:grpSpPr>
            <p:pic>
              <p:nvPicPr>
                <p:cNvPr id="42003" name="图片 28"/>
                <p:cNvPicPr preferRelativeResize="0"/>
                <p:nvPr/>
              </p:nvPicPr>
              <p:blipFill>
                <a:blip r:embed="rId4"/>
                <a:stretch>
                  <a:fillRect/>
                </a:stretch>
              </p:blipFill>
              <p:spPr>
                <a:xfrm>
                  <a:off x="12811244" y="5826687"/>
                  <a:ext cx="3416347" cy="3414899"/>
                </a:xfrm>
                <a:prstGeom prst="rect">
                  <a:avLst/>
                </a:prstGeom>
                <a:noFill/>
                <a:ln w="9525">
                  <a:noFill/>
                </a:ln>
              </p:spPr>
            </p:pic>
            <p:sp>
              <p:nvSpPr>
                <p:cNvPr id="30" name="文本框 9"/>
                <p:cNvSpPr txBox="1">
                  <a:spLocks noChangeArrowheads="1"/>
                </p:cNvSpPr>
                <p:nvPr/>
              </p:nvSpPr>
              <p:spPr bwMode="auto">
                <a:xfrm>
                  <a:off x="12478304" y="8937824"/>
                  <a:ext cx="4081147" cy="94569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p>
                  <a:pPr algn="ctr" fontAlgn="auto">
                    <a:buFont typeface="Arial" panose="020B0604020202020204" pitchFamily="34" charset="0"/>
                    <a:buNone/>
                  </a:pPr>
                  <a:r>
                    <a:rPr lang="zh-CN" altLang="en-US" sz="2000" strike="noStrike" noProof="1" dirty="0">
                      <a:latin typeface="黑体" panose="02010609060101010101" charset="-122"/>
                      <a:ea typeface="黑体" panose="02010609060101010101" charset="-122"/>
                    </a:rPr>
                    <a:t>把想法写下来</a:t>
                  </a:r>
                  <a:endParaRPr lang="zh-CN" altLang="en-US" sz="2000" strike="noStrike" noProof="1" dirty="0">
                    <a:latin typeface="黑体" panose="02010609060101010101" charset="-122"/>
                    <a:ea typeface="黑体" panose="02010609060101010101" charset="-122"/>
                  </a:endParaRPr>
                </a:p>
              </p:txBody>
            </p:sp>
          </p:grpSp>
          <p:grpSp>
            <p:nvGrpSpPr>
              <p:cNvPr id="42005" name="组合 30"/>
              <p:cNvGrpSpPr/>
              <p:nvPr/>
            </p:nvGrpSpPr>
            <p:grpSpPr>
              <a:xfrm>
                <a:off x="16933" y="-396"/>
                <a:ext cx="2267" cy="2735"/>
                <a:chOff x="16346912" y="5037886"/>
                <a:chExt cx="3560473" cy="4546394"/>
              </a:xfrm>
            </p:grpSpPr>
            <p:pic>
              <p:nvPicPr>
                <p:cNvPr id="42006" name="图片 31" descr="C:\Users\Administrator\Desktop\七下1-1悄悄变化的我\12.jpg12"/>
                <p:cNvPicPr preferRelativeResize="0"/>
                <p:nvPr/>
              </p:nvPicPr>
              <p:blipFill>
                <a:blip r:embed="rId5"/>
                <a:stretch>
                  <a:fillRect/>
                </a:stretch>
              </p:blipFill>
              <p:spPr>
                <a:xfrm>
                  <a:off x="16346912" y="5037886"/>
                  <a:ext cx="3560473" cy="3768254"/>
                </a:xfrm>
                <a:prstGeom prst="rect">
                  <a:avLst/>
                </a:prstGeom>
                <a:noFill/>
                <a:ln w="9525">
                  <a:noFill/>
                </a:ln>
              </p:spPr>
            </p:pic>
            <p:sp>
              <p:nvSpPr>
                <p:cNvPr id="33" name="文本框 9"/>
                <p:cNvSpPr txBox="1">
                  <a:spLocks noChangeArrowheads="1"/>
                </p:cNvSpPr>
                <p:nvPr/>
              </p:nvSpPr>
              <p:spPr bwMode="auto">
                <a:xfrm>
                  <a:off x="16375177" y="8540735"/>
                  <a:ext cx="3507532" cy="10435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p>
                  <a:pPr algn="ctr" fontAlgn="auto">
                    <a:buFont typeface="Arial" panose="020B0604020202020204" pitchFamily="34" charset="0"/>
                    <a:buNone/>
                  </a:pPr>
                  <a:r>
                    <a:rPr lang="zh-CN" altLang="en-US" sz="2000" strike="noStrike" noProof="1" dirty="0">
                      <a:latin typeface="黑体" panose="02010609060101010101" charset="-122"/>
                      <a:ea typeface="黑体" panose="02010609060101010101" charset="-122"/>
                    </a:rPr>
                    <a:t>自我暗示</a:t>
                  </a:r>
                  <a:endParaRPr lang="zh-CN" altLang="en-US" sz="2000" strike="noStrike" noProof="1" dirty="0">
                    <a:latin typeface="黑体" panose="02010609060101010101" charset="-122"/>
                    <a:ea typeface="黑体" panose="02010609060101010101" charset="-122"/>
                  </a:endParaRPr>
                </a:p>
              </p:txBody>
            </p:sp>
          </p:grpSp>
          <p:grpSp>
            <p:nvGrpSpPr>
              <p:cNvPr id="42008" name="组合 33"/>
              <p:cNvGrpSpPr/>
              <p:nvPr/>
            </p:nvGrpSpPr>
            <p:grpSpPr>
              <a:xfrm>
                <a:off x="16915" y="2358"/>
                <a:ext cx="2285" cy="2705"/>
                <a:chOff x="16116836" y="8973142"/>
                <a:chExt cx="3187475" cy="3940981"/>
              </a:xfrm>
            </p:grpSpPr>
            <p:pic>
              <p:nvPicPr>
                <p:cNvPr id="42009" name="图片 34"/>
                <p:cNvPicPr preferRelativeResize="0"/>
                <p:nvPr/>
              </p:nvPicPr>
              <p:blipFill>
                <a:blip r:embed="rId6"/>
                <a:stretch>
                  <a:fillRect/>
                </a:stretch>
              </p:blipFill>
              <p:spPr>
                <a:xfrm>
                  <a:off x="16116836" y="8973142"/>
                  <a:ext cx="3163365" cy="3303524"/>
                </a:xfrm>
                <a:prstGeom prst="rect">
                  <a:avLst/>
                </a:prstGeom>
                <a:noFill/>
                <a:ln w="9525">
                  <a:noFill/>
                </a:ln>
              </p:spPr>
            </p:pic>
            <p:sp>
              <p:nvSpPr>
                <p:cNvPr id="36" name="文本框 9"/>
                <p:cNvSpPr txBox="1">
                  <a:spLocks noChangeArrowheads="1"/>
                </p:cNvSpPr>
                <p:nvPr/>
              </p:nvSpPr>
              <p:spPr bwMode="auto">
                <a:xfrm>
                  <a:off x="16210299" y="11999276"/>
                  <a:ext cx="3094012" cy="91484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p>
                  <a:pPr fontAlgn="auto">
                    <a:buFont typeface="Arial" panose="020B0604020202020204" pitchFamily="34" charset="0"/>
                    <a:buNone/>
                  </a:pPr>
                  <a:r>
                    <a:rPr lang="zh-CN" altLang="en-US" sz="2000" strike="noStrike" noProof="1" dirty="0">
                      <a:latin typeface="黑体" panose="02010609060101010101" charset="-122"/>
                      <a:ea typeface="黑体" panose="02010609060101010101" charset="-122"/>
                    </a:rPr>
                    <a:t>自我解嘲</a:t>
                  </a:r>
                  <a:endParaRPr lang="zh-CN" altLang="en-US" sz="2000" strike="noStrike" noProof="1" dirty="0">
                    <a:latin typeface="黑体" panose="02010609060101010101" charset="-122"/>
                    <a:ea typeface="黑体" panose="02010609060101010101" charset="-122"/>
                  </a:endParaRPr>
                </a:p>
              </p:txBody>
            </p:sp>
          </p:grpSp>
          <p:grpSp>
            <p:nvGrpSpPr>
              <p:cNvPr id="42011" name="组合 41"/>
              <p:cNvGrpSpPr/>
              <p:nvPr/>
            </p:nvGrpSpPr>
            <p:grpSpPr>
              <a:xfrm>
                <a:off x="14102" y="2358"/>
                <a:ext cx="2508" cy="2681"/>
                <a:chOff x="11551397" y="8976906"/>
                <a:chExt cx="3778376" cy="4039778"/>
              </a:xfrm>
            </p:grpSpPr>
            <p:pic>
              <p:nvPicPr>
                <p:cNvPr id="42012" name="图片 6"/>
                <p:cNvPicPr preferRelativeResize="0"/>
                <p:nvPr/>
              </p:nvPicPr>
              <p:blipFill>
                <a:blip r:embed="rId7"/>
                <a:srcRect l="2898" t="719" r="25601" b="2040"/>
                <a:stretch>
                  <a:fillRect/>
                </a:stretch>
              </p:blipFill>
              <p:spPr>
                <a:xfrm>
                  <a:off x="11551397" y="8976906"/>
                  <a:ext cx="3416381" cy="3415769"/>
                </a:xfrm>
                <a:prstGeom prst="rect">
                  <a:avLst/>
                </a:prstGeom>
                <a:noFill/>
                <a:ln w="9525">
                  <a:noFill/>
                </a:ln>
              </p:spPr>
            </p:pic>
            <p:sp>
              <p:nvSpPr>
                <p:cNvPr id="44" name="文本框 9"/>
                <p:cNvSpPr txBox="1">
                  <a:spLocks noChangeArrowheads="1"/>
                </p:cNvSpPr>
                <p:nvPr/>
              </p:nvSpPr>
              <p:spPr bwMode="auto">
                <a:xfrm>
                  <a:off x="11551495" y="12070753"/>
                  <a:ext cx="3778278" cy="9459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p>
                  <a:pPr algn="ctr" fontAlgn="auto"/>
                  <a:r>
                    <a:rPr lang="zh-CN" altLang="en-US" sz="2000" strike="noStrike" noProof="1" dirty="0">
                      <a:latin typeface="黑体" panose="02010609060101010101" charset="-122"/>
                      <a:ea typeface="黑体" panose="02010609060101010101" charset="-122"/>
                    </a:rPr>
                    <a:t>体育活动</a:t>
                  </a:r>
                  <a:endParaRPr lang="zh-CN" altLang="en-US" sz="2000" strike="noStrike" noProof="1" dirty="0">
                    <a:latin typeface="黑体" panose="02010609060101010101" charset="-122"/>
                    <a:ea typeface="黑体" panose="02010609060101010101" charset="-122"/>
                  </a:endParaRPr>
                </a:p>
              </p:txBody>
            </p:sp>
          </p:gr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9" name="TextBox 8"/>
          <p:cNvSpPr txBox="1"/>
          <p:nvPr/>
        </p:nvSpPr>
        <p:spPr>
          <a:xfrm>
            <a:off x="2424113" y="2411413"/>
            <a:ext cx="7177087" cy="1444625"/>
          </a:xfrm>
          <a:prstGeom prst="rect">
            <a:avLst/>
          </a:prstGeom>
          <a:noFill/>
          <a:ln w="9525">
            <a:noFill/>
          </a:ln>
        </p:spPr>
        <p:txBody>
          <a:bodyPr wrap="square" anchor="t">
            <a:spAutoFit/>
          </a:bodyPr>
          <a:p>
            <a:pPr algn="ctr"/>
            <a:r>
              <a:rPr lang="zh-CN" altLang="en-US" sz="8800" b="1" dirty="0">
                <a:solidFill>
                  <a:srgbClr val="404040"/>
                </a:solidFill>
                <a:latin typeface="微软雅黑" panose="020B0503020204020204" charset="-122"/>
                <a:ea typeface="微软雅黑" panose="020B0503020204020204" charset="-122"/>
              </a:rPr>
              <a:t>课堂总结</a:t>
            </a:r>
            <a:endParaRPr lang="zh-CN" altLang="en-US" sz="8800" b="1" dirty="0">
              <a:solidFill>
                <a:srgbClr val="404040"/>
              </a:solidFill>
              <a:latin typeface="微软雅黑" panose="020B0503020204020204" charset="-122"/>
              <a:ea typeface="微软雅黑" panose="020B0503020204020204" charset="-122"/>
            </a:endParaRPr>
          </a:p>
        </p:txBody>
      </p:sp>
      <p:pic>
        <p:nvPicPr>
          <p:cNvPr id="43010" name="图片 149"/>
          <p:cNvPicPr>
            <a:picLocks noChangeAspect="1"/>
          </p:cNvPicPr>
          <p:nvPr/>
        </p:nvPicPr>
        <p:blipFill>
          <a:blip r:embed="rId1"/>
          <a:srcRect b="40509"/>
          <a:stretch>
            <a:fillRect/>
          </a:stretch>
        </p:blipFill>
        <p:spPr>
          <a:xfrm>
            <a:off x="0" y="5518150"/>
            <a:ext cx="6553200" cy="1344613"/>
          </a:xfrm>
          <a:prstGeom prst="rect">
            <a:avLst/>
          </a:prstGeom>
          <a:noFill/>
          <a:ln w="9525">
            <a:noFill/>
          </a:ln>
        </p:spPr>
      </p:pic>
      <p:pic>
        <p:nvPicPr>
          <p:cNvPr id="43011" name="图片 150"/>
          <p:cNvPicPr>
            <a:picLocks noChangeAspect="1"/>
          </p:cNvPicPr>
          <p:nvPr/>
        </p:nvPicPr>
        <p:blipFill>
          <a:blip r:embed="rId1"/>
          <a:srcRect b="40509"/>
          <a:stretch>
            <a:fillRect/>
          </a:stretch>
        </p:blipFill>
        <p:spPr>
          <a:xfrm>
            <a:off x="6389688" y="5654675"/>
            <a:ext cx="5889625" cy="1208088"/>
          </a:xfrm>
          <a:prstGeom prst="rect">
            <a:avLst/>
          </a:prstGeom>
          <a:noFill/>
          <a:ln w="9525">
            <a:noFill/>
          </a:ln>
        </p:spPr>
      </p:pic>
      <p:pic>
        <p:nvPicPr>
          <p:cNvPr id="43012" name="图片 151"/>
          <p:cNvPicPr>
            <a:picLocks noChangeAspect="1"/>
          </p:cNvPicPr>
          <p:nvPr/>
        </p:nvPicPr>
        <p:blipFill>
          <a:blip r:embed="rId2"/>
          <a:srcRect l="27002" t="56148"/>
          <a:stretch>
            <a:fillRect/>
          </a:stretch>
        </p:blipFill>
        <p:spPr>
          <a:xfrm>
            <a:off x="0" y="0"/>
            <a:ext cx="2403475" cy="1458913"/>
          </a:xfrm>
          <a:prstGeom prst="rect">
            <a:avLst/>
          </a:prstGeom>
          <a:noFill/>
          <a:ln w="9525">
            <a:noFill/>
          </a:ln>
        </p:spPr>
      </p:pic>
      <p:pic>
        <p:nvPicPr>
          <p:cNvPr id="43013" name="图片 152"/>
          <p:cNvPicPr>
            <a:picLocks noChangeAspect="1"/>
          </p:cNvPicPr>
          <p:nvPr/>
        </p:nvPicPr>
        <p:blipFill>
          <a:blip r:embed="rId3"/>
          <a:stretch>
            <a:fillRect/>
          </a:stretch>
        </p:blipFill>
        <p:spPr>
          <a:xfrm>
            <a:off x="10185400" y="1016000"/>
            <a:ext cx="890588" cy="884238"/>
          </a:xfrm>
          <a:prstGeom prst="rect">
            <a:avLst/>
          </a:prstGeom>
          <a:noFill/>
          <a:ln w="9525">
            <a:noFill/>
          </a:ln>
        </p:spPr>
      </p:pic>
      <p:pic>
        <p:nvPicPr>
          <p:cNvPr id="43014" name="图片 153"/>
          <p:cNvPicPr>
            <a:picLocks noChangeAspect="1"/>
          </p:cNvPicPr>
          <p:nvPr/>
        </p:nvPicPr>
        <p:blipFill>
          <a:blip r:embed="rId4"/>
          <a:stretch>
            <a:fillRect/>
          </a:stretch>
        </p:blipFill>
        <p:spPr>
          <a:xfrm>
            <a:off x="2424113" y="3857625"/>
            <a:ext cx="631825" cy="627063"/>
          </a:xfrm>
          <a:prstGeom prst="rect">
            <a:avLst/>
          </a:prstGeom>
          <a:noFill/>
          <a:ln w="9525">
            <a:noFill/>
          </a:ln>
        </p:spPr>
      </p:pic>
      <p:cxnSp>
        <p:nvCxnSpPr>
          <p:cNvPr id="155" name="直接连接符 154"/>
          <p:cNvCxnSpPr/>
          <p:nvPr/>
        </p:nvCxnSpPr>
        <p:spPr>
          <a:xfrm flipH="1">
            <a:off x="2142527" y="2145552"/>
            <a:ext cx="562058" cy="562058"/>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flipH="1">
            <a:off x="5290089" y="627560"/>
            <a:ext cx="1004774" cy="1004774"/>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flipH="1">
            <a:off x="4142081" y="4927430"/>
            <a:ext cx="562058" cy="562058"/>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flipH="1">
            <a:off x="9334499" y="3213706"/>
            <a:ext cx="562058" cy="562058"/>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9" name="Freeform 36"/>
          <p:cNvSpPr/>
          <p:nvPr/>
        </p:nvSpPr>
        <p:spPr>
          <a:xfrm>
            <a:off x="2740025" y="1214438"/>
            <a:ext cx="511175" cy="479425"/>
          </a:xfrm>
          <a:custGeom>
            <a:avLst/>
            <a:gdLst/>
            <a:ahLst/>
            <a:cxnLst>
              <a:cxn ang="0">
                <a:pos x="511175" y="0"/>
              </a:cxn>
              <a:cxn ang="0">
                <a:pos x="454511" y="43365"/>
              </a:cxn>
              <a:cxn ang="0">
                <a:pos x="339979" y="287895"/>
              </a:cxn>
              <a:cxn ang="0">
                <a:pos x="294166" y="326442"/>
              </a:cxn>
              <a:cxn ang="0">
                <a:pos x="36168" y="445696"/>
              </a:cxn>
              <a:cxn ang="0">
                <a:pos x="13261" y="479425"/>
              </a:cxn>
              <a:cxn ang="0">
                <a:pos x="4822" y="455333"/>
              </a:cxn>
              <a:cxn ang="0">
                <a:pos x="243531" y="256576"/>
              </a:cxn>
              <a:cxn ang="0">
                <a:pos x="268849" y="227666"/>
              </a:cxn>
              <a:cxn ang="0">
                <a:pos x="511175" y="0"/>
              </a:cxn>
            </a:cxnLst>
            <a:pathLst>
              <a:path w="424" h="398">
                <a:moveTo>
                  <a:pt x="424" y="0"/>
                </a:moveTo>
                <a:cubicBezTo>
                  <a:pt x="416" y="22"/>
                  <a:pt x="391" y="22"/>
                  <a:pt x="377" y="36"/>
                </a:cubicBezTo>
                <a:cubicBezTo>
                  <a:pt x="319" y="92"/>
                  <a:pt x="285" y="159"/>
                  <a:pt x="282" y="239"/>
                </a:cubicBezTo>
                <a:cubicBezTo>
                  <a:pt x="280" y="268"/>
                  <a:pt x="280" y="281"/>
                  <a:pt x="244" y="271"/>
                </a:cubicBezTo>
                <a:cubicBezTo>
                  <a:pt x="145" y="242"/>
                  <a:pt x="85" y="303"/>
                  <a:pt x="30" y="370"/>
                </a:cubicBezTo>
                <a:cubicBezTo>
                  <a:pt x="23" y="379"/>
                  <a:pt x="17" y="389"/>
                  <a:pt x="11" y="398"/>
                </a:cubicBezTo>
                <a:cubicBezTo>
                  <a:pt x="0" y="393"/>
                  <a:pt x="2" y="384"/>
                  <a:pt x="4" y="378"/>
                </a:cubicBezTo>
                <a:cubicBezTo>
                  <a:pt x="28" y="282"/>
                  <a:pt x="103" y="218"/>
                  <a:pt x="202" y="213"/>
                </a:cubicBezTo>
                <a:cubicBezTo>
                  <a:pt x="221" y="212"/>
                  <a:pt x="221" y="202"/>
                  <a:pt x="223" y="189"/>
                </a:cubicBezTo>
                <a:cubicBezTo>
                  <a:pt x="236" y="99"/>
                  <a:pt x="334" y="7"/>
                  <a:pt x="424" y="0"/>
                </a:cubicBezTo>
                <a:close/>
              </a:path>
            </a:pathLst>
          </a:custGeom>
          <a:solidFill>
            <a:srgbClr val="4F819F"/>
          </a:solidFill>
          <a:ln w="9525">
            <a:noFill/>
          </a:ln>
        </p:spPr>
        <p:txBody>
          <a:bodyPr/>
          <a:p>
            <a:endParaRPr lang="zh-CN" altLang="en-US"/>
          </a:p>
        </p:txBody>
      </p:sp>
      <p:sp>
        <p:nvSpPr>
          <p:cNvPr id="160" name="Freeform 46"/>
          <p:cNvSpPr/>
          <p:nvPr/>
        </p:nvSpPr>
        <p:spPr>
          <a:xfrm>
            <a:off x="8596313" y="1901825"/>
            <a:ext cx="312737" cy="509588"/>
          </a:xfrm>
          <a:custGeom>
            <a:avLst/>
            <a:gdLst/>
            <a:ahLst/>
            <a:cxnLst>
              <a:cxn ang="0">
                <a:pos x="286070" y="509588"/>
              </a:cxn>
              <a:cxn ang="0">
                <a:pos x="270312" y="470946"/>
              </a:cxn>
              <a:cxn ang="0">
                <a:pos x="75154" y="299473"/>
              </a:cxn>
              <a:cxn ang="0">
                <a:pos x="52123" y="272907"/>
              </a:cxn>
              <a:cxn ang="0">
                <a:pos x="0" y="9660"/>
              </a:cxn>
              <a:cxn ang="0">
                <a:pos x="56971" y="27773"/>
              </a:cxn>
              <a:cxn ang="0">
                <a:pos x="147883" y="199246"/>
              </a:cxn>
              <a:cxn ang="0">
                <a:pos x="174551" y="246341"/>
              </a:cxn>
              <a:cxn ang="0">
                <a:pos x="298192" y="435927"/>
              </a:cxn>
              <a:cxn ang="0">
                <a:pos x="286070" y="509588"/>
              </a:cxn>
            </a:cxnLst>
            <a:pathLst>
              <a:path w="258" h="422">
                <a:moveTo>
                  <a:pt x="236" y="422"/>
                </a:moveTo>
                <a:cubicBezTo>
                  <a:pt x="222" y="410"/>
                  <a:pt x="224" y="400"/>
                  <a:pt x="223" y="390"/>
                </a:cubicBezTo>
                <a:cubicBezTo>
                  <a:pt x="213" y="296"/>
                  <a:pt x="156" y="244"/>
                  <a:pt x="62" y="248"/>
                </a:cubicBezTo>
                <a:cubicBezTo>
                  <a:pt x="43" y="249"/>
                  <a:pt x="34" y="247"/>
                  <a:pt x="43" y="226"/>
                </a:cubicBezTo>
                <a:cubicBezTo>
                  <a:pt x="80" y="133"/>
                  <a:pt x="70" y="80"/>
                  <a:pt x="0" y="8"/>
                </a:cubicBezTo>
                <a:cubicBezTo>
                  <a:pt x="21" y="0"/>
                  <a:pt x="35" y="11"/>
                  <a:pt x="47" y="23"/>
                </a:cubicBezTo>
                <a:cubicBezTo>
                  <a:pt x="87" y="62"/>
                  <a:pt x="122" y="105"/>
                  <a:pt x="122" y="165"/>
                </a:cubicBezTo>
                <a:cubicBezTo>
                  <a:pt x="121" y="182"/>
                  <a:pt x="123" y="198"/>
                  <a:pt x="144" y="204"/>
                </a:cubicBezTo>
                <a:cubicBezTo>
                  <a:pt x="221" y="228"/>
                  <a:pt x="258" y="278"/>
                  <a:pt x="246" y="361"/>
                </a:cubicBezTo>
                <a:cubicBezTo>
                  <a:pt x="243" y="380"/>
                  <a:pt x="248" y="401"/>
                  <a:pt x="236" y="422"/>
                </a:cubicBezTo>
                <a:close/>
              </a:path>
            </a:pathLst>
          </a:custGeom>
          <a:solidFill>
            <a:srgbClr val="5D6CB2"/>
          </a:solidFill>
          <a:ln w="9525">
            <a:noFill/>
          </a:ln>
        </p:spPr>
        <p:txBody>
          <a:bodyPr/>
          <a:p>
            <a:endParaRPr lang="zh-CN" altLang="en-US"/>
          </a:p>
        </p:txBody>
      </p:sp>
      <p:sp>
        <p:nvSpPr>
          <p:cNvPr id="161" name="Freeform 51"/>
          <p:cNvSpPr/>
          <p:nvPr/>
        </p:nvSpPr>
        <p:spPr>
          <a:xfrm>
            <a:off x="7329488" y="1141413"/>
            <a:ext cx="520700" cy="257175"/>
          </a:xfrm>
          <a:custGeom>
            <a:avLst/>
            <a:gdLst/>
            <a:ahLst/>
            <a:cxnLst>
              <a:cxn ang="0">
                <a:pos x="0" y="20622"/>
              </a:cxn>
              <a:cxn ang="0">
                <a:pos x="105106" y="12130"/>
              </a:cxn>
              <a:cxn ang="0">
                <a:pos x="236791" y="101899"/>
              </a:cxn>
              <a:cxn ang="0">
                <a:pos x="274243" y="109178"/>
              </a:cxn>
              <a:cxn ang="0">
                <a:pos x="520700" y="257175"/>
              </a:cxn>
              <a:cxn ang="0">
                <a:pos x="477207" y="201372"/>
              </a:cxn>
              <a:cxn ang="0">
                <a:pos x="248872" y="186815"/>
              </a:cxn>
              <a:cxn ang="0">
                <a:pos x="196923" y="178324"/>
              </a:cxn>
              <a:cxn ang="0">
                <a:pos x="153431" y="86129"/>
              </a:cxn>
              <a:cxn ang="0">
                <a:pos x="0" y="20622"/>
              </a:cxn>
            </a:cxnLst>
            <a:pathLst>
              <a:path w="431" h="212">
                <a:moveTo>
                  <a:pt x="0" y="17"/>
                </a:moveTo>
                <a:cubicBezTo>
                  <a:pt x="30" y="0"/>
                  <a:pt x="59" y="2"/>
                  <a:pt x="87" y="10"/>
                </a:cubicBezTo>
                <a:cubicBezTo>
                  <a:pt x="131" y="23"/>
                  <a:pt x="170" y="47"/>
                  <a:pt x="196" y="84"/>
                </a:cubicBezTo>
                <a:cubicBezTo>
                  <a:pt x="207" y="99"/>
                  <a:pt x="214" y="96"/>
                  <a:pt x="227" y="90"/>
                </a:cubicBezTo>
                <a:cubicBezTo>
                  <a:pt x="325" y="44"/>
                  <a:pt x="414" y="95"/>
                  <a:pt x="431" y="212"/>
                </a:cubicBezTo>
                <a:cubicBezTo>
                  <a:pt x="416" y="193"/>
                  <a:pt x="405" y="180"/>
                  <a:pt x="395" y="166"/>
                </a:cubicBezTo>
                <a:cubicBezTo>
                  <a:pt x="342" y="86"/>
                  <a:pt x="244" y="110"/>
                  <a:pt x="206" y="154"/>
                </a:cubicBezTo>
                <a:cubicBezTo>
                  <a:pt x="181" y="183"/>
                  <a:pt x="174" y="171"/>
                  <a:pt x="163" y="147"/>
                </a:cubicBezTo>
                <a:cubicBezTo>
                  <a:pt x="151" y="121"/>
                  <a:pt x="149" y="92"/>
                  <a:pt x="127" y="71"/>
                </a:cubicBezTo>
                <a:cubicBezTo>
                  <a:pt x="99" y="42"/>
                  <a:pt x="85" y="35"/>
                  <a:pt x="0" y="17"/>
                </a:cubicBezTo>
                <a:close/>
              </a:path>
            </a:pathLst>
          </a:custGeom>
          <a:solidFill>
            <a:srgbClr val="4D3E49"/>
          </a:solidFill>
          <a:ln w="9525">
            <a:noFill/>
          </a:ln>
        </p:spPr>
        <p:txBody>
          <a:bodyPr/>
          <a:p>
            <a:endParaRPr lang="zh-CN" altLang="en-US"/>
          </a:p>
        </p:txBody>
      </p:sp>
      <p:sp>
        <p:nvSpPr>
          <p:cNvPr id="162" name="Freeform 70"/>
          <p:cNvSpPr/>
          <p:nvPr/>
        </p:nvSpPr>
        <p:spPr>
          <a:xfrm>
            <a:off x="4298950" y="3084513"/>
            <a:ext cx="273050" cy="377825"/>
          </a:xfrm>
          <a:custGeom>
            <a:avLst/>
            <a:gdLst/>
            <a:ahLst/>
            <a:cxnLst>
              <a:cxn ang="0">
                <a:pos x="273050" y="0"/>
              </a:cxn>
              <a:cxn ang="0">
                <a:pos x="248886" y="16899"/>
              </a:cxn>
              <a:cxn ang="0">
                <a:pos x="194517" y="172616"/>
              </a:cxn>
              <a:cxn ang="0">
                <a:pos x="172770" y="210036"/>
              </a:cxn>
              <a:cxn ang="0">
                <a:pos x="45911" y="357304"/>
              </a:cxn>
              <a:cxn ang="0">
                <a:pos x="39870" y="377825"/>
              </a:cxn>
              <a:cxn ang="0">
                <a:pos x="70074" y="194344"/>
              </a:cxn>
              <a:cxn ang="0">
                <a:pos x="141357" y="94154"/>
              </a:cxn>
              <a:cxn ang="0">
                <a:pos x="273050" y="0"/>
              </a:cxn>
            </a:cxnLst>
            <a:pathLst>
              <a:path w="226" h="313">
                <a:moveTo>
                  <a:pt x="226" y="0"/>
                </a:moveTo>
                <a:cubicBezTo>
                  <a:pt x="214" y="9"/>
                  <a:pt x="210" y="12"/>
                  <a:pt x="206" y="14"/>
                </a:cubicBezTo>
                <a:cubicBezTo>
                  <a:pt x="147" y="53"/>
                  <a:pt x="138" y="75"/>
                  <a:pt x="161" y="143"/>
                </a:cubicBezTo>
                <a:cubicBezTo>
                  <a:pt x="169" y="165"/>
                  <a:pt x="167" y="171"/>
                  <a:pt x="143" y="174"/>
                </a:cubicBezTo>
                <a:cubicBezTo>
                  <a:pt x="57" y="181"/>
                  <a:pt x="32" y="211"/>
                  <a:pt x="38" y="296"/>
                </a:cubicBezTo>
                <a:cubicBezTo>
                  <a:pt x="39" y="302"/>
                  <a:pt x="39" y="308"/>
                  <a:pt x="33" y="313"/>
                </a:cubicBezTo>
                <a:cubicBezTo>
                  <a:pt x="0" y="270"/>
                  <a:pt x="11" y="192"/>
                  <a:pt x="58" y="161"/>
                </a:cubicBezTo>
                <a:cubicBezTo>
                  <a:pt x="90" y="140"/>
                  <a:pt x="113" y="122"/>
                  <a:pt x="117" y="78"/>
                </a:cubicBezTo>
                <a:cubicBezTo>
                  <a:pt x="120" y="33"/>
                  <a:pt x="164" y="6"/>
                  <a:pt x="226" y="0"/>
                </a:cubicBezTo>
                <a:close/>
              </a:path>
            </a:pathLst>
          </a:custGeom>
          <a:solidFill>
            <a:srgbClr val="564D8C"/>
          </a:solidFill>
          <a:ln w="9525">
            <a:noFill/>
          </a:ln>
        </p:spPr>
        <p:txBody>
          <a:bodyPr/>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left)">
                                      <p:cBhvr>
                                        <p:cTn id="7" dur="500"/>
                                        <p:tgtEl>
                                          <p:spTgt spid="14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2"/>
                                        </p:tgtEl>
                                        <p:attrNameLst>
                                          <p:attrName>style.visibility</p:attrName>
                                        </p:attrNameLst>
                                      </p:cBhvr>
                                      <p:to>
                                        <p:strVal val="visible"/>
                                      </p:to>
                                    </p:set>
                                    <p:animEffect transition="in" filter="fade">
                                      <p:cBhvr>
                                        <p:cTn id="10" dur="1000"/>
                                        <p:tgtEl>
                                          <p:spTgt spid="162"/>
                                        </p:tgtEl>
                                      </p:cBhvr>
                                    </p:animEffect>
                                    <p:anim calcmode="lin" valueType="num">
                                      <p:cBhvr>
                                        <p:cTn id="11" dur="1000" fill="hold"/>
                                        <p:tgtEl>
                                          <p:spTgt spid="162"/>
                                        </p:tgtEl>
                                        <p:attrNameLst>
                                          <p:attrName>ppt_x</p:attrName>
                                        </p:attrNameLst>
                                      </p:cBhvr>
                                      <p:tavLst>
                                        <p:tav tm="0">
                                          <p:val>
                                            <p:strVal val="#ppt_x"/>
                                          </p:val>
                                        </p:tav>
                                        <p:tav tm="100000">
                                          <p:val>
                                            <p:strVal val="#ppt_x"/>
                                          </p:val>
                                        </p:tav>
                                      </p:tavLst>
                                    </p:anim>
                                    <p:anim calcmode="lin" valueType="num">
                                      <p:cBhvr>
                                        <p:cTn id="12" dur="1000" fill="hold"/>
                                        <p:tgtEl>
                                          <p:spTgt spid="16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59"/>
                                        </p:tgtEl>
                                        <p:attrNameLst>
                                          <p:attrName>style.visibility</p:attrName>
                                        </p:attrNameLst>
                                      </p:cBhvr>
                                      <p:to>
                                        <p:strVal val="visible"/>
                                      </p:to>
                                    </p:set>
                                    <p:animEffect transition="in" filter="fade">
                                      <p:cBhvr>
                                        <p:cTn id="15" dur="1000"/>
                                        <p:tgtEl>
                                          <p:spTgt spid="159"/>
                                        </p:tgtEl>
                                      </p:cBhvr>
                                    </p:animEffect>
                                    <p:anim calcmode="lin" valueType="num">
                                      <p:cBhvr>
                                        <p:cTn id="16" dur="1000" fill="hold"/>
                                        <p:tgtEl>
                                          <p:spTgt spid="159"/>
                                        </p:tgtEl>
                                        <p:attrNameLst>
                                          <p:attrName>ppt_x</p:attrName>
                                        </p:attrNameLst>
                                      </p:cBhvr>
                                      <p:tavLst>
                                        <p:tav tm="0">
                                          <p:val>
                                            <p:strVal val="#ppt_x"/>
                                          </p:val>
                                        </p:tav>
                                        <p:tav tm="100000">
                                          <p:val>
                                            <p:strVal val="#ppt_x"/>
                                          </p:val>
                                        </p:tav>
                                      </p:tavLst>
                                    </p:anim>
                                    <p:anim calcmode="lin" valueType="num">
                                      <p:cBhvr>
                                        <p:cTn id="17" dur="1000" fill="hold"/>
                                        <p:tgtEl>
                                          <p:spTgt spid="15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00"/>
                                  </p:stCondLst>
                                  <p:childTnLst>
                                    <p:set>
                                      <p:cBhvr>
                                        <p:cTn id="19" dur="1" fill="hold">
                                          <p:stCondLst>
                                            <p:cond delay="0"/>
                                          </p:stCondLst>
                                        </p:cTn>
                                        <p:tgtEl>
                                          <p:spTgt spid="161"/>
                                        </p:tgtEl>
                                        <p:attrNameLst>
                                          <p:attrName>style.visibility</p:attrName>
                                        </p:attrNameLst>
                                      </p:cBhvr>
                                      <p:to>
                                        <p:strVal val="visible"/>
                                      </p:to>
                                    </p:set>
                                    <p:animEffect transition="in" filter="fade">
                                      <p:cBhvr>
                                        <p:cTn id="20" dur="1000"/>
                                        <p:tgtEl>
                                          <p:spTgt spid="161"/>
                                        </p:tgtEl>
                                      </p:cBhvr>
                                    </p:animEffect>
                                    <p:anim calcmode="lin" valueType="num">
                                      <p:cBhvr>
                                        <p:cTn id="21" dur="1000" fill="hold"/>
                                        <p:tgtEl>
                                          <p:spTgt spid="161"/>
                                        </p:tgtEl>
                                        <p:attrNameLst>
                                          <p:attrName>ppt_x</p:attrName>
                                        </p:attrNameLst>
                                      </p:cBhvr>
                                      <p:tavLst>
                                        <p:tav tm="0">
                                          <p:val>
                                            <p:strVal val="#ppt_x"/>
                                          </p:val>
                                        </p:tav>
                                        <p:tav tm="100000">
                                          <p:val>
                                            <p:strVal val="#ppt_x"/>
                                          </p:val>
                                        </p:tav>
                                      </p:tavLst>
                                    </p:anim>
                                    <p:anim calcmode="lin" valueType="num">
                                      <p:cBhvr>
                                        <p:cTn id="22" dur="1000" fill="hold"/>
                                        <p:tgtEl>
                                          <p:spTgt spid="16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900"/>
                                  </p:stCondLst>
                                  <p:childTnLst>
                                    <p:set>
                                      <p:cBhvr>
                                        <p:cTn id="24" dur="1" fill="hold">
                                          <p:stCondLst>
                                            <p:cond delay="0"/>
                                          </p:stCondLst>
                                        </p:cTn>
                                        <p:tgtEl>
                                          <p:spTgt spid="160"/>
                                        </p:tgtEl>
                                        <p:attrNameLst>
                                          <p:attrName>style.visibility</p:attrName>
                                        </p:attrNameLst>
                                      </p:cBhvr>
                                      <p:to>
                                        <p:strVal val="visible"/>
                                      </p:to>
                                    </p:set>
                                    <p:animEffect transition="in" filter="fade">
                                      <p:cBhvr>
                                        <p:cTn id="25" dur="1000"/>
                                        <p:tgtEl>
                                          <p:spTgt spid="160"/>
                                        </p:tgtEl>
                                      </p:cBhvr>
                                    </p:animEffect>
                                    <p:anim calcmode="lin" valueType="num">
                                      <p:cBhvr>
                                        <p:cTn id="26" dur="1000" fill="hold"/>
                                        <p:tgtEl>
                                          <p:spTgt spid="160"/>
                                        </p:tgtEl>
                                        <p:attrNameLst>
                                          <p:attrName>ppt_x</p:attrName>
                                        </p:attrNameLst>
                                      </p:cBhvr>
                                      <p:tavLst>
                                        <p:tav tm="0">
                                          <p:val>
                                            <p:strVal val="#ppt_x"/>
                                          </p:val>
                                        </p:tav>
                                        <p:tav tm="100000">
                                          <p:val>
                                            <p:strVal val="#ppt_x"/>
                                          </p:val>
                                        </p:tav>
                                      </p:tavLst>
                                    </p:anim>
                                    <p:anim calcmode="lin" valueType="num">
                                      <p:cBhvr>
                                        <p:cTn id="27" dur="1000" fill="hold"/>
                                        <p:tgtEl>
                                          <p:spTgt spid="160"/>
                                        </p:tgtEl>
                                        <p:attrNameLst>
                                          <p:attrName>ppt_y</p:attrName>
                                        </p:attrNameLst>
                                      </p:cBhvr>
                                      <p:tavLst>
                                        <p:tav tm="0">
                                          <p:val>
                                            <p:strVal val="#ppt_y+.1"/>
                                          </p:val>
                                        </p:tav>
                                        <p:tav tm="100000">
                                          <p:val>
                                            <p:strVal val="#ppt_y"/>
                                          </p:val>
                                        </p:tav>
                                      </p:tavLst>
                                    </p:anim>
                                  </p:childTnLst>
                                </p:cTn>
                              </p:par>
                              <p:par>
                                <p:cTn id="28" presetID="22" presetClass="entr" presetSubtype="1" fill="hold" nodeType="withEffect">
                                  <p:stCondLst>
                                    <p:cond delay="1500"/>
                                  </p:stCondLst>
                                  <p:childTnLst>
                                    <p:set>
                                      <p:cBhvr>
                                        <p:cTn id="29" dur="1" fill="hold">
                                          <p:stCondLst>
                                            <p:cond delay="0"/>
                                          </p:stCondLst>
                                        </p:cTn>
                                        <p:tgtEl>
                                          <p:spTgt spid="156"/>
                                        </p:tgtEl>
                                        <p:attrNameLst>
                                          <p:attrName>style.visibility</p:attrName>
                                        </p:attrNameLst>
                                      </p:cBhvr>
                                      <p:to>
                                        <p:strVal val="visible"/>
                                      </p:to>
                                    </p:set>
                                    <p:animEffect transition="in" filter="wipe(up)">
                                      <p:cBhvr>
                                        <p:cTn id="30" dur="500"/>
                                        <p:tgtEl>
                                          <p:spTgt spid="156"/>
                                        </p:tgtEl>
                                      </p:cBhvr>
                                    </p:animEffect>
                                  </p:childTnLst>
                                </p:cTn>
                              </p:par>
                              <p:par>
                                <p:cTn id="31" presetID="22" presetClass="entr" presetSubtype="1" fill="hold" nodeType="withEffect">
                                  <p:stCondLst>
                                    <p:cond delay="2400"/>
                                  </p:stCondLst>
                                  <p:childTnLst>
                                    <p:set>
                                      <p:cBhvr>
                                        <p:cTn id="32" dur="1" fill="hold">
                                          <p:stCondLst>
                                            <p:cond delay="0"/>
                                          </p:stCondLst>
                                        </p:cTn>
                                        <p:tgtEl>
                                          <p:spTgt spid="155"/>
                                        </p:tgtEl>
                                        <p:attrNameLst>
                                          <p:attrName>style.visibility</p:attrName>
                                        </p:attrNameLst>
                                      </p:cBhvr>
                                      <p:to>
                                        <p:strVal val="visible"/>
                                      </p:to>
                                    </p:set>
                                    <p:animEffect transition="in" filter="wipe(up)">
                                      <p:cBhvr>
                                        <p:cTn id="33" dur="500"/>
                                        <p:tgtEl>
                                          <p:spTgt spid="155"/>
                                        </p:tgtEl>
                                      </p:cBhvr>
                                    </p:animEffect>
                                  </p:childTnLst>
                                </p:cTn>
                              </p:par>
                              <p:par>
                                <p:cTn id="34" presetID="22" presetClass="entr" presetSubtype="1" fill="hold" nodeType="withEffect">
                                  <p:stCondLst>
                                    <p:cond delay="1900"/>
                                  </p:stCondLst>
                                  <p:childTnLst>
                                    <p:set>
                                      <p:cBhvr>
                                        <p:cTn id="35" dur="1" fill="hold">
                                          <p:stCondLst>
                                            <p:cond delay="0"/>
                                          </p:stCondLst>
                                        </p:cTn>
                                        <p:tgtEl>
                                          <p:spTgt spid="157"/>
                                        </p:tgtEl>
                                        <p:attrNameLst>
                                          <p:attrName>style.visibility</p:attrName>
                                        </p:attrNameLst>
                                      </p:cBhvr>
                                      <p:to>
                                        <p:strVal val="visible"/>
                                      </p:to>
                                    </p:set>
                                    <p:animEffect transition="in" filter="wipe(up)">
                                      <p:cBhvr>
                                        <p:cTn id="36" dur="500"/>
                                        <p:tgtEl>
                                          <p:spTgt spid="157"/>
                                        </p:tgtEl>
                                      </p:cBhvr>
                                    </p:animEffect>
                                  </p:childTnLst>
                                </p:cTn>
                              </p:par>
                              <p:par>
                                <p:cTn id="37" presetID="22" presetClass="entr" presetSubtype="1" fill="hold" nodeType="withEffect">
                                  <p:stCondLst>
                                    <p:cond delay="1300"/>
                                  </p:stCondLst>
                                  <p:childTnLst>
                                    <p:set>
                                      <p:cBhvr>
                                        <p:cTn id="38" dur="1" fill="hold">
                                          <p:stCondLst>
                                            <p:cond delay="0"/>
                                          </p:stCondLst>
                                        </p:cTn>
                                        <p:tgtEl>
                                          <p:spTgt spid="158"/>
                                        </p:tgtEl>
                                        <p:attrNameLst>
                                          <p:attrName>style.visibility</p:attrName>
                                        </p:attrNameLst>
                                      </p:cBhvr>
                                      <p:to>
                                        <p:strVal val="visible"/>
                                      </p:to>
                                    </p:set>
                                    <p:animEffect transition="in" filter="wipe(up)">
                                      <p:cBhvr>
                                        <p:cTn id="39"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9" grpId="0" bldLvl="0" animBg="1"/>
      <p:bldP spid="160" grpId="0" bldLvl="0" animBg="1"/>
      <p:bldP spid="161" grpId="0" bldLvl="0" animBg="1"/>
      <p:bldP spid="16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右大括号 6"/>
          <p:cNvSpPr/>
          <p:nvPr/>
        </p:nvSpPr>
        <p:spPr>
          <a:xfrm>
            <a:off x="4267200" y="1346200"/>
            <a:ext cx="571500" cy="3916363"/>
          </a:xfrm>
          <a:prstGeom prst="rightBrace">
            <a:avLst>
              <a:gd name="adj1" fmla="val 8333"/>
              <a:gd name="adj2" fmla="val 49716"/>
            </a:avLst>
          </a:prstGeom>
        </p:spPr>
        <p:style>
          <a:lnRef idx="1">
            <a:schemeClr val="accent1"/>
          </a:lnRef>
          <a:fillRef idx="0">
            <a:schemeClr val="accent1"/>
          </a:fillRef>
          <a:effectRef idx="0">
            <a:schemeClr val="accent1"/>
          </a:effectRef>
          <a:fontRef idx="minor">
            <a:schemeClr val="tx1"/>
          </a:fontRef>
        </p:style>
        <p:txBody>
          <a:bodyPr rtlCol="0" anchor="ctr"/>
          <a:p>
            <a:pPr algn="ctr" fontAlgn="auto"/>
            <a:endParaRPr lang="zh-CN" altLang="en-US" strike="noStrike" noProof="1"/>
          </a:p>
        </p:txBody>
      </p:sp>
      <p:sp>
        <p:nvSpPr>
          <p:cNvPr id="8" name="左大括号 7"/>
          <p:cNvSpPr/>
          <p:nvPr/>
        </p:nvSpPr>
        <p:spPr>
          <a:xfrm>
            <a:off x="7645400" y="1309688"/>
            <a:ext cx="606425" cy="39528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fontAlgn="auto"/>
            <a:endParaRPr lang="zh-CN" altLang="en-US" strike="noStrike" noProof="1"/>
          </a:p>
        </p:txBody>
      </p:sp>
      <p:sp>
        <p:nvSpPr>
          <p:cNvPr id="44035" name="文本框 17"/>
          <p:cNvSpPr txBox="1"/>
          <p:nvPr/>
        </p:nvSpPr>
        <p:spPr>
          <a:xfrm>
            <a:off x="5886450" y="2022475"/>
            <a:ext cx="674688" cy="2584450"/>
          </a:xfrm>
          <a:prstGeom prst="rect">
            <a:avLst/>
          </a:prstGeom>
          <a:noFill/>
          <a:ln w="9525" cap="flat" cmpd="sng">
            <a:solidFill>
              <a:schemeClr val="tx1"/>
            </a:solidFill>
            <a:prstDash val="solid"/>
            <a:round/>
            <a:headEnd type="none" w="med" len="med"/>
            <a:tailEnd type="none" w="med" len="med"/>
          </a:ln>
        </p:spPr>
        <p:txBody>
          <a:bodyPr vert="eaVert" wrap="square" anchor="t">
            <a:spAutoFit/>
          </a:bodyPr>
          <a:p>
            <a:r>
              <a:rPr lang="zh-CN" altLang="en-US" sz="3200">
                <a:latin typeface="Arial" panose="020B0604020202020204" pitchFamily="34" charset="0"/>
                <a:ea typeface="微软雅黑" panose="020B0503020204020204" charset="-122"/>
              </a:rPr>
              <a:t>悄悄变化的我</a:t>
            </a:r>
            <a:endParaRPr lang="zh-CN" altLang="en-US" sz="3200">
              <a:latin typeface="Arial" panose="020B0604020202020204" pitchFamily="34" charset="0"/>
              <a:ea typeface="微软雅黑" panose="020B0503020204020204" charset="-122"/>
            </a:endParaRPr>
          </a:p>
        </p:txBody>
      </p:sp>
      <p:sp>
        <p:nvSpPr>
          <p:cNvPr id="20" name="文本框 19"/>
          <p:cNvSpPr txBox="1"/>
          <p:nvPr/>
        </p:nvSpPr>
        <p:spPr>
          <a:xfrm>
            <a:off x="5012055" y="1081405"/>
            <a:ext cx="2498725" cy="607695"/>
          </a:xfrm>
          <a:prstGeom prst="rect">
            <a:avLst/>
          </a:prstGeom>
          <a:noFill/>
        </p:spPr>
        <p:txBody>
          <a:bodyPr wrap="square" rtlCol="0">
            <a:spAutoFit/>
            <a:scene3d>
              <a:camera prst="orthographicFront"/>
              <a:lightRig rig="threePt" dir="t"/>
            </a:scene3d>
          </a:bodyPr>
          <a:p>
            <a:pPr algn="ctr" fontAlgn="auto">
              <a:lnSpc>
                <a:spcPct val="140000"/>
              </a:lnSpc>
            </a:pPr>
            <a:r>
              <a:rPr lang="zh-CN" altLang="en-US" sz="2400" noProof="1">
                <a:latin typeface="+mn-lt"/>
                <a:ea typeface="+mn-ea"/>
                <a:cs typeface="+mn-cs"/>
              </a:rPr>
              <a:t>什么是青春期？</a:t>
            </a:r>
            <a:endParaRPr lang="zh-CN" altLang="en-US" sz="2400" noProof="1"/>
          </a:p>
        </p:txBody>
      </p:sp>
      <p:sp>
        <p:nvSpPr>
          <p:cNvPr id="26" name="文本框 25"/>
          <p:cNvSpPr txBox="1"/>
          <p:nvPr/>
        </p:nvSpPr>
        <p:spPr>
          <a:xfrm>
            <a:off x="1465580" y="1081405"/>
            <a:ext cx="2607310" cy="1124585"/>
          </a:xfrm>
          <a:prstGeom prst="rect">
            <a:avLst/>
          </a:prstGeom>
          <a:noFill/>
        </p:spPr>
        <p:txBody>
          <a:bodyPr wrap="square" rtlCol="0">
            <a:spAutoFit/>
            <a:scene3d>
              <a:camera prst="orthographicFront"/>
              <a:lightRig rig="threePt" dir="t"/>
            </a:scene3d>
          </a:bodyPr>
          <a:p>
            <a:pPr fontAlgn="auto">
              <a:lnSpc>
                <a:spcPct val="140000"/>
              </a:lnSpc>
            </a:pPr>
            <a:r>
              <a:rPr lang="en-US" altLang="zh-CN" sz="2400" noProof="1">
                <a:latin typeface="+mn-lt"/>
                <a:ea typeface="+mn-ea"/>
                <a:cs typeface="+mn-cs"/>
              </a:rPr>
              <a:t>1</a:t>
            </a:r>
            <a:r>
              <a:rPr lang="zh-CN" altLang="en-US" sz="2400" noProof="1">
                <a:latin typeface="+mn-lt"/>
                <a:ea typeface="+mn-ea"/>
                <a:cs typeface="+mn-cs"/>
              </a:rPr>
              <a:t>.青春期生理变化的表现</a:t>
            </a:r>
            <a:endParaRPr lang="zh-CN" altLang="en-US" sz="2400" noProof="1"/>
          </a:p>
        </p:txBody>
      </p:sp>
      <p:sp>
        <p:nvSpPr>
          <p:cNvPr id="37" name="文本框 36"/>
          <p:cNvSpPr txBox="1"/>
          <p:nvPr/>
        </p:nvSpPr>
        <p:spPr>
          <a:xfrm>
            <a:off x="1465580" y="2556510"/>
            <a:ext cx="2894965" cy="1124585"/>
          </a:xfrm>
          <a:prstGeom prst="rect">
            <a:avLst/>
          </a:prstGeom>
          <a:noFill/>
        </p:spPr>
        <p:txBody>
          <a:bodyPr wrap="square" rtlCol="0">
            <a:spAutoFit/>
            <a:scene3d>
              <a:camera prst="orthographicFront"/>
              <a:lightRig rig="threePt" dir="t"/>
            </a:scene3d>
          </a:bodyPr>
          <a:p>
            <a:pPr fontAlgn="auto">
              <a:lnSpc>
                <a:spcPct val="140000"/>
              </a:lnSpc>
            </a:pPr>
            <a:r>
              <a:rPr lang="en-US" sz="2400" noProof="1">
                <a:latin typeface="+mn-lt"/>
                <a:ea typeface="+mn-ea"/>
                <a:cs typeface="+mn-cs"/>
              </a:rPr>
              <a:t>2</a:t>
            </a:r>
            <a:r>
              <a:rPr sz="2400" noProof="1">
                <a:latin typeface="+mn-lt"/>
                <a:ea typeface="+mn-ea"/>
                <a:cs typeface="+mn-cs"/>
              </a:rPr>
              <a:t>.青春期的生理变化的影响</a:t>
            </a:r>
            <a:r>
              <a:rPr lang="zh-CN" sz="2400" noProof="1">
                <a:latin typeface="+mn-lt"/>
                <a:ea typeface="+mn-ea"/>
                <a:cs typeface="+mn-cs"/>
              </a:rPr>
              <a:t>（积极</a:t>
            </a:r>
            <a:r>
              <a:rPr lang="en-US" altLang="zh-CN" sz="2400" noProof="1">
                <a:latin typeface="+mn-lt"/>
                <a:ea typeface="+mn-ea"/>
                <a:cs typeface="+mn-cs"/>
              </a:rPr>
              <a:t>+</a:t>
            </a:r>
            <a:r>
              <a:rPr lang="zh-CN" altLang="en-US" sz="2400" noProof="1">
                <a:latin typeface="+mn-lt"/>
                <a:ea typeface="+mn-ea"/>
                <a:cs typeface="+mn-cs"/>
              </a:rPr>
              <a:t>消极</a:t>
            </a:r>
            <a:r>
              <a:rPr lang="zh-CN" sz="2400" noProof="1">
                <a:latin typeface="+mn-lt"/>
                <a:ea typeface="+mn-ea"/>
                <a:cs typeface="+mn-cs"/>
              </a:rPr>
              <a:t>）</a:t>
            </a:r>
            <a:endParaRPr lang="zh-CN" sz="2400" noProof="1"/>
          </a:p>
        </p:txBody>
      </p:sp>
      <p:sp>
        <p:nvSpPr>
          <p:cNvPr id="38" name="文本框 37"/>
          <p:cNvSpPr txBox="1"/>
          <p:nvPr/>
        </p:nvSpPr>
        <p:spPr>
          <a:xfrm>
            <a:off x="1465580" y="4079240"/>
            <a:ext cx="2882265" cy="1124585"/>
          </a:xfrm>
          <a:prstGeom prst="rect">
            <a:avLst/>
          </a:prstGeom>
          <a:noFill/>
        </p:spPr>
        <p:txBody>
          <a:bodyPr wrap="square" rtlCol="0">
            <a:spAutoFit/>
            <a:scene3d>
              <a:camera prst="orthographicFront"/>
              <a:lightRig rig="threePt" dir="t"/>
            </a:scene3d>
          </a:bodyPr>
          <a:p>
            <a:pPr fontAlgn="auto">
              <a:lnSpc>
                <a:spcPct val="140000"/>
              </a:lnSpc>
            </a:pPr>
            <a:r>
              <a:rPr lang="en-US" sz="2400" noProof="1">
                <a:latin typeface="+mn-lt"/>
                <a:ea typeface="+mn-ea"/>
                <a:cs typeface="+mn-cs"/>
                <a:sym typeface="+mn-ea"/>
              </a:rPr>
              <a:t>3</a:t>
            </a:r>
            <a:r>
              <a:rPr sz="2400" noProof="1">
                <a:latin typeface="+mn-lt"/>
                <a:ea typeface="+mn-ea"/>
                <a:cs typeface="+mn-cs"/>
                <a:sym typeface="+mn-ea"/>
              </a:rPr>
              <a:t>.怎样正确面对青春期的生理变化</a:t>
            </a:r>
            <a:endParaRPr sz="2400" noProof="1"/>
          </a:p>
        </p:txBody>
      </p:sp>
      <p:sp>
        <p:nvSpPr>
          <p:cNvPr id="39" name="文本框 38"/>
          <p:cNvSpPr txBox="1"/>
          <p:nvPr/>
        </p:nvSpPr>
        <p:spPr>
          <a:xfrm>
            <a:off x="4986338" y="2035175"/>
            <a:ext cx="550862" cy="2571750"/>
          </a:xfrm>
          <a:prstGeom prst="rect">
            <a:avLst/>
          </a:prstGeom>
          <a:noFill/>
          <a:ln w="9525" cap="flat" cmpd="sng">
            <a:solidFill>
              <a:schemeClr val="tx1"/>
            </a:solidFill>
            <a:prstDash val="solid"/>
            <a:round/>
            <a:headEnd type="none" w="med" len="med"/>
            <a:tailEnd type="none" w="med" len="med"/>
          </a:ln>
        </p:spPr>
        <p:txBody>
          <a:bodyPr vert="eaVert" wrap="square" anchor="t">
            <a:spAutoFit/>
          </a:bodyPr>
          <a:p>
            <a:pPr algn="ctr"/>
            <a:r>
              <a:rPr lang="zh-CN" altLang="en-US" sz="2400">
                <a:latin typeface="Arial" panose="020B0604020202020204" pitchFamily="34" charset="0"/>
                <a:ea typeface="微软雅黑" panose="020B0503020204020204" charset="-122"/>
              </a:rPr>
              <a:t>一、悦纳生理变化</a:t>
            </a:r>
            <a:endParaRPr lang="zh-CN" altLang="en-US" sz="2400">
              <a:latin typeface="Arial" panose="020B0604020202020204" pitchFamily="34" charset="0"/>
              <a:ea typeface="微软雅黑" panose="020B0503020204020204" charset="-122"/>
            </a:endParaRPr>
          </a:p>
        </p:txBody>
      </p:sp>
      <p:sp>
        <p:nvSpPr>
          <p:cNvPr id="40" name="文本框 39"/>
          <p:cNvSpPr txBox="1"/>
          <p:nvPr/>
        </p:nvSpPr>
        <p:spPr>
          <a:xfrm>
            <a:off x="6959600" y="2028825"/>
            <a:ext cx="550863" cy="2571750"/>
          </a:xfrm>
          <a:prstGeom prst="rect">
            <a:avLst/>
          </a:prstGeom>
          <a:noFill/>
          <a:ln w="9525" cap="flat" cmpd="sng">
            <a:solidFill>
              <a:schemeClr val="tx1"/>
            </a:solidFill>
            <a:prstDash val="solid"/>
            <a:round/>
            <a:headEnd type="none" w="med" len="med"/>
            <a:tailEnd type="none" w="med" len="med"/>
          </a:ln>
        </p:spPr>
        <p:txBody>
          <a:bodyPr vert="eaVert" wrap="square" anchor="t">
            <a:spAutoFit/>
          </a:bodyPr>
          <a:p>
            <a:pPr algn="ctr"/>
            <a:r>
              <a:rPr lang="zh-CN" altLang="en-US" sz="2400">
                <a:latin typeface="Arial" panose="020B0604020202020204" pitchFamily="34" charset="0"/>
                <a:ea typeface="微软雅黑" panose="020B0503020204020204" charset="-122"/>
              </a:rPr>
              <a:t>二、直面矛盾心理</a:t>
            </a:r>
            <a:endParaRPr lang="zh-CN" altLang="en-US" sz="2400">
              <a:latin typeface="Arial" panose="020B0604020202020204" pitchFamily="34" charset="0"/>
              <a:ea typeface="微软雅黑" panose="020B0503020204020204" charset="-122"/>
            </a:endParaRPr>
          </a:p>
        </p:txBody>
      </p:sp>
      <p:sp>
        <p:nvSpPr>
          <p:cNvPr id="41" name="文本框 40"/>
          <p:cNvSpPr txBox="1"/>
          <p:nvPr/>
        </p:nvSpPr>
        <p:spPr>
          <a:xfrm>
            <a:off x="8387715" y="1081405"/>
            <a:ext cx="3451225" cy="607695"/>
          </a:xfrm>
          <a:prstGeom prst="rect">
            <a:avLst/>
          </a:prstGeom>
          <a:noFill/>
        </p:spPr>
        <p:txBody>
          <a:bodyPr wrap="square" rtlCol="0">
            <a:spAutoFit/>
            <a:scene3d>
              <a:camera prst="orthographicFront"/>
              <a:lightRig rig="threePt" dir="t"/>
            </a:scene3d>
          </a:bodyPr>
          <a:p>
            <a:pPr fontAlgn="auto">
              <a:lnSpc>
                <a:spcPct val="140000"/>
              </a:lnSpc>
            </a:pPr>
            <a:r>
              <a:rPr lang="zh-CN" altLang="en-US" sz="2400" noProof="1">
                <a:latin typeface="+mn-lt"/>
                <a:ea typeface="+mn-ea"/>
                <a:cs typeface="+mn-cs"/>
              </a:rPr>
              <a:t>1.矛盾心理产生的原因</a:t>
            </a:r>
            <a:endParaRPr lang="zh-CN" altLang="en-US" sz="2400" noProof="1"/>
          </a:p>
        </p:txBody>
      </p:sp>
      <p:sp>
        <p:nvSpPr>
          <p:cNvPr id="45" name="文本框 44"/>
          <p:cNvSpPr txBox="1"/>
          <p:nvPr/>
        </p:nvSpPr>
        <p:spPr>
          <a:xfrm>
            <a:off x="8387715" y="1807844"/>
            <a:ext cx="3259454" cy="607695"/>
          </a:xfrm>
          <a:prstGeom prst="rect">
            <a:avLst/>
          </a:prstGeom>
          <a:noFill/>
        </p:spPr>
        <p:txBody>
          <a:bodyPr wrap="square" rtlCol="0">
            <a:spAutoFit/>
            <a:scene3d>
              <a:camera prst="orthographicFront"/>
              <a:lightRig rig="threePt" dir="t"/>
            </a:scene3d>
          </a:bodyPr>
          <a:p>
            <a:pPr fontAlgn="auto">
              <a:lnSpc>
                <a:spcPct val="140000"/>
              </a:lnSpc>
            </a:pPr>
            <a:r>
              <a:rPr lang="en-US" altLang="zh-CN" sz="2400" noProof="1">
                <a:latin typeface="+mn-lt"/>
                <a:ea typeface="+mn-ea"/>
                <a:cs typeface="+mn-cs"/>
              </a:rPr>
              <a:t>2</a:t>
            </a:r>
            <a:r>
              <a:rPr lang="zh-CN" altLang="en-US" sz="2400" noProof="1">
                <a:latin typeface="+mn-lt"/>
                <a:ea typeface="+mn-ea"/>
                <a:cs typeface="+mn-cs"/>
              </a:rPr>
              <a:t>.矛盾心理的主要表现</a:t>
            </a:r>
            <a:endParaRPr lang="zh-CN" altLang="en-US" sz="2400" noProof="1"/>
          </a:p>
        </p:txBody>
      </p:sp>
      <p:sp>
        <p:nvSpPr>
          <p:cNvPr id="46" name="文本框 45"/>
          <p:cNvSpPr txBox="1"/>
          <p:nvPr/>
        </p:nvSpPr>
        <p:spPr>
          <a:xfrm>
            <a:off x="8387715" y="2815590"/>
            <a:ext cx="3259454" cy="1124585"/>
          </a:xfrm>
          <a:prstGeom prst="rect">
            <a:avLst/>
          </a:prstGeom>
          <a:noFill/>
        </p:spPr>
        <p:txBody>
          <a:bodyPr wrap="square" rtlCol="0">
            <a:spAutoFit/>
            <a:scene3d>
              <a:camera prst="orthographicFront"/>
              <a:lightRig rig="threePt" dir="t"/>
            </a:scene3d>
          </a:bodyPr>
          <a:p>
            <a:pPr fontAlgn="auto">
              <a:lnSpc>
                <a:spcPct val="140000"/>
              </a:lnSpc>
            </a:pPr>
            <a:r>
              <a:rPr sz="2400" noProof="1">
                <a:latin typeface="+mn-lt"/>
                <a:ea typeface="+mn-ea"/>
                <a:cs typeface="+mn-cs"/>
              </a:rPr>
              <a:t>3.</a:t>
            </a:r>
            <a:r>
              <a:rPr lang="zh-CN" sz="2400" noProof="1">
                <a:latin typeface="+mn-lt"/>
                <a:ea typeface="+mn-ea"/>
                <a:cs typeface="+mn-cs"/>
              </a:rPr>
              <a:t>为什么要正确对待青春期矛盾心理</a:t>
            </a:r>
            <a:endParaRPr lang="zh-CN" sz="2400" noProof="1"/>
          </a:p>
        </p:txBody>
      </p:sp>
      <p:sp>
        <p:nvSpPr>
          <p:cNvPr id="47" name="文本框 46"/>
          <p:cNvSpPr txBox="1"/>
          <p:nvPr/>
        </p:nvSpPr>
        <p:spPr>
          <a:xfrm>
            <a:off x="8387715" y="4258945"/>
            <a:ext cx="3258820" cy="1124585"/>
          </a:xfrm>
          <a:prstGeom prst="rect">
            <a:avLst/>
          </a:prstGeom>
          <a:noFill/>
        </p:spPr>
        <p:txBody>
          <a:bodyPr wrap="square" rtlCol="0">
            <a:spAutoFit/>
            <a:scene3d>
              <a:camera prst="orthographicFront"/>
              <a:lightRig rig="threePt" dir="t"/>
            </a:scene3d>
          </a:bodyPr>
          <a:p>
            <a:pPr fontAlgn="auto">
              <a:lnSpc>
                <a:spcPct val="140000"/>
              </a:lnSpc>
            </a:pPr>
            <a:r>
              <a:rPr sz="2400" noProof="1">
                <a:latin typeface="+mn-lt"/>
                <a:ea typeface="+mn-ea"/>
                <a:cs typeface="+mn-cs"/>
                <a:sym typeface="+mn-ea"/>
              </a:rPr>
              <a:t>4.怎样正确处理青春期的矛盾心理</a:t>
            </a:r>
            <a:endParaRPr sz="2400" noProof="1">
              <a:sym typeface="+mn-ea"/>
            </a:endParaRPr>
          </a:p>
        </p:txBody>
      </p:sp>
      <p:cxnSp>
        <p:nvCxnSpPr>
          <p:cNvPr id="48" name="直接连接符 47"/>
          <p:cNvCxnSpPr>
            <a:stCxn id="39" idx="3"/>
            <a:endCxn id="44035" idx="1"/>
          </p:cNvCxnSpPr>
          <p:nvPr/>
        </p:nvCxnSpPr>
        <p:spPr>
          <a:xfrm flipV="1">
            <a:off x="5537200" y="3303588"/>
            <a:ext cx="34925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接连接符 48"/>
          <p:cNvCxnSpPr>
            <a:stCxn id="39" idx="3"/>
            <a:endCxn id="40" idx="1"/>
          </p:cNvCxnSpPr>
          <p:nvPr/>
        </p:nvCxnSpPr>
        <p:spPr>
          <a:xfrm>
            <a:off x="6561138" y="3302000"/>
            <a:ext cx="398463"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 name="直接连接符 1"/>
          <p:cNvCxnSpPr>
            <a:stCxn id="20" idx="2"/>
          </p:cNvCxnSpPr>
          <p:nvPr/>
        </p:nvCxnSpPr>
        <p:spPr>
          <a:xfrm>
            <a:off x="6261735" y="1689100"/>
            <a:ext cx="2540" cy="25273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right)">
                                      <p:cBhvr>
                                        <p:cTn id="25" dur="500"/>
                                        <p:tgtEl>
                                          <p:spTgt spid="26"/>
                                        </p:tgtEl>
                                      </p:cBhvr>
                                    </p:animEffect>
                                  </p:childTnLst>
                                </p:cTn>
                              </p:par>
                            </p:childTnLst>
                          </p:cTn>
                        </p:par>
                        <p:par>
                          <p:cTn id="26" fill="hold">
                            <p:stCondLst>
                              <p:cond delay="1000"/>
                            </p:stCondLst>
                            <p:childTnLst>
                              <p:par>
                                <p:cTn id="27" presetID="22" presetClass="entr" presetSubtype="2"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right)">
                                      <p:cBhvr>
                                        <p:cTn id="29" dur="500"/>
                                        <p:tgtEl>
                                          <p:spTgt spid="37"/>
                                        </p:tgtEl>
                                      </p:cBhvr>
                                    </p:animEffect>
                                  </p:childTnLst>
                                </p:cTn>
                              </p:par>
                            </p:childTnLst>
                          </p:cTn>
                        </p:par>
                        <p:par>
                          <p:cTn id="30" fill="hold">
                            <p:stCondLst>
                              <p:cond delay="1500"/>
                            </p:stCondLst>
                            <p:childTnLst>
                              <p:par>
                                <p:cTn id="31" presetID="22" presetClass="entr" presetSubtype="2"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right)">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left)">
                                      <p:cBhvr>
                                        <p:cTn id="38" dur="500"/>
                                        <p:tgtEl>
                                          <p:spTgt spid="41"/>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ipe(left)">
                                      <p:cBhvr>
                                        <p:cTn id="46" dur="500"/>
                                        <p:tgtEl>
                                          <p:spTgt spid="46"/>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wipe(left)">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P spid="40" grpId="0" bldLvl="0" animBg="1"/>
      <p:bldP spid="7" grpId="0" animBg="1"/>
      <p:bldP spid="8" grpId="0" animBg="1"/>
      <p:bldP spid="20" grpId="0"/>
      <p:bldP spid="26" grpId="0"/>
      <p:bldP spid="37" grpId="0"/>
      <p:bldP spid="38" grpId="0"/>
      <p:bldP spid="41" grpId="0"/>
      <p:bldP spid="45" grpId="0"/>
      <p:bldP spid="46"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9" name="TextBox 8"/>
          <p:cNvSpPr txBox="1"/>
          <p:nvPr/>
        </p:nvSpPr>
        <p:spPr>
          <a:xfrm>
            <a:off x="4504055" y="304800"/>
            <a:ext cx="2825750" cy="645160"/>
          </a:xfrm>
          <a:prstGeom prst="rect">
            <a:avLst/>
          </a:prstGeom>
          <a:noFill/>
          <a:ln w="9525">
            <a:noFill/>
          </a:ln>
        </p:spPr>
        <p:txBody>
          <a:bodyPr wrap="square" anchor="t">
            <a:spAutoFit/>
          </a:bodyPr>
          <a:p>
            <a:pPr algn="ctr"/>
            <a:r>
              <a:rPr lang="zh-CN" altLang="en-US" sz="3600" b="1" dirty="0">
                <a:solidFill>
                  <a:srgbClr val="404040"/>
                </a:solidFill>
                <a:latin typeface="微软雅黑" panose="020B0503020204020204" charset="-122"/>
                <a:ea typeface="微软雅黑" panose="020B0503020204020204" charset="-122"/>
              </a:rPr>
              <a:t>当堂反馈</a:t>
            </a:r>
            <a:endParaRPr lang="zh-CN" altLang="en-US" sz="3600" b="1" dirty="0">
              <a:solidFill>
                <a:srgbClr val="404040"/>
              </a:solidFill>
              <a:latin typeface="微软雅黑" panose="020B0503020204020204" charset="-122"/>
              <a:ea typeface="微软雅黑" panose="020B0503020204020204" charset="-122"/>
            </a:endParaRPr>
          </a:p>
        </p:txBody>
      </p:sp>
      <p:sp>
        <p:nvSpPr>
          <p:cNvPr id="3" name="文本框 2"/>
          <p:cNvSpPr txBox="1"/>
          <p:nvPr/>
        </p:nvSpPr>
        <p:spPr>
          <a:xfrm>
            <a:off x="522605" y="2955925"/>
            <a:ext cx="11424920" cy="2676525"/>
          </a:xfrm>
          <a:prstGeom prst="rect">
            <a:avLst/>
          </a:prstGeom>
          <a:noFill/>
          <a:ln w="9525">
            <a:noFill/>
          </a:ln>
        </p:spPr>
        <p:txBody>
          <a:bodyPr wrap="square">
            <a:spAutoFit/>
          </a:bodyPr>
          <a:p>
            <a:pPr indent="266700"/>
            <a:r>
              <a:rPr sz="2400" b="0">
                <a:latin typeface="+mn-lt"/>
                <a:ea typeface="+mn-ea"/>
              </a:rPr>
              <a:t>2.刚刚进入青春期的高明，看到其他同学长了胡须，自己没有，于是很苦恼。对此，认识正确的是                                                                                                       （   ）</a:t>
            </a:r>
            <a:endParaRPr sz="2400" b="0">
              <a:latin typeface="+mn-lt"/>
              <a:ea typeface="+mn-ea"/>
            </a:endParaRPr>
          </a:p>
          <a:p>
            <a:pPr indent="266700"/>
            <a:r>
              <a:rPr sz="2400" b="0">
                <a:latin typeface="+mn-lt"/>
                <a:ea typeface="+mn-ea"/>
              </a:rPr>
              <a:t>①青少年的生长发育应该是一致的 </a:t>
            </a:r>
            <a:endParaRPr sz="2400" b="0">
              <a:latin typeface="+mn-lt"/>
              <a:ea typeface="+mn-ea"/>
            </a:endParaRPr>
          </a:p>
          <a:p>
            <a:pPr indent="266700"/>
            <a:r>
              <a:rPr sz="2400" b="0">
                <a:latin typeface="+mn-lt"/>
                <a:ea typeface="+mn-ea"/>
              </a:rPr>
              <a:t>②高明应该去医院进行检查 </a:t>
            </a:r>
            <a:endParaRPr sz="2400" b="0">
              <a:latin typeface="+mn-lt"/>
              <a:ea typeface="+mn-ea"/>
            </a:endParaRPr>
          </a:p>
          <a:p>
            <a:pPr indent="266700"/>
            <a:r>
              <a:rPr sz="2400" b="0">
                <a:latin typeface="+mn-lt"/>
                <a:ea typeface="+mn-ea"/>
              </a:rPr>
              <a:t>③这是正常的生理现象 </a:t>
            </a:r>
            <a:endParaRPr sz="2400" b="0">
              <a:latin typeface="+mn-lt"/>
              <a:ea typeface="+mn-ea"/>
            </a:endParaRPr>
          </a:p>
          <a:p>
            <a:pPr indent="266700"/>
            <a:r>
              <a:rPr sz="2400" b="0">
                <a:latin typeface="+mn-lt"/>
                <a:ea typeface="+mn-ea"/>
              </a:rPr>
              <a:t>④受遗传、营养、锻炼等因素的影响，我们身体的发育情况各不相同A.①②              B.③④              C.②④              D.①④</a:t>
            </a:r>
            <a:endParaRPr sz="2400">
              <a:latin typeface="+mn-lt"/>
              <a:ea typeface="+mn-ea"/>
            </a:endParaRPr>
          </a:p>
        </p:txBody>
      </p:sp>
      <p:sp>
        <p:nvSpPr>
          <p:cNvPr id="4" name="文本框 3"/>
          <p:cNvSpPr txBox="1"/>
          <p:nvPr/>
        </p:nvSpPr>
        <p:spPr>
          <a:xfrm>
            <a:off x="522605" y="1174115"/>
            <a:ext cx="11309350" cy="1198880"/>
          </a:xfrm>
          <a:prstGeom prst="rect">
            <a:avLst/>
          </a:prstGeom>
          <a:noFill/>
        </p:spPr>
        <p:txBody>
          <a:bodyPr wrap="square" rtlCol="0" anchor="t">
            <a:spAutoFit/>
          </a:bodyPr>
          <a:p>
            <a:pPr indent="266700"/>
            <a:r>
              <a:rPr sz="2400">
                <a:latin typeface="+mn-lt"/>
                <a:ea typeface="+mn-ea"/>
                <a:sym typeface="+mn-ea"/>
              </a:rPr>
              <a:t>1.青春期是人一生中身体发育的重要时期。下列不属于青春期生理变化的是   （   ）A.身体外形的变化    B.内部器官的完善    C.认知能力的发展    D.性机能的成熟</a:t>
            </a:r>
            <a:endParaRPr lang="zh-CN" altLang="en-US" sz="2400"/>
          </a:p>
        </p:txBody>
      </p:sp>
      <p:sp>
        <p:nvSpPr>
          <p:cNvPr id="5" name="文本框 4"/>
          <p:cNvSpPr txBox="1"/>
          <p:nvPr/>
        </p:nvSpPr>
        <p:spPr>
          <a:xfrm>
            <a:off x="11267440" y="1021080"/>
            <a:ext cx="766445" cy="768350"/>
          </a:xfrm>
          <a:prstGeom prst="rect">
            <a:avLst/>
          </a:prstGeom>
          <a:noFill/>
        </p:spPr>
        <p:txBody>
          <a:bodyPr wrap="square" rtlCol="0">
            <a:spAutoFit/>
          </a:bodyPr>
          <a:p>
            <a:r>
              <a:rPr lang="en-US" altLang="zh-CN" sz="4400">
                <a:solidFill>
                  <a:srgbClr val="FF0000"/>
                </a:solidFill>
              </a:rPr>
              <a:t>C</a:t>
            </a:r>
            <a:endParaRPr lang="en-US" altLang="zh-CN" sz="4400">
              <a:solidFill>
                <a:srgbClr val="FF0000"/>
              </a:solidFill>
            </a:endParaRPr>
          </a:p>
        </p:txBody>
      </p:sp>
      <p:sp>
        <p:nvSpPr>
          <p:cNvPr id="6" name="文本框 5"/>
          <p:cNvSpPr txBox="1"/>
          <p:nvPr/>
        </p:nvSpPr>
        <p:spPr>
          <a:xfrm>
            <a:off x="11267440" y="3343275"/>
            <a:ext cx="766445" cy="768350"/>
          </a:xfrm>
          <a:prstGeom prst="rect">
            <a:avLst/>
          </a:prstGeom>
          <a:noFill/>
        </p:spPr>
        <p:txBody>
          <a:bodyPr wrap="square" rtlCol="0">
            <a:spAutoFit/>
          </a:bodyPr>
          <a:p>
            <a:r>
              <a:rPr lang="en-US" altLang="zh-CN" sz="4400">
                <a:solidFill>
                  <a:srgbClr val="FF0000"/>
                </a:solidFill>
              </a:rPr>
              <a:t>B</a:t>
            </a:r>
            <a:endParaRPr lang="en-US" altLang="zh-CN" sz="4400">
              <a:solidFill>
                <a:srgbClr val="FF00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9" name="TextBox 8"/>
          <p:cNvSpPr txBox="1"/>
          <p:nvPr/>
        </p:nvSpPr>
        <p:spPr>
          <a:xfrm>
            <a:off x="4504055" y="304800"/>
            <a:ext cx="2825750" cy="645160"/>
          </a:xfrm>
          <a:prstGeom prst="rect">
            <a:avLst/>
          </a:prstGeom>
          <a:noFill/>
          <a:ln w="9525">
            <a:noFill/>
          </a:ln>
        </p:spPr>
        <p:txBody>
          <a:bodyPr wrap="square" anchor="t">
            <a:spAutoFit/>
          </a:bodyPr>
          <a:p>
            <a:pPr algn="ctr"/>
            <a:r>
              <a:rPr lang="zh-CN" altLang="en-US" sz="3600" b="1" dirty="0">
                <a:solidFill>
                  <a:srgbClr val="404040"/>
                </a:solidFill>
                <a:latin typeface="微软雅黑" panose="020B0503020204020204" charset="-122"/>
                <a:ea typeface="微软雅黑" panose="020B0503020204020204" charset="-122"/>
              </a:rPr>
              <a:t>当堂反馈</a:t>
            </a:r>
            <a:endParaRPr lang="zh-CN" altLang="en-US" sz="3600" b="1" dirty="0">
              <a:solidFill>
                <a:srgbClr val="404040"/>
              </a:solidFill>
              <a:latin typeface="微软雅黑" panose="020B0503020204020204" charset="-122"/>
              <a:ea typeface="微软雅黑" panose="020B0503020204020204" charset="-122"/>
            </a:endParaRPr>
          </a:p>
        </p:txBody>
      </p:sp>
      <p:sp>
        <p:nvSpPr>
          <p:cNvPr id="100" name="文本框 99"/>
          <p:cNvSpPr txBox="1"/>
          <p:nvPr/>
        </p:nvSpPr>
        <p:spPr>
          <a:xfrm>
            <a:off x="274955" y="4071620"/>
            <a:ext cx="11642725" cy="1568450"/>
          </a:xfrm>
          <a:prstGeom prst="rect">
            <a:avLst/>
          </a:prstGeom>
          <a:noFill/>
          <a:ln w="9525">
            <a:noFill/>
          </a:ln>
        </p:spPr>
        <p:txBody>
          <a:bodyPr wrap="square">
            <a:spAutoFit/>
          </a:bodyPr>
          <a:p>
            <a:pPr indent="266700"/>
            <a:r>
              <a:rPr sz="2400" b="0">
                <a:latin typeface="+mn-lt"/>
                <a:ea typeface="+mn-ea"/>
              </a:rPr>
              <a:t>4.“愿你走出半生，归来仍是少年。”近日，一名初二女生的作文《愿你》在网络上迅速走红，这篇文章让很多人再度重温青春。对于青少年来说，青春应这样度过  </a:t>
            </a:r>
            <a:r>
              <a:rPr sz="2400">
                <a:latin typeface="+mn-lt"/>
                <a:ea typeface="+mn-ea"/>
                <a:sym typeface="+mn-ea"/>
              </a:rPr>
              <a:t>（   ）</a:t>
            </a:r>
            <a:endParaRPr sz="2400" b="0">
              <a:latin typeface="+mn-lt"/>
              <a:ea typeface="+mn-ea"/>
            </a:endParaRPr>
          </a:p>
          <a:p>
            <a:pPr indent="266700"/>
            <a:r>
              <a:rPr sz="2400" b="0">
                <a:latin typeface="+mn-lt"/>
                <a:ea typeface="+mn-ea"/>
              </a:rPr>
              <a:t>A.</a:t>
            </a:r>
            <a:r>
              <a:rPr sz="2400">
                <a:latin typeface="+mn-lt"/>
                <a:ea typeface="+mn-ea"/>
                <a:sym typeface="+mn-ea"/>
              </a:rPr>
              <a:t>穿着上标新立异，展现青春风采              </a:t>
            </a:r>
            <a:r>
              <a:rPr sz="2400" b="0">
                <a:latin typeface="+mn-lt"/>
                <a:ea typeface="+mn-ea"/>
              </a:rPr>
              <a:t>B.把内心封闭起来，保护青春秘密</a:t>
            </a:r>
            <a:endParaRPr sz="2400" b="0">
              <a:latin typeface="+mn-lt"/>
              <a:ea typeface="+mn-ea"/>
            </a:endParaRPr>
          </a:p>
          <a:p>
            <a:pPr indent="266700"/>
            <a:r>
              <a:rPr lang="en-US" sz="2400" b="0">
                <a:latin typeface="+mn-lt"/>
                <a:ea typeface="+mn-ea"/>
              </a:rPr>
              <a:t>C</a:t>
            </a:r>
            <a:r>
              <a:rPr sz="2400" b="0">
                <a:latin typeface="+mn-lt"/>
                <a:ea typeface="+mn-ea"/>
              </a:rPr>
              <a:t>.放任青春冲动，享受青春激情                 D.</a:t>
            </a:r>
            <a:r>
              <a:rPr sz="2400">
                <a:latin typeface="+mn-lt"/>
                <a:ea typeface="+mn-ea"/>
                <a:sym typeface="+mn-ea"/>
              </a:rPr>
              <a:t>悦纳生理和心理变化，克服青春烦恼</a:t>
            </a:r>
            <a:endParaRPr sz="2400">
              <a:latin typeface="+mn-lt"/>
              <a:ea typeface="+mn-ea"/>
            </a:endParaRPr>
          </a:p>
        </p:txBody>
      </p:sp>
      <p:sp>
        <p:nvSpPr>
          <p:cNvPr id="6" name="文本框 5"/>
          <p:cNvSpPr txBox="1"/>
          <p:nvPr/>
        </p:nvSpPr>
        <p:spPr>
          <a:xfrm>
            <a:off x="11059795" y="4342130"/>
            <a:ext cx="766445" cy="768350"/>
          </a:xfrm>
          <a:prstGeom prst="rect">
            <a:avLst/>
          </a:prstGeom>
          <a:noFill/>
        </p:spPr>
        <p:txBody>
          <a:bodyPr wrap="square" rtlCol="0">
            <a:spAutoFit/>
          </a:bodyPr>
          <a:p>
            <a:r>
              <a:rPr lang="en-US" altLang="zh-CN" sz="4400">
                <a:solidFill>
                  <a:srgbClr val="FF0000"/>
                </a:solidFill>
              </a:rPr>
              <a:t>D</a:t>
            </a:r>
            <a:endParaRPr lang="en-US" altLang="zh-CN" sz="4400">
              <a:solidFill>
                <a:srgbClr val="FF0000"/>
              </a:solidFill>
            </a:endParaRPr>
          </a:p>
        </p:txBody>
      </p:sp>
      <p:sp>
        <p:nvSpPr>
          <p:cNvPr id="2" name="文本框 1"/>
          <p:cNvSpPr txBox="1"/>
          <p:nvPr/>
        </p:nvSpPr>
        <p:spPr>
          <a:xfrm>
            <a:off x="274320" y="1330960"/>
            <a:ext cx="11642725" cy="1568450"/>
          </a:xfrm>
          <a:prstGeom prst="rect">
            <a:avLst/>
          </a:prstGeom>
          <a:noFill/>
          <a:ln w="9525">
            <a:noFill/>
          </a:ln>
        </p:spPr>
        <p:txBody>
          <a:bodyPr wrap="square">
            <a:spAutoFit/>
          </a:bodyPr>
          <a:p>
            <a:pPr indent="266700"/>
            <a:r>
              <a:rPr sz="2400" b="0">
                <a:latin typeface="+mn-lt"/>
                <a:ea typeface="+mn-ea"/>
              </a:rPr>
              <a:t>3.小寻升入中学后，发现自己不再像以前一样什么都表现在脸上，而是喜欢把情感写在日记里，但是她仍然渴望有一个无话不谈的知己，这体现了青春期矛盾心理的主要表现是                                                                                                              （   ）</a:t>
            </a:r>
            <a:endParaRPr sz="2400" b="0">
              <a:latin typeface="+mn-lt"/>
              <a:ea typeface="+mn-ea"/>
            </a:endParaRPr>
          </a:p>
          <a:p>
            <a:pPr indent="266700"/>
            <a:r>
              <a:rPr sz="2400" b="0">
                <a:latin typeface="+mn-lt"/>
                <a:ea typeface="+mn-ea"/>
              </a:rPr>
              <a:t>A.反抗与依赖        B.勇敢与怯懦        C.闭锁与开放        D.自制与冲突</a:t>
            </a:r>
            <a:endParaRPr sz="2400" b="0">
              <a:latin typeface="+mn-lt"/>
              <a:ea typeface="+mn-ea"/>
            </a:endParaRPr>
          </a:p>
        </p:txBody>
      </p:sp>
      <p:sp>
        <p:nvSpPr>
          <p:cNvPr id="5" name="文本框 4"/>
          <p:cNvSpPr txBox="1"/>
          <p:nvPr/>
        </p:nvSpPr>
        <p:spPr>
          <a:xfrm>
            <a:off x="10990580" y="1990090"/>
            <a:ext cx="766445" cy="768350"/>
          </a:xfrm>
          <a:prstGeom prst="rect">
            <a:avLst/>
          </a:prstGeom>
          <a:noFill/>
        </p:spPr>
        <p:txBody>
          <a:bodyPr wrap="square" rtlCol="0">
            <a:spAutoFit/>
          </a:bodyPr>
          <a:p>
            <a:r>
              <a:rPr lang="en-US" altLang="zh-CN" sz="4400">
                <a:solidFill>
                  <a:srgbClr val="FF0000"/>
                </a:solidFill>
              </a:rPr>
              <a:t>C</a:t>
            </a:r>
            <a:endParaRPr lang="en-US" altLang="zh-CN" sz="4400">
              <a:solidFill>
                <a:srgbClr val="FF00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left)">
                                      <p:cBhvr>
                                        <p:cTn id="7" dur="5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6"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9" name="TextBox 8"/>
          <p:cNvSpPr txBox="1"/>
          <p:nvPr/>
        </p:nvSpPr>
        <p:spPr>
          <a:xfrm>
            <a:off x="4504055" y="304800"/>
            <a:ext cx="2825750" cy="645160"/>
          </a:xfrm>
          <a:prstGeom prst="rect">
            <a:avLst/>
          </a:prstGeom>
          <a:noFill/>
          <a:ln w="9525">
            <a:noFill/>
          </a:ln>
        </p:spPr>
        <p:txBody>
          <a:bodyPr wrap="square" anchor="t">
            <a:spAutoFit/>
          </a:bodyPr>
          <a:p>
            <a:pPr algn="ctr"/>
            <a:r>
              <a:rPr lang="zh-CN" altLang="en-US" sz="3600" b="1" dirty="0">
                <a:solidFill>
                  <a:srgbClr val="404040"/>
                </a:solidFill>
                <a:latin typeface="微软雅黑" panose="020B0503020204020204" charset="-122"/>
                <a:ea typeface="微软雅黑" panose="020B0503020204020204" charset="-122"/>
              </a:rPr>
              <a:t>畅想青春</a:t>
            </a:r>
            <a:endParaRPr lang="zh-CN" altLang="en-US" sz="3600" b="1" dirty="0">
              <a:solidFill>
                <a:srgbClr val="404040"/>
              </a:solidFill>
              <a:latin typeface="微软雅黑" panose="020B0503020204020204" charset="-122"/>
              <a:ea typeface="微软雅黑" panose="020B0503020204020204" charset="-122"/>
            </a:endParaRPr>
          </a:p>
        </p:txBody>
      </p:sp>
      <p:pic>
        <p:nvPicPr>
          <p:cNvPr id="43010" name="图片 149"/>
          <p:cNvPicPr>
            <a:picLocks noChangeAspect="1"/>
          </p:cNvPicPr>
          <p:nvPr/>
        </p:nvPicPr>
        <p:blipFill>
          <a:blip r:embed="rId1"/>
          <a:srcRect b="40509"/>
          <a:stretch>
            <a:fillRect/>
          </a:stretch>
        </p:blipFill>
        <p:spPr>
          <a:xfrm>
            <a:off x="0" y="5518150"/>
            <a:ext cx="6553200" cy="1344613"/>
          </a:xfrm>
          <a:prstGeom prst="rect">
            <a:avLst/>
          </a:prstGeom>
          <a:noFill/>
          <a:ln w="9525">
            <a:noFill/>
          </a:ln>
        </p:spPr>
      </p:pic>
      <p:pic>
        <p:nvPicPr>
          <p:cNvPr id="43011" name="图片 150"/>
          <p:cNvPicPr>
            <a:picLocks noChangeAspect="1"/>
          </p:cNvPicPr>
          <p:nvPr/>
        </p:nvPicPr>
        <p:blipFill>
          <a:blip r:embed="rId1"/>
          <a:srcRect b="40509"/>
          <a:stretch>
            <a:fillRect/>
          </a:stretch>
        </p:blipFill>
        <p:spPr>
          <a:xfrm>
            <a:off x="6389688" y="5654675"/>
            <a:ext cx="5889625" cy="1208088"/>
          </a:xfrm>
          <a:prstGeom prst="rect">
            <a:avLst/>
          </a:prstGeom>
          <a:noFill/>
          <a:ln w="9525">
            <a:noFill/>
          </a:ln>
        </p:spPr>
      </p:pic>
      <p:pic>
        <p:nvPicPr>
          <p:cNvPr id="43012" name="图片 151"/>
          <p:cNvPicPr>
            <a:picLocks noChangeAspect="1"/>
          </p:cNvPicPr>
          <p:nvPr/>
        </p:nvPicPr>
        <p:blipFill>
          <a:blip r:embed="rId2"/>
          <a:srcRect l="27002" t="56148"/>
          <a:stretch>
            <a:fillRect/>
          </a:stretch>
        </p:blipFill>
        <p:spPr>
          <a:xfrm>
            <a:off x="0" y="0"/>
            <a:ext cx="2403475" cy="1458913"/>
          </a:xfrm>
          <a:prstGeom prst="rect">
            <a:avLst/>
          </a:prstGeom>
          <a:noFill/>
          <a:ln w="9525">
            <a:noFill/>
          </a:ln>
        </p:spPr>
      </p:pic>
      <p:pic>
        <p:nvPicPr>
          <p:cNvPr id="43013" name="图片 152"/>
          <p:cNvPicPr>
            <a:picLocks noChangeAspect="1"/>
          </p:cNvPicPr>
          <p:nvPr/>
        </p:nvPicPr>
        <p:blipFill>
          <a:blip r:embed="rId3"/>
          <a:stretch>
            <a:fillRect/>
          </a:stretch>
        </p:blipFill>
        <p:spPr>
          <a:xfrm>
            <a:off x="10185400" y="1016000"/>
            <a:ext cx="890588" cy="884238"/>
          </a:xfrm>
          <a:prstGeom prst="rect">
            <a:avLst/>
          </a:prstGeom>
          <a:noFill/>
          <a:ln w="9525">
            <a:noFill/>
          </a:ln>
        </p:spPr>
      </p:pic>
      <p:pic>
        <p:nvPicPr>
          <p:cNvPr id="43014" name="图片 153"/>
          <p:cNvPicPr>
            <a:picLocks noChangeAspect="1"/>
          </p:cNvPicPr>
          <p:nvPr/>
        </p:nvPicPr>
        <p:blipFill>
          <a:blip r:embed="rId4"/>
          <a:stretch>
            <a:fillRect/>
          </a:stretch>
        </p:blipFill>
        <p:spPr>
          <a:xfrm>
            <a:off x="2424113" y="3857625"/>
            <a:ext cx="631825" cy="627063"/>
          </a:xfrm>
          <a:prstGeom prst="rect">
            <a:avLst/>
          </a:prstGeom>
          <a:noFill/>
          <a:ln w="9525">
            <a:noFill/>
          </a:ln>
        </p:spPr>
      </p:pic>
      <p:cxnSp>
        <p:nvCxnSpPr>
          <p:cNvPr id="155" name="直接连接符 154"/>
          <p:cNvCxnSpPr/>
          <p:nvPr/>
        </p:nvCxnSpPr>
        <p:spPr>
          <a:xfrm flipH="1">
            <a:off x="2142527" y="2145552"/>
            <a:ext cx="562058" cy="562058"/>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flipH="1">
            <a:off x="5290089" y="627560"/>
            <a:ext cx="1004774" cy="1004774"/>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flipH="1">
            <a:off x="4142081" y="4927430"/>
            <a:ext cx="562058" cy="562058"/>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flipH="1">
            <a:off x="9334499" y="3213706"/>
            <a:ext cx="562058" cy="562058"/>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9" name="Freeform 36"/>
          <p:cNvSpPr/>
          <p:nvPr/>
        </p:nvSpPr>
        <p:spPr>
          <a:xfrm>
            <a:off x="2740025" y="1214438"/>
            <a:ext cx="511175" cy="479425"/>
          </a:xfrm>
          <a:custGeom>
            <a:avLst/>
            <a:gdLst/>
            <a:ahLst/>
            <a:cxnLst>
              <a:cxn ang="0">
                <a:pos x="511175" y="0"/>
              </a:cxn>
              <a:cxn ang="0">
                <a:pos x="454511" y="43365"/>
              </a:cxn>
              <a:cxn ang="0">
                <a:pos x="339979" y="287895"/>
              </a:cxn>
              <a:cxn ang="0">
                <a:pos x="294166" y="326442"/>
              </a:cxn>
              <a:cxn ang="0">
                <a:pos x="36168" y="445696"/>
              </a:cxn>
              <a:cxn ang="0">
                <a:pos x="13261" y="479425"/>
              </a:cxn>
              <a:cxn ang="0">
                <a:pos x="4822" y="455333"/>
              </a:cxn>
              <a:cxn ang="0">
                <a:pos x="243531" y="256576"/>
              </a:cxn>
              <a:cxn ang="0">
                <a:pos x="268849" y="227666"/>
              </a:cxn>
              <a:cxn ang="0">
                <a:pos x="511175" y="0"/>
              </a:cxn>
            </a:cxnLst>
            <a:pathLst>
              <a:path w="424" h="398">
                <a:moveTo>
                  <a:pt x="424" y="0"/>
                </a:moveTo>
                <a:cubicBezTo>
                  <a:pt x="416" y="22"/>
                  <a:pt x="391" y="22"/>
                  <a:pt x="377" y="36"/>
                </a:cubicBezTo>
                <a:cubicBezTo>
                  <a:pt x="319" y="92"/>
                  <a:pt x="285" y="159"/>
                  <a:pt x="282" y="239"/>
                </a:cubicBezTo>
                <a:cubicBezTo>
                  <a:pt x="280" y="268"/>
                  <a:pt x="280" y="281"/>
                  <a:pt x="244" y="271"/>
                </a:cubicBezTo>
                <a:cubicBezTo>
                  <a:pt x="145" y="242"/>
                  <a:pt x="85" y="303"/>
                  <a:pt x="30" y="370"/>
                </a:cubicBezTo>
                <a:cubicBezTo>
                  <a:pt x="23" y="379"/>
                  <a:pt x="17" y="389"/>
                  <a:pt x="11" y="398"/>
                </a:cubicBezTo>
                <a:cubicBezTo>
                  <a:pt x="0" y="393"/>
                  <a:pt x="2" y="384"/>
                  <a:pt x="4" y="378"/>
                </a:cubicBezTo>
                <a:cubicBezTo>
                  <a:pt x="28" y="282"/>
                  <a:pt x="103" y="218"/>
                  <a:pt x="202" y="213"/>
                </a:cubicBezTo>
                <a:cubicBezTo>
                  <a:pt x="221" y="212"/>
                  <a:pt x="221" y="202"/>
                  <a:pt x="223" y="189"/>
                </a:cubicBezTo>
                <a:cubicBezTo>
                  <a:pt x="236" y="99"/>
                  <a:pt x="334" y="7"/>
                  <a:pt x="424" y="0"/>
                </a:cubicBezTo>
                <a:close/>
              </a:path>
            </a:pathLst>
          </a:custGeom>
          <a:solidFill>
            <a:srgbClr val="4F819F"/>
          </a:solidFill>
          <a:ln w="9525">
            <a:noFill/>
          </a:ln>
        </p:spPr>
        <p:txBody>
          <a:bodyPr/>
          <a:p>
            <a:endParaRPr lang="zh-CN" altLang="en-US"/>
          </a:p>
        </p:txBody>
      </p:sp>
      <p:sp>
        <p:nvSpPr>
          <p:cNvPr id="160" name="Freeform 46"/>
          <p:cNvSpPr/>
          <p:nvPr/>
        </p:nvSpPr>
        <p:spPr>
          <a:xfrm>
            <a:off x="8596313" y="1901825"/>
            <a:ext cx="312737" cy="509588"/>
          </a:xfrm>
          <a:custGeom>
            <a:avLst/>
            <a:gdLst/>
            <a:ahLst/>
            <a:cxnLst>
              <a:cxn ang="0">
                <a:pos x="286070" y="509588"/>
              </a:cxn>
              <a:cxn ang="0">
                <a:pos x="270312" y="470946"/>
              </a:cxn>
              <a:cxn ang="0">
                <a:pos x="75154" y="299473"/>
              </a:cxn>
              <a:cxn ang="0">
                <a:pos x="52123" y="272907"/>
              </a:cxn>
              <a:cxn ang="0">
                <a:pos x="0" y="9660"/>
              </a:cxn>
              <a:cxn ang="0">
                <a:pos x="56971" y="27773"/>
              </a:cxn>
              <a:cxn ang="0">
                <a:pos x="147883" y="199246"/>
              </a:cxn>
              <a:cxn ang="0">
                <a:pos x="174551" y="246341"/>
              </a:cxn>
              <a:cxn ang="0">
                <a:pos x="298192" y="435927"/>
              </a:cxn>
              <a:cxn ang="0">
                <a:pos x="286070" y="509588"/>
              </a:cxn>
            </a:cxnLst>
            <a:pathLst>
              <a:path w="258" h="422">
                <a:moveTo>
                  <a:pt x="236" y="422"/>
                </a:moveTo>
                <a:cubicBezTo>
                  <a:pt x="222" y="410"/>
                  <a:pt x="224" y="400"/>
                  <a:pt x="223" y="390"/>
                </a:cubicBezTo>
                <a:cubicBezTo>
                  <a:pt x="213" y="296"/>
                  <a:pt x="156" y="244"/>
                  <a:pt x="62" y="248"/>
                </a:cubicBezTo>
                <a:cubicBezTo>
                  <a:pt x="43" y="249"/>
                  <a:pt x="34" y="247"/>
                  <a:pt x="43" y="226"/>
                </a:cubicBezTo>
                <a:cubicBezTo>
                  <a:pt x="80" y="133"/>
                  <a:pt x="70" y="80"/>
                  <a:pt x="0" y="8"/>
                </a:cubicBezTo>
                <a:cubicBezTo>
                  <a:pt x="21" y="0"/>
                  <a:pt x="35" y="11"/>
                  <a:pt x="47" y="23"/>
                </a:cubicBezTo>
                <a:cubicBezTo>
                  <a:pt x="87" y="62"/>
                  <a:pt x="122" y="105"/>
                  <a:pt x="122" y="165"/>
                </a:cubicBezTo>
                <a:cubicBezTo>
                  <a:pt x="121" y="182"/>
                  <a:pt x="123" y="198"/>
                  <a:pt x="144" y="204"/>
                </a:cubicBezTo>
                <a:cubicBezTo>
                  <a:pt x="221" y="228"/>
                  <a:pt x="258" y="278"/>
                  <a:pt x="246" y="361"/>
                </a:cubicBezTo>
                <a:cubicBezTo>
                  <a:pt x="243" y="380"/>
                  <a:pt x="248" y="401"/>
                  <a:pt x="236" y="422"/>
                </a:cubicBezTo>
                <a:close/>
              </a:path>
            </a:pathLst>
          </a:custGeom>
          <a:solidFill>
            <a:srgbClr val="5D6CB2"/>
          </a:solidFill>
          <a:ln w="9525">
            <a:noFill/>
          </a:ln>
        </p:spPr>
        <p:txBody>
          <a:bodyPr/>
          <a:p>
            <a:endParaRPr lang="zh-CN" altLang="en-US"/>
          </a:p>
        </p:txBody>
      </p:sp>
      <p:sp>
        <p:nvSpPr>
          <p:cNvPr id="161" name="Freeform 51"/>
          <p:cNvSpPr/>
          <p:nvPr/>
        </p:nvSpPr>
        <p:spPr>
          <a:xfrm>
            <a:off x="7329488" y="1141413"/>
            <a:ext cx="520700" cy="257175"/>
          </a:xfrm>
          <a:custGeom>
            <a:avLst/>
            <a:gdLst/>
            <a:ahLst/>
            <a:cxnLst>
              <a:cxn ang="0">
                <a:pos x="0" y="20622"/>
              </a:cxn>
              <a:cxn ang="0">
                <a:pos x="105106" y="12130"/>
              </a:cxn>
              <a:cxn ang="0">
                <a:pos x="236791" y="101899"/>
              </a:cxn>
              <a:cxn ang="0">
                <a:pos x="274243" y="109178"/>
              </a:cxn>
              <a:cxn ang="0">
                <a:pos x="520700" y="257175"/>
              </a:cxn>
              <a:cxn ang="0">
                <a:pos x="477207" y="201372"/>
              </a:cxn>
              <a:cxn ang="0">
                <a:pos x="248872" y="186815"/>
              </a:cxn>
              <a:cxn ang="0">
                <a:pos x="196923" y="178324"/>
              </a:cxn>
              <a:cxn ang="0">
                <a:pos x="153431" y="86129"/>
              </a:cxn>
              <a:cxn ang="0">
                <a:pos x="0" y="20622"/>
              </a:cxn>
            </a:cxnLst>
            <a:pathLst>
              <a:path w="431" h="212">
                <a:moveTo>
                  <a:pt x="0" y="17"/>
                </a:moveTo>
                <a:cubicBezTo>
                  <a:pt x="30" y="0"/>
                  <a:pt x="59" y="2"/>
                  <a:pt x="87" y="10"/>
                </a:cubicBezTo>
                <a:cubicBezTo>
                  <a:pt x="131" y="23"/>
                  <a:pt x="170" y="47"/>
                  <a:pt x="196" y="84"/>
                </a:cubicBezTo>
                <a:cubicBezTo>
                  <a:pt x="207" y="99"/>
                  <a:pt x="214" y="96"/>
                  <a:pt x="227" y="90"/>
                </a:cubicBezTo>
                <a:cubicBezTo>
                  <a:pt x="325" y="44"/>
                  <a:pt x="414" y="95"/>
                  <a:pt x="431" y="212"/>
                </a:cubicBezTo>
                <a:cubicBezTo>
                  <a:pt x="416" y="193"/>
                  <a:pt x="405" y="180"/>
                  <a:pt x="395" y="166"/>
                </a:cubicBezTo>
                <a:cubicBezTo>
                  <a:pt x="342" y="86"/>
                  <a:pt x="244" y="110"/>
                  <a:pt x="206" y="154"/>
                </a:cubicBezTo>
                <a:cubicBezTo>
                  <a:pt x="181" y="183"/>
                  <a:pt x="174" y="171"/>
                  <a:pt x="163" y="147"/>
                </a:cubicBezTo>
                <a:cubicBezTo>
                  <a:pt x="151" y="121"/>
                  <a:pt x="149" y="92"/>
                  <a:pt x="127" y="71"/>
                </a:cubicBezTo>
                <a:cubicBezTo>
                  <a:pt x="99" y="42"/>
                  <a:pt x="85" y="35"/>
                  <a:pt x="0" y="17"/>
                </a:cubicBezTo>
                <a:close/>
              </a:path>
            </a:pathLst>
          </a:custGeom>
          <a:solidFill>
            <a:srgbClr val="4D3E49"/>
          </a:solidFill>
          <a:ln w="9525">
            <a:noFill/>
          </a:ln>
        </p:spPr>
        <p:txBody>
          <a:bodyPr/>
          <a:p>
            <a:endParaRPr lang="zh-CN" altLang="en-US"/>
          </a:p>
        </p:txBody>
      </p:sp>
      <p:sp>
        <p:nvSpPr>
          <p:cNvPr id="162" name="Freeform 70"/>
          <p:cNvSpPr/>
          <p:nvPr/>
        </p:nvSpPr>
        <p:spPr>
          <a:xfrm>
            <a:off x="4298950" y="3084513"/>
            <a:ext cx="273050" cy="377825"/>
          </a:xfrm>
          <a:custGeom>
            <a:avLst/>
            <a:gdLst/>
            <a:ahLst/>
            <a:cxnLst>
              <a:cxn ang="0">
                <a:pos x="273050" y="0"/>
              </a:cxn>
              <a:cxn ang="0">
                <a:pos x="248886" y="16899"/>
              </a:cxn>
              <a:cxn ang="0">
                <a:pos x="194517" y="172616"/>
              </a:cxn>
              <a:cxn ang="0">
                <a:pos x="172770" y="210036"/>
              </a:cxn>
              <a:cxn ang="0">
                <a:pos x="45911" y="357304"/>
              </a:cxn>
              <a:cxn ang="0">
                <a:pos x="39870" y="377825"/>
              </a:cxn>
              <a:cxn ang="0">
                <a:pos x="70074" y="194344"/>
              </a:cxn>
              <a:cxn ang="0">
                <a:pos x="141357" y="94154"/>
              </a:cxn>
              <a:cxn ang="0">
                <a:pos x="273050" y="0"/>
              </a:cxn>
            </a:cxnLst>
            <a:pathLst>
              <a:path w="226" h="313">
                <a:moveTo>
                  <a:pt x="226" y="0"/>
                </a:moveTo>
                <a:cubicBezTo>
                  <a:pt x="214" y="9"/>
                  <a:pt x="210" y="12"/>
                  <a:pt x="206" y="14"/>
                </a:cubicBezTo>
                <a:cubicBezTo>
                  <a:pt x="147" y="53"/>
                  <a:pt x="138" y="75"/>
                  <a:pt x="161" y="143"/>
                </a:cubicBezTo>
                <a:cubicBezTo>
                  <a:pt x="169" y="165"/>
                  <a:pt x="167" y="171"/>
                  <a:pt x="143" y="174"/>
                </a:cubicBezTo>
                <a:cubicBezTo>
                  <a:pt x="57" y="181"/>
                  <a:pt x="32" y="211"/>
                  <a:pt x="38" y="296"/>
                </a:cubicBezTo>
                <a:cubicBezTo>
                  <a:pt x="39" y="302"/>
                  <a:pt x="39" y="308"/>
                  <a:pt x="33" y="313"/>
                </a:cubicBezTo>
                <a:cubicBezTo>
                  <a:pt x="0" y="270"/>
                  <a:pt x="11" y="192"/>
                  <a:pt x="58" y="161"/>
                </a:cubicBezTo>
                <a:cubicBezTo>
                  <a:pt x="90" y="140"/>
                  <a:pt x="113" y="122"/>
                  <a:pt x="117" y="78"/>
                </a:cubicBezTo>
                <a:cubicBezTo>
                  <a:pt x="120" y="33"/>
                  <a:pt x="164" y="6"/>
                  <a:pt x="226" y="0"/>
                </a:cubicBezTo>
                <a:close/>
              </a:path>
            </a:pathLst>
          </a:custGeom>
          <a:solidFill>
            <a:srgbClr val="564D8C"/>
          </a:solidFill>
          <a:ln w="9525">
            <a:noFill/>
          </a:ln>
        </p:spPr>
        <p:txBody>
          <a:bodyPr/>
          <a:p>
            <a:endParaRPr lang="zh-CN" altLang="en-US"/>
          </a:p>
        </p:txBody>
      </p:sp>
      <p:sp>
        <p:nvSpPr>
          <p:cNvPr id="3" name="文本框 2"/>
          <p:cNvSpPr txBox="1"/>
          <p:nvPr/>
        </p:nvSpPr>
        <p:spPr>
          <a:xfrm>
            <a:off x="1537970" y="1016000"/>
            <a:ext cx="9481185" cy="4523105"/>
          </a:xfrm>
          <a:prstGeom prst="rect">
            <a:avLst/>
          </a:prstGeom>
          <a:solidFill>
            <a:schemeClr val="accent6">
              <a:lumMod val="20000"/>
              <a:lumOff val="80000"/>
              <a:alpha val="71000"/>
            </a:schemeClr>
          </a:solidFill>
        </p:spPr>
        <p:txBody>
          <a:bodyPr wrap="square" rtlCol="0">
            <a:spAutoFit/>
          </a:bodyPr>
          <a:p>
            <a:pPr indent="457200"/>
            <a:r>
              <a:rPr lang="en-US" altLang="zh-CN" sz="4800">
                <a:latin typeface="楷体" panose="02010609060101010101" charset="-122"/>
                <a:ea typeface="楷体" panose="02010609060101010101" charset="-122"/>
              </a:rPr>
              <a:t>  </a:t>
            </a:r>
            <a:r>
              <a:rPr lang="zh-CN" sz="4800">
                <a:latin typeface="楷体" panose="02010609060101010101" charset="-122"/>
                <a:ea typeface="楷体" panose="02010609060101010101" charset="-122"/>
              </a:rPr>
              <a:t>青春是一段五彩缤纷的生活，迈向美丽的世界，一切都充满了新鲜感，青春是梦，美丽的梦。让我们一起勇敢面对青春期的变化，追逐青春的梦想，书写华丽的篇章。</a:t>
            </a:r>
            <a:endParaRPr lang="zh-CN" sz="4800">
              <a:latin typeface="楷体" panose="02010609060101010101" charset="-122"/>
              <a:ea typeface="楷体" panose="02010609060101010101" charset="-122"/>
            </a:endParaRPr>
          </a:p>
          <a:p>
            <a:pPr indent="457200"/>
            <a:r>
              <a:rPr lang="zh-CN" sz="4800">
                <a:latin typeface="楷体" panose="02010609060101010101" charset="-122"/>
                <a:ea typeface="楷体" panose="02010609060101010101" charset="-122"/>
              </a:rPr>
              <a:t>  只争朝夕，不负韶华！</a:t>
            </a:r>
            <a:endParaRPr lang="zh-CN" sz="4800">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left)">
                                      <p:cBhvr>
                                        <p:cTn id="7" dur="500"/>
                                        <p:tgtEl>
                                          <p:spTgt spid="14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2"/>
                                        </p:tgtEl>
                                        <p:attrNameLst>
                                          <p:attrName>style.visibility</p:attrName>
                                        </p:attrNameLst>
                                      </p:cBhvr>
                                      <p:to>
                                        <p:strVal val="visible"/>
                                      </p:to>
                                    </p:set>
                                    <p:animEffect transition="in" filter="fade">
                                      <p:cBhvr>
                                        <p:cTn id="10" dur="1000"/>
                                        <p:tgtEl>
                                          <p:spTgt spid="162"/>
                                        </p:tgtEl>
                                      </p:cBhvr>
                                    </p:animEffect>
                                    <p:anim calcmode="lin" valueType="num">
                                      <p:cBhvr>
                                        <p:cTn id="11" dur="1000" fill="hold"/>
                                        <p:tgtEl>
                                          <p:spTgt spid="162"/>
                                        </p:tgtEl>
                                        <p:attrNameLst>
                                          <p:attrName>ppt_x</p:attrName>
                                        </p:attrNameLst>
                                      </p:cBhvr>
                                      <p:tavLst>
                                        <p:tav tm="0">
                                          <p:val>
                                            <p:strVal val="#ppt_x"/>
                                          </p:val>
                                        </p:tav>
                                        <p:tav tm="100000">
                                          <p:val>
                                            <p:strVal val="#ppt_x"/>
                                          </p:val>
                                        </p:tav>
                                      </p:tavLst>
                                    </p:anim>
                                    <p:anim calcmode="lin" valueType="num">
                                      <p:cBhvr>
                                        <p:cTn id="12" dur="1000" fill="hold"/>
                                        <p:tgtEl>
                                          <p:spTgt spid="16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59"/>
                                        </p:tgtEl>
                                        <p:attrNameLst>
                                          <p:attrName>style.visibility</p:attrName>
                                        </p:attrNameLst>
                                      </p:cBhvr>
                                      <p:to>
                                        <p:strVal val="visible"/>
                                      </p:to>
                                    </p:set>
                                    <p:animEffect transition="in" filter="fade">
                                      <p:cBhvr>
                                        <p:cTn id="15" dur="1000"/>
                                        <p:tgtEl>
                                          <p:spTgt spid="159"/>
                                        </p:tgtEl>
                                      </p:cBhvr>
                                    </p:animEffect>
                                    <p:anim calcmode="lin" valueType="num">
                                      <p:cBhvr>
                                        <p:cTn id="16" dur="1000" fill="hold"/>
                                        <p:tgtEl>
                                          <p:spTgt spid="159"/>
                                        </p:tgtEl>
                                        <p:attrNameLst>
                                          <p:attrName>ppt_x</p:attrName>
                                        </p:attrNameLst>
                                      </p:cBhvr>
                                      <p:tavLst>
                                        <p:tav tm="0">
                                          <p:val>
                                            <p:strVal val="#ppt_x"/>
                                          </p:val>
                                        </p:tav>
                                        <p:tav tm="100000">
                                          <p:val>
                                            <p:strVal val="#ppt_x"/>
                                          </p:val>
                                        </p:tav>
                                      </p:tavLst>
                                    </p:anim>
                                    <p:anim calcmode="lin" valueType="num">
                                      <p:cBhvr>
                                        <p:cTn id="17" dur="1000" fill="hold"/>
                                        <p:tgtEl>
                                          <p:spTgt spid="15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00"/>
                                  </p:stCondLst>
                                  <p:childTnLst>
                                    <p:set>
                                      <p:cBhvr>
                                        <p:cTn id="19" dur="1" fill="hold">
                                          <p:stCondLst>
                                            <p:cond delay="0"/>
                                          </p:stCondLst>
                                        </p:cTn>
                                        <p:tgtEl>
                                          <p:spTgt spid="161"/>
                                        </p:tgtEl>
                                        <p:attrNameLst>
                                          <p:attrName>style.visibility</p:attrName>
                                        </p:attrNameLst>
                                      </p:cBhvr>
                                      <p:to>
                                        <p:strVal val="visible"/>
                                      </p:to>
                                    </p:set>
                                    <p:animEffect transition="in" filter="fade">
                                      <p:cBhvr>
                                        <p:cTn id="20" dur="1000"/>
                                        <p:tgtEl>
                                          <p:spTgt spid="161"/>
                                        </p:tgtEl>
                                      </p:cBhvr>
                                    </p:animEffect>
                                    <p:anim calcmode="lin" valueType="num">
                                      <p:cBhvr>
                                        <p:cTn id="21" dur="1000" fill="hold"/>
                                        <p:tgtEl>
                                          <p:spTgt spid="161"/>
                                        </p:tgtEl>
                                        <p:attrNameLst>
                                          <p:attrName>ppt_x</p:attrName>
                                        </p:attrNameLst>
                                      </p:cBhvr>
                                      <p:tavLst>
                                        <p:tav tm="0">
                                          <p:val>
                                            <p:strVal val="#ppt_x"/>
                                          </p:val>
                                        </p:tav>
                                        <p:tav tm="100000">
                                          <p:val>
                                            <p:strVal val="#ppt_x"/>
                                          </p:val>
                                        </p:tav>
                                      </p:tavLst>
                                    </p:anim>
                                    <p:anim calcmode="lin" valueType="num">
                                      <p:cBhvr>
                                        <p:cTn id="22" dur="1000" fill="hold"/>
                                        <p:tgtEl>
                                          <p:spTgt spid="16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900"/>
                                  </p:stCondLst>
                                  <p:childTnLst>
                                    <p:set>
                                      <p:cBhvr>
                                        <p:cTn id="24" dur="1" fill="hold">
                                          <p:stCondLst>
                                            <p:cond delay="0"/>
                                          </p:stCondLst>
                                        </p:cTn>
                                        <p:tgtEl>
                                          <p:spTgt spid="160"/>
                                        </p:tgtEl>
                                        <p:attrNameLst>
                                          <p:attrName>style.visibility</p:attrName>
                                        </p:attrNameLst>
                                      </p:cBhvr>
                                      <p:to>
                                        <p:strVal val="visible"/>
                                      </p:to>
                                    </p:set>
                                    <p:animEffect transition="in" filter="fade">
                                      <p:cBhvr>
                                        <p:cTn id="25" dur="1000"/>
                                        <p:tgtEl>
                                          <p:spTgt spid="160"/>
                                        </p:tgtEl>
                                      </p:cBhvr>
                                    </p:animEffect>
                                    <p:anim calcmode="lin" valueType="num">
                                      <p:cBhvr>
                                        <p:cTn id="26" dur="1000" fill="hold"/>
                                        <p:tgtEl>
                                          <p:spTgt spid="160"/>
                                        </p:tgtEl>
                                        <p:attrNameLst>
                                          <p:attrName>ppt_x</p:attrName>
                                        </p:attrNameLst>
                                      </p:cBhvr>
                                      <p:tavLst>
                                        <p:tav tm="0">
                                          <p:val>
                                            <p:strVal val="#ppt_x"/>
                                          </p:val>
                                        </p:tav>
                                        <p:tav tm="100000">
                                          <p:val>
                                            <p:strVal val="#ppt_x"/>
                                          </p:val>
                                        </p:tav>
                                      </p:tavLst>
                                    </p:anim>
                                    <p:anim calcmode="lin" valueType="num">
                                      <p:cBhvr>
                                        <p:cTn id="27" dur="1000" fill="hold"/>
                                        <p:tgtEl>
                                          <p:spTgt spid="160"/>
                                        </p:tgtEl>
                                        <p:attrNameLst>
                                          <p:attrName>ppt_y</p:attrName>
                                        </p:attrNameLst>
                                      </p:cBhvr>
                                      <p:tavLst>
                                        <p:tav tm="0">
                                          <p:val>
                                            <p:strVal val="#ppt_y+.1"/>
                                          </p:val>
                                        </p:tav>
                                        <p:tav tm="100000">
                                          <p:val>
                                            <p:strVal val="#ppt_y"/>
                                          </p:val>
                                        </p:tav>
                                      </p:tavLst>
                                    </p:anim>
                                  </p:childTnLst>
                                </p:cTn>
                              </p:par>
                              <p:par>
                                <p:cTn id="28" presetID="22" presetClass="entr" presetSubtype="1" fill="hold" nodeType="withEffect">
                                  <p:stCondLst>
                                    <p:cond delay="1500"/>
                                  </p:stCondLst>
                                  <p:childTnLst>
                                    <p:set>
                                      <p:cBhvr>
                                        <p:cTn id="29" dur="1" fill="hold">
                                          <p:stCondLst>
                                            <p:cond delay="0"/>
                                          </p:stCondLst>
                                        </p:cTn>
                                        <p:tgtEl>
                                          <p:spTgt spid="156"/>
                                        </p:tgtEl>
                                        <p:attrNameLst>
                                          <p:attrName>style.visibility</p:attrName>
                                        </p:attrNameLst>
                                      </p:cBhvr>
                                      <p:to>
                                        <p:strVal val="visible"/>
                                      </p:to>
                                    </p:set>
                                    <p:animEffect transition="in" filter="wipe(up)">
                                      <p:cBhvr>
                                        <p:cTn id="30" dur="500"/>
                                        <p:tgtEl>
                                          <p:spTgt spid="156"/>
                                        </p:tgtEl>
                                      </p:cBhvr>
                                    </p:animEffect>
                                  </p:childTnLst>
                                </p:cTn>
                              </p:par>
                              <p:par>
                                <p:cTn id="31" presetID="22" presetClass="entr" presetSubtype="1" fill="hold" nodeType="withEffect">
                                  <p:stCondLst>
                                    <p:cond delay="2400"/>
                                  </p:stCondLst>
                                  <p:childTnLst>
                                    <p:set>
                                      <p:cBhvr>
                                        <p:cTn id="32" dur="1" fill="hold">
                                          <p:stCondLst>
                                            <p:cond delay="0"/>
                                          </p:stCondLst>
                                        </p:cTn>
                                        <p:tgtEl>
                                          <p:spTgt spid="155"/>
                                        </p:tgtEl>
                                        <p:attrNameLst>
                                          <p:attrName>style.visibility</p:attrName>
                                        </p:attrNameLst>
                                      </p:cBhvr>
                                      <p:to>
                                        <p:strVal val="visible"/>
                                      </p:to>
                                    </p:set>
                                    <p:animEffect transition="in" filter="wipe(up)">
                                      <p:cBhvr>
                                        <p:cTn id="33" dur="500"/>
                                        <p:tgtEl>
                                          <p:spTgt spid="155"/>
                                        </p:tgtEl>
                                      </p:cBhvr>
                                    </p:animEffect>
                                  </p:childTnLst>
                                </p:cTn>
                              </p:par>
                              <p:par>
                                <p:cTn id="34" presetID="22" presetClass="entr" presetSubtype="1" fill="hold" nodeType="withEffect">
                                  <p:stCondLst>
                                    <p:cond delay="1900"/>
                                  </p:stCondLst>
                                  <p:childTnLst>
                                    <p:set>
                                      <p:cBhvr>
                                        <p:cTn id="35" dur="1" fill="hold">
                                          <p:stCondLst>
                                            <p:cond delay="0"/>
                                          </p:stCondLst>
                                        </p:cTn>
                                        <p:tgtEl>
                                          <p:spTgt spid="157"/>
                                        </p:tgtEl>
                                        <p:attrNameLst>
                                          <p:attrName>style.visibility</p:attrName>
                                        </p:attrNameLst>
                                      </p:cBhvr>
                                      <p:to>
                                        <p:strVal val="visible"/>
                                      </p:to>
                                    </p:set>
                                    <p:animEffect transition="in" filter="wipe(up)">
                                      <p:cBhvr>
                                        <p:cTn id="36" dur="500"/>
                                        <p:tgtEl>
                                          <p:spTgt spid="157"/>
                                        </p:tgtEl>
                                      </p:cBhvr>
                                    </p:animEffect>
                                  </p:childTnLst>
                                </p:cTn>
                              </p:par>
                              <p:par>
                                <p:cTn id="37" presetID="22" presetClass="entr" presetSubtype="1" fill="hold" nodeType="withEffect">
                                  <p:stCondLst>
                                    <p:cond delay="1300"/>
                                  </p:stCondLst>
                                  <p:childTnLst>
                                    <p:set>
                                      <p:cBhvr>
                                        <p:cTn id="38" dur="1" fill="hold">
                                          <p:stCondLst>
                                            <p:cond delay="0"/>
                                          </p:stCondLst>
                                        </p:cTn>
                                        <p:tgtEl>
                                          <p:spTgt spid="158"/>
                                        </p:tgtEl>
                                        <p:attrNameLst>
                                          <p:attrName>style.visibility</p:attrName>
                                        </p:attrNameLst>
                                      </p:cBhvr>
                                      <p:to>
                                        <p:strVal val="visible"/>
                                      </p:to>
                                    </p:set>
                                    <p:animEffect transition="in" filter="wipe(up)">
                                      <p:cBhvr>
                                        <p:cTn id="39"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9" grpId="0" bldLvl="0" animBg="1"/>
      <p:bldP spid="160" grpId="0" bldLvl="0" animBg="1"/>
      <p:bldP spid="161" grpId="0" bldLvl="0" animBg="1"/>
      <p:bldP spid="16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9" name="TextBox 8"/>
          <p:cNvSpPr txBox="1"/>
          <p:nvPr/>
        </p:nvSpPr>
        <p:spPr>
          <a:xfrm>
            <a:off x="4504055" y="304800"/>
            <a:ext cx="2825750" cy="645160"/>
          </a:xfrm>
          <a:prstGeom prst="rect">
            <a:avLst/>
          </a:prstGeom>
          <a:noFill/>
          <a:ln w="9525">
            <a:noFill/>
          </a:ln>
        </p:spPr>
        <p:txBody>
          <a:bodyPr wrap="square" anchor="t">
            <a:spAutoFit/>
          </a:bodyPr>
          <a:p>
            <a:pPr algn="ctr"/>
            <a:r>
              <a:rPr lang="zh-CN" altLang="en-US" sz="3600" b="1" dirty="0">
                <a:solidFill>
                  <a:srgbClr val="404040"/>
                </a:solidFill>
                <a:latin typeface="微软雅黑" panose="020B0503020204020204" charset="-122"/>
                <a:ea typeface="微软雅黑" panose="020B0503020204020204" charset="-122"/>
              </a:rPr>
              <a:t>拓展空间</a:t>
            </a:r>
            <a:endParaRPr lang="zh-CN" altLang="en-US" sz="3600" b="1" dirty="0">
              <a:solidFill>
                <a:srgbClr val="404040"/>
              </a:solidFill>
              <a:latin typeface="微软雅黑" panose="020B0503020204020204" charset="-122"/>
              <a:ea typeface="微软雅黑" panose="020B0503020204020204" charset="-122"/>
            </a:endParaRPr>
          </a:p>
        </p:txBody>
      </p:sp>
      <p:pic>
        <p:nvPicPr>
          <p:cNvPr id="43010" name="图片 149"/>
          <p:cNvPicPr>
            <a:picLocks noChangeAspect="1"/>
          </p:cNvPicPr>
          <p:nvPr/>
        </p:nvPicPr>
        <p:blipFill>
          <a:blip r:embed="rId1"/>
          <a:srcRect b="40509"/>
          <a:stretch>
            <a:fillRect/>
          </a:stretch>
        </p:blipFill>
        <p:spPr>
          <a:xfrm>
            <a:off x="0" y="5518150"/>
            <a:ext cx="6553200" cy="1344613"/>
          </a:xfrm>
          <a:prstGeom prst="rect">
            <a:avLst/>
          </a:prstGeom>
          <a:noFill/>
          <a:ln w="9525">
            <a:noFill/>
          </a:ln>
        </p:spPr>
      </p:pic>
      <p:pic>
        <p:nvPicPr>
          <p:cNvPr id="43011" name="图片 150"/>
          <p:cNvPicPr>
            <a:picLocks noChangeAspect="1"/>
          </p:cNvPicPr>
          <p:nvPr/>
        </p:nvPicPr>
        <p:blipFill>
          <a:blip r:embed="rId1"/>
          <a:srcRect b="40509"/>
          <a:stretch>
            <a:fillRect/>
          </a:stretch>
        </p:blipFill>
        <p:spPr>
          <a:xfrm>
            <a:off x="6389688" y="5654675"/>
            <a:ext cx="5889625" cy="1208088"/>
          </a:xfrm>
          <a:prstGeom prst="rect">
            <a:avLst/>
          </a:prstGeom>
          <a:noFill/>
          <a:ln w="9525">
            <a:noFill/>
          </a:ln>
        </p:spPr>
      </p:pic>
      <p:pic>
        <p:nvPicPr>
          <p:cNvPr id="43012" name="图片 151"/>
          <p:cNvPicPr>
            <a:picLocks noChangeAspect="1"/>
          </p:cNvPicPr>
          <p:nvPr/>
        </p:nvPicPr>
        <p:blipFill>
          <a:blip r:embed="rId2"/>
          <a:srcRect l="27002" t="56148"/>
          <a:stretch>
            <a:fillRect/>
          </a:stretch>
        </p:blipFill>
        <p:spPr>
          <a:xfrm>
            <a:off x="0" y="0"/>
            <a:ext cx="2403475" cy="1458913"/>
          </a:xfrm>
          <a:prstGeom prst="rect">
            <a:avLst/>
          </a:prstGeom>
          <a:noFill/>
          <a:ln w="9525">
            <a:noFill/>
          </a:ln>
        </p:spPr>
      </p:pic>
      <p:pic>
        <p:nvPicPr>
          <p:cNvPr id="43013" name="图片 152"/>
          <p:cNvPicPr>
            <a:picLocks noChangeAspect="1"/>
          </p:cNvPicPr>
          <p:nvPr/>
        </p:nvPicPr>
        <p:blipFill>
          <a:blip r:embed="rId3"/>
          <a:stretch>
            <a:fillRect/>
          </a:stretch>
        </p:blipFill>
        <p:spPr>
          <a:xfrm>
            <a:off x="10185400" y="1016000"/>
            <a:ext cx="890588" cy="884238"/>
          </a:xfrm>
          <a:prstGeom prst="rect">
            <a:avLst/>
          </a:prstGeom>
          <a:noFill/>
          <a:ln w="9525">
            <a:noFill/>
          </a:ln>
        </p:spPr>
      </p:pic>
      <p:pic>
        <p:nvPicPr>
          <p:cNvPr id="43014" name="图片 153"/>
          <p:cNvPicPr>
            <a:picLocks noChangeAspect="1"/>
          </p:cNvPicPr>
          <p:nvPr/>
        </p:nvPicPr>
        <p:blipFill>
          <a:blip r:embed="rId4"/>
          <a:stretch>
            <a:fillRect/>
          </a:stretch>
        </p:blipFill>
        <p:spPr>
          <a:xfrm>
            <a:off x="2424113" y="3857625"/>
            <a:ext cx="631825" cy="627063"/>
          </a:xfrm>
          <a:prstGeom prst="rect">
            <a:avLst/>
          </a:prstGeom>
          <a:noFill/>
          <a:ln w="9525">
            <a:noFill/>
          </a:ln>
        </p:spPr>
      </p:pic>
      <p:cxnSp>
        <p:nvCxnSpPr>
          <p:cNvPr id="155" name="直接连接符 154"/>
          <p:cNvCxnSpPr/>
          <p:nvPr/>
        </p:nvCxnSpPr>
        <p:spPr>
          <a:xfrm flipH="1">
            <a:off x="2142527" y="2145552"/>
            <a:ext cx="562058" cy="562058"/>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flipH="1">
            <a:off x="5290089" y="627560"/>
            <a:ext cx="1004774" cy="1004774"/>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flipH="1">
            <a:off x="4142081" y="4927430"/>
            <a:ext cx="562058" cy="562058"/>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flipH="1">
            <a:off x="9334499" y="3213706"/>
            <a:ext cx="562058" cy="562058"/>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9" name="Freeform 36"/>
          <p:cNvSpPr/>
          <p:nvPr/>
        </p:nvSpPr>
        <p:spPr>
          <a:xfrm>
            <a:off x="2740025" y="1214438"/>
            <a:ext cx="511175" cy="479425"/>
          </a:xfrm>
          <a:custGeom>
            <a:avLst/>
            <a:gdLst/>
            <a:ahLst/>
            <a:cxnLst>
              <a:cxn ang="0">
                <a:pos x="511175" y="0"/>
              </a:cxn>
              <a:cxn ang="0">
                <a:pos x="454511" y="43365"/>
              </a:cxn>
              <a:cxn ang="0">
                <a:pos x="339979" y="287895"/>
              </a:cxn>
              <a:cxn ang="0">
                <a:pos x="294166" y="326442"/>
              </a:cxn>
              <a:cxn ang="0">
                <a:pos x="36168" y="445696"/>
              </a:cxn>
              <a:cxn ang="0">
                <a:pos x="13261" y="479425"/>
              </a:cxn>
              <a:cxn ang="0">
                <a:pos x="4822" y="455333"/>
              </a:cxn>
              <a:cxn ang="0">
                <a:pos x="243531" y="256576"/>
              </a:cxn>
              <a:cxn ang="0">
                <a:pos x="268849" y="227666"/>
              </a:cxn>
              <a:cxn ang="0">
                <a:pos x="511175" y="0"/>
              </a:cxn>
            </a:cxnLst>
            <a:pathLst>
              <a:path w="424" h="398">
                <a:moveTo>
                  <a:pt x="424" y="0"/>
                </a:moveTo>
                <a:cubicBezTo>
                  <a:pt x="416" y="22"/>
                  <a:pt x="391" y="22"/>
                  <a:pt x="377" y="36"/>
                </a:cubicBezTo>
                <a:cubicBezTo>
                  <a:pt x="319" y="92"/>
                  <a:pt x="285" y="159"/>
                  <a:pt x="282" y="239"/>
                </a:cubicBezTo>
                <a:cubicBezTo>
                  <a:pt x="280" y="268"/>
                  <a:pt x="280" y="281"/>
                  <a:pt x="244" y="271"/>
                </a:cubicBezTo>
                <a:cubicBezTo>
                  <a:pt x="145" y="242"/>
                  <a:pt x="85" y="303"/>
                  <a:pt x="30" y="370"/>
                </a:cubicBezTo>
                <a:cubicBezTo>
                  <a:pt x="23" y="379"/>
                  <a:pt x="17" y="389"/>
                  <a:pt x="11" y="398"/>
                </a:cubicBezTo>
                <a:cubicBezTo>
                  <a:pt x="0" y="393"/>
                  <a:pt x="2" y="384"/>
                  <a:pt x="4" y="378"/>
                </a:cubicBezTo>
                <a:cubicBezTo>
                  <a:pt x="28" y="282"/>
                  <a:pt x="103" y="218"/>
                  <a:pt x="202" y="213"/>
                </a:cubicBezTo>
                <a:cubicBezTo>
                  <a:pt x="221" y="212"/>
                  <a:pt x="221" y="202"/>
                  <a:pt x="223" y="189"/>
                </a:cubicBezTo>
                <a:cubicBezTo>
                  <a:pt x="236" y="99"/>
                  <a:pt x="334" y="7"/>
                  <a:pt x="424" y="0"/>
                </a:cubicBezTo>
                <a:close/>
              </a:path>
            </a:pathLst>
          </a:custGeom>
          <a:solidFill>
            <a:srgbClr val="4F819F"/>
          </a:solidFill>
          <a:ln w="9525">
            <a:noFill/>
          </a:ln>
        </p:spPr>
        <p:txBody>
          <a:bodyPr/>
          <a:p>
            <a:endParaRPr lang="zh-CN" altLang="en-US"/>
          </a:p>
        </p:txBody>
      </p:sp>
      <p:sp>
        <p:nvSpPr>
          <p:cNvPr id="160" name="Freeform 46"/>
          <p:cNvSpPr/>
          <p:nvPr/>
        </p:nvSpPr>
        <p:spPr>
          <a:xfrm>
            <a:off x="8596313" y="1901825"/>
            <a:ext cx="312737" cy="509588"/>
          </a:xfrm>
          <a:custGeom>
            <a:avLst/>
            <a:gdLst/>
            <a:ahLst/>
            <a:cxnLst>
              <a:cxn ang="0">
                <a:pos x="286070" y="509588"/>
              </a:cxn>
              <a:cxn ang="0">
                <a:pos x="270312" y="470946"/>
              </a:cxn>
              <a:cxn ang="0">
                <a:pos x="75154" y="299473"/>
              </a:cxn>
              <a:cxn ang="0">
                <a:pos x="52123" y="272907"/>
              </a:cxn>
              <a:cxn ang="0">
                <a:pos x="0" y="9660"/>
              </a:cxn>
              <a:cxn ang="0">
                <a:pos x="56971" y="27773"/>
              </a:cxn>
              <a:cxn ang="0">
                <a:pos x="147883" y="199246"/>
              </a:cxn>
              <a:cxn ang="0">
                <a:pos x="174551" y="246341"/>
              </a:cxn>
              <a:cxn ang="0">
                <a:pos x="298192" y="435927"/>
              </a:cxn>
              <a:cxn ang="0">
                <a:pos x="286070" y="509588"/>
              </a:cxn>
            </a:cxnLst>
            <a:pathLst>
              <a:path w="258" h="422">
                <a:moveTo>
                  <a:pt x="236" y="422"/>
                </a:moveTo>
                <a:cubicBezTo>
                  <a:pt x="222" y="410"/>
                  <a:pt x="224" y="400"/>
                  <a:pt x="223" y="390"/>
                </a:cubicBezTo>
                <a:cubicBezTo>
                  <a:pt x="213" y="296"/>
                  <a:pt x="156" y="244"/>
                  <a:pt x="62" y="248"/>
                </a:cubicBezTo>
                <a:cubicBezTo>
                  <a:pt x="43" y="249"/>
                  <a:pt x="34" y="247"/>
                  <a:pt x="43" y="226"/>
                </a:cubicBezTo>
                <a:cubicBezTo>
                  <a:pt x="80" y="133"/>
                  <a:pt x="70" y="80"/>
                  <a:pt x="0" y="8"/>
                </a:cubicBezTo>
                <a:cubicBezTo>
                  <a:pt x="21" y="0"/>
                  <a:pt x="35" y="11"/>
                  <a:pt x="47" y="23"/>
                </a:cubicBezTo>
                <a:cubicBezTo>
                  <a:pt x="87" y="62"/>
                  <a:pt x="122" y="105"/>
                  <a:pt x="122" y="165"/>
                </a:cubicBezTo>
                <a:cubicBezTo>
                  <a:pt x="121" y="182"/>
                  <a:pt x="123" y="198"/>
                  <a:pt x="144" y="204"/>
                </a:cubicBezTo>
                <a:cubicBezTo>
                  <a:pt x="221" y="228"/>
                  <a:pt x="258" y="278"/>
                  <a:pt x="246" y="361"/>
                </a:cubicBezTo>
                <a:cubicBezTo>
                  <a:pt x="243" y="380"/>
                  <a:pt x="248" y="401"/>
                  <a:pt x="236" y="422"/>
                </a:cubicBezTo>
                <a:close/>
              </a:path>
            </a:pathLst>
          </a:custGeom>
          <a:solidFill>
            <a:srgbClr val="5D6CB2"/>
          </a:solidFill>
          <a:ln w="9525">
            <a:noFill/>
          </a:ln>
        </p:spPr>
        <p:txBody>
          <a:bodyPr/>
          <a:p>
            <a:endParaRPr lang="zh-CN" altLang="en-US"/>
          </a:p>
        </p:txBody>
      </p:sp>
      <p:sp>
        <p:nvSpPr>
          <p:cNvPr id="161" name="Freeform 51"/>
          <p:cNvSpPr/>
          <p:nvPr/>
        </p:nvSpPr>
        <p:spPr>
          <a:xfrm>
            <a:off x="7329488" y="1141413"/>
            <a:ext cx="520700" cy="257175"/>
          </a:xfrm>
          <a:custGeom>
            <a:avLst/>
            <a:gdLst/>
            <a:ahLst/>
            <a:cxnLst>
              <a:cxn ang="0">
                <a:pos x="0" y="20622"/>
              </a:cxn>
              <a:cxn ang="0">
                <a:pos x="105106" y="12130"/>
              </a:cxn>
              <a:cxn ang="0">
                <a:pos x="236791" y="101899"/>
              </a:cxn>
              <a:cxn ang="0">
                <a:pos x="274243" y="109178"/>
              </a:cxn>
              <a:cxn ang="0">
                <a:pos x="520700" y="257175"/>
              </a:cxn>
              <a:cxn ang="0">
                <a:pos x="477207" y="201372"/>
              </a:cxn>
              <a:cxn ang="0">
                <a:pos x="248872" y="186815"/>
              </a:cxn>
              <a:cxn ang="0">
                <a:pos x="196923" y="178324"/>
              </a:cxn>
              <a:cxn ang="0">
                <a:pos x="153431" y="86129"/>
              </a:cxn>
              <a:cxn ang="0">
                <a:pos x="0" y="20622"/>
              </a:cxn>
            </a:cxnLst>
            <a:pathLst>
              <a:path w="431" h="212">
                <a:moveTo>
                  <a:pt x="0" y="17"/>
                </a:moveTo>
                <a:cubicBezTo>
                  <a:pt x="30" y="0"/>
                  <a:pt x="59" y="2"/>
                  <a:pt x="87" y="10"/>
                </a:cubicBezTo>
                <a:cubicBezTo>
                  <a:pt x="131" y="23"/>
                  <a:pt x="170" y="47"/>
                  <a:pt x="196" y="84"/>
                </a:cubicBezTo>
                <a:cubicBezTo>
                  <a:pt x="207" y="99"/>
                  <a:pt x="214" y="96"/>
                  <a:pt x="227" y="90"/>
                </a:cubicBezTo>
                <a:cubicBezTo>
                  <a:pt x="325" y="44"/>
                  <a:pt x="414" y="95"/>
                  <a:pt x="431" y="212"/>
                </a:cubicBezTo>
                <a:cubicBezTo>
                  <a:pt x="416" y="193"/>
                  <a:pt x="405" y="180"/>
                  <a:pt x="395" y="166"/>
                </a:cubicBezTo>
                <a:cubicBezTo>
                  <a:pt x="342" y="86"/>
                  <a:pt x="244" y="110"/>
                  <a:pt x="206" y="154"/>
                </a:cubicBezTo>
                <a:cubicBezTo>
                  <a:pt x="181" y="183"/>
                  <a:pt x="174" y="171"/>
                  <a:pt x="163" y="147"/>
                </a:cubicBezTo>
                <a:cubicBezTo>
                  <a:pt x="151" y="121"/>
                  <a:pt x="149" y="92"/>
                  <a:pt x="127" y="71"/>
                </a:cubicBezTo>
                <a:cubicBezTo>
                  <a:pt x="99" y="42"/>
                  <a:pt x="85" y="35"/>
                  <a:pt x="0" y="17"/>
                </a:cubicBezTo>
                <a:close/>
              </a:path>
            </a:pathLst>
          </a:custGeom>
          <a:solidFill>
            <a:srgbClr val="4D3E49"/>
          </a:solidFill>
          <a:ln w="9525">
            <a:noFill/>
          </a:ln>
        </p:spPr>
        <p:txBody>
          <a:bodyPr/>
          <a:p>
            <a:endParaRPr lang="zh-CN" altLang="en-US"/>
          </a:p>
        </p:txBody>
      </p:sp>
      <p:sp>
        <p:nvSpPr>
          <p:cNvPr id="162" name="Freeform 70"/>
          <p:cNvSpPr/>
          <p:nvPr/>
        </p:nvSpPr>
        <p:spPr>
          <a:xfrm>
            <a:off x="4298950" y="3084513"/>
            <a:ext cx="273050" cy="377825"/>
          </a:xfrm>
          <a:custGeom>
            <a:avLst/>
            <a:gdLst/>
            <a:ahLst/>
            <a:cxnLst>
              <a:cxn ang="0">
                <a:pos x="273050" y="0"/>
              </a:cxn>
              <a:cxn ang="0">
                <a:pos x="248886" y="16899"/>
              </a:cxn>
              <a:cxn ang="0">
                <a:pos x="194517" y="172616"/>
              </a:cxn>
              <a:cxn ang="0">
                <a:pos x="172770" y="210036"/>
              </a:cxn>
              <a:cxn ang="0">
                <a:pos x="45911" y="357304"/>
              </a:cxn>
              <a:cxn ang="0">
                <a:pos x="39870" y="377825"/>
              </a:cxn>
              <a:cxn ang="0">
                <a:pos x="70074" y="194344"/>
              </a:cxn>
              <a:cxn ang="0">
                <a:pos x="141357" y="94154"/>
              </a:cxn>
              <a:cxn ang="0">
                <a:pos x="273050" y="0"/>
              </a:cxn>
            </a:cxnLst>
            <a:pathLst>
              <a:path w="226" h="313">
                <a:moveTo>
                  <a:pt x="226" y="0"/>
                </a:moveTo>
                <a:cubicBezTo>
                  <a:pt x="214" y="9"/>
                  <a:pt x="210" y="12"/>
                  <a:pt x="206" y="14"/>
                </a:cubicBezTo>
                <a:cubicBezTo>
                  <a:pt x="147" y="53"/>
                  <a:pt x="138" y="75"/>
                  <a:pt x="161" y="143"/>
                </a:cubicBezTo>
                <a:cubicBezTo>
                  <a:pt x="169" y="165"/>
                  <a:pt x="167" y="171"/>
                  <a:pt x="143" y="174"/>
                </a:cubicBezTo>
                <a:cubicBezTo>
                  <a:pt x="57" y="181"/>
                  <a:pt x="32" y="211"/>
                  <a:pt x="38" y="296"/>
                </a:cubicBezTo>
                <a:cubicBezTo>
                  <a:pt x="39" y="302"/>
                  <a:pt x="39" y="308"/>
                  <a:pt x="33" y="313"/>
                </a:cubicBezTo>
                <a:cubicBezTo>
                  <a:pt x="0" y="270"/>
                  <a:pt x="11" y="192"/>
                  <a:pt x="58" y="161"/>
                </a:cubicBezTo>
                <a:cubicBezTo>
                  <a:pt x="90" y="140"/>
                  <a:pt x="113" y="122"/>
                  <a:pt x="117" y="78"/>
                </a:cubicBezTo>
                <a:cubicBezTo>
                  <a:pt x="120" y="33"/>
                  <a:pt x="164" y="6"/>
                  <a:pt x="226" y="0"/>
                </a:cubicBezTo>
                <a:close/>
              </a:path>
            </a:pathLst>
          </a:custGeom>
          <a:solidFill>
            <a:srgbClr val="564D8C"/>
          </a:solidFill>
          <a:ln w="9525">
            <a:noFill/>
          </a:ln>
        </p:spPr>
        <p:txBody>
          <a:bodyPr/>
          <a:p>
            <a:endParaRPr lang="zh-CN" altLang="en-US"/>
          </a:p>
        </p:txBody>
      </p:sp>
      <p:sp>
        <p:nvSpPr>
          <p:cNvPr id="2" name="文本框 1"/>
          <p:cNvSpPr txBox="1"/>
          <p:nvPr/>
        </p:nvSpPr>
        <p:spPr>
          <a:xfrm>
            <a:off x="1174750" y="1312545"/>
            <a:ext cx="10054590" cy="4523105"/>
          </a:xfrm>
          <a:prstGeom prst="rect">
            <a:avLst/>
          </a:prstGeom>
          <a:solidFill>
            <a:schemeClr val="accent6">
              <a:lumMod val="20000"/>
              <a:lumOff val="80000"/>
              <a:alpha val="59000"/>
            </a:schemeClr>
          </a:solidFill>
        </p:spPr>
        <p:txBody>
          <a:bodyPr wrap="square" rtlCol="0">
            <a:spAutoFit/>
          </a:bodyPr>
          <a:p>
            <a:pPr indent="457200"/>
            <a:r>
              <a:rPr lang="en-US" altLang="zh-CN" sz="3600"/>
              <a:t>1.</a:t>
            </a:r>
            <a:r>
              <a:rPr lang="zh-CN" altLang="en-US" sz="3600"/>
              <a:t>查找相关资料，进一步了解青春期成长的生理变化和心理变化，感兴趣的同学可以用日记或者照片的形式记录自己的变化。</a:t>
            </a:r>
            <a:endParaRPr lang="zh-CN" altLang="en-US" sz="3600"/>
          </a:p>
          <a:p>
            <a:pPr indent="457200"/>
            <a:endParaRPr lang="zh-CN" altLang="en-US" sz="3600"/>
          </a:p>
          <a:p>
            <a:pPr indent="457200"/>
            <a:r>
              <a:rPr lang="en-US" altLang="zh-CN" sz="3600"/>
              <a:t>2.</a:t>
            </a:r>
            <a:r>
              <a:rPr lang="zh-CN" altLang="en-US" sz="3600"/>
              <a:t>有的心理学家把青春期称为</a:t>
            </a:r>
            <a:r>
              <a:rPr lang="en-US" altLang="zh-CN" sz="3600"/>
              <a:t>“</a:t>
            </a:r>
            <a:r>
              <a:rPr lang="zh-CN" altLang="en-US" sz="3600"/>
              <a:t>心理断乳期</a:t>
            </a:r>
            <a:r>
              <a:rPr lang="en-US" altLang="zh-CN" sz="3600"/>
              <a:t>”</a:t>
            </a:r>
            <a:r>
              <a:rPr lang="zh-CN" altLang="en-US" sz="3600"/>
              <a:t>。结合自己的实际，和同学或者家长一起讨论一下这种说法。</a:t>
            </a:r>
            <a:endParaRPr lang="zh-CN" altLang="en-US" sz="3600"/>
          </a:p>
          <a:p>
            <a:endParaRPr lang="zh-CN" altLang="en-US"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left)">
                                      <p:cBhvr>
                                        <p:cTn id="7" dur="500"/>
                                        <p:tgtEl>
                                          <p:spTgt spid="14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2"/>
                                        </p:tgtEl>
                                        <p:attrNameLst>
                                          <p:attrName>style.visibility</p:attrName>
                                        </p:attrNameLst>
                                      </p:cBhvr>
                                      <p:to>
                                        <p:strVal val="visible"/>
                                      </p:to>
                                    </p:set>
                                    <p:animEffect transition="in" filter="fade">
                                      <p:cBhvr>
                                        <p:cTn id="10" dur="1000"/>
                                        <p:tgtEl>
                                          <p:spTgt spid="162"/>
                                        </p:tgtEl>
                                      </p:cBhvr>
                                    </p:animEffect>
                                    <p:anim calcmode="lin" valueType="num">
                                      <p:cBhvr>
                                        <p:cTn id="11" dur="1000" fill="hold"/>
                                        <p:tgtEl>
                                          <p:spTgt spid="162"/>
                                        </p:tgtEl>
                                        <p:attrNameLst>
                                          <p:attrName>ppt_x</p:attrName>
                                        </p:attrNameLst>
                                      </p:cBhvr>
                                      <p:tavLst>
                                        <p:tav tm="0">
                                          <p:val>
                                            <p:strVal val="#ppt_x"/>
                                          </p:val>
                                        </p:tav>
                                        <p:tav tm="100000">
                                          <p:val>
                                            <p:strVal val="#ppt_x"/>
                                          </p:val>
                                        </p:tav>
                                      </p:tavLst>
                                    </p:anim>
                                    <p:anim calcmode="lin" valueType="num">
                                      <p:cBhvr>
                                        <p:cTn id="12" dur="1000" fill="hold"/>
                                        <p:tgtEl>
                                          <p:spTgt spid="16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59"/>
                                        </p:tgtEl>
                                        <p:attrNameLst>
                                          <p:attrName>style.visibility</p:attrName>
                                        </p:attrNameLst>
                                      </p:cBhvr>
                                      <p:to>
                                        <p:strVal val="visible"/>
                                      </p:to>
                                    </p:set>
                                    <p:animEffect transition="in" filter="fade">
                                      <p:cBhvr>
                                        <p:cTn id="15" dur="1000"/>
                                        <p:tgtEl>
                                          <p:spTgt spid="159"/>
                                        </p:tgtEl>
                                      </p:cBhvr>
                                    </p:animEffect>
                                    <p:anim calcmode="lin" valueType="num">
                                      <p:cBhvr>
                                        <p:cTn id="16" dur="1000" fill="hold"/>
                                        <p:tgtEl>
                                          <p:spTgt spid="159"/>
                                        </p:tgtEl>
                                        <p:attrNameLst>
                                          <p:attrName>ppt_x</p:attrName>
                                        </p:attrNameLst>
                                      </p:cBhvr>
                                      <p:tavLst>
                                        <p:tav tm="0">
                                          <p:val>
                                            <p:strVal val="#ppt_x"/>
                                          </p:val>
                                        </p:tav>
                                        <p:tav tm="100000">
                                          <p:val>
                                            <p:strVal val="#ppt_x"/>
                                          </p:val>
                                        </p:tav>
                                      </p:tavLst>
                                    </p:anim>
                                    <p:anim calcmode="lin" valueType="num">
                                      <p:cBhvr>
                                        <p:cTn id="17" dur="1000" fill="hold"/>
                                        <p:tgtEl>
                                          <p:spTgt spid="15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00"/>
                                  </p:stCondLst>
                                  <p:childTnLst>
                                    <p:set>
                                      <p:cBhvr>
                                        <p:cTn id="19" dur="1" fill="hold">
                                          <p:stCondLst>
                                            <p:cond delay="0"/>
                                          </p:stCondLst>
                                        </p:cTn>
                                        <p:tgtEl>
                                          <p:spTgt spid="161"/>
                                        </p:tgtEl>
                                        <p:attrNameLst>
                                          <p:attrName>style.visibility</p:attrName>
                                        </p:attrNameLst>
                                      </p:cBhvr>
                                      <p:to>
                                        <p:strVal val="visible"/>
                                      </p:to>
                                    </p:set>
                                    <p:animEffect transition="in" filter="fade">
                                      <p:cBhvr>
                                        <p:cTn id="20" dur="1000"/>
                                        <p:tgtEl>
                                          <p:spTgt spid="161"/>
                                        </p:tgtEl>
                                      </p:cBhvr>
                                    </p:animEffect>
                                    <p:anim calcmode="lin" valueType="num">
                                      <p:cBhvr>
                                        <p:cTn id="21" dur="1000" fill="hold"/>
                                        <p:tgtEl>
                                          <p:spTgt spid="161"/>
                                        </p:tgtEl>
                                        <p:attrNameLst>
                                          <p:attrName>ppt_x</p:attrName>
                                        </p:attrNameLst>
                                      </p:cBhvr>
                                      <p:tavLst>
                                        <p:tav tm="0">
                                          <p:val>
                                            <p:strVal val="#ppt_x"/>
                                          </p:val>
                                        </p:tav>
                                        <p:tav tm="100000">
                                          <p:val>
                                            <p:strVal val="#ppt_x"/>
                                          </p:val>
                                        </p:tav>
                                      </p:tavLst>
                                    </p:anim>
                                    <p:anim calcmode="lin" valueType="num">
                                      <p:cBhvr>
                                        <p:cTn id="22" dur="1000" fill="hold"/>
                                        <p:tgtEl>
                                          <p:spTgt spid="16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900"/>
                                  </p:stCondLst>
                                  <p:childTnLst>
                                    <p:set>
                                      <p:cBhvr>
                                        <p:cTn id="24" dur="1" fill="hold">
                                          <p:stCondLst>
                                            <p:cond delay="0"/>
                                          </p:stCondLst>
                                        </p:cTn>
                                        <p:tgtEl>
                                          <p:spTgt spid="160"/>
                                        </p:tgtEl>
                                        <p:attrNameLst>
                                          <p:attrName>style.visibility</p:attrName>
                                        </p:attrNameLst>
                                      </p:cBhvr>
                                      <p:to>
                                        <p:strVal val="visible"/>
                                      </p:to>
                                    </p:set>
                                    <p:animEffect transition="in" filter="fade">
                                      <p:cBhvr>
                                        <p:cTn id="25" dur="1000"/>
                                        <p:tgtEl>
                                          <p:spTgt spid="160"/>
                                        </p:tgtEl>
                                      </p:cBhvr>
                                    </p:animEffect>
                                    <p:anim calcmode="lin" valueType="num">
                                      <p:cBhvr>
                                        <p:cTn id="26" dur="1000" fill="hold"/>
                                        <p:tgtEl>
                                          <p:spTgt spid="160"/>
                                        </p:tgtEl>
                                        <p:attrNameLst>
                                          <p:attrName>ppt_x</p:attrName>
                                        </p:attrNameLst>
                                      </p:cBhvr>
                                      <p:tavLst>
                                        <p:tav tm="0">
                                          <p:val>
                                            <p:strVal val="#ppt_x"/>
                                          </p:val>
                                        </p:tav>
                                        <p:tav tm="100000">
                                          <p:val>
                                            <p:strVal val="#ppt_x"/>
                                          </p:val>
                                        </p:tav>
                                      </p:tavLst>
                                    </p:anim>
                                    <p:anim calcmode="lin" valueType="num">
                                      <p:cBhvr>
                                        <p:cTn id="27" dur="1000" fill="hold"/>
                                        <p:tgtEl>
                                          <p:spTgt spid="160"/>
                                        </p:tgtEl>
                                        <p:attrNameLst>
                                          <p:attrName>ppt_y</p:attrName>
                                        </p:attrNameLst>
                                      </p:cBhvr>
                                      <p:tavLst>
                                        <p:tav tm="0">
                                          <p:val>
                                            <p:strVal val="#ppt_y+.1"/>
                                          </p:val>
                                        </p:tav>
                                        <p:tav tm="100000">
                                          <p:val>
                                            <p:strVal val="#ppt_y"/>
                                          </p:val>
                                        </p:tav>
                                      </p:tavLst>
                                    </p:anim>
                                  </p:childTnLst>
                                </p:cTn>
                              </p:par>
                              <p:par>
                                <p:cTn id="28" presetID="22" presetClass="entr" presetSubtype="1" fill="hold" nodeType="withEffect">
                                  <p:stCondLst>
                                    <p:cond delay="1500"/>
                                  </p:stCondLst>
                                  <p:childTnLst>
                                    <p:set>
                                      <p:cBhvr>
                                        <p:cTn id="29" dur="1" fill="hold">
                                          <p:stCondLst>
                                            <p:cond delay="0"/>
                                          </p:stCondLst>
                                        </p:cTn>
                                        <p:tgtEl>
                                          <p:spTgt spid="156"/>
                                        </p:tgtEl>
                                        <p:attrNameLst>
                                          <p:attrName>style.visibility</p:attrName>
                                        </p:attrNameLst>
                                      </p:cBhvr>
                                      <p:to>
                                        <p:strVal val="visible"/>
                                      </p:to>
                                    </p:set>
                                    <p:animEffect transition="in" filter="wipe(up)">
                                      <p:cBhvr>
                                        <p:cTn id="30" dur="500"/>
                                        <p:tgtEl>
                                          <p:spTgt spid="156"/>
                                        </p:tgtEl>
                                      </p:cBhvr>
                                    </p:animEffect>
                                  </p:childTnLst>
                                </p:cTn>
                              </p:par>
                              <p:par>
                                <p:cTn id="31" presetID="22" presetClass="entr" presetSubtype="1" fill="hold" nodeType="withEffect">
                                  <p:stCondLst>
                                    <p:cond delay="2400"/>
                                  </p:stCondLst>
                                  <p:childTnLst>
                                    <p:set>
                                      <p:cBhvr>
                                        <p:cTn id="32" dur="1" fill="hold">
                                          <p:stCondLst>
                                            <p:cond delay="0"/>
                                          </p:stCondLst>
                                        </p:cTn>
                                        <p:tgtEl>
                                          <p:spTgt spid="155"/>
                                        </p:tgtEl>
                                        <p:attrNameLst>
                                          <p:attrName>style.visibility</p:attrName>
                                        </p:attrNameLst>
                                      </p:cBhvr>
                                      <p:to>
                                        <p:strVal val="visible"/>
                                      </p:to>
                                    </p:set>
                                    <p:animEffect transition="in" filter="wipe(up)">
                                      <p:cBhvr>
                                        <p:cTn id="33" dur="500"/>
                                        <p:tgtEl>
                                          <p:spTgt spid="155"/>
                                        </p:tgtEl>
                                      </p:cBhvr>
                                    </p:animEffect>
                                  </p:childTnLst>
                                </p:cTn>
                              </p:par>
                              <p:par>
                                <p:cTn id="34" presetID="22" presetClass="entr" presetSubtype="1" fill="hold" nodeType="withEffect">
                                  <p:stCondLst>
                                    <p:cond delay="1900"/>
                                  </p:stCondLst>
                                  <p:childTnLst>
                                    <p:set>
                                      <p:cBhvr>
                                        <p:cTn id="35" dur="1" fill="hold">
                                          <p:stCondLst>
                                            <p:cond delay="0"/>
                                          </p:stCondLst>
                                        </p:cTn>
                                        <p:tgtEl>
                                          <p:spTgt spid="157"/>
                                        </p:tgtEl>
                                        <p:attrNameLst>
                                          <p:attrName>style.visibility</p:attrName>
                                        </p:attrNameLst>
                                      </p:cBhvr>
                                      <p:to>
                                        <p:strVal val="visible"/>
                                      </p:to>
                                    </p:set>
                                    <p:animEffect transition="in" filter="wipe(up)">
                                      <p:cBhvr>
                                        <p:cTn id="36" dur="500"/>
                                        <p:tgtEl>
                                          <p:spTgt spid="157"/>
                                        </p:tgtEl>
                                      </p:cBhvr>
                                    </p:animEffect>
                                  </p:childTnLst>
                                </p:cTn>
                              </p:par>
                              <p:par>
                                <p:cTn id="37" presetID="22" presetClass="entr" presetSubtype="1" fill="hold" nodeType="withEffect">
                                  <p:stCondLst>
                                    <p:cond delay="1300"/>
                                  </p:stCondLst>
                                  <p:childTnLst>
                                    <p:set>
                                      <p:cBhvr>
                                        <p:cTn id="38" dur="1" fill="hold">
                                          <p:stCondLst>
                                            <p:cond delay="0"/>
                                          </p:stCondLst>
                                        </p:cTn>
                                        <p:tgtEl>
                                          <p:spTgt spid="158"/>
                                        </p:tgtEl>
                                        <p:attrNameLst>
                                          <p:attrName>style.visibility</p:attrName>
                                        </p:attrNameLst>
                                      </p:cBhvr>
                                      <p:to>
                                        <p:strVal val="visible"/>
                                      </p:to>
                                    </p:set>
                                    <p:animEffect transition="in" filter="wipe(up)">
                                      <p:cBhvr>
                                        <p:cTn id="39"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9" grpId="0" bldLvl="0" animBg="1"/>
      <p:bldP spid="160" grpId="0" bldLvl="0" animBg="1"/>
      <p:bldP spid="161" grpId="0" bldLvl="0" animBg="1"/>
      <p:bldP spid="16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文本框 1"/>
          <p:cNvSpPr txBox="1"/>
          <p:nvPr/>
        </p:nvSpPr>
        <p:spPr>
          <a:xfrm>
            <a:off x="444500" y="390525"/>
            <a:ext cx="3430588" cy="644525"/>
          </a:xfrm>
          <a:prstGeom prst="rect">
            <a:avLst/>
          </a:prstGeom>
          <a:noFill/>
          <a:ln w="9525">
            <a:noFill/>
          </a:ln>
        </p:spPr>
        <p:txBody>
          <a:bodyPr wrap="square" anchor="t">
            <a:spAutoFit/>
          </a:bodyPr>
          <a:p>
            <a:r>
              <a:rPr lang="zh-CN" altLang="en-US" sz="3600">
                <a:latin typeface="Arial" panose="020B0604020202020204" pitchFamily="34" charset="0"/>
                <a:ea typeface="微软雅黑" panose="020B0503020204020204" charset="-122"/>
              </a:rPr>
              <a:t>走进青春</a:t>
            </a:r>
            <a:r>
              <a:rPr lang="en-US" altLang="zh-CN" sz="3600">
                <a:latin typeface="Arial" panose="020B0604020202020204" pitchFamily="34" charset="0"/>
                <a:ea typeface="微软雅黑" panose="020B0503020204020204" charset="-122"/>
              </a:rPr>
              <a:t>……</a:t>
            </a:r>
            <a:endParaRPr lang="en-US" altLang="zh-CN" sz="3600">
              <a:latin typeface="Arial" panose="020B0604020202020204" pitchFamily="34" charset="0"/>
              <a:ea typeface="微软雅黑" panose="020B0503020204020204" charset="-122"/>
            </a:endParaRPr>
          </a:p>
        </p:txBody>
      </p:sp>
      <p:sp>
        <p:nvSpPr>
          <p:cNvPr id="3" name="文本框 2"/>
          <p:cNvSpPr txBox="1"/>
          <p:nvPr/>
        </p:nvSpPr>
        <p:spPr>
          <a:xfrm>
            <a:off x="3367405" y="934085"/>
            <a:ext cx="4981575" cy="5015865"/>
          </a:xfrm>
          <a:prstGeom prst="rect">
            <a:avLst/>
          </a:prstGeom>
          <a:gradFill>
            <a:gsLst>
              <a:gs pos="43000">
                <a:srgbClr val="FED7DC">
                  <a:alpha val="28000"/>
                </a:srgbClr>
              </a:gs>
              <a:gs pos="100000">
                <a:srgbClr val="C4FEFF"/>
              </a:gs>
            </a:gsLst>
            <a:path path="circle">
              <a:fillToRect l="50000" t="50000" r="50000" b="50000"/>
            </a:path>
            <a:tileRect/>
          </a:gradFill>
          <a:effectLst>
            <a:softEdge rad="317500"/>
          </a:effectLst>
        </p:spPr>
        <p:txBody>
          <a:bodyPr wrap="square" rtlCol="0">
            <a:spAutoFit/>
          </a:bodyPr>
          <a:p>
            <a:pPr fontAlgn="auto"/>
            <a:r>
              <a:rPr lang="zh-CN" altLang="en-US" sz="2800" noProof="1">
                <a:latin typeface="+mn-lt"/>
                <a:ea typeface="+mn-ea"/>
                <a:cs typeface="+mn-cs"/>
              </a:rPr>
              <a:t> </a:t>
            </a:r>
            <a:r>
              <a:rPr lang="zh-CN" altLang="en-US" sz="3200" noProof="1">
                <a:latin typeface="+mn-lt"/>
                <a:ea typeface="+mn-ea"/>
                <a:cs typeface="+mn-cs"/>
              </a:rPr>
              <a:t>          青春有太多 </a:t>
            </a:r>
            <a:endParaRPr lang="zh-CN" altLang="en-US" sz="3200" noProof="1"/>
          </a:p>
          <a:p>
            <a:pPr fontAlgn="auto"/>
            <a:r>
              <a:rPr lang="zh-CN" altLang="en-US" sz="3200" noProof="1">
                <a:latin typeface="+mn-lt"/>
                <a:ea typeface="+mn-ea"/>
                <a:cs typeface="+mn-cs"/>
              </a:rPr>
              <a:t>           未知的猜测 </a:t>
            </a:r>
            <a:endParaRPr lang="zh-CN" altLang="en-US" sz="3200" noProof="1"/>
          </a:p>
          <a:p>
            <a:pPr fontAlgn="auto"/>
            <a:r>
              <a:rPr lang="zh-CN" altLang="en-US" sz="3200" noProof="1">
                <a:latin typeface="+mn-lt"/>
                <a:ea typeface="+mn-ea"/>
                <a:cs typeface="+mn-cs"/>
              </a:rPr>
              <a:t>     成长的烦恼算什么 </a:t>
            </a:r>
            <a:endParaRPr lang="zh-CN" altLang="en-US" sz="3200" noProof="1"/>
          </a:p>
          <a:p>
            <a:pPr fontAlgn="auto"/>
            <a:r>
              <a:rPr lang="en-US" altLang="zh-CN" sz="3200" noProof="1">
                <a:latin typeface="+mn-lt"/>
                <a:ea typeface="+mn-ea"/>
                <a:cs typeface="+mn-cs"/>
              </a:rPr>
              <a:t>               ……</a:t>
            </a:r>
            <a:endParaRPr lang="zh-CN" altLang="en-US" sz="3200" noProof="1"/>
          </a:p>
          <a:p>
            <a:pPr fontAlgn="auto"/>
            <a:r>
              <a:rPr lang="zh-CN" altLang="en-US" sz="3200" noProof="1">
                <a:latin typeface="+mn-lt"/>
                <a:ea typeface="+mn-ea"/>
                <a:cs typeface="+mn-cs"/>
              </a:rPr>
              <a:t>         这世界的太阳 </a:t>
            </a:r>
            <a:endParaRPr lang="zh-CN" altLang="en-US" sz="3200" noProof="1"/>
          </a:p>
          <a:p>
            <a:pPr fontAlgn="auto"/>
            <a:r>
              <a:rPr lang="zh-CN" altLang="en-US" sz="3200" noProof="1">
                <a:latin typeface="+mn-lt"/>
                <a:ea typeface="+mn-ea"/>
                <a:cs typeface="+mn-cs"/>
              </a:rPr>
              <a:t>            因为自信</a:t>
            </a:r>
            <a:endParaRPr lang="zh-CN" altLang="en-US" sz="3200" noProof="1"/>
          </a:p>
          <a:p>
            <a:pPr fontAlgn="auto"/>
            <a:r>
              <a:rPr lang="zh-CN" altLang="en-US" sz="3200" noProof="1">
                <a:latin typeface="+mn-lt"/>
                <a:ea typeface="+mn-ea"/>
                <a:cs typeface="+mn-cs"/>
              </a:rPr>
              <a:t>         才能把我照亮 </a:t>
            </a:r>
            <a:endParaRPr lang="zh-CN" altLang="en-US" sz="3200" noProof="1"/>
          </a:p>
          <a:p>
            <a:pPr fontAlgn="auto"/>
            <a:r>
              <a:rPr lang="zh-CN" altLang="en-US" sz="3200" noProof="1">
                <a:latin typeface="+mn-lt"/>
                <a:ea typeface="+mn-ea"/>
                <a:cs typeface="+mn-cs"/>
              </a:rPr>
              <a:t>         这舞台的中央 </a:t>
            </a:r>
            <a:endParaRPr lang="zh-CN" altLang="en-US" sz="3200" noProof="1"/>
          </a:p>
          <a:p>
            <a:pPr fontAlgn="auto"/>
            <a:r>
              <a:rPr lang="zh-CN" altLang="en-US" sz="3200" noProof="1">
                <a:latin typeface="+mn-lt"/>
                <a:ea typeface="+mn-ea"/>
                <a:cs typeface="+mn-cs"/>
              </a:rPr>
              <a:t>           有我才闪亮 </a:t>
            </a:r>
            <a:endParaRPr lang="zh-CN" altLang="en-US" sz="3200" noProof="1"/>
          </a:p>
          <a:p>
            <a:pPr fontAlgn="auto"/>
            <a:r>
              <a:rPr lang="zh-CN" altLang="en-US" sz="3200" noProof="1">
                <a:latin typeface="+mn-lt"/>
                <a:ea typeface="+mn-ea"/>
                <a:cs typeface="+mn-cs"/>
              </a:rPr>
              <a:t>        有我才能发着光 </a:t>
            </a:r>
            <a:endParaRPr lang="zh-CN" altLang="en-US" sz="3200" noProof="1"/>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3" name="图片 12" descr="259935894e1e5f2d3eaa0d8ee2e20073"/>
          <p:cNvPicPr>
            <a:picLocks noChangeAspect="1"/>
          </p:cNvPicPr>
          <p:nvPr/>
        </p:nvPicPr>
        <p:blipFill>
          <a:blip r:embed="rId1"/>
          <a:srcRect l="5132" t="24879" r="52602" b="49924"/>
          <a:stretch>
            <a:fillRect/>
          </a:stretch>
        </p:blipFill>
        <p:spPr>
          <a:xfrm>
            <a:off x="3808413" y="242888"/>
            <a:ext cx="8448675" cy="5035550"/>
          </a:xfrm>
          <a:prstGeom prst="rect">
            <a:avLst/>
          </a:prstGeom>
          <a:noFill/>
          <a:ln w="9525">
            <a:noFill/>
          </a:ln>
        </p:spPr>
      </p:pic>
      <p:sp>
        <p:nvSpPr>
          <p:cNvPr id="4" name="文本框 3"/>
          <p:cNvSpPr txBox="1"/>
          <p:nvPr/>
        </p:nvSpPr>
        <p:spPr>
          <a:xfrm>
            <a:off x="1084263" y="1022350"/>
            <a:ext cx="2790825" cy="3046413"/>
          </a:xfrm>
          <a:prstGeom prst="rect">
            <a:avLst/>
          </a:prstGeom>
          <a:noFill/>
        </p:spPr>
        <p:txBody>
          <a:bodyPr wrap="square" rtlCol="0">
            <a:spAutoFit/>
          </a:bodyPr>
          <a:p>
            <a:pPr algn="dist" fontAlgn="auto"/>
            <a:r>
              <a:rPr lang="zh-CN" altLang="en-US" sz="9600" b="1" noProof="1">
                <a:solidFill>
                  <a:srgbClr val="28551B"/>
                </a:solidFill>
                <a:effectLst>
                  <a:outerShdw blurRad="38100" dist="19050" dir="2700000" algn="tl" rotWithShape="0">
                    <a:schemeClr val="dk1">
                      <a:alpha val="40000"/>
                    </a:schemeClr>
                  </a:outerShdw>
                </a:effectLst>
                <a:latin typeface="文鼎中隶" charset="-122"/>
                <a:ea typeface="文鼎中隶" charset="-122"/>
                <a:cs typeface="+mn-cs"/>
              </a:rPr>
              <a:t>学习目标</a:t>
            </a:r>
            <a:endParaRPr lang="zh-CN" altLang="en-US" sz="9600" b="1" noProof="1">
              <a:solidFill>
                <a:srgbClr val="28551B"/>
              </a:solidFill>
              <a:effectLst>
                <a:outerShdw blurRad="38100" dist="19050" dir="2700000" algn="tl" rotWithShape="0">
                  <a:schemeClr val="dk1">
                    <a:alpha val="40000"/>
                  </a:schemeClr>
                </a:outerShdw>
              </a:effectLst>
              <a:latin typeface="文鼎中隶" charset="-122"/>
              <a:ea typeface="文鼎中隶" charset="-122"/>
            </a:endParaRPr>
          </a:p>
        </p:txBody>
      </p:sp>
      <p:pic>
        <p:nvPicPr>
          <p:cNvPr id="18435" name="图片 5" descr="a2ea64ba8ef0e75e8422ff1236b3b32d"/>
          <p:cNvPicPr>
            <a:picLocks noChangeAspect="1"/>
          </p:cNvPicPr>
          <p:nvPr/>
        </p:nvPicPr>
        <p:blipFill>
          <a:blip r:embed="rId2"/>
          <a:stretch>
            <a:fillRect/>
          </a:stretch>
        </p:blipFill>
        <p:spPr>
          <a:xfrm>
            <a:off x="1084263" y="3768725"/>
            <a:ext cx="2962275" cy="2962275"/>
          </a:xfrm>
          <a:prstGeom prst="rect">
            <a:avLst/>
          </a:prstGeom>
          <a:noFill/>
          <a:ln w="9525">
            <a:noFill/>
          </a:ln>
        </p:spPr>
      </p:pic>
      <p:sp>
        <p:nvSpPr>
          <p:cNvPr id="18436" name="文本框 8"/>
          <p:cNvSpPr txBox="1"/>
          <p:nvPr/>
        </p:nvSpPr>
        <p:spPr>
          <a:xfrm>
            <a:off x="4708525" y="927100"/>
            <a:ext cx="6726238" cy="3784600"/>
          </a:xfrm>
          <a:prstGeom prst="rect">
            <a:avLst/>
          </a:prstGeom>
          <a:noFill/>
          <a:ln w="60325">
            <a:noFill/>
          </a:ln>
        </p:spPr>
        <p:txBody>
          <a:bodyPr wrap="square" anchor="t">
            <a:spAutoFit/>
          </a:bodyPr>
          <a:p>
            <a:r>
              <a:rPr lang="en-US" altLang="zh-CN" sz="2400">
                <a:latin typeface="宋体" panose="02010600030101010101" pitchFamily="2" charset="-122"/>
                <a:ea typeface="宋体" panose="02010600030101010101" pitchFamily="2" charset="-122"/>
              </a:rPr>
              <a:t>1.</a:t>
            </a:r>
            <a:r>
              <a:rPr lang="zh-CN" altLang="zh-CN" sz="2400">
                <a:latin typeface="宋体" panose="02010600030101010101" pitchFamily="2" charset="-122"/>
                <a:ea typeface="宋体" panose="02010600030101010101" pitchFamily="2" charset="-122"/>
              </a:rPr>
              <a:t>通过比较自己的身体变化，能够了解青春期身体变化的主要表现，坦然面对自己的青春期。</a:t>
            </a:r>
            <a:endParaRPr lang="zh-CN" altLang="zh-CN" sz="2400">
              <a:latin typeface="宋体" panose="02010600030101010101" pitchFamily="2" charset="-122"/>
              <a:ea typeface="宋体" panose="02010600030101010101" pitchFamily="2" charset="-122"/>
            </a:endParaRPr>
          </a:p>
          <a:p>
            <a:endParaRPr lang="zh-CN" altLang="zh-CN" sz="2400">
              <a:latin typeface="宋体" panose="02010600030101010101" pitchFamily="2" charset="-122"/>
              <a:ea typeface="宋体" panose="02010600030101010101" pitchFamily="2" charset="-122"/>
            </a:endParaRPr>
          </a:p>
          <a:p>
            <a:r>
              <a:rPr lang="en-US" altLang="zh-CN" sz="2400">
                <a:latin typeface="宋体" panose="02010600030101010101" pitchFamily="2" charset="-122"/>
                <a:ea typeface="宋体" panose="02010600030101010101" pitchFamily="2" charset="-122"/>
              </a:rPr>
              <a:t>2.</a:t>
            </a:r>
            <a:r>
              <a:rPr lang="zh-CN" altLang="en-US" sz="2400">
                <a:latin typeface="宋体" panose="02010600030101010101" pitchFamily="2" charset="-122"/>
                <a:ea typeface="宋体" panose="02010600030101010101" pitchFamily="2" charset="-122"/>
              </a:rPr>
              <a:t>通过探究</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我</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所遇到的问题，分析青春期出现矛盾心理的原因，积极面对和正确处理这些心理矛盾。</a:t>
            </a:r>
            <a:endParaRPr lang="zh-CN" altLang="en-US" sz="2400">
              <a:latin typeface="宋体" panose="02010600030101010101" pitchFamily="2" charset="-122"/>
              <a:ea typeface="宋体" panose="02010600030101010101" pitchFamily="2" charset="-122"/>
            </a:endParaRPr>
          </a:p>
          <a:p>
            <a:endParaRPr lang="zh-CN" altLang="en-US" sz="2400">
              <a:latin typeface="宋体" panose="02010600030101010101" pitchFamily="2" charset="-122"/>
              <a:ea typeface="宋体" panose="02010600030101010101" pitchFamily="2" charset="-122"/>
            </a:endParaRPr>
          </a:p>
          <a:p>
            <a:r>
              <a:rPr lang="en-US" altLang="zh-CN" sz="2400">
                <a:latin typeface="宋体" panose="02010600030101010101" pitchFamily="2" charset="-122"/>
                <a:ea typeface="宋体" panose="02010600030101010101" pitchFamily="2" charset="-122"/>
              </a:rPr>
              <a:t>3.</a:t>
            </a:r>
            <a:r>
              <a:rPr lang="zh-CN" altLang="en-US" sz="2400">
                <a:latin typeface="宋体" panose="02010600030101010101" pitchFamily="2" charset="-122"/>
                <a:ea typeface="宋体" panose="02010600030101010101" pitchFamily="2" charset="-122"/>
              </a:rPr>
              <a:t>通过分析体验自我调节的方法，能够正确地对待自己遇到的烦恼，以积极乐观的心态适应青春期的成长。</a:t>
            </a:r>
            <a:endParaRPr lang="zh-CN" altLang="en-US" sz="2400">
              <a:latin typeface="宋体" panose="02010600030101010101" pitchFamily="2" charset="-122"/>
              <a:ea typeface="宋体" panose="02010600030101010101" pitchFamily="2" charset="-122"/>
            </a:endParaRPr>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0" y="-25400"/>
            <a:ext cx="12192000" cy="881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4578" name="Freeform 9"/>
          <p:cNvSpPr>
            <a:spLocks noEditPoints="1"/>
          </p:cNvSpPr>
          <p:nvPr/>
        </p:nvSpPr>
        <p:spPr>
          <a:xfrm>
            <a:off x="330200" y="203200"/>
            <a:ext cx="844550" cy="425450"/>
          </a:xfrm>
          <a:custGeom>
            <a:avLst/>
            <a:gdLst/>
            <a:ahLst/>
            <a:cxnLst>
              <a:cxn ang="0">
                <a:pos x="245110" y="396466"/>
              </a:cxn>
              <a:cxn ang="0">
                <a:pos x="26808" y="353988"/>
              </a:cxn>
              <a:cxn ang="0">
                <a:pos x="40851" y="115850"/>
              </a:cxn>
              <a:cxn ang="0">
                <a:pos x="199152" y="78521"/>
              </a:cxn>
              <a:cxn ang="0">
                <a:pos x="451922" y="70797"/>
              </a:cxn>
              <a:cxn ang="0">
                <a:pos x="725118" y="81095"/>
              </a:cxn>
              <a:cxn ang="0">
                <a:pos x="837460" y="162191"/>
              </a:cxn>
              <a:cxn ang="0">
                <a:pos x="640861" y="357850"/>
              </a:cxn>
              <a:cxn ang="0">
                <a:pos x="454475" y="370722"/>
              </a:cxn>
              <a:cxn ang="0">
                <a:pos x="180003" y="166052"/>
              </a:cxn>
              <a:cxn ang="0">
                <a:pos x="431496" y="229126"/>
              </a:cxn>
              <a:cxn ang="0">
                <a:pos x="431496" y="229126"/>
              </a:cxn>
              <a:cxn ang="0">
                <a:pos x="474901" y="213680"/>
              </a:cxn>
              <a:cxn ang="0">
                <a:pos x="509370" y="220116"/>
              </a:cxn>
              <a:cxn ang="0">
                <a:pos x="506817" y="212393"/>
              </a:cxn>
              <a:cxn ang="0">
                <a:pos x="183832" y="225265"/>
              </a:cxn>
              <a:cxn ang="0">
                <a:pos x="187662" y="190510"/>
              </a:cxn>
              <a:cxn ang="0">
                <a:pos x="436603" y="133871"/>
              </a:cxn>
              <a:cxn ang="0">
                <a:pos x="437879" y="190510"/>
              </a:cxn>
              <a:cxn ang="0">
                <a:pos x="505540" y="185361"/>
              </a:cxn>
              <a:cxn ang="0">
                <a:pos x="506817" y="127435"/>
              </a:cxn>
              <a:cxn ang="0">
                <a:pos x="514476" y="131297"/>
              </a:cxn>
              <a:cxn ang="0">
                <a:pos x="478731" y="135159"/>
              </a:cxn>
              <a:cxn ang="0">
                <a:pos x="472348" y="190510"/>
              </a:cxn>
              <a:cxn ang="0">
                <a:pos x="462135" y="162191"/>
              </a:cxn>
              <a:cxn ang="0">
                <a:pos x="326814" y="218829"/>
              </a:cxn>
              <a:cxn ang="0">
                <a:pos x="326814" y="167339"/>
              </a:cxn>
              <a:cxn ang="0">
                <a:pos x="292345" y="190510"/>
              </a:cxn>
              <a:cxn ang="0">
                <a:pos x="310217" y="173776"/>
              </a:cxn>
              <a:cxn ang="0">
                <a:pos x="162130" y="305073"/>
              </a:cxn>
              <a:cxn ang="0">
                <a:pos x="321707" y="275467"/>
              </a:cxn>
              <a:cxn ang="0">
                <a:pos x="158300" y="315371"/>
              </a:cxn>
              <a:cxn ang="0">
                <a:pos x="351069" y="222690"/>
              </a:cxn>
              <a:cxn ang="0">
                <a:pos x="403411" y="185361"/>
              </a:cxn>
              <a:cxn ang="0">
                <a:pos x="393198" y="227839"/>
              </a:cxn>
              <a:cxn ang="0">
                <a:pos x="352346" y="199520"/>
              </a:cxn>
              <a:cxn ang="0">
                <a:pos x="264259" y="132584"/>
              </a:cxn>
              <a:cxn ang="0">
                <a:pos x="259153" y="207244"/>
              </a:cxn>
              <a:cxn ang="0">
                <a:pos x="251493" y="217541"/>
              </a:cxn>
              <a:cxn ang="0">
                <a:pos x="205535" y="199520"/>
              </a:cxn>
              <a:cxn ang="0">
                <a:pos x="254046" y="142882"/>
              </a:cxn>
              <a:cxn ang="0">
                <a:pos x="236174" y="184073"/>
              </a:cxn>
              <a:cxn ang="0">
                <a:pos x="248940" y="198233"/>
              </a:cxn>
              <a:cxn ang="0">
                <a:pos x="262983" y="267743"/>
              </a:cxn>
              <a:cxn ang="0">
                <a:pos x="125108" y="285765"/>
              </a:cxn>
              <a:cxn ang="0">
                <a:pos x="366389" y="248435"/>
              </a:cxn>
              <a:cxn ang="0">
                <a:pos x="231067" y="83669"/>
              </a:cxn>
              <a:cxn ang="0">
                <a:pos x="44681" y="126148"/>
              </a:cxn>
              <a:cxn ang="0">
                <a:pos x="111065" y="372009"/>
              </a:cxn>
              <a:cxn ang="0">
                <a:pos x="450645" y="298637"/>
              </a:cxn>
              <a:cxn ang="0">
                <a:pos x="463412" y="382307"/>
              </a:cxn>
              <a:cxn ang="0">
                <a:pos x="688096" y="279328"/>
              </a:cxn>
              <a:cxn ang="0">
                <a:pos x="823418" y="166052"/>
              </a:cxn>
              <a:cxn ang="0">
                <a:pos x="657457" y="63074"/>
              </a:cxn>
              <a:cxn ang="0">
                <a:pos x="460858" y="66935"/>
              </a:cxn>
              <a:cxn ang="0">
                <a:pos x="311494" y="83669"/>
              </a:cxn>
            </a:cxnLst>
            <a:pathLst>
              <a:path w="661" h="330">
                <a:moveTo>
                  <a:pt x="357" y="264"/>
                </a:moveTo>
                <a:cubicBezTo>
                  <a:pt x="343" y="268"/>
                  <a:pt x="330" y="272"/>
                  <a:pt x="317" y="275"/>
                </a:cubicBezTo>
                <a:cubicBezTo>
                  <a:pt x="295" y="281"/>
                  <a:pt x="273" y="287"/>
                  <a:pt x="251" y="293"/>
                </a:cubicBezTo>
                <a:cubicBezTo>
                  <a:pt x="231" y="298"/>
                  <a:pt x="212" y="304"/>
                  <a:pt x="192" y="308"/>
                </a:cubicBezTo>
                <a:cubicBezTo>
                  <a:pt x="164" y="313"/>
                  <a:pt x="136" y="319"/>
                  <a:pt x="107" y="319"/>
                </a:cubicBezTo>
                <a:cubicBezTo>
                  <a:pt x="99" y="319"/>
                  <a:pt x="90" y="318"/>
                  <a:pt x="82" y="317"/>
                </a:cubicBezTo>
                <a:cubicBezTo>
                  <a:pt x="69" y="316"/>
                  <a:pt x="58" y="310"/>
                  <a:pt x="48" y="301"/>
                </a:cubicBezTo>
                <a:cubicBezTo>
                  <a:pt x="39" y="292"/>
                  <a:pt x="29" y="285"/>
                  <a:pt x="21" y="275"/>
                </a:cubicBezTo>
                <a:cubicBezTo>
                  <a:pt x="8" y="261"/>
                  <a:pt x="3" y="244"/>
                  <a:pt x="1" y="226"/>
                </a:cubicBezTo>
                <a:cubicBezTo>
                  <a:pt x="0" y="215"/>
                  <a:pt x="1" y="203"/>
                  <a:pt x="1" y="191"/>
                </a:cubicBezTo>
                <a:cubicBezTo>
                  <a:pt x="1" y="164"/>
                  <a:pt x="7" y="137"/>
                  <a:pt x="19" y="112"/>
                </a:cubicBezTo>
                <a:cubicBezTo>
                  <a:pt x="23" y="105"/>
                  <a:pt x="27" y="97"/>
                  <a:pt x="32" y="90"/>
                </a:cubicBezTo>
                <a:cubicBezTo>
                  <a:pt x="36" y="84"/>
                  <a:pt x="43" y="81"/>
                  <a:pt x="49" y="78"/>
                </a:cubicBezTo>
                <a:cubicBezTo>
                  <a:pt x="63" y="71"/>
                  <a:pt x="79" y="68"/>
                  <a:pt x="95" y="67"/>
                </a:cubicBezTo>
                <a:cubicBezTo>
                  <a:pt x="103" y="66"/>
                  <a:pt x="112" y="64"/>
                  <a:pt x="120" y="64"/>
                </a:cubicBezTo>
                <a:cubicBezTo>
                  <a:pt x="132" y="62"/>
                  <a:pt x="144" y="61"/>
                  <a:pt x="156" y="61"/>
                </a:cubicBezTo>
                <a:cubicBezTo>
                  <a:pt x="202" y="59"/>
                  <a:pt x="247" y="59"/>
                  <a:pt x="292" y="61"/>
                </a:cubicBezTo>
                <a:cubicBezTo>
                  <a:pt x="306" y="61"/>
                  <a:pt x="320" y="62"/>
                  <a:pt x="334" y="63"/>
                </a:cubicBezTo>
                <a:cubicBezTo>
                  <a:pt x="338" y="63"/>
                  <a:pt x="341" y="63"/>
                  <a:pt x="345" y="63"/>
                </a:cubicBezTo>
                <a:cubicBezTo>
                  <a:pt x="351" y="62"/>
                  <a:pt x="353" y="61"/>
                  <a:pt x="354" y="55"/>
                </a:cubicBezTo>
                <a:cubicBezTo>
                  <a:pt x="356" y="46"/>
                  <a:pt x="358" y="37"/>
                  <a:pt x="362" y="29"/>
                </a:cubicBezTo>
                <a:cubicBezTo>
                  <a:pt x="372" y="8"/>
                  <a:pt x="391" y="0"/>
                  <a:pt x="412" y="5"/>
                </a:cubicBezTo>
                <a:cubicBezTo>
                  <a:pt x="426" y="8"/>
                  <a:pt x="439" y="13"/>
                  <a:pt x="452" y="17"/>
                </a:cubicBezTo>
                <a:cubicBezTo>
                  <a:pt x="491" y="30"/>
                  <a:pt x="529" y="47"/>
                  <a:pt x="568" y="63"/>
                </a:cubicBezTo>
                <a:cubicBezTo>
                  <a:pt x="582" y="68"/>
                  <a:pt x="596" y="76"/>
                  <a:pt x="610" y="84"/>
                </a:cubicBezTo>
                <a:cubicBezTo>
                  <a:pt x="620" y="89"/>
                  <a:pt x="630" y="95"/>
                  <a:pt x="640" y="100"/>
                </a:cubicBezTo>
                <a:cubicBezTo>
                  <a:pt x="650" y="105"/>
                  <a:pt x="655" y="113"/>
                  <a:pt x="655" y="123"/>
                </a:cubicBezTo>
                <a:cubicBezTo>
                  <a:pt x="655" y="124"/>
                  <a:pt x="655" y="125"/>
                  <a:pt x="656" y="126"/>
                </a:cubicBezTo>
                <a:cubicBezTo>
                  <a:pt x="661" y="147"/>
                  <a:pt x="653" y="162"/>
                  <a:pt x="639" y="175"/>
                </a:cubicBezTo>
                <a:cubicBezTo>
                  <a:pt x="626" y="186"/>
                  <a:pt x="614" y="198"/>
                  <a:pt x="600" y="207"/>
                </a:cubicBezTo>
                <a:cubicBezTo>
                  <a:pt x="598" y="208"/>
                  <a:pt x="596" y="210"/>
                  <a:pt x="594" y="211"/>
                </a:cubicBezTo>
                <a:cubicBezTo>
                  <a:pt x="566" y="237"/>
                  <a:pt x="533" y="257"/>
                  <a:pt x="502" y="278"/>
                </a:cubicBezTo>
                <a:cubicBezTo>
                  <a:pt x="496" y="282"/>
                  <a:pt x="490" y="286"/>
                  <a:pt x="484" y="290"/>
                </a:cubicBezTo>
                <a:cubicBezTo>
                  <a:pt x="462" y="304"/>
                  <a:pt x="439" y="315"/>
                  <a:pt x="415" y="325"/>
                </a:cubicBezTo>
                <a:cubicBezTo>
                  <a:pt x="402" y="330"/>
                  <a:pt x="389" y="329"/>
                  <a:pt x="377" y="323"/>
                </a:cubicBezTo>
                <a:cubicBezTo>
                  <a:pt x="362" y="317"/>
                  <a:pt x="355" y="304"/>
                  <a:pt x="356" y="288"/>
                </a:cubicBezTo>
                <a:cubicBezTo>
                  <a:pt x="357" y="283"/>
                  <a:pt x="357" y="277"/>
                  <a:pt x="358" y="271"/>
                </a:cubicBezTo>
                <a:cubicBezTo>
                  <a:pt x="358" y="269"/>
                  <a:pt x="357" y="267"/>
                  <a:pt x="357" y="264"/>
                </a:cubicBezTo>
                <a:close/>
                <a:moveTo>
                  <a:pt x="144" y="136"/>
                </a:moveTo>
                <a:cubicBezTo>
                  <a:pt x="142" y="132"/>
                  <a:pt x="141" y="131"/>
                  <a:pt x="141" y="129"/>
                </a:cubicBezTo>
                <a:cubicBezTo>
                  <a:pt x="141" y="127"/>
                  <a:pt x="141" y="125"/>
                  <a:pt x="144" y="125"/>
                </a:cubicBezTo>
                <a:cubicBezTo>
                  <a:pt x="147" y="125"/>
                  <a:pt x="147" y="127"/>
                  <a:pt x="147" y="129"/>
                </a:cubicBezTo>
                <a:cubicBezTo>
                  <a:pt x="147" y="131"/>
                  <a:pt x="146" y="132"/>
                  <a:pt x="144" y="136"/>
                </a:cubicBezTo>
                <a:close/>
                <a:moveTo>
                  <a:pt x="338" y="178"/>
                </a:moveTo>
                <a:cubicBezTo>
                  <a:pt x="336" y="175"/>
                  <a:pt x="334" y="174"/>
                  <a:pt x="333" y="172"/>
                </a:cubicBezTo>
                <a:cubicBezTo>
                  <a:pt x="332" y="169"/>
                  <a:pt x="334" y="167"/>
                  <a:pt x="337" y="167"/>
                </a:cubicBezTo>
                <a:cubicBezTo>
                  <a:pt x="340" y="166"/>
                  <a:pt x="344" y="168"/>
                  <a:pt x="343" y="170"/>
                </a:cubicBezTo>
                <a:cubicBezTo>
                  <a:pt x="342" y="173"/>
                  <a:pt x="340" y="175"/>
                  <a:pt x="338" y="178"/>
                </a:cubicBezTo>
                <a:close/>
                <a:moveTo>
                  <a:pt x="361" y="175"/>
                </a:moveTo>
                <a:cubicBezTo>
                  <a:pt x="361" y="173"/>
                  <a:pt x="360" y="172"/>
                  <a:pt x="361" y="171"/>
                </a:cubicBezTo>
                <a:cubicBezTo>
                  <a:pt x="363" y="169"/>
                  <a:pt x="366" y="167"/>
                  <a:pt x="369" y="164"/>
                </a:cubicBezTo>
                <a:cubicBezTo>
                  <a:pt x="369" y="164"/>
                  <a:pt x="372" y="165"/>
                  <a:pt x="372" y="166"/>
                </a:cubicBezTo>
                <a:cubicBezTo>
                  <a:pt x="373" y="171"/>
                  <a:pt x="369" y="176"/>
                  <a:pt x="364" y="177"/>
                </a:cubicBezTo>
                <a:cubicBezTo>
                  <a:pt x="363" y="177"/>
                  <a:pt x="362" y="175"/>
                  <a:pt x="361" y="175"/>
                </a:cubicBezTo>
                <a:close/>
                <a:moveTo>
                  <a:pt x="400" y="168"/>
                </a:moveTo>
                <a:cubicBezTo>
                  <a:pt x="399" y="169"/>
                  <a:pt x="399" y="170"/>
                  <a:pt x="399" y="171"/>
                </a:cubicBezTo>
                <a:cubicBezTo>
                  <a:pt x="397" y="174"/>
                  <a:pt x="397" y="178"/>
                  <a:pt x="392" y="178"/>
                </a:cubicBezTo>
                <a:cubicBezTo>
                  <a:pt x="391" y="178"/>
                  <a:pt x="390" y="177"/>
                  <a:pt x="390" y="176"/>
                </a:cubicBezTo>
                <a:cubicBezTo>
                  <a:pt x="388" y="172"/>
                  <a:pt x="389" y="167"/>
                  <a:pt x="393" y="165"/>
                </a:cubicBezTo>
                <a:cubicBezTo>
                  <a:pt x="394" y="164"/>
                  <a:pt x="396" y="164"/>
                  <a:pt x="397" y="165"/>
                </a:cubicBezTo>
                <a:cubicBezTo>
                  <a:pt x="398" y="165"/>
                  <a:pt x="399" y="167"/>
                  <a:pt x="400" y="168"/>
                </a:cubicBezTo>
                <a:close/>
                <a:moveTo>
                  <a:pt x="149" y="150"/>
                </a:moveTo>
                <a:cubicBezTo>
                  <a:pt x="148" y="152"/>
                  <a:pt x="148" y="154"/>
                  <a:pt x="147" y="156"/>
                </a:cubicBezTo>
                <a:cubicBezTo>
                  <a:pt x="146" y="162"/>
                  <a:pt x="143" y="168"/>
                  <a:pt x="144" y="175"/>
                </a:cubicBezTo>
                <a:cubicBezTo>
                  <a:pt x="144" y="178"/>
                  <a:pt x="142" y="180"/>
                  <a:pt x="139" y="179"/>
                </a:cubicBezTo>
                <a:cubicBezTo>
                  <a:pt x="136" y="178"/>
                  <a:pt x="135" y="176"/>
                  <a:pt x="136" y="173"/>
                </a:cubicBezTo>
                <a:cubicBezTo>
                  <a:pt x="139" y="165"/>
                  <a:pt x="142" y="157"/>
                  <a:pt x="145" y="149"/>
                </a:cubicBezTo>
                <a:cubicBezTo>
                  <a:pt x="145" y="149"/>
                  <a:pt x="146" y="148"/>
                  <a:pt x="147" y="148"/>
                </a:cubicBezTo>
                <a:cubicBezTo>
                  <a:pt x="148" y="148"/>
                  <a:pt x="148" y="149"/>
                  <a:pt x="149" y="150"/>
                </a:cubicBezTo>
                <a:close/>
                <a:moveTo>
                  <a:pt x="337" y="125"/>
                </a:moveTo>
                <a:cubicBezTo>
                  <a:pt x="338" y="119"/>
                  <a:pt x="339" y="112"/>
                  <a:pt x="340" y="106"/>
                </a:cubicBezTo>
                <a:cubicBezTo>
                  <a:pt x="340" y="105"/>
                  <a:pt x="341" y="104"/>
                  <a:pt x="342" y="104"/>
                </a:cubicBezTo>
                <a:cubicBezTo>
                  <a:pt x="343" y="105"/>
                  <a:pt x="345" y="105"/>
                  <a:pt x="345" y="106"/>
                </a:cubicBezTo>
                <a:cubicBezTo>
                  <a:pt x="346" y="109"/>
                  <a:pt x="346" y="112"/>
                  <a:pt x="346" y="115"/>
                </a:cubicBezTo>
                <a:cubicBezTo>
                  <a:pt x="344" y="124"/>
                  <a:pt x="344" y="134"/>
                  <a:pt x="345" y="143"/>
                </a:cubicBezTo>
                <a:cubicBezTo>
                  <a:pt x="345" y="145"/>
                  <a:pt x="346" y="148"/>
                  <a:pt x="343" y="148"/>
                </a:cubicBezTo>
                <a:cubicBezTo>
                  <a:pt x="341" y="147"/>
                  <a:pt x="339" y="145"/>
                  <a:pt x="339" y="143"/>
                </a:cubicBezTo>
                <a:cubicBezTo>
                  <a:pt x="338" y="137"/>
                  <a:pt x="338" y="131"/>
                  <a:pt x="337" y="125"/>
                </a:cubicBezTo>
                <a:close/>
                <a:moveTo>
                  <a:pt x="403" y="102"/>
                </a:moveTo>
                <a:cubicBezTo>
                  <a:pt x="401" y="116"/>
                  <a:pt x="398" y="130"/>
                  <a:pt x="396" y="144"/>
                </a:cubicBezTo>
                <a:cubicBezTo>
                  <a:pt x="396" y="144"/>
                  <a:pt x="395" y="145"/>
                  <a:pt x="394" y="145"/>
                </a:cubicBezTo>
                <a:cubicBezTo>
                  <a:pt x="393" y="145"/>
                  <a:pt x="392" y="144"/>
                  <a:pt x="392" y="143"/>
                </a:cubicBezTo>
                <a:cubicBezTo>
                  <a:pt x="391" y="143"/>
                  <a:pt x="391" y="141"/>
                  <a:pt x="391" y="140"/>
                </a:cubicBezTo>
                <a:cubicBezTo>
                  <a:pt x="393" y="127"/>
                  <a:pt x="395" y="113"/>
                  <a:pt x="397" y="99"/>
                </a:cubicBezTo>
                <a:cubicBezTo>
                  <a:pt x="397" y="98"/>
                  <a:pt x="398" y="97"/>
                  <a:pt x="399" y="96"/>
                </a:cubicBezTo>
                <a:cubicBezTo>
                  <a:pt x="399" y="96"/>
                  <a:pt x="401" y="95"/>
                  <a:pt x="401" y="95"/>
                </a:cubicBezTo>
                <a:cubicBezTo>
                  <a:pt x="402" y="96"/>
                  <a:pt x="403" y="97"/>
                  <a:pt x="403" y="97"/>
                </a:cubicBezTo>
                <a:cubicBezTo>
                  <a:pt x="403" y="99"/>
                  <a:pt x="403" y="100"/>
                  <a:pt x="403" y="102"/>
                </a:cubicBezTo>
                <a:close/>
                <a:moveTo>
                  <a:pt x="362" y="126"/>
                </a:moveTo>
                <a:cubicBezTo>
                  <a:pt x="364" y="118"/>
                  <a:pt x="366" y="110"/>
                  <a:pt x="368" y="102"/>
                </a:cubicBezTo>
                <a:cubicBezTo>
                  <a:pt x="369" y="100"/>
                  <a:pt x="371" y="97"/>
                  <a:pt x="373" y="98"/>
                </a:cubicBezTo>
                <a:cubicBezTo>
                  <a:pt x="375" y="99"/>
                  <a:pt x="374" y="103"/>
                  <a:pt x="375" y="105"/>
                </a:cubicBezTo>
                <a:cubicBezTo>
                  <a:pt x="375" y="106"/>
                  <a:pt x="374" y="107"/>
                  <a:pt x="374" y="108"/>
                </a:cubicBezTo>
                <a:cubicBezTo>
                  <a:pt x="369" y="119"/>
                  <a:pt x="369" y="130"/>
                  <a:pt x="372" y="141"/>
                </a:cubicBezTo>
                <a:cubicBezTo>
                  <a:pt x="372" y="142"/>
                  <a:pt x="372" y="143"/>
                  <a:pt x="372" y="144"/>
                </a:cubicBezTo>
                <a:cubicBezTo>
                  <a:pt x="372" y="146"/>
                  <a:pt x="373" y="148"/>
                  <a:pt x="370" y="148"/>
                </a:cubicBezTo>
                <a:cubicBezTo>
                  <a:pt x="369" y="148"/>
                  <a:pt x="367" y="147"/>
                  <a:pt x="367" y="145"/>
                </a:cubicBezTo>
                <a:cubicBezTo>
                  <a:pt x="365" y="140"/>
                  <a:pt x="364" y="135"/>
                  <a:pt x="363" y="129"/>
                </a:cubicBezTo>
                <a:cubicBezTo>
                  <a:pt x="363" y="128"/>
                  <a:pt x="363" y="127"/>
                  <a:pt x="363" y="126"/>
                </a:cubicBezTo>
                <a:cubicBezTo>
                  <a:pt x="363" y="126"/>
                  <a:pt x="363" y="126"/>
                  <a:pt x="362" y="126"/>
                </a:cubicBezTo>
                <a:close/>
                <a:moveTo>
                  <a:pt x="229" y="159"/>
                </a:moveTo>
                <a:cubicBezTo>
                  <a:pt x="229" y="163"/>
                  <a:pt x="232" y="165"/>
                  <a:pt x="235" y="166"/>
                </a:cubicBezTo>
                <a:cubicBezTo>
                  <a:pt x="240" y="168"/>
                  <a:pt x="245" y="168"/>
                  <a:pt x="250" y="169"/>
                </a:cubicBezTo>
                <a:cubicBezTo>
                  <a:pt x="252" y="169"/>
                  <a:pt x="256" y="166"/>
                  <a:pt x="256" y="170"/>
                </a:cubicBezTo>
                <a:cubicBezTo>
                  <a:pt x="256" y="171"/>
                  <a:pt x="252" y="173"/>
                  <a:pt x="250" y="174"/>
                </a:cubicBezTo>
                <a:cubicBezTo>
                  <a:pt x="244" y="174"/>
                  <a:pt x="239" y="175"/>
                  <a:pt x="233" y="173"/>
                </a:cubicBezTo>
                <a:cubicBezTo>
                  <a:pt x="221" y="170"/>
                  <a:pt x="216" y="158"/>
                  <a:pt x="222" y="147"/>
                </a:cubicBezTo>
                <a:cubicBezTo>
                  <a:pt x="229" y="132"/>
                  <a:pt x="242" y="126"/>
                  <a:pt x="256" y="130"/>
                </a:cubicBezTo>
                <a:cubicBezTo>
                  <a:pt x="261" y="131"/>
                  <a:pt x="263" y="135"/>
                  <a:pt x="261" y="139"/>
                </a:cubicBezTo>
                <a:cubicBezTo>
                  <a:pt x="260" y="142"/>
                  <a:pt x="257" y="145"/>
                  <a:pt x="255" y="147"/>
                </a:cubicBezTo>
                <a:cubicBezTo>
                  <a:pt x="249" y="153"/>
                  <a:pt x="240" y="156"/>
                  <a:pt x="229" y="159"/>
                </a:cubicBezTo>
                <a:close/>
                <a:moveTo>
                  <a:pt x="229" y="148"/>
                </a:moveTo>
                <a:cubicBezTo>
                  <a:pt x="230" y="149"/>
                  <a:pt x="231" y="150"/>
                  <a:pt x="232" y="150"/>
                </a:cubicBezTo>
                <a:cubicBezTo>
                  <a:pt x="238" y="151"/>
                  <a:pt x="243" y="148"/>
                  <a:pt x="247" y="145"/>
                </a:cubicBezTo>
                <a:cubicBezTo>
                  <a:pt x="250" y="143"/>
                  <a:pt x="253" y="142"/>
                  <a:pt x="253" y="138"/>
                </a:cubicBezTo>
                <a:cubicBezTo>
                  <a:pt x="252" y="136"/>
                  <a:pt x="247" y="134"/>
                  <a:pt x="243" y="135"/>
                </a:cubicBezTo>
                <a:cubicBezTo>
                  <a:pt x="237" y="137"/>
                  <a:pt x="233" y="140"/>
                  <a:pt x="230" y="146"/>
                </a:cubicBezTo>
                <a:cubicBezTo>
                  <a:pt x="229" y="146"/>
                  <a:pt x="229" y="147"/>
                  <a:pt x="229" y="148"/>
                </a:cubicBezTo>
                <a:close/>
                <a:moveTo>
                  <a:pt x="111" y="246"/>
                </a:moveTo>
                <a:cubicBezTo>
                  <a:pt x="117" y="240"/>
                  <a:pt x="123" y="239"/>
                  <a:pt x="127" y="237"/>
                </a:cubicBezTo>
                <a:cubicBezTo>
                  <a:pt x="144" y="233"/>
                  <a:pt x="161" y="229"/>
                  <a:pt x="177" y="225"/>
                </a:cubicBezTo>
                <a:cubicBezTo>
                  <a:pt x="200" y="221"/>
                  <a:pt x="222" y="217"/>
                  <a:pt x="245" y="213"/>
                </a:cubicBezTo>
                <a:cubicBezTo>
                  <a:pt x="247" y="212"/>
                  <a:pt x="249" y="212"/>
                  <a:pt x="251" y="213"/>
                </a:cubicBezTo>
                <a:cubicBezTo>
                  <a:pt x="251" y="213"/>
                  <a:pt x="252" y="214"/>
                  <a:pt x="252" y="214"/>
                </a:cubicBezTo>
                <a:cubicBezTo>
                  <a:pt x="252" y="215"/>
                  <a:pt x="252" y="217"/>
                  <a:pt x="251" y="217"/>
                </a:cubicBezTo>
                <a:cubicBezTo>
                  <a:pt x="248" y="218"/>
                  <a:pt x="244" y="219"/>
                  <a:pt x="241" y="220"/>
                </a:cubicBezTo>
                <a:cubicBezTo>
                  <a:pt x="228" y="222"/>
                  <a:pt x="215" y="224"/>
                  <a:pt x="202" y="227"/>
                </a:cubicBezTo>
                <a:cubicBezTo>
                  <a:pt x="176" y="232"/>
                  <a:pt x="150" y="239"/>
                  <a:pt x="124" y="245"/>
                </a:cubicBezTo>
                <a:cubicBezTo>
                  <a:pt x="121" y="245"/>
                  <a:pt x="118" y="245"/>
                  <a:pt x="111" y="246"/>
                </a:cubicBezTo>
                <a:close/>
                <a:moveTo>
                  <a:pt x="299" y="167"/>
                </a:moveTo>
                <a:cubicBezTo>
                  <a:pt x="295" y="169"/>
                  <a:pt x="291" y="171"/>
                  <a:pt x="287" y="173"/>
                </a:cubicBezTo>
                <a:cubicBezTo>
                  <a:pt x="283" y="174"/>
                  <a:pt x="278" y="174"/>
                  <a:pt x="275" y="173"/>
                </a:cubicBezTo>
                <a:cubicBezTo>
                  <a:pt x="268" y="171"/>
                  <a:pt x="265" y="164"/>
                  <a:pt x="268" y="157"/>
                </a:cubicBezTo>
                <a:cubicBezTo>
                  <a:pt x="277" y="144"/>
                  <a:pt x="289" y="137"/>
                  <a:pt x="304" y="134"/>
                </a:cubicBezTo>
                <a:cubicBezTo>
                  <a:pt x="306" y="133"/>
                  <a:pt x="309" y="133"/>
                  <a:pt x="311" y="134"/>
                </a:cubicBezTo>
                <a:cubicBezTo>
                  <a:pt x="316" y="135"/>
                  <a:pt x="318" y="140"/>
                  <a:pt x="316" y="144"/>
                </a:cubicBezTo>
                <a:cubicBezTo>
                  <a:pt x="316" y="146"/>
                  <a:pt x="315" y="147"/>
                  <a:pt x="314" y="149"/>
                </a:cubicBezTo>
                <a:cubicBezTo>
                  <a:pt x="310" y="157"/>
                  <a:pt x="306" y="165"/>
                  <a:pt x="313" y="174"/>
                </a:cubicBezTo>
                <a:cubicBezTo>
                  <a:pt x="313" y="174"/>
                  <a:pt x="313" y="176"/>
                  <a:pt x="312" y="176"/>
                </a:cubicBezTo>
                <a:cubicBezTo>
                  <a:pt x="311" y="177"/>
                  <a:pt x="309" y="178"/>
                  <a:pt x="308" y="177"/>
                </a:cubicBezTo>
                <a:cubicBezTo>
                  <a:pt x="305" y="174"/>
                  <a:pt x="303" y="170"/>
                  <a:pt x="299" y="167"/>
                </a:cubicBezTo>
                <a:close/>
                <a:moveTo>
                  <a:pt x="303" y="143"/>
                </a:moveTo>
                <a:cubicBezTo>
                  <a:pt x="303" y="141"/>
                  <a:pt x="301" y="139"/>
                  <a:pt x="298" y="140"/>
                </a:cubicBezTo>
                <a:cubicBezTo>
                  <a:pt x="289" y="143"/>
                  <a:pt x="282" y="148"/>
                  <a:pt x="276" y="155"/>
                </a:cubicBezTo>
                <a:cubicBezTo>
                  <a:pt x="274" y="158"/>
                  <a:pt x="273" y="161"/>
                  <a:pt x="275" y="164"/>
                </a:cubicBezTo>
                <a:cubicBezTo>
                  <a:pt x="276" y="167"/>
                  <a:pt x="279" y="167"/>
                  <a:pt x="282" y="167"/>
                </a:cubicBezTo>
                <a:cubicBezTo>
                  <a:pt x="294" y="166"/>
                  <a:pt x="303" y="155"/>
                  <a:pt x="303" y="143"/>
                </a:cubicBezTo>
                <a:close/>
                <a:moveTo>
                  <a:pt x="207" y="103"/>
                </a:moveTo>
                <a:cubicBezTo>
                  <a:pt x="202" y="113"/>
                  <a:pt x="203" y="123"/>
                  <a:pt x="203" y="133"/>
                </a:cubicBezTo>
                <a:cubicBezTo>
                  <a:pt x="203" y="134"/>
                  <a:pt x="202" y="135"/>
                  <a:pt x="203" y="136"/>
                </a:cubicBezTo>
                <a:cubicBezTo>
                  <a:pt x="204" y="140"/>
                  <a:pt x="207" y="144"/>
                  <a:pt x="207" y="148"/>
                </a:cubicBezTo>
                <a:cubicBezTo>
                  <a:pt x="207" y="152"/>
                  <a:pt x="204" y="157"/>
                  <a:pt x="203" y="161"/>
                </a:cubicBezTo>
                <a:cubicBezTo>
                  <a:pt x="203" y="163"/>
                  <a:pt x="205" y="165"/>
                  <a:pt x="206" y="168"/>
                </a:cubicBezTo>
                <a:cubicBezTo>
                  <a:pt x="207" y="169"/>
                  <a:pt x="208" y="172"/>
                  <a:pt x="206" y="173"/>
                </a:cubicBezTo>
                <a:cubicBezTo>
                  <a:pt x="204" y="173"/>
                  <a:pt x="202" y="173"/>
                  <a:pt x="200" y="172"/>
                </a:cubicBezTo>
                <a:cubicBezTo>
                  <a:pt x="199" y="172"/>
                  <a:pt x="198" y="170"/>
                  <a:pt x="197" y="169"/>
                </a:cubicBezTo>
                <a:cubicBezTo>
                  <a:pt x="195" y="167"/>
                  <a:pt x="193" y="167"/>
                  <a:pt x="190" y="168"/>
                </a:cubicBezTo>
                <a:cubicBezTo>
                  <a:pt x="186" y="170"/>
                  <a:pt x="181" y="172"/>
                  <a:pt x="176" y="174"/>
                </a:cubicBezTo>
                <a:cubicBezTo>
                  <a:pt x="171" y="175"/>
                  <a:pt x="166" y="174"/>
                  <a:pt x="163" y="170"/>
                </a:cubicBezTo>
                <a:cubicBezTo>
                  <a:pt x="159" y="165"/>
                  <a:pt x="159" y="160"/>
                  <a:pt x="161" y="155"/>
                </a:cubicBezTo>
                <a:cubicBezTo>
                  <a:pt x="163" y="150"/>
                  <a:pt x="167" y="146"/>
                  <a:pt x="172" y="143"/>
                </a:cubicBezTo>
                <a:cubicBezTo>
                  <a:pt x="177" y="140"/>
                  <a:pt x="183" y="138"/>
                  <a:pt x="189" y="135"/>
                </a:cubicBezTo>
                <a:cubicBezTo>
                  <a:pt x="195" y="133"/>
                  <a:pt x="195" y="133"/>
                  <a:pt x="196" y="127"/>
                </a:cubicBezTo>
                <a:cubicBezTo>
                  <a:pt x="197" y="121"/>
                  <a:pt x="197" y="116"/>
                  <a:pt x="199" y="111"/>
                </a:cubicBezTo>
                <a:cubicBezTo>
                  <a:pt x="200" y="107"/>
                  <a:pt x="202" y="105"/>
                  <a:pt x="204" y="102"/>
                </a:cubicBezTo>
                <a:cubicBezTo>
                  <a:pt x="205" y="102"/>
                  <a:pt x="206" y="103"/>
                  <a:pt x="207" y="103"/>
                </a:cubicBezTo>
                <a:close/>
                <a:moveTo>
                  <a:pt x="195" y="154"/>
                </a:moveTo>
                <a:cubicBezTo>
                  <a:pt x="195" y="148"/>
                  <a:pt x="189" y="142"/>
                  <a:pt x="185" y="143"/>
                </a:cubicBezTo>
                <a:cubicBezTo>
                  <a:pt x="177" y="145"/>
                  <a:pt x="171" y="149"/>
                  <a:pt x="167" y="157"/>
                </a:cubicBezTo>
                <a:cubicBezTo>
                  <a:pt x="165" y="162"/>
                  <a:pt x="169" y="168"/>
                  <a:pt x="174" y="167"/>
                </a:cubicBezTo>
                <a:cubicBezTo>
                  <a:pt x="181" y="167"/>
                  <a:pt x="187" y="164"/>
                  <a:pt x="191" y="159"/>
                </a:cubicBezTo>
                <a:cubicBezTo>
                  <a:pt x="193" y="158"/>
                  <a:pt x="194" y="155"/>
                  <a:pt x="195" y="154"/>
                </a:cubicBezTo>
                <a:close/>
                <a:moveTo>
                  <a:pt x="289" y="195"/>
                </a:moveTo>
                <a:cubicBezTo>
                  <a:pt x="289" y="196"/>
                  <a:pt x="288" y="197"/>
                  <a:pt x="288" y="197"/>
                </a:cubicBezTo>
                <a:cubicBezTo>
                  <a:pt x="286" y="198"/>
                  <a:pt x="284" y="199"/>
                  <a:pt x="282" y="199"/>
                </a:cubicBezTo>
                <a:cubicBezTo>
                  <a:pt x="257" y="202"/>
                  <a:pt x="231" y="206"/>
                  <a:pt x="206" y="208"/>
                </a:cubicBezTo>
                <a:cubicBezTo>
                  <a:pt x="171" y="211"/>
                  <a:pt x="137" y="216"/>
                  <a:pt x="104" y="225"/>
                </a:cubicBezTo>
                <a:cubicBezTo>
                  <a:pt x="102" y="225"/>
                  <a:pt x="100" y="225"/>
                  <a:pt x="98" y="224"/>
                </a:cubicBezTo>
                <a:cubicBezTo>
                  <a:pt x="98" y="224"/>
                  <a:pt x="98" y="224"/>
                  <a:pt x="98" y="223"/>
                </a:cubicBezTo>
                <a:cubicBezTo>
                  <a:pt x="97" y="223"/>
                  <a:pt x="97" y="222"/>
                  <a:pt x="98" y="222"/>
                </a:cubicBezTo>
                <a:cubicBezTo>
                  <a:pt x="99" y="221"/>
                  <a:pt x="101" y="219"/>
                  <a:pt x="103" y="219"/>
                </a:cubicBezTo>
                <a:cubicBezTo>
                  <a:pt x="123" y="215"/>
                  <a:pt x="143" y="209"/>
                  <a:pt x="164" y="206"/>
                </a:cubicBezTo>
                <a:cubicBezTo>
                  <a:pt x="202" y="201"/>
                  <a:pt x="241" y="197"/>
                  <a:pt x="279" y="193"/>
                </a:cubicBezTo>
                <a:cubicBezTo>
                  <a:pt x="282" y="193"/>
                  <a:pt x="285" y="193"/>
                  <a:pt x="287" y="193"/>
                </a:cubicBezTo>
                <a:cubicBezTo>
                  <a:pt x="288" y="193"/>
                  <a:pt x="288" y="194"/>
                  <a:pt x="289" y="195"/>
                </a:cubicBezTo>
                <a:close/>
                <a:moveTo>
                  <a:pt x="244" y="65"/>
                </a:moveTo>
                <a:cubicBezTo>
                  <a:pt x="244" y="65"/>
                  <a:pt x="244" y="65"/>
                  <a:pt x="244" y="65"/>
                </a:cubicBezTo>
                <a:cubicBezTo>
                  <a:pt x="223" y="65"/>
                  <a:pt x="202" y="65"/>
                  <a:pt x="181" y="65"/>
                </a:cubicBezTo>
                <a:cubicBezTo>
                  <a:pt x="165" y="66"/>
                  <a:pt x="148" y="66"/>
                  <a:pt x="131" y="67"/>
                </a:cubicBezTo>
                <a:cubicBezTo>
                  <a:pt x="117" y="68"/>
                  <a:pt x="103" y="70"/>
                  <a:pt x="89" y="73"/>
                </a:cubicBezTo>
                <a:cubicBezTo>
                  <a:pt x="79" y="74"/>
                  <a:pt x="68" y="77"/>
                  <a:pt x="58" y="80"/>
                </a:cubicBezTo>
                <a:cubicBezTo>
                  <a:pt x="48" y="83"/>
                  <a:pt x="41" y="89"/>
                  <a:pt x="35" y="98"/>
                </a:cubicBezTo>
                <a:cubicBezTo>
                  <a:pt x="24" y="113"/>
                  <a:pt x="18" y="130"/>
                  <a:pt x="13" y="148"/>
                </a:cubicBezTo>
                <a:cubicBezTo>
                  <a:pt x="5" y="176"/>
                  <a:pt x="7" y="204"/>
                  <a:pt x="9" y="233"/>
                </a:cubicBezTo>
                <a:cubicBezTo>
                  <a:pt x="10" y="245"/>
                  <a:pt x="15" y="258"/>
                  <a:pt x="24" y="267"/>
                </a:cubicBezTo>
                <a:cubicBezTo>
                  <a:pt x="41" y="285"/>
                  <a:pt x="63" y="291"/>
                  <a:pt x="87" y="289"/>
                </a:cubicBezTo>
                <a:cubicBezTo>
                  <a:pt x="105" y="288"/>
                  <a:pt x="122" y="285"/>
                  <a:pt x="139" y="283"/>
                </a:cubicBezTo>
                <a:cubicBezTo>
                  <a:pt x="169" y="280"/>
                  <a:pt x="200" y="274"/>
                  <a:pt x="230" y="266"/>
                </a:cubicBezTo>
                <a:cubicBezTo>
                  <a:pt x="245" y="262"/>
                  <a:pt x="260" y="258"/>
                  <a:pt x="275" y="254"/>
                </a:cubicBezTo>
                <a:cubicBezTo>
                  <a:pt x="301" y="246"/>
                  <a:pt x="328" y="242"/>
                  <a:pt x="353" y="232"/>
                </a:cubicBezTo>
                <a:cubicBezTo>
                  <a:pt x="355" y="231"/>
                  <a:pt x="359" y="231"/>
                  <a:pt x="362" y="231"/>
                </a:cubicBezTo>
                <a:cubicBezTo>
                  <a:pt x="367" y="232"/>
                  <a:pt x="368" y="234"/>
                  <a:pt x="368" y="240"/>
                </a:cubicBezTo>
                <a:cubicBezTo>
                  <a:pt x="366" y="255"/>
                  <a:pt x="365" y="270"/>
                  <a:pt x="363" y="285"/>
                </a:cubicBezTo>
                <a:cubicBezTo>
                  <a:pt x="363" y="289"/>
                  <a:pt x="362" y="293"/>
                  <a:pt x="363" y="297"/>
                </a:cubicBezTo>
                <a:cubicBezTo>
                  <a:pt x="364" y="308"/>
                  <a:pt x="377" y="317"/>
                  <a:pt x="387" y="312"/>
                </a:cubicBezTo>
                <a:cubicBezTo>
                  <a:pt x="389" y="312"/>
                  <a:pt x="391" y="311"/>
                  <a:pt x="393" y="310"/>
                </a:cubicBezTo>
                <a:cubicBezTo>
                  <a:pt x="414" y="300"/>
                  <a:pt x="434" y="290"/>
                  <a:pt x="452" y="276"/>
                </a:cubicBezTo>
                <a:cubicBezTo>
                  <a:pt x="481" y="256"/>
                  <a:pt x="509" y="235"/>
                  <a:pt x="539" y="217"/>
                </a:cubicBezTo>
                <a:cubicBezTo>
                  <a:pt x="553" y="209"/>
                  <a:pt x="565" y="199"/>
                  <a:pt x="578" y="190"/>
                </a:cubicBezTo>
                <a:cubicBezTo>
                  <a:pt x="583" y="186"/>
                  <a:pt x="588" y="182"/>
                  <a:pt x="593" y="178"/>
                </a:cubicBezTo>
                <a:cubicBezTo>
                  <a:pt x="609" y="167"/>
                  <a:pt x="623" y="155"/>
                  <a:pt x="636" y="141"/>
                </a:cubicBezTo>
                <a:cubicBezTo>
                  <a:pt x="639" y="138"/>
                  <a:pt x="642" y="134"/>
                  <a:pt x="645" y="129"/>
                </a:cubicBezTo>
                <a:cubicBezTo>
                  <a:pt x="649" y="123"/>
                  <a:pt x="647" y="115"/>
                  <a:pt x="642" y="110"/>
                </a:cubicBezTo>
                <a:cubicBezTo>
                  <a:pt x="638" y="107"/>
                  <a:pt x="634" y="105"/>
                  <a:pt x="630" y="103"/>
                </a:cubicBezTo>
                <a:cubicBezTo>
                  <a:pt x="601" y="87"/>
                  <a:pt x="573" y="70"/>
                  <a:pt x="542" y="59"/>
                </a:cubicBezTo>
                <a:cubicBezTo>
                  <a:pt x="533" y="56"/>
                  <a:pt x="524" y="53"/>
                  <a:pt x="515" y="49"/>
                </a:cubicBezTo>
                <a:cubicBezTo>
                  <a:pt x="484" y="34"/>
                  <a:pt x="451" y="25"/>
                  <a:pt x="419" y="14"/>
                </a:cubicBezTo>
                <a:cubicBezTo>
                  <a:pt x="411" y="11"/>
                  <a:pt x="402" y="10"/>
                  <a:pt x="394" y="11"/>
                </a:cubicBezTo>
                <a:cubicBezTo>
                  <a:pt x="383" y="12"/>
                  <a:pt x="376" y="18"/>
                  <a:pt x="370" y="26"/>
                </a:cubicBezTo>
                <a:cubicBezTo>
                  <a:pt x="366" y="34"/>
                  <a:pt x="362" y="42"/>
                  <a:pt x="361" y="52"/>
                </a:cubicBezTo>
                <a:cubicBezTo>
                  <a:pt x="360" y="56"/>
                  <a:pt x="359" y="60"/>
                  <a:pt x="358" y="63"/>
                </a:cubicBezTo>
                <a:cubicBezTo>
                  <a:pt x="357" y="67"/>
                  <a:pt x="355" y="69"/>
                  <a:pt x="352" y="68"/>
                </a:cubicBezTo>
                <a:cubicBezTo>
                  <a:pt x="341" y="68"/>
                  <a:pt x="331" y="68"/>
                  <a:pt x="321" y="68"/>
                </a:cubicBezTo>
                <a:cubicBezTo>
                  <a:pt x="295" y="67"/>
                  <a:pt x="270" y="66"/>
                  <a:pt x="244" y="65"/>
                </a:cubicBezTo>
                <a:close/>
              </a:path>
            </a:pathLst>
          </a:custGeom>
          <a:solidFill>
            <a:schemeClr val="tx1"/>
          </a:solidFill>
          <a:ln w="9525">
            <a:noFill/>
          </a:ln>
        </p:spPr>
        <p:txBody>
          <a:bodyPr/>
          <a:p>
            <a:endParaRPr lang="zh-CN" altLang="en-US"/>
          </a:p>
        </p:txBody>
      </p:sp>
      <p:cxnSp>
        <p:nvCxnSpPr>
          <p:cNvPr id="13" name="直接连接符 12"/>
          <p:cNvCxnSpPr/>
          <p:nvPr/>
        </p:nvCxnSpPr>
        <p:spPr>
          <a:xfrm>
            <a:off x="0" y="827088"/>
            <a:ext cx="12192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9398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4577" name="Picture 2" descr="W020100827739775735445"/>
          <p:cNvPicPr>
            <a:picLocks noGrp="1" noChangeAspect="1"/>
          </p:cNvPicPr>
          <p:nvPr>
            <p:ph idx="4294967295"/>
          </p:nvPr>
        </p:nvPicPr>
        <p:blipFill>
          <a:blip r:embed="rId1"/>
          <a:stretch>
            <a:fillRect/>
          </a:stretch>
        </p:blipFill>
        <p:spPr>
          <a:xfrm>
            <a:off x="4217988" y="1751013"/>
            <a:ext cx="7785100" cy="4265612"/>
          </a:xfrm>
          <a:prstGeom prst="rect">
            <a:avLst/>
          </a:prstGeom>
          <a:noFill/>
          <a:ln w="9525">
            <a:noFill/>
          </a:ln>
        </p:spPr>
      </p:pic>
      <p:sp>
        <p:nvSpPr>
          <p:cNvPr id="9225" name="矩形 9224">
            <a:hlinkClick r:id="rId2" action="ppaction://hlinkfile"/>
          </p:cNvPr>
          <p:cNvSpPr>
            <a:spLocks noTextEdit="1"/>
          </p:cNvSpPr>
          <p:nvPr/>
        </p:nvSpPr>
        <p:spPr>
          <a:xfrm>
            <a:off x="7475538" y="3921125"/>
            <a:ext cx="1905000" cy="606425"/>
          </a:xfrm>
          <a:prstGeom prst="rect">
            <a:avLst/>
          </a:prstGeom>
        </p:spPr>
        <p:txBody>
          <a:bodyPr wrap="none" fromWordArt="1">
            <a:prstTxWarp prst="textPlain">
              <a:avLst>
                <a:gd name="adj" fmla="val 50000"/>
              </a:avLst>
            </a:prstTxWarp>
            <a:normAutofit/>
          </a:bodyPr>
          <a:p>
            <a:pPr algn="ctr"/>
            <a:r>
              <a:rPr lang="zh-CN" altLang="en-US" sz="3200" b="1">
                <a:ln w="12700" cap="flat" cmpd="sng">
                  <a:solidFill>
                    <a:srgbClr val="EAEAEA"/>
                  </a:solidFill>
                  <a:prstDash val="solid"/>
                  <a:roun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Arial" panose="020B0604020202020204" pitchFamily="34" charset="0"/>
                <a:ea typeface="Arial" panose="020B0604020202020204" pitchFamily="34" charset="0"/>
              </a:rPr>
              <a:t>青春期</a:t>
            </a:r>
            <a:endParaRPr lang="zh-CN" altLang="en-US" sz="3200" b="1">
              <a:ln w="12700" cap="flat" cmpd="sng">
                <a:solidFill>
                  <a:srgbClr val="EAEAEA"/>
                </a:solidFill>
                <a:prstDash val="solid"/>
                <a:roun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Arial" panose="020B0604020202020204" pitchFamily="34" charset="0"/>
              <a:ea typeface="Arial" panose="020B0604020202020204" pitchFamily="34" charset="0"/>
            </a:endParaRPr>
          </a:p>
        </p:txBody>
      </p:sp>
      <p:sp>
        <p:nvSpPr>
          <p:cNvPr id="9" name="矩形 54281"/>
          <p:cNvSpPr/>
          <p:nvPr/>
        </p:nvSpPr>
        <p:spPr>
          <a:xfrm>
            <a:off x="623570" y="2025015"/>
            <a:ext cx="3432175" cy="3192463"/>
          </a:xfrm>
          <a:prstGeom prst="rect">
            <a:avLst/>
          </a:prstGeom>
          <a:noFill/>
          <a:ln w="9525">
            <a:noFill/>
          </a:ln>
        </p:spPr>
        <p:txBody>
          <a:bodyPr wrap="square" anchor="t">
            <a:spAutoFit/>
          </a:bodyPr>
          <a:p>
            <a:pPr>
              <a:lnSpc>
                <a:spcPct val="120000"/>
              </a:lnSpc>
              <a:buClrTx/>
            </a:pPr>
            <a:r>
              <a:rPr lang="en-US" altLang="zh-CN" sz="2800" b="1">
                <a:solidFill>
                  <a:srgbClr val="000000"/>
                </a:solidFill>
                <a:latin typeface="迷你简隶书" charset="-122"/>
                <a:ea typeface="迷你简隶书" charset="-122"/>
              </a:rPr>
              <a:t>    </a:t>
            </a:r>
            <a:r>
              <a:rPr lang="zh-CN" altLang="en-US" sz="2800" b="1">
                <a:solidFill>
                  <a:srgbClr val="000000"/>
                </a:solidFill>
                <a:latin typeface="迷你简隶书" charset="-122"/>
                <a:ea typeface="迷你简隶书" charset="-122"/>
              </a:rPr>
              <a:t>青春期一般指人的发育过程中介于儿童期和成年期之间的</a:t>
            </a:r>
            <a:r>
              <a:rPr lang="zh-CN" altLang="en-US" sz="2800" b="1">
                <a:solidFill>
                  <a:srgbClr val="C00000"/>
                </a:solidFill>
                <a:latin typeface="迷你简隶书" charset="-122"/>
                <a:ea typeface="迷你简隶书" charset="-122"/>
              </a:rPr>
              <a:t>过渡期</a:t>
            </a:r>
            <a:r>
              <a:rPr lang="zh-CN" altLang="en-US" sz="2800" b="1">
                <a:solidFill>
                  <a:srgbClr val="000000"/>
                </a:solidFill>
                <a:latin typeface="迷你简隶书" charset="-122"/>
                <a:ea typeface="迷你简隶书" charset="-122"/>
              </a:rPr>
              <a:t>。它是继婴儿期后人生第二个生长发育的高峰期。</a:t>
            </a:r>
            <a:endParaRPr lang="zh-CN" altLang="en-US" sz="2800" b="1">
              <a:solidFill>
                <a:srgbClr val="000000"/>
              </a:solidFill>
              <a:latin typeface="迷你简隶书" charset="-122"/>
              <a:ea typeface="迷你简隶书" charset="-122"/>
            </a:endParaRPr>
          </a:p>
        </p:txBody>
      </p:sp>
      <p:sp>
        <p:nvSpPr>
          <p:cNvPr id="5" name="文本框 4"/>
          <p:cNvSpPr txBox="1"/>
          <p:nvPr/>
        </p:nvSpPr>
        <p:spPr>
          <a:xfrm>
            <a:off x="1696719" y="-10160"/>
            <a:ext cx="4272916" cy="780415"/>
          </a:xfrm>
          <a:prstGeom prst="rect">
            <a:avLst/>
          </a:prstGeom>
          <a:noFill/>
        </p:spPr>
        <p:txBody>
          <a:bodyPr wrap="square" rtlCol="0">
            <a:spAutoFit/>
            <a:scene3d>
              <a:camera prst="orthographicFront"/>
              <a:lightRig rig="threePt" dir="t"/>
            </a:scene3d>
          </a:bodyPr>
          <a:p>
            <a:pPr fontAlgn="auto">
              <a:lnSpc>
                <a:spcPct val="140000"/>
              </a:lnSpc>
            </a:pPr>
            <a:r>
              <a:rPr lang="zh-CN" altLang="en-US" sz="3200" b="1" noProof="1" dirty="0">
                <a:solidFill>
                  <a:schemeClr val="tx2"/>
                </a:solidFill>
                <a:latin typeface="微软雅黑" panose="020B0503020204020204" charset="-122"/>
                <a:ea typeface="微软雅黑" panose="020B0503020204020204" charset="-122"/>
                <a:cs typeface="+mn-cs"/>
              </a:rPr>
              <a:t>什么是青春期？</a:t>
            </a:r>
            <a:endParaRPr lang="zh-CN" altLang="en-US" sz="3200" b="1" noProof="1" dirty="0">
              <a:solidFill>
                <a:schemeClr val="tx2"/>
              </a:solidFill>
              <a:latin typeface="微软雅黑" panose="020B0503020204020204" charset="-122"/>
              <a:ea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577"/>
                                        </p:tgtEl>
                                        <p:attrNameLst>
                                          <p:attrName>style.visibility</p:attrName>
                                        </p:attrNameLst>
                                      </p:cBhvr>
                                      <p:to>
                                        <p:strVal val="visible"/>
                                      </p:to>
                                    </p:set>
                                    <p:anim calcmode="lin" valueType="num">
                                      <p:cBhvr>
                                        <p:cTn id="7" dur="500" fill="hold"/>
                                        <p:tgtEl>
                                          <p:spTgt spid="24577"/>
                                        </p:tgtEl>
                                        <p:attrNameLst>
                                          <p:attrName>ppt_x</p:attrName>
                                        </p:attrNameLst>
                                      </p:cBhvr>
                                      <p:tavLst>
                                        <p:tav tm="0">
                                          <p:val>
                                            <p:strVal val="#ppt_x"/>
                                          </p:val>
                                        </p:tav>
                                        <p:tav tm="100000">
                                          <p:val>
                                            <p:strVal val="#ppt_x"/>
                                          </p:val>
                                        </p:tav>
                                      </p:tavLst>
                                    </p:anim>
                                    <p:anim calcmode="lin" valueType="num">
                                      <p:cBhvr>
                                        <p:cTn id="8" dur="500" fill="hold"/>
                                        <p:tgtEl>
                                          <p:spTgt spid="2457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9225"/>
                                        </p:tgtEl>
                                        <p:attrNameLst>
                                          <p:attrName>style.visibility</p:attrName>
                                        </p:attrNameLst>
                                      </p:cBhvr>
                                      <p:to>
                                        <p:strVal val="visible"/>
                                      </p:to>
                                    </p:set>
                                    <p:animEffect transition="in" filter="blinds(horizontal)">
                                      <p:cBhvr>
                                        <p:cTn id="13" dur="500"/>
                                        <p:tgtEl>
                                          <p:spTgt spid="922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in)">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0" y="-25400"/>
            <a:ext cx="12192000" cy="881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5602" name="Freeform 9"/>
          <p:cNvSpPr>
            <a:spLocks noEditPoints="1"/>
          </p:cNvSpPr>
          <p:nvPr/>
        </p:nvSpPr>
        <p:spPr>
          <a:xfrm>
            <a:off x="330200" y="203200"/>
            <a:ext cx="844550" cy="425450"/>
          </a:xfrm>
          <a:custGeom>
            <a:avLst/>
            <a:gdLst/>
            <a:ahLst/>
            <a:cxnLst>
              <a:cxn ang="0">
                <a:pos x="245110" y="396466"/>
              </a:cxn>
              <a:cxn ang="0">
                <a:pos x="26808" y="353988"/>
              </a:cxn>
              <a:cxn ang="0">
                <a:pos x="40851" y="115850"/>
              </a:cxn>
              <a:cxn ang="0">
                <a:pos x="199152" y="78521"/>
              </a:cxn>
              <a:cxn ang="0">
                <a:pos x="451922" y="70797"/>
              </a:cxn>
              <a:cxn ang="0">
                <a:pos x="725118" y="81095"/>
              </a:cxn>
              <a:cxn ang="0">
                <a:pos x="837460" y="162191"/>
              </a:cxn>
              <a:cxn ang="0">
                <a:pos x="640861" y="357850"/>
              </a:cxn>
              <a:cxn ang="0">
                <a:pos x="454475" y="370722"/>
              </a:cxn>
              <a:cxn ang="0">
                <a:pos x="180003" y="166052"/>
              </a:cxn>
              <a:cxn ang="0">
                <a:pos x="431496" y="229126"/>
              </a:cxn>
              <a:cxn ang="0">
                <a:pos x="431496" y="229126"/>
              </a:cxn>
              <a:cxn ang="0">
                <a:pos x="474901" y="213680"/>
              </a:cxn>
              <a:cxn ang="0">
                <a:pos x="509370" y="220116"/>
              </a:cxn>
              <a:cxn ang="0">
                <a:pos x="506817" y="212393"/>
              </a:cxn>
              <a:cxn ang="0">
                <a:pos x="183832" y="225265"/>
              </a:cxn>
              <a:cxn ang="0">
                <a:pos x="187662" y="190510"/>
              </a:cxn>
              <a:cxn ang="0">
                <a:pos x="436603" y="133871"/>
              </a:cxn>
              <a:cxn ang="0">
                <a:pos x="437879" y="190510"/>
              </a:cxn>
              <a:cxn ang="0">
                <a:pos x="505540" y="185361"/>
              </a:cxn>
              <a:cxn ang="0">
                <a:pos x="506817" y="127435"/>
              </a:cxn>
              <a:cxn ang="0">
                <a:pos x="514476" y="131297"/>
              </a:cxn>
              <a:cxn ang="0">
                <a:pos x="478731" y="135159"/>
              </a:cxn>
              <a:cxn ang="0">
                <a:pos x="472348" y="190510"/>
              </a:cxn>
              <a:cxn ang="0">
                <a:pos x="462135" y="162191"/>
              </a:cxn>
              <a:cxn ang="0">
                <a:pos x="326814" y="218829"/>
              </a:cxn>
              <a:cxn ang="0">
                <a:pos x="326814" y="167339"/>
              </a:cxn>
              <a:cxn ang="0">
                <a:pos x="292345" y="190510"/>
              </a:cxn>
              <a:cxn ang="0">
                <a:pos x="310217" y="173776"/>
              </a:cxn>
              <a:cxn ang="0">
                <a:pos x="162130" y="305073"/>
              </a:cxn>
              <a:cxn ang="0">
                <a:pos x="321707" y="275467"/>
              </a:cxn>
              <a:cxn ang="0">
                <a:pos x="158300" y="315371"/>
              </a:cxn>
              <a:cxn ang="0">
                <a:pos x="351069" y="222690"/>
              </a:cxn>
              <a:cxn ang="0">
                <a:pos x="403411" y="185361"/>
              </a:cxn>
              <a:cxn ang="0">
                <a:pos x="393198" y="227839"/>
              </a:cxn>
              <a:cxn ang="0">
                <a:pos x="352346" y="199520"/>
              </a:cxn>
              <a:cxn ang="0">
                <a:pos x="264259" y="132584"/>
              </a:cxn>
              <a:cxn ang="0">
                <a:pos x="259153" y="207244"/>
              </a:cxn>
              <a:cxn ang="0">
                <a:pos x="251493" y="217541"/>
              </a:cxn>
              <a:cxn ang="0">
                <a:pos x="205535" y="199520"/>
              </a:cxn>
              <a:cxn ang="0">
                <a:pos x="254046" y="142882"/>
              </a:cxn>
              <a:cxn ang="0">
                <a:pos x="236174" y="184073"/>
              </a:cxn>
              <a:cxn ang="0">
                <a:pos x="248940" y="198233"/>
              </a:cxn>
              <a:cxn ang="0">
                <a:pos x="262983" y="267743"/>
              </a:cxn>
              <a:cxn ang="0">
                <a:pos x="125108" y="285765"/>
              </a:cxn>
              <a:cxn ang="0">
                <a:pos x="366389" y="248435"/>
              </a:cxn>
              <a:cxn ang="0">
                <a:pos x="231067" y="83669"/>
              </a:cxn>
              <a:cxn ang="0">
                <a:pos x="44681" y="126148"/>
              </a:cxn>
              <a:cxn ang="0">
                <a:pos x="111065" y="372009"/>
              </a:cxn>
              <a:cxn ang="0">
                <a:pos x="450645" y="298637"/>
              </a:cxn>
              <a:cxn ang="0">
                <a:pos x="463412" y="382307"/>
              </a:cxn>
              <a:cxn ang="0">
                <a:pos x="688096" y="279328"/>
              </a:cxn>
              <a:cxn ang="0">
                <a:pos x="823418" y="166052"/>
              </a:cxn>
              <a:cxn ang="0">
                <a:pos x="657457" y="63074"/>
              </a:cxn>
              <a:cxn ang="0">
                <a:pos x="460858" y="66935"/>
              </a:cxn>
              <a:cxn ang="0">
                <a:pos x="311494" y="83669"/>
              </a:cxn>
            </a:cxnLst>
            <a:pathLst>
              <a:path w="661" h="330">
                <a:moveTo>
                  <a:pt x="357" y="264"/>
                </a:moveTo>
                <a:cubicBezTo>
                  <a:pt x="343" y="268"/>
                  <a:pt x="330" y="272"/>
                  <a:pt x="317" y="275"/>
                </a:cubicBezTo>
                <a:cubicBezTo>
                  <a:pt x="295" y="281"/>
                  <a:pt x="273" y="287"/>
                  <a:pt x="251" y="293"/>
                </a:cubicBezTo>
                <a:cubicBezTo>
                  <a:pt x="231" y="298"/>
                  <a:pt x="212" y="304"/>
                  <a:pt x="192" y="308"/>
                </a:cubicBezTo>
                <a:cubicBezTo>
                  <a:pt x="164" y="313"/>
                  <a:pt x="136" y="319"/>
                  <a:pt x="107" y="319"/>
                </a:cubicBezTo>
                <a:cubicBezTo>
                  <a:pt x="99" y="319"/>
                  <a:pt x="90" y="318"/>
                  <a:pt x="82" y="317"/>
                </a:cubicBezTo>
                <a:cubicBezTo>
                  <a:pt x="69" y="316"/>
                  <a:pt x="58" y="310"/>
                  <a:pt x="48" y="301"/>
                </a:cubicBezTo>
                <a:cubicBezTo>
                  <a:pt x="39" y="292"/>
                  <a:pt x="29" y="285"/>
                  <a:pt x="21" y="275"/>
                </a:cubicBezTo>
                <a:cubicBezTo>
                  <a:pt x="8" y="261"/>
                  <a:pt x="3" y="244"/>
                  <a:pt x="1" y="226"/>
                </a:cubicBezTo>
                <a:cubicBezTo>
                  <a:pt x="0" y="215"/>
                  <a:pt x="1" y="203"/>
                  <a:pt x="1" y="191"/>
                </a:cubicBezTo>
                <a:cubicBezTo>
                  <a:pt x="1" y="164"/>
                  <a:pt x="7" y="137"/>
                  <a:pt x="19" y="112"/>
                </a:cubicBezTo>
                <a:cubicBezTo>
                  <a:pt x="23" y="105"/>
                  <a:pt x="27" y="97"/>
                  <a:pt x="32" y="90"/>
                </a:cubicBezTo>
                <a:cubicBezTo>
                  <a:pt x="36" y="84"/>
                  <a:pt x="43" y="81"/>
                  <a:pt x="49" y="78"/>
                </a:cubicBezTo>
                <a:cubicBezTo>
                  <a:pt x="63" y="71"/>
                  <a:pt x="79" y="68"/>
                  <a:pt x="95" y="67"/>
                </a:cubicBezTo>
                <a:cubicBezTo>
                  <a:pt x="103" y="66"/>
                  <a:pt x="112" y="64"/>
                  <a:pt x="120" y="64"/>
                </a:cubicBezTo>
                <a:cubicBezTo>
                  <a:pt x="132" y="62"/>
                  <a:pt x="144" y="61"/>
                  <a:pt x="156" y="61"/>
                </a:cubicBezTo>
                <a:cubicBezTo>
                  <a:pt x="202" y="59"/>
                  <a:pt x="247" y="59"/>
                  <a:pt x="292" y="61"/>
                </a:cubicBezTo>
                <a:cubicBezTo>
                  <a:pt x="306" y="61"/>
                  <a:pt x="320" y="62"/>
                  <a:pt x="334" y="63"/>
                </a:cubicBezTo>
                <a:cubicBezTo>
                  <a:pt x="338" y="63"/>
                  <a:pt x="341" y="63"/>
                  <a:pt x="345" y="63"/>
                </a:cubicBezTo>
                <a:cubicBezTo>
                  <a:pt x="351" y="62"/>
                  <a:pt x="353" y="61"/>
                  <a:pt x="354" y="55"/>
                </a:cubicBezTo>
                <a:cubicBezTo>
                  <a:pt x="356" y="46"/>
                  <a:pt x="358" y="37"/>
                  <a:pt x="362" y="29"/>
                </a:cubicBezTo>
                <a:cubicBezTo>
                  <a:pt x="372" y="8"/>
                  <a:pt x="391" y="0"/>
                  <a:pt x="412" y="5"/>
                </a:cubicBezTo>
                <a:cubicBezTo>
                  <a:pt x="426" y="8"/>
                  <a:pt x="439" y="13"/>
                  <a:pt x="452" y="17"/>
                </a:cubicBezTo>
                <a:cubicBezTo>
                  <a:pt x="491" y="30"/>
                  <a:pt x="529" y="47"/>
                  <a:pt x="568" y="63"/>
                </a:cubicBezTo>
                <a:cubicBezTo>
                  <a:pt x="582" y="68"/>
                  <a:pt x="596" y="76"/>
                  <a:pt x="610" y="84"/>
                </a:cubicBezTo>
                <a:cubicBezTo>
                  <a:pt x="620" y="89"/>
                  <a:pt x="630" y="95"/>
                  <a:pt x="640" y="100"/>
                </a:cubicBezTo>
                <a:cubicBezTo>
                  <a:pt x="650" y="105"/>
                  <a:pt x="655" y="113"/>
                  <a:pt x="655" y="123"/>
                </a:cubicBezTo>
                <a:cubicBezTo>
                  <a:pt x="655" y="124"/>
                  <a:pt x="655" y="125"/>
                  <a:pt x="656" y="126"/>
                </a:cubicBezTo>
                <a:cubicBezTo>
                  <a:pt x="661" y="147"/>
                  <a:pt x="653" y="162"/>
                  <a:pt x="639" y="175"/>
                </a:cubicBezTo>
                <a:cubicBezTo>
                  <a:pt x="626" y="186"/>
                  <a:pt x="614" y="198"/>
                  <a:pt x="600" y="207"/>
                </a:cubicBezTo>
                <a:cubicBezTo>
                  <a:pt x="598" y="208"/>
                  <a:pt x="596" y="210"/>
                  <a:pt x="594" y="211"/>
                </a:cubicBezTo>
                <a:cubicBezTo>
                  <a:pt x="566" y="237"/>
                  <a:pt x="533" y="257"/>
                  <a:pt x="502" y="278"/>
                </a:cubicBezTo>
                <a:cubicBezTo>
                  <a:pt x="496" y="282"/>
                  <a:pt x="490" y="286"/>
                  <a:pt x="484" y="290"/>
                </a:cubicBezTo>
                <a:cubicBezTo>
                  <a:pt x="462" y="304"/>
                  <a:pt x="439" y="315"/>
                  <a:pt x="415" y="325"/>
                </a:cubicBezTo>
                <a:cubicBezTo>
                  <a:pt x="402" y="330"/>
                  <a:pt x="389" y="329"/>
                  <a:pt x="377" y="323"/>
                </a:cubicBezTo>
                <a:cubicBezTo>
                  <a:pt x="362" y="317"/>
                  <a:pt x="355" y="304"/>
                  <a:pt x="356" y="288"/>
                </a:cubicBezTo>
                <a:cubicBezTo>
                  <a:pt x="357" y="283"/>
                  <a:pt x="357" y="277"/>
                  <a:pt x="358" y="271"/>
                </a:cubicBezTo>
                <a:cubicBezTo>
                  <a:pt x="358" y="269"/>
                  <a:pt x="357" y="267"/>
                  <a:pt x="357" y="264"/>
                </a:cubicBezTo>
                <a:close/>
                <a:moveTo>
                  <a:pt x="144" y="136"/>
                </a:moveTo>
                <a:cubicBezTo>
                  <a:pt x="142" y="132"/>
                  <a:pt x="141" y="131"/>
                  <a:pt x="141" y="129"/>
                </a:cubicBezTo>
                <a:cubicBezTo>
                  <a:pt x="141" y="127"/>
                  <a:pt x="141" y="125"/>
                  <a:pt x="144" y="125"/>
                </a:cubicBezTo>
                <a:cubicBezTo>
                  <a:pt x="147" y="125"/>
                  <a:pt x="147" y="127"/>
                  <a:pt x="147" y="129"/>
                </a:cubicBezTo>
                <a:cubicBezTo>
                  <a:pt x="147" y="131"/>
                  <a:pt x="146" y="132"/>
                  <a:pt x="144" y="136"/>
                </a:cubicBezTo>
                <a:close/>
                <a:moveTo>
                  <a:pt x="338" y="178"/>
                </a:moveTo>
                <a:cubicBezTo>
                  <a:pt x="336" y="175"/>
                  <a:pt x="334" y="174"/>
                  <a:pt x="333" y="172"/>
                </a:cubicBezTo>
                <a:cubicBezTo>
                  <a:pt x="332" y="169"/>
                  <a:pt x="334" y="167"/>
                  <a:pt x="337" y="167"/>
                </a:cubicBezTo>
                <a:cubicBezTo>
                  <a:pt x="340" y="166"/>
                  <a:pt x="344" y="168"/>
                  <a:pt x="343" y="170"/>
                </a:cubicBezTo>
                <a:cubicBezTo>
                  <a:pt x="342" y="173"/>
                  <a:pt x="340" y="175"/>
                  <a:pt x="338" y="178"/>
                </a:cubicBezTo>
                <a:close/>
                <a:moveTo>
                  <a:pt x="361" y="175"/>
                </a:moveTo>
                <a:cubicBezTo>
                  <a:pt x="361" y="173"/>
                  <a:pt x="360" y="172"/>
                  <a:pt x="361" y="171"/>
                </a:cubicBezTo>
                <a:cubicBezTo>
                  <a:pt x="363" y="169"/>
                  <a:pt x="366" y="167"/>
                  <a:pt x="369" y="164"/>
                </a:cubicBezTo>
                <a:cubicBezTo>
                  <a:pt x="369" y="164"/>
                  <a:pt x="372" y="165"/>
                  <a:pt x="372" y="166"/>
                </a:cubicBezTo>
                <a:cubicBezTo>
                  <a:pt x="373" y="171"/>
                  <a:pt x="369" y="176"/>
                  <a:pt x="364" y="177"/>
                </a:cubicBezTo>
                <a:cubicBezTo>
                  <a:pt x="363" y="177"/>
                  <a:pt x="362" y="175"/>
                  <a:pt x="361" y="175"/>
                </a:cubicBezTo>
                <a:close/>
                <a:moveTo>
                  <a:pt x="400" y="168"/>
                </a:moveTo>
                <a:cubicBezTo>
                  <a:pt x="399" y="169"/>
                  <a:pt x="399" y="170"/>
                  <a:pt x="399" y="171"/>
                </a:cubicBezTo>
                <a:cubicBezTo>
                  <a:pt x="397" y="174"/>
                  <a:pt x="397" y="178"/>
                  <a:pt x="392" y="178"/>
                </a:cubicBezTo>
                <a:cubicBezTo>
                  <a:pt x="391" y="178"/>
                  <a:pt x="390" y="177"/>
                  <a:pt x="390" y="176"/>
                </a:cubicBezTo>
                <a:cubicBezTo>
                  <a:pt x="388" y="172"/>
                  <a:pt x="389" y="167"/>
                  <a:pt x="393" y="165"/>
                </a:cubicBezTo>
                <a:cubicBezTo>
                  <a:pt x="394" y="164"/>
                  <a:pt x="396" y="164"/>
                  <a:pt x="397" y="165"/>
                </a:cubicBezTo>
                <a:cubicBezTo>
                  <a:pt x="398" y="165"/>
                  <a:pt x="399" y="167"/>
                  <a:pt x="400" y="168"/>
                </a:cubicBezTo>
                <a:close/>
                <a:moveTo>
                  <a:pt x="149" y="150"/>
                </a:moveTo>
                <a:cubicBezTo>
                  <a:pt x="148" y="152"/>
                  <a:pt x="148" y="154"/>
                  <a:pt x="147" y="156"/>
                </a:cubicBezTo>
                <a:cubicBezTo>
                  <a:pt x="146" y="162"/>
                  <a:pt x="143" y="168"/>
                  <a:pt x="144" y="175"/>
                </a:cubicBezTo>
                <a:cubicBezTo>
                  <a:pt x="144" y="178"/>
                  <a:pt x="142" y="180"/>
                  <a:pt x="139" y="179"/>
                </a:cubicBezTo>
                <a:cubicBezTo>
                  <a:pt x="136" y="178"/>
                  <a:pt x="135" y="176"/>
                  <a:pt x="136" y="173"/>
                </a:cubicBezTo>
                <a:cubicBezTo>
                  <a:pt x="139" y="165"/>
                  <a:pt x="142" y="157"/>
                  <a:pt x="145" y="149"/>
                </a:cubicBezTo>
                <a:cubicBezTo>
                  <a:pt x="145" y="149"/>
                  <a:pt x="146" y="148"/>
                  <a:pt x="147" y="148"/>
                </a:cubicBezTo>
                <a:cubicBezTo>
                  <a:pt x="148" y="148"/>
                  <a:pt x="148" y="149"/>
                  <a:pt x="149" y="150"/>
                </a:cubicBezTo>
                <a:close/>
                <a:moveTo>
                  <a:pt x="337" y="125"/>
                </a:moveTo>
                <a:cubicBezTo>
                  <a:pt x="338" y="119"/>
                  <a:pt x="339" y="112"/>
                  <a:pt x="340" y="106"/>
                </a:cubicBezTo>
                <a:cubicBezTo>
                  <a:pt x="340" y="105"/>
                  <a:pt x="341" y="104"/>
                  <a:pt x="342" y="104"/>
                </a:cubicBezTo>
                <a:cubicBezTo>
                  <a:pt x="343" y="105"/>
                  <a:pt x="345" y="105"/>
                  <a:pt x="345" y="106"/>
                </a:cubicBezTo>
                <a:cubicBezTo>
                  <a:pt x="346" y="109"/>
                  <a:pt x="346" y="112"/>
                  <a:pt x="346" y="115"/>
                </a:cubicBezTo>
                <a:cubicBezTo>
                  <a:pt x="344" y="124"/>
                  <a:pt x="344" y="134"/>
                  <a:pt x="345" y="143"/>
                </a:cubicBezTo>
                <a:cubicBezTo>
                  <a:pt x="345" y="145"/>
                  <a:pt x="346" y="148"/>
                  <a:pt x="343" y="148"/>
                </a:cubicBezTo>
                <a:cubicBezTo>
                  <a:pt x="341" y="147"/>
                  <a:pt x="339" y="145"/>
                  <a:pt x="339" y="143"/>
                </a:cubicBezTo>
                <a:cubicBezTo>
                  <a:pt x="338" y="137"/>
                  <a:pt x="338" y="131"/>
                  <a:pt x="337" y="125"/>
                </a:cubicBezTo>
                <a:close/>
                <a:moveTo>
                  <a:pt x="403" y="102"/>
                </a:moveTo>
                <a:cubicBezTo>
                  <a:pt x="401" y="116"/>
                  <a:pt x="398" y="130"/>
                  <a:pt x="396" y="144"/>
                </a:cubicBezTo>
                <a:cubicBezTo>
                  <a:pt x="396" y="144"/>
                  <a:pt x="395" y="145"/>
                  <a:pt x="394" y="145"/>
                </a:cubicBezTo>
                <a:cubicBezTo>
                  <a:pt x="393" y="145"/>
                  <a:pt x="392" y="144"/>
                  <a:pt x="392" y="143"/>
                </a:cubicBezTo>
                <a:cubicBezTo>
                  <a:pt x="391" y="143"/>
                  <a:pt x="391" y="141"/>
                  <a:pt x="391" y="140"/>
                </a:cubicBezTo>
                <a:cubicBezTo>
                  <a:pt x="393" y="127"/>
                  <a:pt x="395" y="113"/>
                  <a:pt x="397" y="99"/>
                </a:cubicBezTo>
                <a:cubicBezTo>
                  <a:pt x="397" y="98"/>
                  <a:pt x="398" y="97"/>
                  <a:pt x="399" y="96"/>
                </a:cubicBezTo>
                <a:cubicBezTo>
                  <a:pt x="399" y="96"/>
                  <a:pt x="401" y="95"/>
                  <a:pt x="401" y="95"/>
                </a:cubicBezTo>
                <a:cubicBezTo>
                  <a:pt x="402" y="96"/>
                  <a:pt x="403" y="97"/>
                  <a:pt x="403" y="97"/>
                </a:cubicBezTo>
                <a:cubicBezTo>
                  <a:pt x="403" y="99"/>
                  <a:pt x="403" y="100"/>
                  <a:pt x="403" y="102"/>
                </a:cubicBezTo>
                <a:close/>
                <a:moveTo>
                  <a:pt x="362" y="126"/>
                </a:moveTo>
                <a:cubicBezTo>
                  <a:pt x="364" y="118"/>
                  <a:pt x="366" y="110"/>
                  <a:pt x="368" y="102"/>
                </a:cubicBezTo>
                <a:cubicBezTo>
                  <a:pt x="369" y="100"/>
                  <a:pt x="371" y="97"/>
                  <a:pt x="373" y="98"/>
                </a:cubicBezTo>
                <a:cubicBezTo>
                  <a:pt x="375" y="99"/>
                  <a:pt x="374" y="103"/>
                  <a:pt x="375" y="105"/>
                </a:cubicBezTo>
                <a:cubicBezTo>
                  <a:pt x="375" y="106"/>
                  <a:pt x="374" y="107"/>
                  <a:pt x="374" y="108"/>
                </a:cubicBezTo>
                <a:cubicBezTo>
                  <a:pt x="369" y="119"/>
                  <a:pt x="369" y="130"/>
                  <a:pt x="372" y="141"/>
                </a:cubicBezTo>
                <a:cubicBezTo>
                  <a:pt x="372" y="142"/>
                  <a:pt x="372" y="143"/>
                  <a:pt x="372" y="144"/>
                </a:cubicBezTo>
                <a:cubicBezTo>
                  <a:pt x="372" y="146"/>
                  <a:pt x="373" y="148"/>
                  <a:pt x="370" y="148"/>
                </a:cubicBezTo>
                <a:cubicBezTo>
                  <a:pt x="369" y="148"/>
                  <a:pt x="367" y="147"/>
                  <a:pt x="367" y="145"/>
                </a:cubicBezTo>
                <a:cubicBezTo>
                  <a:pt x="365" y="140"/>
                  <a:pt x="364" y="135"/>
                  <a:pt x="363" y="129"/>
                </a:cubicBezTo>
                <a:cubicBezTo>
                  <a:pt x="363" y="128"/>
                  <a:pt x="363" y="127"/>
                  <a:pt x="363" y="126"/>
                </a:cubicBezTo>
                <a:cubicBezTo>
                  <a:pt x="363" y="126"/>
                  <a:pt x="363" y="126"/>
                  <a:pt x="362" y="126"/>
                </a:cubicBezTo>
                <a:close/>
                <a:moveTo>
                  <a:pt x="229" y="159"/>
                </a:moveTo>
                <a:cubicBezTo>
                  <a:pt x="229" y="163"/>
                  <a:pt x="232" y="165"/>
                  <a:pt x="235" y="166"/>
                </a:cubicBezTo>
                <a:cubicBezTo>
                  <a:pt x="240" y="168"/>
                  <a:pt x="245" y="168"/>
                  <a:pt x="250" y="169"/>
                </a:cubicBezTo>
                <a:cubicBezTo>
                  <a:pt x="252" y="169"/>
                  <a:pt x="256" y="166"/>
                  <a:pt x="256" y="170"/>
                </a:cubicBezTo>
                <a:cubicBezTo>
                  <a:pt x="256" y="171"/>
                  <a:pt x="252" y="173"/>
                  <a:pt x="250" y="174"/>
                </a:cubicBezTo>
                <a:cubicBezTo>
                  <a:pt x="244" y="174"/>
                  <a:pt x="239" y="175"/>
                  <a:pt x="233" y="173"/>
                </a:cubicBezTo>
                <a:cubicBezTo>
                  <a:pt x="221" y="170"/>
                  <a:pt x="216" y="158"/>
                  <a:pt x="222" y="147"/>
                </a:cubicBezTo>
                <a:cubicBezTo>
                  <a:pt x="229" y="132"/>
                  <a:pt x="242" y="126"/>
                  <a:pt x="256" y="130"/>
                </a:cubicBezTo>
                <a:cubicBezTo>
                  <a:pt x="261" y="131"/>
                  <a:pt x="263" y="135"/>
                  <a:pt x="261" y="139"/>
                </a:cubicBezTo>
                <a:cubicBezTo>
                  <a:pt x="260" y="142"/>
                  <a:pt x="257" y="145"/>
                  <a:pt x="255" y="147"/>
                </a:cubicBezTo>
                <a:cubicBezTo>
                  <a:pt x="249" y="153"/>
                  <a:pt x="240" y="156"/>
                  <a:pt x="229" y="159"/>
                </a:cubicBezTo>
                <a:close/>
                <a:moveTo>
                  <a:pt x="229" y="148"/>
                </a:moveTo>
                <a:cubicBezTo>
                  <a:pt x="230" y="149"/>
                  <a:pt x="231" y="150"/>
                  <a:pt x="232" y="150"/>
                </a:cubicBezTo>
                <a:cubicBezTo>
                  <a:pt x="238" y="151"/>
                  <a:pt x="243" y="148"/>
                  <a:pt x="247" y="145"/>
                </a:cubicBezTo>
                <a:cubicBezTo>
                  <a:pt x="250" y="143"/>
                  <a:pt x="253" y="142"/>
                  <a:pt x="253" y="138"/>
                </a:cubicBezTo>
                <a:cubicBezTo>
                  <a:pt x="252" y="136"/>
                  <a:pt x="247" y="134"/>
                  <a:pt x="243" y="135"/>
                </a:cubicBezTo>
                <a:cubicBezTo>
                  <a:pt x="237" y="137"/>
                  <a:pt x="233" y="140"/>
                  <a:pt x="230" y="146"/>
                </a:cubicBezTo>
                <a:cubicBezTo>
                  <a:pt x="229" y="146"/>
                  <a:pt x="229" y="147"/>
                  <a:pt x="229" y="148"/>
                </a:cubicBezTo>
                <a:close/>
                <a:moveTo>
                  <a:pt x="111" y="246"/>
                </a:moveTo>
                <a:cubicBezTo>
                  <a:pt x="117" y="240"/>
                  <a:pt x="123" y="239"/>
                  <a:pt x="127" y="237"/>
                </a:cubicBezTo>
                <a:cubicBezTo>
                  <a:pt x="144" y="233"/>
                  <a:pt x="161" y="229"/>
                  <a:pt x="177" y="225"/>
                </a:cubicBezTo>
                <a:cubicBezTo>
                  <a:pt x="200" y="221"/>
                  <a:pt x="222" y="217"/>
                  <a:pt x="245" y="213"/>
                </a:cubicBezTo>
                <a:cubicBezTo>
                  <a:pt x="247" y="212"/>
                  <a:pt x="249" y="212"/>
                  <a:pt x="251" y="213"/>
                </a:cubicBezTo>
                <a:cubicBezTo>
                  <a:pt x="251" y="213"/>
                  <a:pt x="252" y="214"/>
                  <a:pt x="252" y="214"/>
                </a:cubicBezTo>
                <a:cubicBezTo>
                  <a:pt x="252" y="215"/>
                  <a:pt x="252" y="217"/>
                  <a:pt x="251" y="217"/>
                </a:cubicBezTo>
                <a:cubicBezTo>
                  <a:pt x="248" y="218"/>
                  <a:pt x="244" y="219"/>
                  <a:pt x="241" y="220"/>
                </a:cubicBezTo>
                <a:cubicBezTo>
                  <a:pt x="228" y="222"/>
                  <a:pt x="215" y="224"/>
                  <a:pt x="202" y="227"/>
                </a:cubicBezTo>
                <a:cubicBezTo>
                  <a:pt x="176" y="232"/>
                  <a:pt x="150" y="239"/>
                  <a:pt x="124" y="245"/>
                </a:cubicBezTo>
                <a:cubicBezTo>
                  <a:pt x="121" y="245"/>
                  <a:pt x="118" y="245"/>
                  <a:pt x="111" y="246"/>
                </a:cubicBezTo>
                <a:close/>
                <a:moveTo>
                  <a:pt x="299" y="167"/>
                </a:moveTo>
                <a:cubicBezTo>
                  <a:pt x="295" y="169"/>
                  <a:pt x="291" y="171"/>
                  <a:pt x="287" y="173"/>
                </a:cubicBezTo>
                <a:cubicBezTo>
                  <a:pt x="283" y="174"/>
                  <a:pt x="278" y="174"/>
                  <a:pt x="275" y="173"/>
                </a:cubicBezTo>
                <a:cubicBezTo>
                  <a:pt x="268" y="171"/>
                  <a:pt x="265" y="164"/>
                  <a:pt x="268" y="157"/>
                </a:cubicBezTo>
                <a:cubicBezTo>
                  <a:pt x="277" y="144"/>
                  <a:pt x="289" y="137"/>
                  <a:pt x="304" y="134"/>
                </a:cubicBezTo>
                <a:cubicBezTo>
                  <a:pt x="306" y="133"/>
                  <a:pt x="309" y="133"/>
                  <a:pt x="311" y="134"/>
                </a:cubicBezTo>
                <a:cubicBezTo>
                  <a:pt x="316" y="135"/>
                  <a:pt x="318" y="140"/>
                  <a:pt x="316" y="144"/>
                </a:cubicBezTo>
                <a:cubicBezTo>
                  <a:pt x="316" y="146"/>
                  <a:pt x="315" y="147"/>
                  <a:pt x="314" y="149"/>
                </a:cubicBezTo>
                <a:cubicBezTo>
                  <a:pt x="310" y="157"/>
                  <a:pt x="306" y="165"/>
                  <a:pt x="313" y="174"/>
                </a:cubicBezTo>
                <a:cubicBezTo>
                  <a:pt x="313" y="174"/>
                  <a:pt x="313" y="176"/>
                  <a:pt x="312" y="176"/>
                </a:cubicBezTo>
                <a:cubicBezTo>
                  <a:pt x="311" y="177"/>
                  <a:pt x="309" y="178"/>
                  <a:pt x="308" y="177"/>
                </a:cubicBezTo>
                <a:cubicBezTo>
                  <a:pt x="305" y="174"/>
                  <a:pt x="303" y="170"/>
                  <a:pt x="299" y="167"/>
                </a:cubicBezTo>
                <a:close/>
                <a:moveTo>
                  <a:pt x="303" y="143"/>
                </a:moveTo>
                <a:cubicBezTo>
                  <a:pt x="303" y="141"/>
                  <a:pt x="301" y="139"/>
                  <a:pt x="298" y="140"/>
                </a:cubicBezTo>
                <a:cubicBezTo>
                  <a:pt x="289" y="143"/>
                  <a:pt x="282" y="148"/>
                  <a:pt x="276" y="155"/>
                </a:cubicBezTo>
                <a:cubicBezTo>
                  <a:pt x="274" y="158"/>
                  <a:pt x="273" y="161"/>
                  <a:pt x="275" y="164"/>
                </a:cubicBezTo>
                <a:cubicBezTo>
                  <a:pt x="276" y="167"/>
                  <a:pt x="279" y="167"/>
                  <a:pt x="282" y="167"/>
                </a:cubicBezTo>
                <a:cubicBezTo>
                  <a:pt x="294" y="166"/>
                  <a:pt x="303" y="155"/>
                  <a:pt x="303" y="143"/>
                </a:cubicBezTo>
                <a:close/>
                <a:moveTo>
                  <a:pt x="207" y="103"/>
                </a:moveTo>
                <a:cubicBezTo>
                  <a:pt x="202" y="113"/>
                  <a:pt x="203" y="123"/>
                  <a:pt x="203" y="133"/>
                </a:cubicBezTo>
                <a:cubicBezTo>
                  <a:pt x="203" y="134"/>
                  <a:pt x="202" y="135"/>
                  <a:pt x="203" y="136"/>
                </a:cubicBezTo>
                <a:cubicBezTo>
                  <a:pt x="204" y="140"/>
                  <a:pt x="207" y="144"/>
                  <a:pt x="207" y="148"/>
                </a:cubicBezTo>
                <a:cubicBezTo>
                  <a:pt x="207" y="152"/>
                  <a:pt x="204" y="157"/>
                  <a:pt x="203" y="161"/>
                </a:cubicBezTo>
                <a:cubicBezTo>
                  <a:pt x="203" y="163"/>
                  <a:pt x="205" y="165"/>
                  <a:pt x="206" y="168"/>
                </a:cubicBezTo>
                <a:cubicBezTo>
                  <a:pt x="207" y="169"/>
                  <a:pt x="208" y="172"/>
                  <a:pt x="206" y="173"/>
                </a:cubicBezTo>
                <a:cubicBezTo>
                  <a:pt x="204" y="173"/>
                  <a:pt x="202" y="173"/>
                  <a:pt x="200" y="172"/>
                </a:cubicBezTo>
                <a:cubicBezTo>
                  <a:pt x="199" y="172"/>
                  <a:pt x="198" y="170"/>
                  <a:pt x="197" y="169"/>
                </a:cubicBezTo>
                <a:cubicBezTo>
                  <a:pt x="195" y="167"/>
                  <a:pt x="193" y="167"/>
                  <a:pt x="190" y="168"/>
                </a:cubicBezTo>
                <a:cubicBezTo>
                  <a:pt x="186" y="170"/>
                  <a:pt x="181" y="172"/>
                  <a:pt x="176" y="174"/>
                </a:cubicBezTo>
                <a:cubicBezTo>
                  <a:pt x="171" y="175"/>
                  <a:pt x="166" y="174"/>
                  <a:pt x="163" y="170"/>
                </a:cubicBezTo>
                <a:cubicBezTo>
                  <a:pt x="159" y="165"/>
                  <a:pt x="159" y="160"/>
                  <a:pt x="161" y="155"/>
                </a:cubicBezTo>
                <a:cubicBezTo>
                  <a:pt x="163" y="150"/>
                  <a:pt x="167" y="146"/>
                  <a:pt x="172" y="143"/>
                </a:cubicBezTo>
                <a:cubicBezTo>
                  <a:pt x="177" y="140"/>
                  <a:pt x="183" y="138"/>
                  <a:pt x="189" y="135"/>
                </a:cubicBezTo>
                <a:cubicBezTo>
                  <a:pt x="195" y="133"/>
                  <a:pt x="195" y="133"/>
                  <a:pt x="196" y="127"/>
                </a:cubicBezTo>
                <a:cubicBezTo>
                  <a:pt x="197" y="121"/>
                  <a:pt x="197" y="116"/>
                  <a:pt x="199" y="111"/>
                </a:cubicBezTo>
                <a:cubicBezTo>
                  <a:pt x="200" y="107"/>
                  <a:pt x="202" y="105"/>
                  <a:pt x="204" y="102"/>
                </a:cubicBezTo>
                <a:cubicBezTo>
                  <a:pt x="205" y="102"/>
                  <a:pt x="206" y="103"/>
                  <a:pt x="207" y="103"/>
                </a:cubicBezTo>
                <a:close/>
                <a:moveTo>
                  <a:pt x="195" y="154"/>
                </a:moveTo>
                <a:cubicBezTo>
                  <a:pt x="195" y="148"/>
                  <a:pt x="189" y="142"/>
                  <a:pt x="185" y="143"/>
                </a:cubicBezTo>
                <a:cubicBezTo>
                  <a:pt x="177" y="145"/>
                  <a:pt x="171" y="149"/>
                  <a:pt x="167" y="157"/>
                </a:cubicBezTo>
                <a:cubicBezTo>
                  <a:pt x="165" y="162"/>
                  <a:pt x="169" y="168"/>
                  <a:pt x="174" y="167"/>
                </a:cubicBezTo>
                <a:cubicBezTo>
                  <a:pt x="181" y="167"/>
                  <a:pt x="187" y="164"/>
                  <a:pt x="191" y="159"/>
                </a:cubicBezTo>
                <a:cubicBezTo>
                  <a:pt x="193" y="158"/>
                  <a:pt x="194" y="155"/>
                  <a:pt x="195" y="154"/>
                </a:cubicBezTo>
                <a:close/>
                <a:moveTo>
                  <a:pt x="289" y="195"/>
                </a:moveTo>
                <a:cubicBezTo>
                  <a:pt x="289" y="196"/>
                  <a:pt x="288" y="197"/>
                  <a:pt x="288" y="197"/>
                </a:cubicBezTo>
                <a:cubicBezTo>
                  <a:pt x="286" y="198"/>
                  <a:pt x="284" y="199"/>
                  <a:pt x="282" y="199"/>
                </a:cubicBezTo>
                <a:cubicBezTo>
                  <a:pt x="257" y="202"/>
                  <a:pt x="231" y="206"/>
                  <a:pt x="206" y="208"/>
                </a:cubicBezTo>
                <a:cubicBezTo>
                  <a:pt x="171" y="211"/>
                  <a:pt x="137" y="216"/>
                  <a:pt x="104" y="225"/>
                </a:cubicBezTo>
                <a:cubicBezTo>
                  <a:pt x="102" y="225"/>
                  <a:pt x="100" y="225"/>
                  <a:pt x="98" y="224"/>
                </a:cubicBezTo>
                <a:cubicBezTo>
                  <a:pt x="98" y="224"/>
                  <a:pt x="98" y="224"/>
                  <a:pt x="98" y="223"/>
                </a:cubicBezTo>
                <a:cubicBezTo>
                  <a:pt x="97" y="223"/>
                  <a:pt x="97" y="222"/>
                  <a:pt x="98" y="222"/>
                </a:cubicBezTo>
                <a:cubicBezTo>
                  <a:pt x="99" y="221"/>
                  <a:pt x="101" y="219"/>
                  <a:pt x="103" y="219"/>
                </a:cubicBezTo>
                <a:cubicBezTo>
                  <a:pt x="123" y="215"/>
                  <a:pt x="143" y="209"/>
                  <a:pt x="164" y="206"/>
                </a:cubicBezTo>
                <a:cubicBezTo>
                  <a:pt x="202" y="201"/>
                  <a:pt x="241" y="197"/>
                  <a:pt x="279" y="193"/>
                </a:cubicBezTo>
                <a:cubicBezTo>
                  <a:pt x="282" y="193"/>
                  <a:pt x="285" y="193"/>
                  <a:pt x="287" y="193"/>
                </a:cubicBezTo>
                <a:cubicBezTo>
                  <a:pt x="288" y="193"/>
                  <a:pt x="288" y="194"/>
                  <a:pt x="289" y="195"/>
                </a:cubicBezTo>
                <a:close/>
                <a:moveTo>
                  <a:pt x="244" y="65"/>
                </a:moveTo>
                <a:cubicBezTo>
                  <a:pt x="244" y="65"/>
                  <a:pt x="244" y="65"/>
                  <a:pt x="244" y="65"/>
                </a:cubicBezTo>
                <a:cubicBezTo>
                  <a:pt x="223" y="65"/>
                  <a:pt x="202" y="65"/>
                  <a:pt x="181" y="65"/>
                </a:cubicBezTo>
                <a:cubicBezTo>
                  <a:pt x="165" y="66"/>
                  <a:pt x="148" y="66"/>
                  <a:pt x="131" y="67"/>
                </a:cubicBezTo>
                <a:cubicBezTo>
                  <a:pt x="117" y="68"/>
                  <a:pt x="103" y="70"/>
                  <a:pt x="89" y="73"/>
                </a:cubicBezTo>
                <a:cubicBezTo>
                  <a:pt x="79" y="74"/>
                  <a:pt x="68" y="77"/>
                  <a:pt x="58" y="80"/>
                </a:cubicBezTo>
                <a:cubicBezTo>
                  <a:pt x="48" y="83"/>
                  <a:pt x="41" y="89"/>
                  <a:pt x="35" y="98"/>
                </a:cubicBezTo>
                <a:cubicBezTo>
                  <a:pt x="24" y="113"/>
                  <a:pt x="18" y="130"/>
                  <a:pt x="13" y="148"/>
                </a:cubicBezTo>
                <a:cubicBezTo>
                  <a:pt x="5" y="176"/>
                  <a:pt x="7" y="204"/>
                  <a:pt x="9" y="233"/>
                </a:cubicBezTo>
                <a:cubicBezTo>
                  <a:pt x="10" y="245"/>
                  <a:pt x="15" y="258"/>
                  <a:pt x="24" y="267"/>
                </a:cubicBezTo>
                <a:cubicBezTo>
                  <a:pt x="41" y="285"/>
                  <a:pt x="63" y="291"/>
                  <a:pt x="87" y="289"/>
                </a:cubicBezTo>
                <a:cubicBezTo>
                  <a:pt x="105" y="288"/>
                  <a:pt x="122" y="285"/>
                  <a:pt x="139" y="283"/>
                </a:cubicBezTo>
                <a:cubicBezTo>
                  <a:pt x="169" y="280"/>
                  <a:pt x="200" y="274"/>
                  <a:pt x="230" y="266"/>
                </a:cubicBezTo>
                <a:cubicBezTo>
                  <a:pt x="245" y="262"/>
                  <a:pt x="260" y="258"/>
                  <a:pt x="275" y="254"/>
                </a:cubicBezTo>
                <a:cubicBezTo>
                  <a:pt x="301" y="246"/>
                  <a:pt x="328" y="242"/>
                  <a:pt x="353" y="232"/>
                </a:cubicBezTo>
                <a:cubicBezTo>
                  <a:pt x="355" y="231"/>
                  <a:pt x="359" y="231"/>
                  <a:pt x="362" y="231"/>
                </a:cubicBezTo>
                <a:cubicBezTo>
                  <a:pt x="367" y="232"/>
                  <a:pt x="368" y="234"/>
                  <a:pt x="368" y="240"/>
                </a:cubicBezTo>
                <a:cubicBezTo>
                  <a:pt x="366" y="255"/>
                  <a:pt x="365" y="270"/>
                  <a:pt x="363" y="285"/>
                </a:cubicBezTo>
                <a:cubicBezTo>
                  <a:pt x="363" y="289"/>
                  <a:pt x="362" y="293"/>
                  <a:pt x="363" y="297"/>
                </a:cubicBezTo>
                <a:cubicBezTo>
                  <a:pt x="364" y="308"/>
                  <a:pt x="377" y="317"/>
                  <a:pt x="387" y="312"/>
                </a:cubicBezTo>
                <a:cubicBezTo>
                  <a:pt x="389" y="312"/>
                  <a:pt x="391" y="311"/>
                  <a:pt x="393" y="310"/>
                </a:cubicBezTo>
                <a:cubicBezTo>
                  <a:pt x="414" y="300"/>
                  <a:pt x="434" y="290"/>
                  <a:pt x="452" y="276"/>
                </a:cubicBezTo>
                <a:cubicBezTo>
                  <a:pt x="481" y="256"/>
                  <a:pt x="509" y="235"/>
                  <a:pt x="539" y="217"/>
                </a:cubicBezTo>
                <a:cubicBezTo>
                  <a:pt x="553" y="209"/>
                  <a:pt x="565" y="199"/>
                  <a:pt x="578" y="190"/>
                </a:cubicBezTo>
                <a:cubicBezTo>
                  <a:pt x="583" y="186"/>
                  <a:pt x="588" y="182"/>
                  <a:pt x="593" y="178"/>
                </a:cubicBezTo>
                <a:cubicBezTo>
                  <a:pt x="609" y="167"/>
                  <a:pt x="623" y="155"/>
                  <a:pt x="636" y="141"/>
                </a:cubicBezTo>
                <a:cubicBezTo>
                  <a:pt x="639" y="138"/>
                  <a:pt x="642" y="134"/>
                  <a:pt x="645" y="129"/>
                </a:cubicBezTo>
                <a:cubicBezTo>
                  <a:pt x="649" y="123"/>
                  <a:pt x="647" y="115"/>
                  <a:pt x="642" y="110"/>
                </a:cubicBezTo>
                <a:cubicBezTo>
                  <a:pt x="638" y="107"/>
                  <a:pt x="634" y="105"/>
                  <a:pt x="630" y="103"/>
                </a:cubicBezTo>
                <a:cubicBezTo>
                  <a:pt x="601" y="87"/>
                  <a:pt x="573" y="70"/>
                  <a:pt x="542" y="59"/>
                </a:cubicBezTo>
                <a:cubicBezTo>
                  <a:pt x="533" y="56"/>
                  <a:pt x="524" y="53"/>
                  <a:pt x="515" y="49"/>
                </a:cubicBezTo>
                <a:cubicBezTo>
                  <a:pt x="484" y="34"/>
                  <a:pt x="451" y="25"/>
                  <a:pt x="419" y="14"/>
                </a:cubicBezTo>
                <a:cubicBezTo>
                  <a:pt x="411" y="11"/>
                  <a:pt x="402" y="10"/>
                  <a:pt x="394" y="11"/>
                </a:cubicBezTo>
                <a:cubicBezTo>
                  <a:pt x="383" y="12"/>
                  <a:pt x="376" y="18"/>
                  <a:pt x="370" y="26"/>
                </a:cubicBezTo>
                <a:cubicBezTo>
                  <a:pt x="366" y="34"/>
                  <a:pt x="362" y="42"/>
                  <a:pt x="361" y="52"/>
                </a:cubicBezTo>
                <a:cubicBezTo>
                  <a:pt x="360" y="56"/>
                  <a:pt x="359" y="60"/>
                  <a:pt x="358" y="63"/>
                </a:cubicBezTo>
                <a:cubicBezTo>
                  <a:pt x="357" y="67"/>
                  <a:pt x="355" y="69"/>
                  <a:pt x="352" y="68"/>
                </a:cubicBezTo>
                <a:cubicBezTo>
                  <a:pt x="341" y="68"/>
                  <a:pt x="331" y="68"/>
                  <a:pt x="321" y="68"/>
                </a:cubicBezTo>
                <a:cubicBezTo>
                  <a:pt x="295" y="67"/>
                  <a:pt x="270" y="66"/>
                  <a:pt x="244" y="65"/>
                </a:cubicBezTo>
                <a:close/>
              </a:path>
            </a:pathLst>
          </a:custGeom>
          <a:solidFill>
            <a:schemeClr val="tx1"/>
          </a:solidFill>
          <a:ln w="9525">
            <a:noFill/>
          </a:ln>
        </p:spPr>
        <p:txBody>
          <a:bodyPr/>
          <a:p>
            <a:endParaRPr lang="zh-CN" altLang="en-US"/>
          </a:p>
        </p:txBody>
      </p:sp>
      <p:cxnSp>
        <p:nvCxnSpPr>
          <p:cNvPr id="13" name="直接连接符 12"/>
          <p:cNvCxnSpPr/>
          <p:nvPr/>
        </p:nvCxnSpPr>
        <p:spPr>
          <a:xfrm>
            <a:off x="0" y="767398"/>
            <a:ext cx="12192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9398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30200" y="939800"/>
            <a:ext cx="2042160" cy="706755"/>
          </a:xfrm>
          <a:prstGeom prst="rect">
            <a:avLst/>
          </a:prstGeom>
          <a:solidFill>
            <a:schemeClr val="bg1"/>
          </a:solidFill>
          <a:ln>
            <a:noFill/>
          </a:ln>
        </p:spPr>
        <p:style>
          <a:lnRef idx="1">
            <a:schemeClr val="accent4"/>
          </a:lnRef>
          <a:fillRef idx="2">
            <a:schemeClr val="accent4"/>
          </a:fillRef>
          <a:effectRef idx="1">
            <a:schemeClr val="accent4"/>
          </a:effectRef>
          <a:fontRef idx="minor">
            <a:schemeClr val="dk1"/>
          </a:fontRef>
        </p:style>
        <p:txBody>
          <a:bodyPr wrap="squar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4000" b="1" i="0" u="none" strike="noStrike" kern="1200" cap="none" spc="0" normalizeH="0" baseline="0" noProof="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sym typeface="Wingdings" panose="05000000000000000000" charset="0"/>
              </a:rPr>
              <a:t>小调查</a:t>
            </a:r>
            <a:endParaRPr kumimoji="0" lang="zh-CN" altLang="zh-CN" sz="4000" b="1" i="0" u="none" strike="noStrike" kern="1200" cap="none" spc="0" normalizeH="0" baseline="0" noProof="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sym typeface="Wingdings" panose="05000000000000000000" charset="0"/>
            </a:endParaRPr>
          </a:p>
        </p:txBody>
      </p:sp>
      <p:grpSp>
        <p:nvGrpSpPr>
          <p:cNvPr id="9" name="组合 8"/>
          <p:cNvGrpSpPr/>
          <p:nvPr/>
        </p:nvGrpSpPr>
        <p:grpSpPr>
          <a:xfrm>
            <a:off x="2735580" y="1934845"/>
            <a:ext cx="8548370" cy="452120"/>
            <a:chOff x="4444" y="2578"/>
            <a:chExt cx="13462" cy="712"/>
          </a:xfrm>
        </p:grpSpPr>
        <p:sp>
          <p:nvSpPr>
            <p:cNvPr id="4" name="圆角矩形标注 3"/>
            <p:cNvSpPr/>
            <p:nvPr/>
          </p:nvSpPr>
          <p:spPr>
            <a:xfrm>
              <a:off x="4444" y="2578"/>
              <a:ext cx="13462" cy="713"/>
            </a:xfrm>
            <a:prstGeom prst="wedgeRoundRectCallout">
              <a:avLst>
                <a:gd name="adj1" fmla="val -46062"/>
                <a:gd name="adj2" fmla="val 119845"/>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accent5">
                      <a:lumMod val="20000"/>
                      <a:lumOff val="80000"/>
                    </a:schemeClr>
                  </a:solidFill>
                </a:rPr>
                <a:t>，</a:t>
              </a:r>
              <a:endParaRPr lang="zh-CN" altLang="en-US">
                <a:solidFill>
                  <a:schemeClr val="accent5">
                    <a:lumMod val="20000"/>
                    <a:lumOff val="80000"/>
                  </a:schemeClr>
                </a:solidFill>
              </a:endParaRPr>
            </a:p>
          </p:txBody>
        </p:sp>
        <p:sp>
          <p:nvSpPr>
            <p:cNvPr id="7" name="文本框 6"/>
            <p:cNvSpPr txBox="1"/>
            <p:nvPr/>
          </p:nvSpPr>
          <p:spPr>
            <a:xfrm>
              <a:off x="4655" y="2645"/>
              <a:ext cx="13041" cy="580"/>
            </a:xfrm>
            <a:prstGeom prst="rect">
              <a:avLst/>
            </a:prstGeom>
            <a:noFill/>
          </p:spPr>
          <p:txBody>
            <a:bodyPr wrap="square" rtlCol="0">
              <a:spAutoFit/>
            </a:bodyPr>
            <a:p>
              <a:r>
                <a:rPr lang="zh-CN" altLang="en-US"/>
                <a:t>进入青春期，青春期我发现自己有时容易焦虑，遇到烦心的事情有时会脾气暴躁。</a:t>
              </a:r>
              <a:endParaRPr lang="zh-CN" altLang="en-US"/>
            </a:p>
          </p:txBody>
        </p:sp>
      </p:grpSp>
      <p:sp>
        <p:nvSpPr>
          <p:cNvPr id="17" name="椭圆形标注 16"/>
          <p:cNvSpPr/>
          <p:nvPr/>
        </p:nvSpPr>
        <p:spPr>
          <a:xfrm>
            <a:off x="2956560" y="2877185"/>
            <a:ext cx="6393815" cy="929640"/>
          </a:xfrm>
          <a:prstGeom prst="wedgeEllipseCallout">
            <a:avLst>
              <a:gd name="adj1" fmla="val 62493"/>
              <a:gd name="adj2" fmla="val 3006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3583940" y="3019425"/>
            <a:ext cx="5139055" cy="645160"/>
          </a:xfrm>
          <a:prstGeom prst="rect">
            <a:avLst/>
          </a:prstGeom>
          <a:noFill/>
        </p:spPr>
        <p:txBody>
          <a:bodyPr wrap="square" rtlCol="0" anchor="t">
            <a:spAutoFit/>
          </a:bodyPr>
          <a:p>
            <a:r>
              <a:rPr lang="zh-CN" altLang="en-US" sz="1800"/>
              <a:t>步入青春期的我发现了我的身高有了明显的变化，喉结也长了出来，脸上更是出现了一些小胡须。</a:t>
            </a:r>
            <a:endParaRPr lang="zh-CN" altLang="en-US" sz="1800"/>
          </a:p>
        </p:txBody>
      </p:sp>
      <p:pic>
        <p:nvPicPr>
          <p:cNvPr id="19" name="新的我方，" descr="C:\Users\Administrator\Desktop\七下1-1悄悄变化的我\七2潘胧飞.png七2潘胧飞">
            <a:hlinkClick r:id="" action="ppaction://media"/>
          </p:cNvPr>
          <p:cNvPicPr preferRelativeResize="0"/>
          <p:nvPr>
            <a:audioFile r:link="rId1"/>
            <p:extLst>
              <p:ext uri="{DAA4B4D4-6D71-4841-9C94-3DE7FCFB9230}">
                <p14:media xmlns:p14="http://schemas.microsoft.com/office/powerpoint/2010/main" r:embed="rId2"/>
              </p:ext>
            </p:extLst>
          </p:nvPr>
        </p:nvPicPr>
        <p:blipFill>
          <a:blip r:embed="rId3"/>
          <a:srcRect/>
          <a:stretch>
            <a:fillRect/>
          </a:stretch>
        </p:blipFill>
        <p:spPr>
          <a:xfrm>
            <a:off x="10207625" y="2629535"/>
            <a:ext cx="1440000" cy="1620000"/>
          </a:xfrm>
          <a:prstGeom prst="rect">
            <a:avLst/>
          </a:prstGeom>
        </p:spPr>
      </p:pic>
      <p:grpSp>
        <p:nvGrpSpPr>
          <p:cNvPr id="25" name="组合 24"/>
          <p:cNvGrpSpPr/>
          <p:nvPr/>
        </p:nvGrpSpPr>
        <p:grpSpPr>
          <a:xfrm>
            <a:off x="1452245" y="5392420"/>
            <a:ext cx="8548370" cy="970189"/>
            <a:chOff x="4444" y="2578"/>
            <a:chExt cx="13462" cy="713"/>
          </a:xfrm>
        </p:grpSpPr>
        <p:sp>
          <p:nvSpPr>
            <p:cNvPr id="26" name="圆角矩形标注 25"/>
            <p:cNvSpPr/>
            <p:nvPr/>
          </p:nvSpPr>
          <p:spPr>
            <a:xfrm>
              <a:off x="4444" y="2578"/>
              <a:ext cx="13462" cy="713"/>
            </a:xfrm>
            <a:prstGeom prst="wedgeRoundRectCallout">
              <a:avLst>
                <a:gd name="adj1" fmla="val 46664"/>
                <a:gd name="adj2" fmla="val 6951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accent5">
                      <a:lumMod val="20000"/>
                      <a:lumOff val="80000"/>
                    </a:schemeClr>
                  </a:solidFill>
                </a:rPr>
                <a:t>，</a:t>
              </a:r>
              <a:endParaRPr lang="zh-CN" altLang="en-US">
                <a:solidFill>
                  <a:schemeClr val="accent5">
                    <a:lumMod val="20000"/>
                    <a:lumOff val="80000"/>
                  </a:schemeClr>
                </a:solidFill>
              </a:endParaRPr>
            </a:p>
          </p:txBody>
        </p:sp>
        <p:sp>
          <p:nvSpPr>
            <p:cNvPr id="27" name="文本框 26"/>
            <p:cNvSpPr txBox="1"/>
            <p:nvPr/>
          </p:nvSpPr>
          <p:spPr>
            <a:xfrm>
              <a:off x="4655" y="2596"/>
              <a:ext cx="13041" cy="678"/>
            </a:xfrm>
            <a:prstGeom prst="rect">
              <a:avLst/>
            </a:prstGeom>
            <a:noFill/>
          </p:spPr>
          <p:txBody>
            <a:bodyPr wrap="square" rtlCol="0">
              <a:spAutoFit/>
            </a:bodyPr>
            <a:p>
              <a:r>
                <a:rPr lang="zh-CN" altLang="en-US"/>
                <a:t>进入青春期，我发现我的个子迅速长高了，体重也有了明显的增长，我的运动持久力也比以前更好了，希望自己可以像大人一样做自己的事也渐渐注意自己的行为和举止，独立意识不断增强。</a:t>
              </a:r>
              <a:endParaRPr lang="zh-CN" altLang="en-US"/>
            </a:p>
          </p:txBody>
        </p:sp>
      </p:grpSp>
      <p:pic>
        <p:nvPicPr>
          <p:cNvPr id="33" name="钱周瑞" descr="C:\Users\Administrator\Desktop\七下1-1悄悄变化的我\钱周瑞.png钱周瑞">
            <a:hlinkClick r:id="" action="ppaction://media"/>
          </p:cNvPr>
          <p:cNvPicPr preferRelativeResize="0"/>
          <p:nvPr>
            <a:audioFile r:link="rId4"/>
            <p:extLst>
              <p:ext uri="{DAA4B4D4-6D71-4841-9C94-3DE7FCFB9230}">
                <p14:media xmlns:p14="http://schemas.microsoft.com/office/powerpoint/2010/main" r:embed="rId5"/>
              </p:ext>
            </p:extLst>
          </p:nvPr>
        </p:nvPicPr>
        <p:blipFill>
          <a:blip r:embed="rId6"/>
          <a:srcRect/>
          <a:stretch>
            <a:fillRect/>
          </a:stretch>
        </p:blipFill>
        <p:spPr>
          <a:xfrm>
            <a:off x="10207625" y="4907915"/>
            <a:ext cx="1440000" cy="1620000"/>
          </a:xfrm>
          <a:prstGeom prst="rect">
            <a:avLst/>
          </a:prstGeom>
        </p:spPr>
      </p:pic>
      <p:grpSp>
        <p:nvGrpSpPr>
          <p:cNvPr id="38" name="组合 37"/>
          <p:cNvGrpSpPr/>
          <p:nvPr/>
        </p:nvGrpSpPr>
        <p:grpSpPr>
          <a:xfrm>
            <a:off x="3227705" y="4134485"/>
            <a:ext cx="6393180" cy="596900"/>
            <a:chOff x="4901" y="6854"/>
            <a:chExt cx="10068" cy="940"/>
          </a:xfrm>
        </p:grpSpPr>
        <p:sp>
          <p:nvSpPr>
            <p:cNvPr id="36" name="椭圆形标注 35"/>
            <p:cNvSpPr/>
            <p:nvPr/>
          </p:nvSpPr>
          <p:spPr>
            <a:xfrm>
              <a:off x="4901" y="6854"/>
              <a:ext cx="10069" cy="941"/>
            </a:xfrm>
            <a:prstGeom prst="wedgeEllipseCallout">
              <a:avLst>
                <a:gd name="adj1" fmla="val -62235"/>
                <a:gd name="adj2" fmla="val 57855"/>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nvSpPr>
          <p:spPr>
            <a:xfrm>
              <a:off x="5889" y="7035"/>
              <a:ext cx="8093" cy="580"/>
            </a:xfrm>
            <a:prstGeom prst="rect">
              <a:avLst/>
            </a:prstGeom>
            <a:noFill/>
          </p:spPr>
          <p:txBody>
            <a:bodyPr wrap="square" rtlCol="0" anchor="t">
              <a:spAutoFit/>
            </a:bodyPr>
            <a:p>
              <a:r>
                <a:rPr lang="zh-CN" altLang="en-US" sz="1800"/>
                <a:t>青春期以来，我脸上长了一些青春痘很让我苦恼</a:t>
              </a:r>
              <a:endParaRPr lang="zh-CN" altLang="en-US" sz="1800"/>
            </a:p>
          </p:txBody>
        </p:sp>
      </p:grpSp>
      <p:pic>
        <p:nvPicPr>
          <p:cNvPr id="43" name="奚莹莹" descr="C:\Users\Administrator\Desktop\七下1-1悄悄变化的我\七6奚滢滢.png七6奚滢滢">
            <a:hlinkClick r:id="" action="ppaction://media"/>
          </p:cNvPr>
          <p:cNvPicPr preferRelativeResize="0"/>
          <p:nvPr>
            <a:audioFile r:link="rId7"/>
            <p:extLst>
              <p:ext uri="{DAA4B4D4-6D71-4841-9C94-3DE7FCFB9230}">
                <p14:media xmlns:p14="http://schemas.microsoft.com/office/powerpoint/2010/main" r:embed="rId8"/>
              </p:ext>
            </p:extLst>
          </p:nvPr>
        </p:nvPicPr>
        <p:blipFill>
          <a:blip r:embed="rId9"/>
          <a:srcRect/>
          <a:stretch>
            <a:fillRect/>
          </a:stretch>
        </p:blipFill>
        <p:spPr>
          <a:xfrm>
            <a:off x="631190" y="3613150"/>
            <a:ext cx="1440000" cy="1620000"/>
          </a:xfrm>
          <a:prstGeom prst="rect">
            <a:avLst/>
          </a:prstGeom>
        </p:spPr>
      </p:pic>
      <p:pic>
        <p:nvPicPr>
          <p:cNvPr id="46" name="胡浩" descr="C:\Users\Administrator\Desktop\七下1-1悄悄变化的我\七6胡浩.png七6胡浩">
            <a:hlinkClick r:id="" action="ppaction://media"/>
          </p:cNvPr>
          <p:cNvPicPr preferRelativeResize="0"/>
          <p:nvPr>
            <a:audioFile r:link="rId10"/>
            <p:extLst>
              <p:ext uri="{DAA4B4D4-6D71-4841-9C94-3DE7FCFB9230}">
                <p14:media xmlns:p14="http://schemas.microsoft.com/office/powerpoint/2010/main" r:embed="rId11"/>
              </p:ext>
            </p:extLst>
          </p:nvPr>
        </p:nvPicPr>
        <p:blipFill>
          <a:blip r:embed="rId12"/>
          <a:srcRect/>
          <a:stretch>
            <a:fillRect/>
          </a:stretch>
        </p:blipFill>
        <p:spPr>
          <a:xfrm>
            <a:off x="745173" y="1796415"/>
            <a:ext cx="1440000" cy="1620000"/>
          </a:xfrm>
          <a:prstGeom prst="rect">
            <a:avLst/>
          </a:prstGeom>
        </p:spPr>
      </p:pic>
      <p:sp>
        <p:nvSpPr>
          <p:cNvPr id="47" name="文本框 46"/>
          <p:cNvSpPr txBox="1"/>
          <p:nvPr/>
        </p:nvSpPr>
        <p:spPr>
          <a:xfrm>
            <a:off x="4826000" y="3244850"/>
            <a:ext cx="2540000" cy="368300"/>
          </a:xfrm>
          <a:prstGeom prst="rect">
            <a:avLst/>
          </a:prstGeom>
          <a:noFill/>
        </p:spPr>
        <p:txBody>
          <a:bodyPr wrap="square" rtlCol="0" anchor="t">
            <a:spAutoFit/>
          </a:bodyPr>
          <a:p>
            <a:r>
              <a:rPr lang="zh-CN" altLang="en-US"/>
              <a:t>，，</a:t>
            </a:r>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555" fill="hold"/>
                                        <p:tgtEl>
                                          <p:spTgt spid="46"/>
                                        </p:tgtEl>
                                      </p:cBhvr>
                                    </p:cmd>
                                  </p:childTnLst>
                                </p:cTn>
                              </p:par>
                            </p:childTnLst>
                          </p:cTn>
                        </p:par>
                        <p:par>
                          <p:cTn id="7" fill="hold">
                            <p:stCondLst>
                              <p:cond delay="9000"/>
                            </p:stCondLst>
                            <p:childTnLst>
                              <p:par>
                                <p:cTn id="8" presetID="1" presetClass="mediacall" presetSubtype="0" fill="hold" nodeType="afterEffect">
                                  <p:stCondLst>
                                    <p:cond delay="0"/>
                                  </p:stCondLst>
                                  <p:childTnLst>
                                    <p:cmd type="call" cmd="playFrom(0.0)">
                                      <p:cBhvr additive="base">
                                        <p:cTn id="9" dur="9856" fill="hold"/>
                                        <p:tgtEl>
                                          <p:spTgt spid="19"/>
                                        </p:tgtEl>
                                      </p:cBhvr>
                                    </p:cmd>
                                  </p:childTnLst>
                                </p:cTn>
                              </p:par>
                            </p:childTnLst>
                          </p:cTn>
                        </p:par>
                        <p:par>
                          <p:cTn id="10" fill="hold">
                            <p:stCondLst>
                              <p:cond delay="19000"/>
                            </p:stCondLst>
                            <p:childTnLst>
                              <p:par>
                                <p:cTn id="11" presetID="1" presetClass="mediacall" presetSubtype="0" fill="hold" nodeType="afterEffect">
                                  <p:stCondLst>
                                    <p:cond delay="0"/>
                                  </p:stCondLst>
                                  <p:childTnLst>
                                    <p:cmd type="call" cmd="playFrom(0.0)">
                                      <p:cBhvr additive="base">
                                        <p:cTn id="12" dur="7000" fill="hold"/>
                                        <p:tgtEl>
                                          <p:spTgt spid="43"/>
                                        </p:tgtEl>
                                      </p:cBhvr>
                                    </p:cmd>
                                  </p:childTnLst>
                                </p:cTn>
                              </p:par>
                            </p:childTnLst>
                          </p:cTn>
                        </p:par>
                        <p:par>
                          <p:cTn id="13" fill="hold">
                            <p:stCondLst>
                              <p:cond delay="26000"/>
                            </p:stCondLst>
                            <p:childTnLst>
                              <p:par>
                                <p:cTn id="14" presetID="1" presetClass="mediacall" presetSubtype="0" fill="hold" nodeType="afterEffect">
                                  <p:stCondLst>
                                    <p:cond delay="0"/>
                                  </p:stCondLst>
                                  <p:childTnLst>
                                    <p:cmd type="call" cmd="playFrom(0.0)">
                                      <p:cBhvr additive="base">
                                        <p:cTn id="15" dur="1730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1">
                  <p:stCondLst>
                    <p:cond delay="indefinite"/>
                  </p:stCondLst>
                  <p:endCondLst>
                    <p:cond evt="onNext">
                      <p:tgtEl>
                        <p:sldTgt/>
                      </p:tgtEl>
                    </p:cond>
                    <p:cond evt="onPrev">
                      <p:tgtEl>
                        <p:sldTgt/>
                      </p:tgtEl>
                    </p:cond>
                    <p:cond evt="onStopAudio">
                      <p:tgtEl>
                        <p:sldTgt/>
                      </p:tgtEl>
                    </p:cond>
                  </p:endCondLst>
                </p:cTn>
                <p:tgtEl>
                  <p:spTgt spid="19"/>
                </p:tgtEl>
              </p:cMediaNode>
            </p:audio>
            <p:audio>
              <p:cMediaNode>
                <p:cTn id="17" fill="hold" display="1">
                  <p:stCondLst>
                    <p:cond delay="indefinite"/>
                  </p:stCondLst>
                  <p:endCondLst>
                    <p:cond evt="onNext">
                      <p:tgtEl>
                        <p:sldTgt/>
                      </p:tgtEl>
                    </p:cond>
                    <p:cond evt="onPrev">
                      <p:tgtEl>
                        <p:sldTgt/>
                      </p:tgtEl>
                    </p:cond>
                    <p:cond evt="onStopAudio">
                      <p:tgtEl>
                        <p:sldTgt/>
                      </p:tgtEl>
                    </p:cond>
                  </p:endCondLst>
                </p:cTn>
                <p:tgtEl>
                  <p:spTgt spid="33"/>
                </p:tgtEl>
              </p:cMediaNode>
            </p:audio>
            <p:audio>
              <p:cMediaNode>
                <p:cTn id="18" fill="hold" display="1">
                  <p:stCondLst>
                    <p:cond delay="indefinite"/>
                  </p:stCondLst>
                  <p:endCondLst>
                    <p:cond evt="onNext">
                      <p:tgtEl>
                        <p:sldTgt/>
                      </p:tgtEl>
                    </p:cond>
                    <p:cond evt="onPrev">
                      <p:tgtEl>
                        <p:sldTgt/>
                      </p:tgtEl>
                    </p:cond>
                    <p:cond evt="onStopAudio">
                      <p:tgtEl>
                        <p:sldTgt/>
                      </p:tgtEl>
                    </p:cond>
                  </p:endCondLst>
                </p:cTn>
                <p:tgtEl>
                  <p:spTgt spid="43"/>
                </p:tgtEl>
              </p:cMediaNode>
            </p:audio>
            <p:audio>
              <p:cMediaNode>
                <p:cTn id="19" fill="hold" display="1">
                  <p:stCondLst>
                    <p:cond delay="indefinite"/>
                  </p:stCondLst>
                  <p:endCondLst>
                    <p:cond evt="onNext">
                      <p:tgtEl>
                        <p:sldTgt/>
                      </p:tgtEl>
                    </p:cond>
                    <p:cond evt="onPrev">
                      <p:tgtEl>
                        <p:sldTgt/>
                      </p:tgtEl>
                    </p:cond>
                    <p:cond evt="onStopAudio">
                      <p:tgtEl>
                        <p:sldTgt/>
                      </p:tgtEl>
                    </p:cond>
                  </p:endCondLst>
                </p:cTn>
                <p:tgtEl>
                  <p:spTgt spid="4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0" y="-25400"/>
            <a:ext cx="12192000" cy="881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5602" name="Freeform 9"/>
          <p:cNvSpPr>
            <a:spLocks noEditPoints="1"/>
          </p:cNvSpPr>
          <p:nvPr/>
        </p:nvSpPr>
        <p:spPr>
          <a:xfrm>
            <a:off x="330200" y="203200"/>
            <a:ext cx="844550" cy="425450"/>
          </a:xfrm>
          <a:custGeom>
            <a:avLst/>
            <a:gdLst/>
            <a:ahLst/>
            <a:cxnLst>
              <a:cxn ang="0">
                <a:pos x="245110" y="396466"/>
              </a:cxn>
              <a:cxn ang="0">
                <a:pos x="26808" y="353988"/>
              </a:cxn>
              <a:cxn ang="0">
                <a:pos x="40851" y="115850"/>
              </a:cxn>
              <a:cxn ang="0">
                <a:pos x="199152" y="78521"/>
              </a:cxn>
              <a:cxn ang="0">
                <a:pos x="451922" y="70797"/>
              </a:cxn>
              <a:cxn ang="0">
                <a:pos x="725118" y="81095"/>
              </a:cxn>
              <a:cxn ang="0">
                <a:pos x="837460" y="162191"/>
              </a:cxn>
              <a:cxn ang="0">
                <a:pos x="640861" y="357850"/>
              </a:cxn>
              <a:cxn ang="0">
                <a:pos x="454475" y="370722"/>
              </a:cxn>
              <a:cxn ang="0">
                <a:pos x="180003" y="166052"/>
              </a:cxn>
              <a:cxn ang="0">
                <a:pos x="431496" y="229126"/>
              </a:cxn>
              <a:cxn ang="0">
                <a:pos x="431496" y="229126"/>
              </a:cxn>
              <a:cxn ang="0">
                <a:pos x="474901" y="213680"/>
              </a:cxn>
              <a:cxn ang="0">
                <a:pos x="509370" y="220116"/>
              </a:cxn>
              <a:cxn ang="0">
                <a:pos x="506817" y="212393"/>
              </a:cxn>
              <a:cxn ang="0">
                <a:pos x="183832" y="225265"/>
              </a:cxn>
              <a:cxn ang="0">
                <a:pos x="187662" y="190510"/>
              </a:cxn>
              <a:cxn ang="0">
                <a:pos x="436603" y="133871"/>
              </a:cxn>
              <a:cxn ang="0">
                <a:pos x="437879" y="190510"/>
              </a:cxn>
              <a:cxn ang="0">
                <a:pos x="505540" y="185361"/>
              </a:cxn>
              <a:cxn ang="0">
                <a:pos x="506817" y="127435"/>
              </a:cxn>
              <a:cxn ang="0">
                <a:pos x="514476" y="131297"/>
              </a:cxn>
              <a:cxn ang="0">
                <a:pos x="478731" y="135159"/>
              </a:cxn>
              <a:cxn ang="0">
                <a:pos x="472348" y="190510"/>
              </a:cxn>
              <a:cxn ang="0">
                <a:pos x="462135" y="162191"/>
              </a:cxn>
              <a:cxn ang="0">
                <a:pos x="326814" y="218829"/>
              </a:cxn>
              <a:cxn ang="0">
                <a:pos x="326814" y="167339"/>
              </a:cxn>
              <a:cxn ang="0">
                <a:pos x="292345" y="190510"/>
              </a:cxn>
              <a:cxn ang="0">
                <a:pos x="310217" y="173776"/>
              </a:cxn>
              <a:cxn ang="0">
                <a:pos x="162130" y="305073"/>
              </a:cxn>
              <a:cxn ang="0">
                <a:pos x="321707" y="275467"/>
              </a:cxn>
              <a:cxn ang="0">
                <a:pos x="158300" y="315371"/>
              </a:cxn>
              <a:cxn ang="0">
                <a:pos x="351069" y="222690"/>
              </a:cxn>
              <a:cxn ang="0">
                <a:pos x="403411" y="185361"/>
              </a:cxn>
              <a:cxn ang="0">
                <a:pos x="393198" y="227839"/>
              </a:cxn>
              <a:cxn ang="0">
                <a:pos x="352346" y="199520"/>
              </a:cxn>
              <a:cxn ang="0">
                <a:pos x="264259" y="132584"/>
              </a:cxn>
              <a:cxn ang="0">
                <a:pos x="259153" y="207244"/>
              </a:cxn>
              <a:cxn ang="0">
                <a:pos x="251493" y="217541"/>
              </a:cxn>
              <a:cxn ang="0">
                <a:pos x="205535" y="199520"/>
              </a:cxn>
              <a:cxn ang="0">
                <a:pos x="254046" y="142882"/>
              </a:cxn>
              <a:cxn ang="0">
                <a:pos x="236174" y="184073"/>
              </a:cxn>
              <a:cxn ang="0">
                <a:pos x="248940" y="198233"/>
              </a:cxn>
              <a:cxn ang="0">
                <a:pos x="262983" y="267743"/>
              </a:cxn>
              <a:cxn ang="0">
                <a:pos x="125108" y="285765"/>
              </a:cxn>
              <a:cxn ang="0">
                <a:pos x="366389" y="248435"/>
              </a:cxn>
              <a:cxn ang="0">
                <a:pos x="231067" y="83669"/>
              </a:cxn>
              <a:cxn ang="0">
                <a:pos x="44681" y="126148"/>
              </a:cxn>
              <a:cxn ang="0">
                <a:pos x="111065" y="372009"/>
              </a:cxn>
              <a:cxn ang="0">
                <a:pos x="450645" y="298637"/>
              </a:cxn>
              <a:cxn ang="0">
                <a:pos x="463412" y="382307"/>
              </a:cxn>
              <a:cxn ang="0">
                <a:pos x="688096" y="279328"/>
              </a:cxn>
              <a:cxn ang="0">
                <a:pos x="823418" y="166052"/>
              </a:cxn>
              <a:cxn ang="0">
                <a:pos x="657457" y="63074"/>
              </a:cxn>
              <a:cxn ang="0">
                <a:pos x="460858" y="66935"/>
              </a:cxn>
              <a:cxn ang="0">
                <a:pos x="311494" y="83669"/>
              </a:cxn>
            </a:cxnLst>
            <a:pathLst>
              <a:path w="661" h="330">
                <a:moveTo>
                  <a:pt x="357" y="264"/>
                </a:moveTo>
                <a:cubicBezTo>
                  <a:pt x="343" y="268"/>
                  <a:pt x="330" y="272"/>
                  <a:pt x="317" y="275"/>
                </a:cubicBezTo>
                <a:cubicBezTo>
                  <a:pt x="295" y="281"/>
                  <a:pt x="273" y="287"/>
                  <a:pt x="251" y="293"/>
                </a:cubicBezTo>
                <a:cubicBezTo>
                  <a:pt x="231" y="298"/>
                  <a:pt x="212" y="304"/>
                  <a:pt x="192" y="308"/>
                </a:cubicBezTo>
                <a:cubicBezTo>
                  <a:pt x="164" y="313"/>
                  <a:pt x="136" y="319"/>
                  <a:pt x="107" y="319"/>
                </a:cubicBezTo>
                <a:cubicBezTo>
                  <a:pt x="99" y="319"/>
                  <a:pt x="90" y="318"/>
                  <a:pt x="82" y="317"/>
                </a:cubicBezTo>
                <a:cubicBezTo>
                  <a:pt x="69" y="316"/>
                  <a:pt x="58" y="310"/>
                  <a:pt x="48" y="301"/>
                </a:cubicBezTo>
                <a:cubicBezTo>
                  <a:pt x="39" y="292"/>
                  <a:pt x="29" y="285"/>
                  <a:pt x="21" y="275"/>
                </a:cubicBezTo>
                <a:cubicBezTo>
                  <a:pt x="8" y="261"/>
                  <a:pt x="3" y="244"/>
                  <a:pt x="1" y="226"/>
                </a:cubicBezTo>
                <a:cubicBezTo>
                  <a:pt x="0" y="215"/>
                  <a:pt x="1" y="203"/>
                  <a:pt x="1" y="191"/>
                </a:cubicBezTo>
                <a:cubicBezTo>
                  <a:pt x="1" y="164"/>
                  <a:pt x="7" y="137"/>
                  <a:pt x="19" y="112"/>
                </a:cubicBezTo>
                <a:cubicBezTo>
                  <a:pt x="23" y="105"/>
                  <a:pt x="27" y="97"/>
                  <a:pt x="32" y="90"/>
                </a:cubicBezTo>
                <a:cubicBezTo>
                  <a:pt x="36" y="84"/>
                  <a:pt x="43" y="81"/>
                  <a:pt x="49" y="78"/>
                </a:cubicBezTo>
                <a:cubicBezTo>
                  <a:pt x="63" y="71"/>
                  <a:pt x="79" y="68"/>
                  <a:pt x="95" y="67"/>
                </a:cubicBezTo>
                <a:cubicBezTo>
                  <a:pt x="103" y="66"/>
                  <a:pt x="112" y="64"/>
                  <a:pt x="120" y="64"/>
                </a:cubicBezTo>
                <a:cubicBezTo>
                  <a:pt x="132" y="62"/>
                  <a:pt x="144" y="61"/>
                  <a:pt x="156" y="61"/>
                </a:cubicBezTo>
                <a:cubicBezTo>
                  <a:pt x="202" y="59"/>
                  <a:pt x="247" y="59"/>
                  <a:pt x="292" y="61"/>
                </a:cubicBezTo>
                <a:cubicBezTo>
                  <a:pt x="306" y="61"/>
                  <a:pt x="320" y="62"/>
                  <a:pt x="334" y="63"/>
                </a:cubicBezTo>
                <a:cubicBezTo>
                  <a:pt x="338" y="63"/>
                  <a:pt x="341" y="63"/>
                  <a:pt x="345" y="63"/>
                </a:cubicBezTo>
                <a:cubicBezTo>
                  <a:pt x="351" y="62"/>
                  <a:pt x="353" y="61"/>
                  <a:pt x="354" y="55"/>
                </a:cubicBezTo>
                <a:cubicBezTo>
                  <a:pt x="356" y="46"/>
                  <a:pt x="358" y="37"/>
                  <a:pt x="362" y="29"/>
                </a:cubicBezTo>
                <a:cubicBezTo>
                  <a:pt x="372" y="8"/>
                  <a:pt x="391" y="0"/>
                  <a:pt x="412" y="5"/>
                </a:cubicBezTo>
                <a:cubicBezTo>
                  <a:pt x="426" y="8"/>
                  <a:pt x="439" y="13"/>
                  <a:pt x="452" y="17"/>
                </a:cubicBezTo>
                <a:cubicBezTo>
                  <a:pt x="491" y="30"/>
                  <a:pt x="529" y="47"/>
                  <a:pt x="568" y="63"/>
                </a:cubicBezTo>
                <a:cubicBezTo>
                  <a:pt x="582" y="68"/>
                  <a:pt x="596" y="76"/>
                  <a:pt x="610" y="84"/>
                </a:cubicBezTo>
                <a:cubicBezTo>
                  <a:pt x="620" y="89"/>
                  <a:pt x="630" y="95"/>
                  <a:pt x="640" y="100"/>
                </a:cubicBezTo>
                <a:cubicBezTo>
                  <a:pt x="650" y="105"/>
                  <a:pt x="655" y="113"/>
                  <a:pt x="655" y="123"/>
                </a:cubicBezTo>
                <a:cubicBezTo>
                  <a:pt x="655" y="124"/>
                  <a:pt x="655" y="125"/>
                  <a:pt x="656" y="126"/>
                </a:cubicBezTo>
                <a:cubicBezTo>
                  <a:pt x="661" y="147"/>
                  <a:pt x="653" y="162"/>
                  <a:pt x="639" y="175"/>
                </a:cubicBezTo>
                <a:cubicBezTo>
                  <a:pt x="626" y="186"/>
                  <a:pt x="614" y="198"/>
                  <a:pt x="600" y="207"/>
                </a:cubicBezTo>
                <a:cubicBezTo>
                  <a:pt x="598" y="208"/>
                  <a:pt x="596" y="210"/>
                  <a:pt x="594" y="211"/>
                </a:cubicBezTo>
                <a:cubicBezTo>
                  <a:pt x="566" y="237"/>
                  <a:pt x="533" y="257"/>
                  <a:pt x="502" y="278"/>
                </a:cubicBezTo>
                <a:cubicBezTo>
                  <a:pt x="496" y="282"/>
                  <a:pt x="490" y="286"/>
                  <a:pt x="484" y="290"/>
                </a:cubicBezTo>
                <a:cubicBezTo>
                  <a:pt x="462" y="304"/>
                  <a:pt x="439" y="315"/>
                  <a:pt x="415" y="325"/>
                </a:cubicBezTo>
                <a:cubicBezTo>
                  <a:pt x="402" y="330"/>
                  <a:pt x="389" y="329"/>
                  <a:pt x="377" y="323"/>
                </a:cubicBezTo>
                <a:cubicBezTo>
                  <a:pt x="362" y="317"/>
                  <a:pt x="355" y="304"/>
                  <a:pt x="356" y="288"/>
                </a:cubicBezTo>
                <a:cubicBezTo>
                  <a:pt x="357" y="283"/>
                  <a:pt x="357" y="277"/>
                  <a:pt x="358" y="271"/>
                </a:cubicBezTo>
                <a:cubicBezTo>
                  <a:pt x="358" y="269"/>
                  <a:pt x="357" y="267"/>
                  <a:pt x="357" y="264"/>
                </a:cubicBezTo>
                <a:close/>
                <a:moveTo>
                  <a:pt x="144" y="136"/>
                </a:moveTo>
                <a:cubicBezTo>
                  <a:pt x="142" y="132"/>
                  <a:pt x="141" y="131"/>
                  <a:pt x="141" y="129"/>
                </a:cubicBezTo>
                <a:cubicBezTo>
                  <a:pt x="141" y="127"/>
                  <a:pt x="141" y="125"/>
                  <a:pt x="144" y="125"/>
                </a:cubicBezTo>
                <a:cubicBezTo>
                  <a:pt x="147" y="125"/>
                  <a:pt x="147" y="127"/>
                  <a:pt x="147" y="129"/>
                </a:cubicBezTo>
                <a:cubicBezTo>
                  <a:pt x="147" y="131"/>
                  <a:pt x="146" y="132"/>
                  <a:pt x="144" y="136"/>
                </a:cubicBezTo>
                <a:close/>
                <a:moveTo>
                  <a:pt x="338" y="178"/>
                </a:moveTo>
                <a:cubicBezTo>
                  <a:pt x="336" y="175"/>
                  <a:pt x="334" y="174"/>
                  <a:pt x="333" y="172"/>
                </a:cubicBezTo>
                <a:cubicBezTo>
                  <a:pt x="332" y="169"/>
                  <a:pt x="334" y="167"/>
                  <a:pt x="337" y="167"/>
                </a:cubicBezTo>
                <a:cubicBezTo>
                  <a:pt x="340" y="166"/>
                  <a:pt x="344" y="168"/>
                  <a:pt x="343" y="170"/>
                </a:cubicBezTo>
                <a:cubicBezTo>
                  <a:pt x="342" y="173"/>
                  <a:pt x="340" y="175"/>
                  <a:pt x="338" y="178"/>
                </a:cubicBezTo>
                <a:close/>
                <a:moveTo>
                  <a:pt x="361" y="175"/>
                </a:moveTo>
                <a:cubicBezTo>
                  <a:pt x="361" y="173"/>
                  <a:pt x="360" y="172"/>
                  <a:pt x="361" y="171"/>
                </a:cubicBezTo>
                <a:cubicBezTo>
                  <a:pt x="363" y="169"/>
                  <a:pt x="366" y="167"/>
                  <a:pt x="369" y="164"/>
                </a:cubicBezTo>
                <a:cubicBezTo>
                  <a:pt x="369" y="164"/>
                  <a:pt x="372" y="165"/>
                  <a:pt x="372" y="166"/>
                </a:cubicBezTo>
                <a:cubicBezTo>
                  <a:pt x="373" y="171"/>
                  <a:pt x="369" y="176"/>
                  <a:pt x="364" y="177"/>
                </a:cubicBezTo>
                <a:cubicBezTo>
                  <a:pt x="363" y="177"/>
                  <a:pt x="362" y="175"/>
                  <a:pt x="361" y="175"/>
                </a:cubicBezTo>
                <a:close/>
                <a:moveTo>
                  <a:pt x="400" y="168"/>
                </a:moveTo>
                <a:cubicBezTo>
                  <a:pt x="399" y="169"/>
                  <a:pt x="399" y="170"/>
                  <a:pt x="399" y="171"/>
                </a:cubicBezTo>
                <a:cubicBezTo>
                  <a:pt x="397" y="174"/>
                  <a:pt x="397" y="178"/>
                  <a:pt x="392" y="178"/>
                </a:cubicBezTo>
                <a:cubicBezTo>
                  <a:pt x="391" y="178"/>
                  <a:pt x="390" y="177"/>
                  <a:pt x="390" y="176"/>
                </a:cubicBezTo>
                <a:cubicBezTo>
                  <a:pt x="388" y="172"/>
                  <a:pt x="389" y="167"/>
                  <a:pt x="393" y="165"/>
                </a:cubicBezTo>
                <a:cubicBezTo>
                  <a:pt x="394" y="164"/>
                  <a:pt x="396" y="164"/>
                  <a:pt x="397" y="165"/>
                </a:cubicBezTo>
                <a:cubicBezTo>
                  <a:pt x="398" y="165"/>
                  <a:pt x="399" y="167"/>
                  <a:pt x="400" y="168"/>
                </a:cubicBezTo>
                <a:close/>
                <a:moveTo>
                  <a:pt x="149" y="150"/>
                </a:moveTo>
                <a:cubicBezTo>
                  <a:pt x="148" y="152"/>
                  <a:pt x="148" y="154"/>
                  <a:pt x="147" y="156"/>
                </a:cubicBezTo>
                <a:cubicBezTo>
                  <a:pt x="146" y="162"/>
                  <a:pt x="143" y="168"/>
                  <a:pt x="144" y="175"/>
                </a:cubicBezTo>
                <a:cubicBezTo>
                  <a:pt x="144" y="178"/>
                  <a:pt x="142" y="180"/>
                  <a:pt x="139" y="179"/>
                </a:cubicBezTo>
                <a:cubicBezTo>
                  <a:pt x="136" y="178"/>
                  <a:pt x="135" y="176"/>
                  <a:pt x="136" y="173"/>
                </a:cubicBezTo>
                <a:cubicBezTo>
                  <a:pt x="139" y="165"/>
                  <a:pt x="142" y="157"/>
                  <a:pt x="145" y="149"/>
                </a:cubicBezTo>
                <a:cubicBezTo>
                  <a:pt x="145" y="149"/>
                  <a:pt x="146" y="148"/>
                  <a:pt x="147" y="148"/>
                </a:cubicBezTo>
                <a:cubicBezTo>
                  <a:pt x="148" y="148"/>
                  <a:pt x="148" y="149"/>
                  <a:pt x="149" y="150"/>
                </a:cubicBezTo>
                <a:close/>
                <a:moveTo>
                  <a:pt x="337" y="125"/>
                </a:moveTo>
                <a:cubicBezTo>
                  <a:pt x="338" y="119"/>
                  <a:pt x="339" y="112"/>
                  <a:pt x="340" y="106"/>
                </a:cubicBezTo>
                <a:cubicBezTo>
                  <a:pt x="340" y="105"/>
                  <a:pt x="341" y="104"/>
                  <a:pt x="342" y="104"/>
                </a:cubicBezTo>
                <a:cubicBezTo>
                  <a:pt x="343" y="105"/>
                  <a:pt x="345" y="105"/>
                  <a:pt x="345" y="106"/>
                </a:cubicBezTo>
                <a:cubicBezTo>
                  <a:pt x="346" y="109"/>
                  <a:pt x="346" y="112"/>
                  <a:pt x="346" y="115"/>
                </a:cubicBezTo>
                <a:cubicBezTo>
                  <a:pt x="344" y="124"/>
                  <a:pt x="344" y="134"/>
                  <a:pt x="345" y="143"/>
                </a:cubicBezTo>
                <a:cubicBezTo>
                  <a:pt x="345" y="145"/>
                  <a:pt x="346" y="148"/>
                  <a:pt x="343" y="148"/>
                </a:cubicBezTo>
                <a:cubicBezTo>
                  <a:pt x="341" y="147"/>
                  <a:pt x="339" y="145"/>
                  <a:pt x="339" y="143"/>
                </a:cubicBezTo>
                <a:cubicBezTo>
                  <a:pt x="338" y="137"/>
                  <a:pt x="338" y="131"/>
                  <a:pt x="337" y="125"/>
                </a:cubicBezTo>
                <a:close/>
                <a:moveTo>
                  <a:pt x="403" y="102"/>
                </a:moveTo>
                <a:cubicBezTo>
                  <a:pt x="401" y="116"/>
                  <a:pt x="398" y="130"/>
                  <a:pt x="396" y="144"/>
                </a:cubicBezTo>
                <a:cubicBezTo>
                  <a:pt x="396" y="144"/>
                  <a:pt x="395" y="145"/>
                  <a:pt x="394" y="145"/>
                </a:cubicBezTo>
                <a:cubicBezTo>
                  <a:pt x="393" y="145"/>
                  <a:pt x="392" y="144"/>
                  <a:pt x="392" y="143"/>
                </a:cubicBezTo>
                <a:cubicBezTo>
                  <a:pt x="391" y="143"/>
                  <a:pt x="391" y="141"/>
                  <a:pt x="391" y="140"/>
                </a:cubicBezTo>
                <a:cubicBezTo>
                  <a:pt x="393" y="127"/>
                  <a:pt x="395" y="113"/>
                  <a:pt x="397" y="99"/>
                </a:cubicBezTo>
                <a:cubicBezTo>
                  <a:pt x="397" y="98"/>
                  <a:pt x="398" y="97"/>
                  <a:pt x="399" y="96"/>
                </a:cubicBezTo>
                <a:cubicBezTo>
                  <a:pt x="399" y="96"/>
                  <a:pt x="401" y="95"/>
                  <a:pt x="401" y="95"/>
                </a:cubicBezTo>
                <a:cubicBezTo>
                  <a:pt x="402" y="96"/>
                  <a:pt x="403" y="97"/>
                  <a:pt x="403" y="97"/>
                </a:cubicBezTo>
                <a:cubicBezTo>
                  <a:pt x="403" y="99"/>
                  <a:pt x="403" y="100"/>
                  <a:pt x="403" y="102"/>
                </a:cubicBezTo>
                <a:close/>
                <a:moveTo>
                  <a:pt x="362" y="126"/>
                </a:moveTo>
                <a:cubicBezTo>
                  <a:pt x="364" y="118"/>
                  <a:pt x="366" y="110"/>
                  <a:pt x="368" y="102"/>
                </a:cubicBezTo>
                <a:cubicBezTo>
                  <a:pt x="369" y="100"/>
                  <a:pt x="371" y="97"/>
                  <a:pt x="373" y="98"/>
                </a:cubicBezTo>
                <a:cubicBezTo>
                  <a:pt x="375" y="99"/>
                  <a:pt x="374" y="103"/>
                  <a:pt x="375" y="105"/>
                </a:cubicBezTo>
                <a:cubicBezTo>
                  <a:pt x="375" y="106"/>
                  <a:pt x="374" y="107"/>
                  <a:pt x="374" y="108"/>
                </a:cubicBezTo>
                <a:cubicBezTo>
                  <a:pt x="369" y="119"/>
                  <a:pt x="369" y="130"/>
                  <a:pt x="372" y="141"/>
                </a:cubicBezTo>
                <a:cubicBezTo>
                  <a:pt x="372" y="142"/>
                  <a:pt x="372" y="143"/>
                  <a:pt x="372" y="144"/>
                </a:cubicBezTo>
                <a:cubicBezTo>
                  <a:pt x="372" y="146"/>
                  <a:pt x="373" y="148"/>
                  <a:pt x="370" y="148"/>
                </a:cubicBezTo>
                <a:cubicBezTo>
                  <a:pt x="369" y="148"/>
                  <a:pt x="367" y="147"/>
                  <a:pt x="367" y="145"/>
                </a:cubicBezTo>
                <a:cubicBezTo>
                  <a:pt x="365" y="140"/>
                  <a:pt x="364" y="135"/>
                  <a:pt x="363" y="129"/>
                </a:cubicBezTo>
                <a:cubicBezTo>
                  <a:pt x="363" y="128"/>
                  <a:pt x="363" y="127"/>
                  <a:pt x="363" y="126"/>
                </a:cubicBezTo>
                <a:cubicBezTo>
                  <a:pt x="363" y="126"/>
                  <a:pt x="363" y="126"/>
                  <a:pt x="362" y="126"/>
                </a:cubicBezTo>
                <a:close/>
                <a:moveTo>
                  <a:pt x="229" y="159"/>
                </a:moveTo>
                <a:cubicBezTo>
                  <a:pt x="229" y="163"/>
                  <a:pt x="232" y="165"/>
                  <a:pt x="235" y="166"/>
                </a:cubicBezTo>
                <a:cubicBezTo>
                  <a:pt x="240" y="168"/>
                  <a:pt x="245" y="168"/>
                  <a:pt x="250" y="169"/>
                </a:cubicBezTo>
                <a:cubicBezTo>
                  <a:pt x="252" y="169"/>
                  <a:pt x="256" y="166"/>
                  <a:pt x="256" y="170"/>
                </a:cubicBezTo>
                <a:cubicBezTo>
                  <a:pt x="256" y="171"/>
                  <a:pt x="252" y="173"/>
                  <a:pt x="250" y="174"/>
                </a:cubicBezTo>
                <a:cubicBezTo>
                  <a:pt x="244" y="174"/>
                  <a:pt x="239" y="175"/>
                  <a:pt x="233" y="173"/>
                </a:cubicBezTo>
                <a:cubicBezTo>
                  <a:pt x="221" y="170"/>
                  <a:pt x="216" y="158"/>
                  <a:pt x="222" y="147"/>
                </a:cubicBezTo>
                <a:cubicBezTo>
                  <a:pt x="229" y="132"/>
                  <a:pt x="242" y="126"/>
                  <a:pt x="256" y="130"/>
                </a:cubicBezTo>
                <a:cubicBezTo>
                  <a:pt x="261" y="131"/>
                  <a:pt x="263" y="135"/>
                  <a:pt x="261" y="139"/>
                </a:cubicBezTo>
                <a:cubicBezTo>
                  <a:pt x="260" y="142"/>
                  <a:pt x="257" y="145"/>
                  <a:pt x="255" y="147"/>
                </a:cubicBezTo>
                <a:cubicBezTo>
                  <a:pt x="249" y="153"/>
                  <a:pt x="240" y="156"/>
                  <a:pt x="229" y="159"/>
                </a:cubicBezTo>
                <a:close/>
                <a:moveTo>
                  <a:pt x="229" y="148"/>
                </a:moveTo>
                <a:cubicBezTo>
                  <a:pt x="230" y="149"/>
                  <a:pt x="231" y="150"/>
                  <a:pt x="232" y="150"/>
                </a:cubicBezTo>
                <a:cubicBezTo>
                  <a:pt x="238" y="151"/>
                  <a:pt x="243" y="148"/>
                  <a:pt x="247" y="145"/>
                </a:cubicBezTo>
                <a:cubicBezTo>
                  <a:pt x="250" y="143"/>
                  <a:pt x="253" y="142"/>
                  <a:pt x="253" y="138"/>
                </a:cubicBezTo>
                <a:cubicBezTo>
                  <a:pt x="252" y="136"/>
                  <a:pt x="247" y="134"/>
                  <a:pt x="243" y="135"/>
                </a:cubicBezTo>
                <a:cubicBezTo>
                  <a:pt x="237" y="137"/>
                  <a:pt x="233" y="140"/>
                  <a:pt x="230" y="146"/>
                </a:cubicBezTo>
                <a:cubicBezTo>
                  <a:pt x="229" y="146"/>
                  <a:pt x="229" y="147"/>
                  <a:pt x="229" y="148"/>
                </a:cubicBezTo>
                <a:close/>
                <a:moveTo>
                  <a:pt x="111" y="246"/>
                </a:moveTo>
                <a:cubicBezTo>
                  <a:pt x="117" y="240"/>
                  <a:pt x="123" y="239"/>
                  <a:pt x="127" y="237"/>
                </a:cubicBezTo>
                <a:cubicBezTo>
                  <a:pt x="144" y="233"/>
                  <a:pt x="161" y="229"/>
                  <a:pt x="177" y="225"/>
                </a:cubicBezTo>
                <a:cubicBezTo>
                  <a:pt x="200" y="221"/>
                  <a:pt x="222" y="217"/>
                  <a:pt x="245" y="213"/>
                </a:cubicBezTo>
                <a:cubicBezTo>
                  <a:pt x="247" y="212"/>
                  <a:pt x="249" y="212"/>
                  <a:pt x="251" y="213"/>
                </a:cubicBezTo>
                <a:cubicBezTo>
                  <a:pt x="251" y="213"/>
                  <a:pt x="252" y="214"/>
                  <a:pt x="252" y="214"/>
                </a:cubicBezTo>
                <a:cubicBezTo>
                  <a:pt x="252" y="215"/>
                  <a:pt x="252" y="217"/>
                  <a:pt x="251" y="217"/>
                </a:cubicBezTo>
                <a:cubicBezTo>
                  <a:pt x="248" y="218"/>
                  <a:pt x="244" y="219"/>
                  <a:pt x="241" y="220"/>
                </a:cubicBezTo>
                <a:cubicBezTo>
                  <a:pt x="228" y="222"/>
                  <a:pt x="215" y="224"/>
                  <a:pt x="202" y="227"/>
                </a:cubicBezTo>
                <a:cubicBezTo>
                  <a:pt x="176" y="232"/>
                  <a:pt x="150" y="239"/>
                  <a:pt x="124" y="245"/>
                </a:cubicBezTo>
                <a:cubicBezTo>
                  <a:pt x="121" y="245"/>
                  <a:pt x="118" y="245"/>
                  <a:pt x="111" y="246"/>
                </a:cubicBezTo>
                <a:close/>
                <a:moveTo>
                  <a:pt x="299" y="167"/>
                </a:moveTo>
                <a:cubicBezTo>
                  <a:pt x="295" y="169"/>
                  <a:pt x="291" y="171"/>
                  <a:pt x="287" y="173"/>
                </a:cubicBezTo>
                <a:cubicBezTo>
                  <a:pt x="283" y="174"/>
                  <a:pt x="278" y="174"/>
                  <a:pt x="275" y="173"/>
                </a:cubicBezTo>
                <a:cubicBezTo>
                  <a:pt x="268" y="171"/>
                  <a:pt x="265" y="164"/>
                  <a:pt x="268" y="157"/>
                </a:cubicBezTo>
                <a:cubicBezTo>
                  <a:pt x="277" y="144"/>
                  <a:pt x="289" y="137"/>
                  <a:pt x="304" y="134"/>
                </a:cubicBezTo>
                <a:cubicBezTo>
                  <a:pt x="306" y="133"/>
                  <a:pt x="309" y="133"/>
                  <a:pt x="311" y="134"/>
                </a:cubicBezTo>
                <a:cubicBezTo>
                  <a:pt x="316" y="135"/>
                  <a:pt x="318" y="140"/>
                  <a:pt x="316" y="144"/>
                </a:cubicBezTo>
                <a:cubicBezTo>
                  <a:pt x="316" y="146"/>
                  <a:pt x="315" y="147"/>
                  <a:pt x="314" y="149"/>
                </a:cubicBezTo>
                <a:cubicBezTo>
                  <a:pt x="310" y="157"/>
                  <a:pt x="306" y="165"/>
                  <a:pt x="313" y="174"/>
                </a:cubicBezTo>
                <a:cubicBezTo>
                  <a:pt x="313" y="174"/>
                  <a:pt x="313" y="176"/>
                  <a:pt x="312" y="176"/>
                </a:cubicBezTo>
                <a:cubicBezTo>
                  <a:pt x="311" y="177"/>
                  <a:pt x="309" y="178"/>
                  <a:pt x="308" y="177"/>
                </a:cubicBezTo>
                <a:cubicBezTo>
                  <a:pt x="305" y="174"/>
                  <a:pt x="303" y="170"/>
                  <a:pt x="299" y="167"/>
                </a:cubicBezTo>
                <a:close/>
                <a:moveTo>
                  <a:pt x="303" y="143"/>
                </a:moveTo>
                <a:cubicBezTo>
                  <a:pt x="303" y="141"/>
                  <a:pt x="301" y="139"/>
                  <a:pt x="298" y="140"/>
                </a:cubicBezTo>
                <a:cubicBezTo>
                  <a:pt x="289" y="143"/>
                  <a:pt x="282" y="148"/>
                  <a:pt x="276" y="155"/>
                </a:cubicBezTo>
                <a:cubicBezTo>
                  <a:pt x="274" y="158"/>
                  <a:pt x="273" y="161"/>
                  <a:pt x="275" y="164"/>
                </a:cubicBezTo>
                <a:cubicBezTo>
                  <a:pt x="276" y="167"/>
                  <a:pt x="279" y="167"/>
                  <a:pt x="282" y="167"/>
                </a:cubicBezTo>
                <a:cubicBezTo>
                  <a:pt x="294" y="166"/>
                  <a:pt x="303" y="155"/>
                  <a:pt x="303" y="143"/>
                </a:cubicBezTo>
                <a:close/>
                <a:moveTo>
                  <a:pt x="207" y="103"/>
                </a:moveTo>
                <a:cubicBezTo>
                  <a:pt x="202" y="113"/>
                  <a:pt x="203" y="123"/>
                  <a:pt x="203" y="133"/>
                </a:cubicBezTo>
                <a:cubicBezTo>
                  <a:pt x="203" y="134"/>
                  <a:pt x="202" y="135"/>
                  <a:pt x="203" y="136"/>
                </a:cubicBezTo>
                <a:cubicBezTo>
                  <a:pt x="204" y="140"/>
                  <a:pt x="207" y="144"/>
                  <a:pt x="207" y="148"/>
                </a:cubicBezTo>
                <a:cubicBezTo>
                  <a:pt x="207" y="152"/>
                  <a:pt x="204" y="157"/>
                  <a:pt x="203" y="161"/>
                </a:cubicBezTo>
                <a:cubicBezTo>
                  <a:pt x="203" y="163"/>
                  <a:pt x="205" y="165"/>
                  <a:pt x="206" y="168"/>
                </a:cubicBezTo>
                <a:cubicBezTo>
                  <a:pt x="207" y="169"/>
                  <a:pt x="208" y="172"/>
                  <a:pt x="206" y="173"/>
                </a:cubicBezTo>
                <a:cubicBezTo>
                  <a:pt x="204" y="173"/>
                  <a:pt x="202" y="173"/>
                  <a:pt x="200" y="172"/>
                </a:cubicBezTo>
                <a:cubicBezTo>
                  <a:pt x="199" y="172"/>
                  <a:pt x="198" y="170"/>
                  <a:pt x="197" y="169"/>
                </a:cubicBezTo>
                <a:cubicBezTo>
                  <a:pt x="195" y="167"/>
                  <a:pt x="193" y="167"/>
                  <a:pt x="190" y="168"/>
                </a:cubicBezTo>
                <a:cubicBezTo>
                  <a:pt x="186" y="170"/>
                  <a:pt x="181" y="172"/>
                  <a:pt x="176" y="174"/>
                </a:cubicBezTo>
                <a:cubicBezTo>
                  <a:pt x="171" y="175"/>
                  <a:pt x="166" y="174"/>
                  <a:pt x="163" y="170"/>
                </a:cubicBezTo>
                <a:cubicBezTo>
                  <a:pt x="159" y="165"/>
                  <a:pt x="159" y="160"/>
                  <a:pt x="161" y="155"/>
                </a:cubicBezTo>
                <a:cubicBezTo>
                  <a:pt x="163" y="150"/>
                  <a:pt x="167" y="146"/>
                  <a:pt x="172" y="143"/>
                </a:cubicBezTo>
                <a:cubicBezTo>
                  <a:pt x="177" y="140"/>
                  <a:pt x="183" y="138"/>
                  <a:pt x="189" y="135"/>
                </a:cubicBezTo>
                <a:cubicBezTo>
                  <a:pt x="195" y="133"/>
                  <a:pt x="195" y="133"/>
                  <a:pt x="196" y="127"/>
                </a:cubicBezTo>
                <a:cubicBezTo>
                  <a:pt x="197" y="121"/>
                  <a:pt x="197" y="116"/>
                  <a:pt x="199" y="111"/>
                </a:cubicBezTo>
                <a:cubicBezTo>
                  <a:pt x="200" y="107"/>
                  <a:pt x="202" y="105"/>
                  <a:pt x="204" y="102"/>
                </a:cubicBezTo>
                <a:cubicBezTo>
                  <a:pt x="205" y="102"/>
                  <a:pt x="206" y="103"/>
                  <a:pt x="207" y="103"/>
                </a:cubicBezTo>
                <a:close/>
                <a:moveTo>
                  <a:pt x="195" y="154"/>
                </a:moveTo>
                <a:cubicBezTo>
                  <a:pt x="195" y="148"/>
                  <a:pt x="189" y="142"/>
                  <a:pt x="185" y="143"/>
                </a:cubicBezTo>
                <a:cubicBezTo>
                  <a:pt x="177" y="145"/>
                  <a:pt x="171" y="149"/>
                  <a:pt x="167" y="157"/>
                </a:cubicBezTo>
                <a:cubicBezTo>
                  <a:pt x="165" y="162"/>
                  <a:pt x="169" y="168"/>
                  <a:pt x="174" y="167"/>
                </a:cubicBezTo>
                <a:cubicBezTo>
                  <a:pt x="181" y="167"/>
                  <a:pt x="187" y="164"/>
                  <a:pt x="191" y="159"/>
                </a:cubicBezTo>
                <a:cubicBezTo>
                  <a:pt x="193" y="158"/>
                  <a:pt x="194" y="155"/>
                  <a:pt x="195" y="154"/>
                </a:cubicBezTo>
                <a:close/>
                <a:moveTo>
                  <a:pt x="289" y="195"/>
                </a:moveTo>
                <a:cubicBezTo>
                  <a:pt x="289" y="196"/>
                  <a:pt x="288" y="197"/>
                  <a:pt x="288" y="197"/>
                </a:cubicBezTo>
                <a:cubicBezTo>
                  <a:pt x="286" y="198"/>
                  <a:pt x="284" y="199"/>
                  <a:pt x="282" y="199"/>
                </a:cubicBezTo>
                <a:cubicBezTo>
                  <a:pt x="257" y="202"/>
                  <a:pt x="231" y="206"/>
                  <a:pt x="206" y="208"/>
                </a:cubicBezTo>
                <a:cubicBezTo>
                  <a:pt x="171" y="211"/>
                  <a:pt x="137" y="216"/>
                  <a:pt x="104" y="225"/>
                </a:cubicBezTo>
                <a:cubicBezTo>
                  <a:pt x="102" y="225"/>
                  <a:pt x="100" y="225"/>
                  <a:pt x="98" y="224"/>
                </a:cubicBezTo>
                <a:cubicBezTo>
                  <a:pt x="98" y="224"/>
                  <a:pt x="98" y="224"/>
                  <a:pt x="98" y="223"/>
                </a:cubicBezTo>
                <a:cubicBezTo>
                  <a:pt x="97" y="223"/>
                  <a:pt x="97" y="222"/>
                  <a:pt x="98" y="222"/>
                </a:cubicBezTo>
                <a:cubicBezTo>
                  <a:pt x="99" y="221"/>
                  <a:pt x="101" y="219"/>
                  <a:pt x="103" y="219"/>
                </a:cubicBezTo>
                <a:cubicBezTo>
                  <a:pt x="123" y="215"/>
                  <a:pt x="143" y="209"/>
                  <a:pt x="164" y="206"/>
                </a:cubicBezTo>
                <a:cubicBezTo>
                  <a:pt x="202" y="201"/>
                  <a:pt x="241" y="197"/>
                  <a:pt x="279" y="193"/>
                </a:cubicBezTo>
                <a:cubicBezTo>
                  <a:pt x="282" y="193"/>
                  <a:pt x="285" y="193"/>
                  <a:pt x="287" y="193"/>
                </a:cubicBezTo>
                <a:cubicBezTo>
                  <a:pt x="288" y="193"/>
                  <a:pt x="288" y="194"/>
                  <a:pt x="289" y="195"/>
                </a:cubicBezTo>
                <a:close/>
                <a:moveTo>
                  <a:pt x="244" y="65"/>
                </a:moveTo>
                <a:cubicBezTo>
                  <a:pt x="244" y="65"/>
                  <a:pt x="244" y="65"/>
                  <a:pt x="244" y="65"/>
                </a:cubicBezTo>
                <a:cubicBezTo>
                  <a:pt x="223" y="65"/>
                  <a:pt x="202" y="65"/>
                  <a:pt x="181" y="65"/>
                </a:cubicBezTo>
                <a:cubicBezTo>
                  <a:pt x="165" y="66"/>
                  <a:pt x="148" y="66"/>
                  <a:pt x="131" y="67"/>
                </a:cubicBezTo>
                <a:cubicBezTo>
                  <a:pt x="117" y="68"/>
                  <a:pt x="103" y="70"/>
                  <a:pt x="89" y="73"/>
                </a:cubicBezTo>
                <a:cubicBezTo>
                  <a:pt x="79" y="74"/>
                  <a:pt x="68" y="77"/>
                  <a:pt x="58" y="80"/>
                </a:cubicBezTo>
                <a:cubicBezTo>
                  <a:pt x="48" y="83"/>
                  <a:pt x="41" y="89"/>
                  <a:pt x="35" y="98"/>
                </a:cubicBezTo>
                <a:cubicBezTo>
                  <a:pt x="24" y="113"/>
                  <a:pt x="18" y="130"/>
                  <a:pt x="13" y="148"/>
                </a:cubicBezTo>
                <a:cubicBezTo>
                  <a:pt x="5" y="176"/>
                  <a:pt x="7" y="204"/>
                  <a:pt x="9" y="233"/>
                </a:cubicBezTo>
                <a:cubicBezTo>
                  <a:pt x="10" y="245"/>
                  <a:pt x="15" y="258"/>
                  <a:pt x="24" y="267"/>
                </a:cubicBezTo>
                <a:cubicBezTo>
                  <a:pt x="41" y="285"/>
                  <a:pt x="63" y="291"/>
                  <a:pt x="87" y="289"/>
                </a:cubicBezTo>
                <a:cubicBezTo>
                  <a:pt x="105" y="288"/>
                  <a:pt x="122" y="285"/>
                  <a:pt x="139" y="283"/>
                </a:cubicBezTo>
                <a:cubicBezTo>
                  <a:pt x="169" y="280"/>
                  <a:pt x="200" y="274"/>
                  <a:pt x="230" y="266"/>
                </a:cubicBezTo>
                <a:cubicBezTo>
                  <a:pt x="245" y="262"/>
                  <a:pt x="260" y="258"/>
                  <a:pt x="275" y="254"/>
                </a:cubicBezTo>
                <a:cubicBezTo>
                  <a:pt x="301" y="246"/>
                  <a:pt x="328" y="242"/>
                  <a:pt x="353" y="232"/>
                </a:cubicBezTo>
                <a:cubicBezTo>
                  <a:pt x="355" y="231"/>
                  <a:pt x="359" y="231"/>
                  <a:pt x="362" y="231"/>
                </a:cubicBezTo>
                <a:cubicBezTo>
                  <a:pt x="367" y="232"/>
                  <a:pt x="368" y="234"/>
                  <a:pt x="368" y="240"/>
                </a:cubicBezTo>
                <a:cubicBezTo>
                  <a:pt x="366" y="255"/>
                  <a:pt x="365" y="270"/>
                  <a:pt x="363" y="285"/>
                </a:cubicBezTo>
                <a:cubicBezTo>
                  <a:pt x="363" y="289"/>
                  <a:pt x="362" y="293"/>
                  <a:pt x="363" y="297"/>
                </a:cubicBezTo>
                <a:cubicBezTo>
                  <a:pt x="364" y="308"/>
                  <a:pt x="377" y="317"/>
                  <a:pt x="387" y="312"/>
                </a:cubicBezTo>
                <a:cubicBezTo>
                  <a:pt x="389" y="312"/>
                  <a:pt x="391" y="311"/>
                  <a:pt x="393" y="310"/>
                </a:cubicBezTo>
                <a:cubicBezTo>
                  <a:pt x="414" y="300"/>
                  <a:pt x="434" y="290"/>
                  <a:pt x="452" y="276"/>
                </a:cubicBezTo>
                <a:cubicBezTo>
                  <a:pt x="481" y="256"/>
                  <a:pt x="509" y="235"/>
                  <a:pt x="539" y="217"/>
                </a:cubicBezTo>
                <a:cubicBezTo>
                  <a:pt x="553" y="209"/>
                  <a:pt x="565" y="199"/>
                  <a:pt x="578" y="190"/>
                </a:cubicBezTo>
                <a:cubicBezTo>
                  <a:pt x="583" y="186"/>
                  <a:pt x="588" y="182"/>
                  <a:pt x="593" y="178"/>
                </a:cubicBezTo>
                <a:cubicBezTo>
                  <a:pt x="609" y="167"/>
                  <a:pt x="623" y="155"/>
                  <a:pt x="636" y="141"/>
                </a:cubicBezTo>
                <a:cubicBezTo>
                  <a:pt x="639" y="138"/>
                  <a:pt x="642" y="134"/>
                  <a:pt x="645" y="129"/>
                </a:cubicBezTo>
                <a:cubicBezTo>
                  <a:pt x="649" y="123"/>
                  <a:pt x="647" y="115"/>
                  <a:pt x="642" y="110"/>
                </a:cubicBezTo>
                <a:cubicBezTo>
                  <a:pt x="638" y="107"/>
                  <a:pt x="634" y="105"/>
                  <a:pt x="630" y="103"/>
                </a:cubicBezTo>
                <a:cubicBezTo>
                  <a:pt x="601" y="87"/>
                  <a:pt x="573" y="70"/>
                  <a:pt x="542" y="59"/>
                </a:cubicBezTo>
                <a:cubicBezTo>
                  <a:pt x="533" y="56"/>
                  <a:pt x="524" y="53"/>
                  <a:pt x="515" y="49"/>
                </a:cubicBezTo>
                <a:cubicBezTo>
                  <a:pt x="484" y="34"/>
                  <a:pt x="451" y="25"/>
                  <a:pt x="419" y="14"/>
                </a:cubicBezTo>
                <a:cubicBezTo>
                  <a:pt x="411" y="11"/>
                  <a:pt x="402" y="10"/>
                  <a:pt x="394" y="11"/>
                </a:cubicBezTo>
                <a:cubicBezTo>
                  <a:pt x="383" y="12"/>
                  <a:pt x="376" y="18"/>
                  <a:pt x="370" y="26"/>
                </a:cubicBezTo>
                <a:cubicBezTo>
                  <a:pt x="366" y="34"/>
                  <a:pt x="362" y="42"/>
                  <a:pt x="361" y="52"/>
                </a:cubicBezTo>
                <a:cubicBezTo>
                  <a:pt x="360" y="56"/>
                  <a:pt x="359" y="60"/>
                  <a:pt x="358" y="63"/>
                </a:cubicBezTo>
                <a:cubicBezTo>
                  <a:pt x="357" y="67"/>
                  <a:pt x="355" y="69"/>
                  <a:pt x="352" y="68"/>
                </a:cubicBezTo>
                <a:cubicBezTo>
                  <a:pt x="341" y="68"/>
                  <a:pt x="331" y="68"/>
                  <a:pt x="321" y="68"/>
                </a:cubicBezTo>
                <a:cubicBezTo>
                  <a:pt x="295" y="67"/>
                  <a:pt x="270" y="66"/>
                  <a:pt x="244" y="65"/>
                </a:cubicBezTo>
                <a:close/>
              </a:path>
            </a:pathLst>
          </a:custGeom>
          <a:solidFill>
            <a:schemeClr val="tx1"/>
          </a:solidFill>
          <a:ln w="9525">
            <a:noFill/>
          </a:ln>
        </p:spPr>
        <p:txBody>
          <a:bodyPr/>
          <a:p>
            <a:endParaRPr lang="zh-CN" altLang="en-US"/>
          </a:p>
        </p:txBody>
      </p:sp>
      <p:cxnSp>
        <p:nvCxnSpPr>
          <p:cNvPr id="13" name="直接连接符 12"/>
          <p:cNvCxnSpPr/>
          <p:nvPr/>
        </p:nvCxnSpPr>
        <p:spPr>
          <a:xfrm>
            <a:off x="0" y="827088"/>
            <a:ext cx="12192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9398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51840" y="3366135"/>
            <a:ext cx="1743710" cy="521970"/>
          </a:xfrm>
          <a:prstGeom prst="rect">
            <a:avLst/>
          </a:prstGeom>
          <a:noFill/>
        </p:spPr>
        <p:txBody>
          <a:bodyPr wrap="square" rtlCol="0">
            <a:spAutoFit/>
          </a:bodyPr>
          <a:p>
            <a:pPr algn="ctr"/>
            <a:r>
              <a:rPr lang="zh-CN" altLang="en-US" sz="2800"/>
              <a:t>生理变化</a:t>
            </a:r>
            <a:endParaRPr lang="zh-CN" altLang="en-US" sz="2800"/>
          </a:p>
        </p:txBody>
      </p:sp>
      <p:sp>
        <p:nvSpPr>
          <p:cNvPr id="3" name="文本框 2"/>
          <p:cNvSpPr txBox="1"/>
          <p:nvPr/>
        </p:nvSpPr>
        <p:spPr>
          <a:xfrm>
            <a:off x="9361805" y="3366135"/>
            <a:ext cx="1790700" cy="521970"/>
          </a:xfrm>
          <a:prstGeom prst="rect">
            <a:avLst/>
          </a:prstGeom>
          <a:noFill/>
        </p:spPr>
        <p:txBody>
          <a:bodyPr wrap="square" rtlCol="0">
            <a:spAutoFit/>
          </a:bodyPr>
          <a:p>
            <a:pPr algn="ctr"/>
            <a:r>
              <a:rPr lang="zh-CN" altLang="en-US" sz="2800"/>
              <a:t>心理变化</a:t>
            </a:r>
            <a:endParaRPr lang="zh-CN" altLang="en-US" sz="2800"/>
          </a:p>
        </p:txBody>
      </p:sp>
      <p:sp>
        <p:nvSpPr>
          <p:cNvPr id="11" name="文本框 10"/>
          <p:cNvSpPr txBox="1"/>
          <p:nvPr/>
        </p:nvSpPr>
        <p:spPr>
          <a:xfrm>
            <a:off x="2426335" y="2056130"/>
            <a:ext cx="1097280" cy="368300"/>
          </a:xfrm>
          <a:prstGeom prst="rect">
            <a:avLst/>
          </a:prstGeom>
          <a:solidFill>
            <a:schemeClr val="accent4">
              <a:lumMod val="20000"/>
              <a:lumOff val="80000"/>
            </a:schemeClr>
          </a:solidFill>
        </p:spPr>
        <p:txBody>
          <a:bodyPr wrap="none" rtlCol="0">
            <a:spAutoFit/>
          </a:bodyPr>
          <a:p>
            <a:r>
              <a:rPr lang="zh-CN" altLang="en-US"/>
              <a:t>个子长高</a:t>
            </a:r>
            <a:endParaRPr lang="zh-CN" altLang="en-US"/>
          </a:p>
        </p:txBody>
      </p:sp>
      <p:sp>
        <p:nvSpPr>
          <p:cNvPr id="16" name="文本框 15"/>
          <p:cNvSpPr txBox="1"/>
          <p:nvPr/>
        </p:nvSpPr>
        <p:spPr>
          <a:xfrm>
            <a:off x="7913370" y="2799715"/>
            <a:ext cx="1097280" cy="368300"/>
          </a:xfrm>
          <a:prstGeom prst="rect">
            <a:avLst/>
          </a:prstGeom>
          <a:solidFill>
            <a:schemeClr val="accent6">
              <a:lumMod val="40000"/>
              <a:lumOff val="60000"/>
            </a:schemeClr>
          </a:solidFill>
        </p:spPr>
        <p:txBody>
          <a:bodyPr wrap="none" rtlCol="0">
            <a:spAutoFit/>
          </a:bodyPr>
          <a:p>
            <a:r>
              <a:rPr lang="zh-CN" altLang="en-US"/>
              <a:t>容易焦虑</a:t>
            </a:r>
            <a:endParaRPr lang="zh-CN" altLang="en-US"/>
          </a:p>
        </p:txBody>
      </p:sp>
      <p:sp>
        <p:nvSpPr>
          <p:cNvPr id="17" name="文本框 16"/>
          <p:cNvSpPr txBox="1"/>
          <p:nvPr/>
        </p:nvSpPr>
        <p:spPr>
          <a:xfrm>
            <a:off x="3094990" y="3947795"/>
            <a:ext cx="1783080" cy="368300"/>
          </a:xfrm>
          <a:prstGeom prst="rect">
            <a:avLst/>
          </a:prstGeom>
          <a:solidFill>
            <a:schemeClr val="accent4">
              <a:lumMod val="20000"/>
              <a:lumOff val="80000"/>
            </a:schemeClr>
          </a:solidFill>
        </p:spPr>
        <p:txBody>
          <a:bodyPr wrap="none" rtlCol="0">
            <a:spAutoFit/>
          </a:bodyPr>
          <a:p>
            <a:r>
              <a:rPr lang="zh-CN" altLang="en-US"/>
              <a:t>运动持久力增强</a:t>
            </a:r>
            <a:endParaRPr lang="zh-CN" altLang="en-US"/>
          </a:p>
        </p:txBody>
      </p:sp>
      <p:sp>
        <p:nvSpPr>
          <p:cNvPr id="18" name="文本框 17"/>
          <p:cNvSpPr txBox="1"/>
          <p:nvPr/>
        </p:nvSpPr>
        <p:spPr>
          <a:xfrm>
            <a:off x="1680845" y="5028565"/>
            <a:ext cx="1097280" cy="368300"/>
          </a:xfrm>
          <a:prstGeom prst="rect">
            <a:avLst/>
          </a:prstGeom>
          <a:solidFill>
            <a:schemeClr val="accent4">
              <a:lumMod val="20000"/>
              <a:lumOff val="80000"/>
            </a:schemeClr>
          </a:solidFill>
        </p:spPr>
        <p:txBody>
          <a:bodyPr wrap="none" rtlCol="0">
            <a:spAutoFit/>
          </a:bodyPr>
          <a:p>
            <a:r>
              <a:rPr lang="zh-CN" altLang="en-US"/>
              <a:t>长小胡须</a:t>
            </a:r>
            <a:endParaRPr lang="zh-CN" altLang="en-US"/>
          </a:p>
        </p:txBody>
      </p:sp>
      <p:sp>
        <p:nvSpPr>
          <p:cNvPr id="19" name="文本框 18"/>
          <p:cNvSpPr txBox="1"/>
          <p:nvPr/>
        </p:nvSpPr>
        <p:spPr>
          <a:xfrm>
            <a:off x="3355975" y="2799715"/>
            <a:ext cx="1097280" cy="368300"/>
          </a:xfrm>
          <a:prstGeom prst="rect">
            <a:avLst/>
          </a:prstGeom>
          <a:solidFill>
            <a:schemeClr val="accent4">
              <a:lumMod val="20000"/>
              <a:lumOff val="80000"/>
            </a:schemeClr>
          </a:solidFill>
        </p:spPr>
        <p:txBody>
          <a:bodyPr wrap="none" rtlCol="0">
            <a:spAutoFit/>
          </a:bodyPr>
          <a:p>
            <a:r>
              <a:rPr lang="zh-CN" altLang="en-US"/>
              <a:t>长青春痘</a:t>
            </a:r>
            <a:endParaRPr lang="zh-CN" altLang="en-US"/>
          </a:p>
        </p:txBody>
      </p:sp>
      <p:sp>
        <p:nvSpPr>
          <p:cNvPr id="20" name="文本框 19"/>
          <p:cNvSpPr txBox="1"/>
          <p:nvPr/>
        </p:nvSpPr>
        <p:spPr>
          <a:xfrm>
            <a:off x="9225280" y="2056130"/>
            <a:ext cx="1097280" cy="368300"/>
          </a:xfrm>
          <a:prstGeom prst="rect">
            <a:avLst/>
          </a:prstGeom>
          <a:solidFill>
            <a:schemeClr val="accent6">
              <a:lumMod val="40000"/>
              <a:lumOff val="60000"/>
            </a:schemeClr>
          </a:solidFill>
        </p:spPr>
        <p:txBody>
          <a:bodyPr wrap="none" rtlCol="0">
            <a:spAutoFit/>
          </a:bodyPr>
          <a:p>
            <a:r>
              <a:rPr lang="zh-CN" altLang="en-US"/>
              <a:t>脾气暴躁</a:t>
            </a:r>
            <a:endParaRPr lang="zh-CN" altLang="en-US"/>
          </a:p>
        </p:txBody>
      </p:sp>
      <p:sp>
        <p:nvSpPr>
          <p:cNvPr id="21" name="文本框 20"/>
          <p:cNvSpPr txBox="1"/>
          <p:nvPr/>
        </p:nvSpPr>
        <p:spPr>
          <a:xfrm>
            <a:off x="9361805" y="5028565"/>
            <a:ext cx="1097280" cy="368300"/>
          </a:xfrm>
          <a:prstGeom prst="rect">
            <a:avLst/>
          </a:prstGeom>
          <a:solidFill>
            <a:schemeClr val="accent6">
              <a:lumMod val="40000"/>
              <a:lumOff val="60000"/>
            </a:schemeClr>
          </a:solidFill>
        </p:spPr>
        <p:txBody>
          <a:bodyPr wrap="none" rtlCol="0">
            <a:spAutoFit/>
          </a:bodyPr>
          <a:p>
            <a:r>
              <a:rPr lang="zh-CN" altLang="en-US"/>
              <a:t>感到苦恼</a:t>
            </a:r>
            <a:endParaRPr lang="zh-CN" altLang="en-US"/>
          </a:p>
        </p:txBody>
      </p:sp>
      <p:sp>
        <p:nvSpPr>
          <p:cNvPr id="22" name="文本框 21"/>
          <p:cNvSpPr txBox="1"/>
          <p:nvPr/>
        </p:nvSpPr>
        <p:spPr>
          <a:xfrm>
            <a:off x="7267575" y="3947795"/>
            <a:ext cx="1554480" cy="368300"/>
          </a:xfrm>
          <a:prstGeom prst="rect">
            <a:avLst/>
          </a:prstGeom>
          <a:solidFill>
            <a:schemeClr val="accent6">
              <a:lumMod val="40000"/>
              <a:lumOff val="60000"/>
            </a:schemeClr>
          </a:solidFill>
        </p:spPr>
        <p:txBody>
          <a:bodyPr wrap="none" rtlCol="0">
            <a:spAutoFit/>
          </a:bodyPr>
          <a:p>
            <a:r>
              <a:rPr lang="zh-CN" altLang="en-US"/>
              <a:t>独立意识增强</a:t>
            </a:r>
            <a:endParaRPr lang="zh-CN" altLang="en-US"/>
          </a:p>
        </p:txBody>
      </p:sp>
      <p:sp>
        <p:nvSpPr>
          <p:cNvPr id="23" name="文本框 22"/>
          <p:cNvSpPr txBox="1"/>
          <p:nvPr/>
        </p:nvSpPr>
        <p:spPr>
          <a:xfrm>
            <a:off x="5739765" y="2249170"/>
            <a:ext cx="736600" cy="3134360"/>
          </a:xfrm>
          <a:prstGeom prst="rect">
            <a:avLst/>
          </a:prstGeom>
          <a:noFill/>
        </p:spPr>
        <p:txBody>
          <a:bodyPr vert="eaVert" wrap="square" rtlCol="0">
            <a:spAutoFit/>
          </a:bodyPr>
          <a:p>
            <a:pPr algn="ctr"/>
            <a:r>
              <a:rPr lang="zh-CN" altLang="en-US" sz="3600"/>
              <a:t>青春期的变化</a:t>
            </a:r>
            <a:endParaRPr lang="zh-CN" altLang="en-US" sz="36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P spid="3" grpId="0"/>
      <p:bldP spid="11" grpId="0" animBg="1"/>
      <p:bldP spid="19" grpId="0" animBg="1"/>
      <p:bldP spid="17" grpId="0" animBg="1"/>
      <p:bldP spid="18" grpId="0" animBg="1"/>
      <p:bldP spid="20" grpId="0" animBg="1"/>
      <p:bldP spid="16" grpId="0" animBg="1"/>
      <p:bldP spid="22"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grpSp>
        <p:nvGrpSpPr>
          <p:cNvPr id="146" name="组合 145"/>
          <p:cNvGrpSpPr/>
          <p:nvPr/>
        </p:nvGrpSpPr>
        <p:grpSpPr>
          <a:xfrm rot="1235725" flipH="1">
            <a:off x="6826250" y="1385888"/>
            <a:ext cx="1277938" cy="1752600"/>
            <a:chOff x="741362" y="1219200"/>
            <a:chExt cx="3592514" cy="4927601"/>
          </a:xfrm>
        </p:grpSpPr>
        <p:grpSp>
          <p:nvGrpSpPr>
            <p:cNvPr id="23554" name="组合 144"/>
            <p:cNvGrpSpPr/>
            <p:nvPr/>
          </p:nvGrpSpPr>
          <p:grpSpPr>
            <a:xfrm>
              <a:off x="741362" y="3465513"/>
              <a:ext cx="2352676" cy="1246188"/>
              <a:chOff x="473075" y="3522663"/>
              <a:chExt cx="2352676" cy="1246188"/>
            </a:xfrm>
          </p:grpSpPr>
          <p:sp>
            <p:nvSpPr>
              <p:cNvPr id="23555" name="Freeform 5"/>
              <p:cNvSpPr/>
              <p:nvPr/>
            </p:nvSpPr>
            <p:spPr>
              <a:xfrm>
                <a:off x="473075" y="4198938"/>
                <a:ext cx="760413" cy="449263"/>
              </a:xfrm>
              <a:custGeom>
                <a:avLst/>
                <a:gdLst/>
                <a:ahLst/>
                <a:cxnLst>
                  <a:cxn ang="0">
                    <a:pos x="535105" y="449263"/>
                  </a:cxn>
                  <a:cxn ang="0">
                    <a:pos x="0" y="434224"/>
                  </a:cxn>
                  <a:cxn ang="0">
                    <a:pos x="0" y="390990"/>
                  </a:cxn>
                  <a:cxn ang="0">
                    <a:pos x="497554" y="172938"/>
                  </a:cxn>
                  <a:cxn ang="0">
                    <a:pos x="726616" y="0"/>
                  </a:cxn>
                  <a:cxn ang="0">
                    <a:pos x="741637" y="37595"/>
                  </a:cxn>
                  <a:cxn ang="0">
                    <a:pos x="615840" y="156020"/>
                  </a:cxn>
                  <a:cxn ang="0">
                    <a:pos x="435594" y="308280"/>
                  </a:cxn>
                  <a:cxn ang="0">
                    <a:pos x="390533" y="321439"/>
                  </a:cxn>
                  <a:cxn ang="0">
                    <a:pos x="251593" y="345876"/>
                  </a:cxn>
                  <a:cxn ang="0">
                    <a:pos x="488166" y="389110"/>
                  </a:cxn>
                  <a:cxn ang="0">
                    <a:pos x="538860" y="409788"/>
                  </a:cxn>
                  <a:cxn ang="0">
                    <a:pos x="535105" y="449263"/>
                  </a:cxn>
                </a:cxnLst>
                <a:pathLst>
                  <a:path w="405" h="239">
                    <a:moveTo>
                      <a:pt x="285" y="239"/>
                    </a:moveTo>
                    <a:cubicBezTo>
                      <a:pt x="190" y="225"/>
                      <a:pt x="95" y="232"/>
                      <a:pt x="0" y="231"/>
                    </a:cubicBezTo>
                    <a:cubicBezTo>
                      <a:pt x="0" y="223"/>
                      <a:pt x="0" y="216"/>
                      <a:pt x="0" y="208"/>
                    </a:cubicBezTo>
                    <a:cubicBezTo>
                      <a:pt x="96" y="188"/>
                      <a:pt x="181" y="140"/>
                      <a:pt x="265" y="92"/>
                    </a:cubicBezTo>
                    <a:cubicBezTo>
                      <a:pt x="310" y="67"/>
                      <a:pt x="351" y="37"/>
                      <a:pt x="387" y="0"/>
                    </a:cubicBezTo>
                    <a:cubicBezTo>
                      <a:pt x="404" y="6"/>
                      <a:pt x="405" y="7"/>
                      <a:pt x="395" y="20"/>
                    </a:cubicBezTo>
                    <a:cubicBezTo>
                      <a:pt x="377" y="45"/>
                      <a:pt x="352" y="64"/>
                      <a:pt x="328" y="83"/>
                    </a:cubicBezTo>
                    <a:cubicBezTo>
                      <a:pt x="297" y="111"/>
                      <a:pt x="254" y="125"/>
                      <a:pt x="232" y="164"/>
                    </a:cubicBezTo>
                    <a:cubicBezTo>
                      <a:pt x="228" y="173"/>
                      <a:pt x="218" y="175"/>
                      <a:pt x="208" y="171"/>
                    </a:cubicBezTo>
                    <a:cubicBezTo>
                      <a:pt x="183" y="162"/>
                      <a:pt x="162" y="177"/>
                      <a:pt x="134" y="184"/>
                    </a:cubicBezTo>
                    <a:cubicBezTo>
                      <a:pt x="176" y="218"/>
                      <a:pt x="220" y="199"/>
                      <a:pt x="260" y="207"/>
                    </a:cubicBezTo>
                    <a:cubicBezTo>
                      <a:pt x="270" y="209"/>
                      <a:pt x="280" y="211"/>
                      <a:pt x="287" y="218"/>
                    </a:cubicBezTo>
                    <a:cubicBezTo>
                      <a:pt x="294" y="224"/>
                      <a:pt x="306" y="233"/>
                      <a:pt x="285" y="239"/>
                    </a:cubicBezTo>
                    <a:close/>
                  </a:path>
                </a:pathLst>
              </a:custGeom>
              <a:solidFill>
                <a:srgbClr val="42626A"/>
              </a:solidFill>
              <a:ln w="9525">
                <a:noFill/>
              </a:ln>
            </p:spPr>
            <p:txBody>
              <a:bodyPr/>
              <a:p>
                <a:endParaRPr lang="zh-CN" altLang="en-US"/>
              </a:p>
            </p:txBody>
          </p:sp>
          <p:sp>
            <p:nvSpPr>
              <p:cNvPr id="23556" name="Freeform 10"/>
              <p:cNvSpPr/>
              <p:nvPr/>
            </p:nvSpPr>
            <p:spPr>
              <a:xfrm>
                <a:off x="1498600" y="3525838"/>
                <a:ext cx="893763" cy="566738"/>
              </a:xfrm>
              <a:custGeom>
                <a:avLst/>
                <a:gdLst/>
                <a:ahLst/>
                <a:cxnLst>
                  <a:cxn ang="0">
                    <a:pos x="0" y="306904"/>
                  </a:cxn>
                  <a:cxn ang="0">
                    <a:pos x="526849" y="7531"/>
                  </a:cxn>
                  <a:cxn ang="0">
                    <a:pos x="641627" y="3765"/>
                  </a:cxn>
                  <a:cxn ang="0">
                    <a:pos x="647272" y="45188"/>
                  </a:cxn>
                  <a:cxn ang="0">
                    <a:pos x="737589" y="171339"/>
                  </a:cxn>
                  <a:cxn ang="0">
                    <a:pos x="865538" y="261716"/>
                  </a:cxn>
                  <a:cxn ang="0">
                    <a:pos x="874946" y="327615"/>
                  </a:cxn>
                  <a:cxn ang="0">
                    <a:pos x="812853" y="321967"/>
                  </a:cxn>
                  <a:cxn ang="0">
                    <a:pos x="526849" y="235356"/>
                  </a:cxn>
                  <a:cxn ang="0">
                    <a:pos x="491099" y="233473"/>
                  </a:cxn>
                  <a:cxn ang="0">
                    <a:pos x="323636" y="316318"/>
                  </a:cxn>
                  <a:cxn ang="0">
                    <a:pos x="141120" y="350210"/>
                  </a:cxn>
                  <a:cxn ang="0">
                    <a:pos x="252135" y="350210"/>
                  </a:cxn>
                  <a:cxn ang="0">
                    <a:pos x="233319" y="395398"/>
                  </a:cxn>
                  <a:cxn ang="0">
                    <a:pos x="150528" y="515901"/>
                  </a:cxn>
                  <a:cxn ang="0">
                    <a:pos x="129830" y="551675"/>
                  </a:cxn>
                  <a:cxn ang="0">
                    <a:pos x="30105" y="472595"/>
                  </a:cxn>
                  <a:cxn ang="0">
                    <a:pos x="0" y="306904"/>
                  </a:cxn>
                </a:cxnLst>
                <a:pathLst>
                  <a:path w="475" h="301">
                    <a:moveTo>
                      <a:pt x="0" y="163"/>
                    </a:moveTo>
                    <a:cubicBezTo>
                      <a:pt x="64" y="59"/>
                      <a:pt x="167" y="22"/>
                      <a:pt x="280" y="4"/>
                    </a:cubicBezTo>
                    <a:cubicBezTo>
                      <a:pt x="300" y="0"/>
                      <a:pt x="321" y="2"/>
                      <a:pt x="341" y="2"/>
                    </a:cubicBezTo>
                    <a:cubicBezTo>
                      <a:pt x="348" y="9"/>
                      <a:pt x="345" y="16"/>
                      <a:pt x="344" y="24"/>
                    </a:cubicBezTo>
                    <a:cubicBezTo>
                      <a:pt x="343" y="75"/>
                      <a:pt x="344" y="75"/>
                      <a:pt x="392" y="91"/>
                    </a:cubicBezTo>
                    <a:cubicBezTo>
                      <a:pt x="419" y="100"/>
                      <a:pt x="440" y="119"/>
                      <a:pt x="460" y="139"/>
                    </a:cubicBezTo>
                    <a:cubicBezTo>
                      <a:pt x="468" y="149"/>
                      <a:pt x="475" y="162"/>
                      <a:pt x="465" y="174"/>
                    </a:cubicBezTo>
                    <a:cubicBezTo>
                      <a:pt x="453" y="189"/>
                      <a:pt x="441" y="180"/>
                      <a:pt x="432" y="171"/>
                    </a:cubicBezTo>
                    <a:cubicBezTo>
                      <a:pt x="388" y="132"/>
                      <a:pt x="339" y="112"/>
                      <a:pt x="280" y="125"/>
                    </a:cubicBezTo>
                    <a:cubicBezTo>
                      <a:pt x="273" y="127"/>
                      <a:pt x="267" y="125"/>
                      <a:pt x="261" y="124"/>
                    </a:cubicBezTo>
                    <a:cubicBezTo>
                      <a:pt x="212" y="115"/>
                      <a:pt x="192" y="124"/>
                      <a:pt x="172" y="168"/>
                    </a:cubicBezTo>
                    <a:cubicBezTo>
                      <a:pt x="144" y="193"/>
                      <a:pt x="106" y="171"/>
                      <a:pt x="75" y="186"/>
                    </a:cubicBezTo>
                    <a:cubicBezTo>
                      <a:pt x="95" y="190"/>
                      <a:pt x="114" y="172"/>
                      <a:pt x="134" y="186"/>
                    </a:cubicBezTo>
                    <a:cubicBezTo>
                      <a:pt x="140" y="198"/>
                      <a:pt x="135" y="206"/>
                      <a:pt x="124" y="210"/>
                    </a:cubicBezTo>
                    <a:cubicBezTo>
                      <a:pt x="94" y="221"/>
                      <a:pt x="80" y="242"/>
                      <a:pt x="80" y="274"/>
                    </a:cubicBezTo>
                    <a:cubicBezTo>
                      <a:pt x="80" y="281"/>
                      <a:pt x="76" y="288"/>
                      <a:pt x="69" y="293"/>
                    </a:cubicBezTo>
                    <a:cubicBezTo>
                      <a:pt x="26" y="301"/>
                      <a:pt x="12" y="291"/>
                      <a:pt x="16" y="251"/>
                    </a:cubicBezTo>
                    <a:cubicBezTo>
                      <a:pt x="19" y="219"/>
                      <a:pt x="12" y="191"/>
                      <a:pt x="0" y="163"/>
                    </a:cubicBezTo>
                    <a:close/>
                  </a:path>
                </a:pathLst>
              </a:custGeom>
              <a:solidFill>
                <a:srgbClr val="81B667"/>
              </a:solidFill>
              <a:ln w="9525">
                <a:noFill/>
              </a:ln>
            </p:spPr>
            <p:txBody>
              <a:bodyPr/>
              <a:p>
                <a:endParaRPr lang="zh-CN" altLang="en-US"/>
              </a:p>
            </p:txBody>
          </p:sp>
          <p:sp>
            <p:nvSpPr>
              <p:cNvPr id="23557" name="Freeform 13"/>
              <p:cNvSpPr/>
              <p:nvPr/>
            </p:nvSpPr>
            <p:spPr>
              <a:xfrm>
                <a:off x="1816100" y="3527425"/>
                <a:ext cx="712788" cy="433388"/>
              </a:xfrm>
              <a:custGeom>
                <a:avLst/>
                <a:gdLst/>
                <a:ahLst/>
                <a:cxnLst>
                  <a:cxn ang="0">
                    <a:pos x="5642" y="307140"/>
                  </a:cxn>
                  <a:cxn ang="0">
                    <a:pos x="142933" y="199735"/>
                  </a:cxn>
                  <a:cxn ang="0">
                    <a:pos x="246372" y="211041"/>
                  </a:cxn>
                  <a:cxn ang="0">
                    <a:pos x="500268" y="301487"/>
                  </a:cxn>
                  <a:cxn ang="0">
                    <a:pos x="545405" y="322214"/>
                  </a:cxn>
                  <a:cxn ang="0">
                    <a:pos x="532240" y="265685"/>
                  </a:cxn>
                  <a:cxn ang="0">
                    <a:pos x="393067" y="179008"/>
                  </a:cxn>
                  <a:cxn ang="0">
                    <a:pos x="315958" y="30148"/>
                  </a:cxn>
                  <a:cxn ang="0">
                    <a:pos x="323481" y="1884"/>
                  </a:cxn>
                  <a:cxn ang="0">
                    <a:pos x="338527" y="1884"/>
                  </a:cxn>
                  <a:cxn ang="0">
                    <a:pos x="496506" y="33917"/>
                  </a:cxn>
                  <a:cxn ang="0">
                    <a:pos x="656366" y="192198"/>
                  </a:cxn>
                  <a:cxn ang="0">
                    <a:pos x="677054" y="358016"/>
                  </a:cxn>
                  <a:cxn ang="0">
                    <a:pos x="451369" y="423966"/>
                  </a:cxn>
                  <a:cxn ang="0">
                    <a:pos x="376141" y="420197"/>
                  </a:cxn>
                  <a:cxn ang="0">
                    <a:pos x="88393" y="341057"/>
                  </a:cxn>
                  <a:cxn ang="0">
                    <a:pos x="5642" y="307140"/>
                  </a:cxn>
                </a:cxnLst>
                <a:pathLst>
                  <a:path w="379" h="230">
                    <a:moveTo>
                      <a:pt x="3" y="163"/>
                    </a:moveTo>
                    <a:cubicBezTo>
                      <a:pt x="0" y="134"/>
                      <a:pt x="50" y="92"/>
                      <a:pt x="76" y="106"/>
                    </a:cubicBezTo>
                    <a:cubicBezTo>
                      <a:pt x="96" y="117"/>
                      <a:pt x="112" y="116"/>
                      <a:pt x="131" y="112"/>
                    </a:cubicBezTo>
                    <a:cubicBezTo>
                      <a:pt x="185" y="102"/>
                      <a:pt x="226" y="128"/>
                      <a:pt x="266" y="160"/>
                    </a:cubicBezTo>
                    <a:cubicBezTo>
                      <a:pt x="272" y="166"/>
                      <a:pt x="278" y="182"/>
                      <a:pt x="290" y="171"/>
                    </a:cubicBezTo>
                    <a:cubicBezTo>
                      <a:pt x="301" y="161"/>
                      <a:pt x="291" y="147"/>
                      <a:pt x="283" y="141"/>
                    </a:cubicBezTo>
                    <a:cubicBezTo>
                      <a:pt x="260" y="124"/>
                      <a:pt x="241" y="101"/>
                      <a:pt x="209" y="95"/>
                    </a:cubicBezTo>
                    <a:cubicBezTo>
                      <a:pt x="169" y="87"/>
                      <a:pt x="153" y="54"/>
                      <a:pt x="168" y="16"/>
                    </a:cubicBezTo>
                    <a:cubicBezTo>
                      <a:pt x="170" y="11"/>
                      <a:pt x="171" y="6"/>
                      <a:pt x="172" y="1"/>
                    </a:cubicBezTo>
                    <a:cubicBezTo>
                      <a:pt x="175" y="0"/>
                      <a:pt x="177" y="0"/>
                      <a:pt x="180" y="1"/>
                    </a:cubicBezTo>
                    <a:cubicBezTo>
                      <a:pt x="204" y="24"/>
                      <a:pt x="235" y="17"/>
                      <a:pt x="264" y="18"/>
                    </a:cubicBezTo>
                    <a:cubicBezTo>
                      <a:pt x="304" y="35"/>
                      <a:pt x="328" y="67"/>
                      <a:pt x="349" y="102"/>
                    </a:cubicBezTo>
                    <a:cubicBezTo>
                      <a:pt x="353" y="131"/>
                      <a:pt x="379" y="158"/>
                      <a:pt x="360" y="190"/>
                    </a:cubicBezTo>
                    <a:cubicBezTo>
                      <a:pt x="320" y="200"/>
                      <a:pt x="280" y="214"/>
                      <a:pt x="240" y="225"/>
                    </a:cubicBezTo>
                    <a:cubicBezTo>
                      <a:pt x="226" y="229"/>
                      <a:pt x="213" y="230"/>
                      <a:pt x="200" y="223"/>
                    </a:cubicBezTo>
                    <a:cubicBezTo>
                      <a:pt x="151" y="200"/>
                      <a:pt x="103" y="178"/>
                      <a:pt x="47" y="181"/>
                    </a:cubicBezTo>
                    <a:cubicBezTo>
                      <a:pt x="30" y="182"/>
                      <a:pt x="13" y="180"/>
                      <a:pt x="3" y="163"/>
                    </a:cubicBezTo>
                    <a:close/>
                  </a:path>
                </a:pathLst>
              </a:custGeom>
              <a:solidFill>
                <a:srgbClr val="95C975"/>
              </a:solidFill>
              <a:ln w="9525">
                <a:noFill/>
              </a:ln>
            </p:spPr>
            <p:txBody>
              <a:bodyPr/>
              <a:p>
                <a:endParaRPr lang="zh-CN" altLang="en-US"/>
              </a:p>
            </p:txBody>
          </p:sp>
          <p:sp>
            <p:nvSpPr>
              <p:cNvPr id="23558" name="Freeform 18"/>
              <p:cNvSpPr/>
              <p:nvPr/>
            </p:nvSpPr>
            <p:spPr>
              <a:xfrm>
                <a:off x="1230313" y="3832225"/>
                <a:ext cx="514350" cy="358775"/>
              </a:xfrm>
              <a:custGeom>
                <a:avLst/>
                <a:gdLst/>
                <a:ahLst/>
                <a:cxnLst>
                  <a:cxn ang="0">
                    <a:pos x="268438" y="0"/>
                  </a:cxn>
                  <a:cxn ang="0">
                    <a:pos x="319122" y="135245"/>
                  </a:cxn>
                  <a:cxn ang="0">
                    <a:pos x="401718" y="234800"/>
                  </a:cxn>
                  <a:cxn ang="0">
                    <a:pos x="514350" y="293030"/>
                  </a:cxn>
                  <a:cxn ang="0">
                    <a:pos x="503086" y="324963"/>
                  </a:cxn>
                  <a:cxn ang="0">
                    <a:pos x="249666" y="296787"/>
                  </a:cxn>
                  <a:cxn ang="0">
                    <a:pos x="122017" y="328720"/>
                  </a:cxn>
                  <a:cxn ang="0">
                    <a:pos x="60070" y="349382"/>
                  </a:cxn>
                  <a:cxn ang="0">
                    <a:pos x="30035" y="358775"/>
                  </a:cxn>
                  <a:cxn ang="0">
                    <a:pos x="7508" y="330598"/>
                  </a:cxn>
                  <a:cxn ang="0">
                    <a:pos x="268438" y="0"/>
                  </a:cxn>
                </a:cxnLst>
                <a:pathLst>
                  <a:path w="274" h="191">
                    <a:moveTo>
                      <a:pt x="143" y="0"/>
                    </a:moveTo>
                    <a:cubicBezTo>
                      <a:pt x="171" y="17"/>
                      <a:pt x="177" y="41"/>
                      <a:pt x="170" y="72"/>
                    </a:cubicBezTo>
                    <a:cubicBezTo>
                      <a:pt x="159" y="118"/>
                      <a:pt x="166" y="125"/>
                      <a:pt x="214" y="125"/>
                    </a:cubicBezTo>
                    <a:cubicBezTo>
                      <a:pt x="239" y="125"/>
                      <a:pt x="263" y="128"/>
                      <a:pt x="274" y="156"/>
                    </a:cubicBezTo>
                    <a:cubicBezTo>
                      <a:pt x="274" y="163"/>
                      <a:pt x="273" y="168"/>
                      <a:pt x="268" y="173"/>
                    </a:cubicBezTo>
                    <a:cubicBezTo>
                      <a:pt x="223" y="170"/>
                      <a:pt x="180" y="154"/>
                      <a:pt x="133" y="158"/>
                    </a:cubicBezTo>
                    <a:cubicBezTo>
                      <a:pt x="109" y="160"/>
                      <a:pt x="86" y="163"/>
                      <a:pt x="65" y="175"/>
                    </a:cubicBezTo>
                    <a:cubicBezTo>
                      <a:pt x="54" y="180"/>
                      <a:pt x="43" y="181"/>
                      <a:pt x="32" y="186"/>
                    </a:cubicBezTo>
                    <a:cubicBezTo>
                      <a:pt x="27" y="189"/>
                      <a:pt x="22" y="191"/>
                      <a:pt x="16" y="191"/>
                    </a:cubicBezTo>
                    <a:cubicBezTo>
                      <a:pt x="8" y="189"/>
                      <a:pt x="0" y="187"/>
                      <a:pt x="4" y="176"/>
                    </a:cubicBezTo>
                    <a:cubicBezTo>
                      <a:pt x="57" y="122"/>
                      <a:pt x="96" y="58"/>
                      <a:pt x="143" y="0"/>
                    </a:cubicBezTo>
                    <a:close/>
                  </a:path>
                </a:pathLst>
              </a:custGeom>
              <a:solidFill>
                <a:srgbClr val="6FA367"/>
              </a:solidFill>
              <a:ln w="9525">
                <a:noFill/>
              </a:ln>
            </p:spPr>
            <p:txBody>
              <a:bodyPr/>
              <a:p>
                <a:endParaRPr lang="zh-CN" altLang="en-US"/>
              </a:p>
            </p:txBody>
          </p:sp>
          <p:sp>
            <p:nvSpPr>
              <p:cNvPr id="23559" name="Freeform 22"/>
              <p:cNvSpPr/>
              <p:nvPr/>
            </p:nvSpPr>
            <p:spPr>
              <a:xfrm>
                <a:off x="1063625" y="4164013"/>
                <a:ext cx="339725" cy="260350"/>
              </a:xfrm>
              <a:custGeom>
                <a:avLst/>
                <a:gdLst/>
                <a:ahLst/>
                <a:cxnLst>
                  <a:cxn ang="0">
                    <a:pos x="174554" y="0"/>
                  </a:cxn>
                  <a:cxn ang="0">
                    <a:pos x="206462" y="20603"/>
                  </a:cxn>
                  <a:cxn ang="0">
                    <a:pos x="189570" y="93651"/>
                  </a:cxn>
                  <a:cxn ang="0">
                    <a:pos x="227108" y="176064"/>
                  </a:cxn>
                  <a:cxn ang="0">
                    <a:pos x="332217" y="200413"/>
                  </a:cxn>
                  <a:cxn ang="0">
                    <a:pos x="339725" y="219143"/>
                  </a:cxn>
                  <a:cxn ang="0">
                    <a:pos x="123877" y="258476"/>
                  </a:cxn>
                  <a:cxn ang="0">
                    <a:pos x="75077" y="252857"/>
                  </a:cxn>
                  <a:cxn ang="0">
                    <a:pos x="16892" y="177937"/>
                  </a:cxn>
                  <a:cxn ang="0">
                    <a:pos x="144523" y="61809"/>
                  </a:cxn>
                  <a:cxn ang="0">
                    <a:pos x="137016" y="35587"/>
                  </a:cxn>
                  <a:cxn ang="0">
                    <a:pos x="174554" y="0"/>
                  </a:cxn>
                </a:cxnLst>
                <a:pathLst>
                  <a:path w="181" h="139">
                    <a:moveTo>
                      <a:pt x="93" y="0"/>
                    </a:moveTo>
                    <a:cubicBezTo>
                      <a:pt x="96" y="8"/>
                      <a:pt x="102" y="11"/>
                      <a:pt x="110" y="11"/>
                    </a:cubicBezTo>
                    <a:cubicBezTo>
                      <a:pt x="117" y="26"/>
                      <a:pt x="108" y="38"/>
                      <a:pt x="101" y="50"/>
                    </a:cubicBezTo>
                    <a:cubicBezTo>
                      <a:pt x="82" y="78"/>
                      <a:pt x="87" y="88"/>
                      <a:pt x="121" y="94"/>
                    </a:cubicBezTo>
                    <a:cubicBezTo>
                      <a:pt x="140" y="98"/>
                      <a:pt x="159" y="99"/>
                      <a:pt x="177" y="107"/>
                    </a:cubicBezTo>
                    <a:cubicBezTo>
                      <a:pt x="180" y="110"/>
                      <a:pt x="181" y="113"/>
                      <a:pt x="181" y="117"/>
                    </a:cubicBezTo>
                    <a:cubicBezTo>
                      <a:pt x="145" y="137"/>
                      <a:pt x="106" y="139"/>
                      <a:pt x="66" y="138"/>
                    </a:cubicBezTo>
                    <a:cubicBezTo>
                      <a:pt x="58" y="138"/>
                      <a:pt x="49" y="135"/>
                      <a:pt x="40" y="135"/>
                    </a:cubicBezTo>
                    <a:cubicBezTo>
                      <a:pt x="1" y="137"/>
                      <a:pt x="0" y="135"/>
                      <a:pt x="9" y="95"/>
                    </a:cubicBezTo>
                    <a:cubicBezTo>
                      <a:pt x="32" y="75"/>
                      <a:pt x="54" y="54"/>
                      <a:pt x="77" y="33"/>
                    </a:cubicBezTo>
                    <a:cubicBezTo>
                      <a:pt x="84" y="27"/>
                      <a:pt x="86" y="20"/>
                      <a:pt x="73" y="19"/>
                    </a:cubicBezTo>
                    <a:cubicBezTo>
                      <a:pt x="80" y="13"/>
                      <a:pt x="87" y="6"/>
                      <a:pt x="93" y="0"/>
                    </a:cubicBezTo>
                    <a:close/>
                  </a:path>
                </a:pathLst>
              </a:custGeom>
              <a:solidFill>
                <a:srgbClr val="589D8C"/>
              </a:solidFill>
              <a:ln w="9525">
                <a:noFill/>
              </a:ln>
            </p:spPr>
            <p:txBody>
              <a:bodyPr/>
              <a:p>
                <a:endParaRPr lang="zh-CN" altLang="en-US"/>
              </a:p>
            </p:txBody>
          </p:sp>
          <p:sp>
            <p:nvSpPr>
              <p:cNvPr id="23560" name="Freeform 27"/>
              <p:cNvSpPr/>
              <p:nvPr/>
            </p:nvSpPr>
            <p:spPr>
              <a:xfrm>
                <a:off x="2671763" y="3806825"/>
                <a:ext cx="153988" cy="158750"/>
              </a:xfrm>
              <a:custGeom>
                <a:avLst/>
                <a:gdLst/>
                <a:ahLst/>
                <a:cxnLst>
                  <a:cxn ang="0">
                    <a:pos x="153988" y="16808"/>
                  </a:cxn>
                  <a:cxn ang="0">
                    <a:pos x="78871" y="145676"/>
                  </a:cxn>
                  <a:cxn ang="0">
                    <a:pos x="33802" y="143808"/>
                  </a:cxn>
                  <a:cxn ang="0">
                    <a:pos x="35680" y="145676"/>
                  </a:cxn>
                  <a:cxn ang="0">
                    <a:pos x="78871" y="0"/>
                  </a:cxn>
                  <a:cxn ang="0">
                    <a:pos x="153988" y="16808"/>
                  </a:cxn>
                </a:cxnLst>
                <a:pathLst>
                  <a:path w="82" h="85">
                    <a:moveTo>
                      <a:pt x="82" y="9"/>
                    </a:moveTo>
                    <a:cubicBezTo>
                      <a:pt x="76" y="36"/>
                      <a:pt x="64" y="60"/>
                      <a:pt x="42" y="78"/>
                    </a:cubicBezTo>
                    <a:cubicBezTo>
                      <a:pt x="34" y="85"/>
                      <a:pt x="26" y="82"/>
                      <a:pt x="18" y="77"/>
                    </a:cubicBezTo>
                    <a:cubicBezTo>
                      <a:pt x="19" y="78"/>
                      <a:pt x="19" y="78"/>
                      <a:pt x="19" y="78"/>
                    </a:cubicBezTo>
                    <a:cubicBezTo>
                      <a:pt x="0" y="44"/>
                      <a:pt x="33" y="26"/>
                      <a:pt x="42" y="0"/>
                    </a:cubicBezTo>
                    <a:cubicBezTo>
                      <a:pt x="54" y="8"/>
                      <a:pt x="68" y="8"/>
                      <a:pt x="82" y="9"/>
                    </a:cubicBezTo>
                    <a:close/>
                  </a:path>
                </a:pathLst>
              </a:custGeom>
              <a:solidFill>
                <a:srgbClr val="ECEDEB"/>
              </a:solidFill>
              <a:ln w="9525">
                <a:noFill/>
              </a:ln>
            </p:spPr>
            <p:txBody>
              <a:bodyPr/>
              <a:p>
                <a:endParaRPr lang="zh-CN" altLang="en-US"/>
              </a:p>
            </p:txBody>
          </p:sp>
          <p:sp>
            <p:nvSpPr>
              <p:cNvPr id="23561" name="Freeform 31"/>
              <p:cNvSpPr/>
              <p:nvPr/>
            </p:nvSpPr>
            <p:spPr>
              <a:xfrm>
                <a:off x="2155825" y="3522663"/>
                <a:ext cx="157163" cy="87313"/>
              </a:xfrm>
              <a:custGeom>
                <a:avLst/>
                <a:gdLst/>
                <a:ahLst/>
                <a:cxnLst>
                  <a:cxn ang="0">
                    <a:pos x="157163" y="39012"/>
                  </a:cxn>
                  <a:cxn ang="0">
                    <a:pos x="0" y="7430"/>
                  </a:cxn>
                  <a:cxn ang="0">
                    <a:pos x="157163" y="39012"/>
                  </a:cxn>
                </a:cxnLst>
                <a:pathLst>
                  <a:path w="84" h="47">
                    <a:moveTo>
                      <a:pt x="84" y="21"/>
                    </a:moveTo>
                    <a:cubicBezTo>
                      <a:pt x="52" y="33"/>
                      <a:pt x="20" y="47"/>
                      <a:pt x="0" y="4"/>
                    </a:cubicBezTo>
                    <a:cubicBezTo>
                      <a:pt x="30" y="0"/>
                      <a:pt x="59" y="2"/>
                      <a:pt x="84" y="21"/>
                    </a:cubicBezTo>
                    <a:close/>
                  </a:path>
                </a:pathLst>
              </a:custGeom>
              <a:solidFill>
                <a:srgbClr val="81B667"/>
              </a:solidFill>
              <a:ln w="9525">
                <a:noFill/>
              </a:ln>
            </p:spPr>
            <p:txBody>
              <a:bodyPr/>
              <a:p>
                <a:endParaRPr lang="zh-CN" altLang="en-US"/>
              </a:p>
            </p:txBody>
          </p:sp>
          <p:sp>
            <p:nvSpPr>
              <p:cNvPr id="23562" name="Freeform 35"/>
              <p:cNvSpPr/>
              <p:nvPr/>
            </p:nvSpPr>
            <p:spPr>
              <a:xfrm>
                <a:off x="925513" y="4283075"/>
                <a:ext cx="801688" cy="425450"/>
              </a:xfrm>
              <a:custGeom>
                <a:avLst/>
                <a:gdLst/>
                <a:ahLst/>
                <a:cxnLst>
                  <a:cxn ang="0">
                    <a:pos x="82803" y="365209"/>
                  </a:cxn>
                  <a:cxn ang="0">
                    <a:pos x="24464" y="321911"/>
                  </a:cxn>
                  <a:cxn ang="0">
                    <a:pos x="60220" y="252257"/>
                  </a:cxn>
                  <a:cxn ang="0">
                    <a:pos x="223945" y="195782"/>
                  </a:cxn>
                  <a:cxn ang="0">
                    <a:pos x="481765" y="114833"/>
                  </a:cxn>
                  <a:cxn ang="0">
                    <a:pos x="553277" y="79065"/>
                  </a:cxn>
                  <a:cxn ang="0">
                    <a:pos x="643608" y="33885"/>
                  </a:cxn>
                  <a:cxn ang="0">
                    <a:pos x="765931" y="39532"/>
                  </a:cxn>
                  <a:cxn ang="0">
                    <a:pos x="733939" y="146836"/>
                  </a:cxn>
                  <a:cxn ang="0">
                    <a:pos x="470474" y="393447"/>
                  </a:cxn>
                  <a:cxn ang="0">
                    <a:pos x="359442" y="421684"/>
                  </a:cxn>
                  <a:cxn ang="0">
                    <a:pos x="82803" y="365209"/>
                  </a:cxn>
                </a:cxnLst>
                <a:pathLst>
                  <a:path w="426" h="226">
                    <a:moveTo>
                      <a:pt x="44" y="194"/>
                    </a:moveTo>
                    <a:cubicBezTo>
                      <a:pt x="48" y="168"/>
                      <a:pt x="25" y="177"/>
                      <a:pt x="13" y="171"/>
                    </a:cubicBezTo>
                    <a:cubicBezTo>
                      <a:pt x="0" y="148"/>
                      <a:pt x="17" y="141"/>
                      <a:pt x="32" y="134"/>
                    </a:cubicBezTo>
                    <a:cubicBezTo>
                      <a:pt x="60" y="122"/>
                      <a:pt x="89" y="111"/>
                      <a:pt x="119" y="104"/>
                    </a:cubicBezTo>
                    <a:cubicBezTo>
                      <a:pt x="166" y="92"/>
                      <a:pt x="209" y="70"/>
                      <a:pt x="256" y="61"/>
                    </a:cubicBezTo>
                    <a:cubicBezTo>
                      <a:pt x="271" y="58"/>
                      <a:pt x="282" y="49"/>
                      <a:pt x="294" y="42"/>
                    </a:cubicBezTo>
                    <a:cubicBezTo>
                      <a:pt x="309" y="33"/>
                      <a:pt x="325" y="23"/>
                      <a:pt x="342" y="18"/>
                    </a:cubicBezTo>
                    <a:cubicBezTo>
                      <a:pt x="364" y="11"/>
                      <a:pt x="389" y="0"/>
                      <a:pt x="407" y="21"/>
                    </a:cubicBezTo>
                    <a:cubicBezTo>
                      <a:pt x="426" y="44"/>
                      <a:pt x="401" y="61"/>
                      <a:pt x="390" y="78"/>
                    </a:cubicBezTo>
                    <a:cubicBezTo>
                      <a:pt x="352" y="132"/>
                      <a:pt x="304" y="173"/>
                      <a:pt x="250" y="209"/>
                    </a:cubicBezTo>
                    <a:cubicBezTo>
                      <a:pt x="231" y="221"/>
                      <a:pt x="210" y="218"/>
                      <a:pt x="191" y="224"/>
                    </a:cubicBezTo>
                    <a:cubicBezTo>
                      <a:pt x="140" y="226"/>
                      <a:pt x="93" y="206"/>
                      <a:pt x="44" y="194"/>
                    </a:cubicBezTo>
                    <a:close/>
                  </a:path>
                </a:pathLst>
              </a:custGeom>
              <a:solidFill>
                <a:srgbClr val="609DA0"/>
              </a:solidFill>
              <a:ln w="9525">
                <a:noFill/>
              </a:ln>
            </p:spPr>
            <p:txBody>
              <a:bodyPr/>
              <a:p>
                <a:endParaRPr lang="zh-CN" altLang="en-US"/>
              </a:p>
            </p:txBody>
          </p:sp>
          <p:sp>
            <p:nvSpPr>
              <p:cNvPr id="23563" name="Freeform 39"/>
              <p:cNvSpPr/>
              <p:nvPr/>
            </p:nvSpPr>
            <p:spPr>
              <a:xfrm>
                <a:off x="2433638" y="3956050"/>
                <a:ext cx="260350" cy="468313"/>
              </a:xfrm>
              <a:custGeom>
                <a:avLst/>
                <a:gdLst/>
                <a:ahLst/>
                <a:cxnLst>
                  <a:cxn ang="0">
                    <a:pos x="170444" y="39496"/>
                  </a:cxn>
                  <a:cxn ang="0">
                    <a:pos x="200413" y="41377"/>
                  </a:cxn>
                  <a:cxn ang="0">
                    <a:pos x="230381" y="95919"/>
                  </a:cxn>
                  <a:cxn ang="0">
                    <a:pos x="247238" y="274593"/>
                  </a:cxn>
                  <a:cxn ang="0">
                    <a:pos x="134857" y="327254"/>
                  </a:cxn>
                  <a:cxn ang="0">
                    <a:pos x="93651" y="436339"/>
                  </a:cxn>
                  <a:cxn ang="0">
                    <a:pos x="28095" y="426935"/>
                  </a:cxn>
                  <a:cxn ang="0">
                    <a:pos x="16857" y="63946"/>
                  </a:cxn>
                  <a:cxn ang="0">
                    <a:pos x="52444" y="11284"/>
                  </a:cxn>
                  <a:cxn ang="0">
                    <a:pos x="170444" y="39496"/>
                  </a:cxn>
                </a:cxnLst>
                <a:pathLst>
                  <a:path w="139" h="249">
                    <a:moveTo>
                      <a:pt x="91" y="21"/>
                    </a:moveTo>
                    <a:cubicBezTo>
                      <a:pt x="96" y="21"/>
                      <a:pt x="101" y="21"/>
                      <a:pt x="107" y="22"/>
                    </a:cubicBezTo>
                    <a:cubicBezTo>
                      <a:pt x="112" y="32"/>
                      <a:pt x="118" y="41"/>
                      <a:pt x="123" y="51"/>
                    </a:cubicBezTo>
                    <a:cubicBezTo>
                      <a:pt x="137" y="82"/>
                      <a:pt x="120" y="114"/>
                      <a:pt x="132" y="146"/>
                    </a:cubicBezTo>
                    <a:cubicBezTo>
                      <a:pt x="139" y="165"/>
                      <a:pt x="106" y="180"/>
                      <a:pt x="72" y="174"/>
                    </a:cubicBezTo>
                    <a:cubicBezTo>
                      <a:pt x="79" y="199"/>
                      <a:pt x="75" y="221"/>
                      <a:pt x="50" y="232"/>
                    </a:cubicBezTo>
                    <a:cubicBezTo>
                      <a:pt x="38" y="237"/>
                      <a:pt x="24" y="249"/>
                      <a:pt x="15" y="227"/>
                    </a:cubicBezTo>
                    <a:cubicBezTo>
                      <a:pt x="24" y="162"/>
                      <a:pt x="12" y="98"/>
                      <a:pt x="9" y="34"/>
                    </a:cubicBezTo>
                    <a:cubicBezTo>
                      <a:pt x="8" y="21"/>
                      <a:pt x="0" y="0"/>
                      <a:pt x="28" y="6"/>
                    </a:cubicBezTo>
                    <a:cubicBezTo>
                      <a:pt x="46" y="25"/>
                      <a:pt x="64" y="40"/>
                      <a:pt x="91" y="21"/>
                    </a:cubicBezTo>
                    <a:close/>
                  </a:path>
                </a:pathLst>
              </a:custGeom>
              <a:solidFill>
                <a:srgbClr val="A5D078"/>
              </a:solidFill>
              <a:ln w="9525">
                <a:noFill/>
              </a:ln>
            </p:spPr>
            <p:txBody>
              <a:bodyPr/>
              <a:p>
                <a:endParaRPr lang="zh-CN" altLang="en-US"/>
              </a:p>
            </p:txBody>
          </p:sp>
          <p:sp>
            <p:nvSpPr>
              <p:cNvPr id="23564" name="Freeform 41"/>
              <p:cNvSpPr/>
              <p:nvPr/>
            </p:nvSpPr>
            <p:spPr>
              <a:xfrm>
                <a:off x="1284288" y="4181475"/>
                <a:ext cx="531813" cy="527050"/>
              </a:xfrm>
              <a:custGeom>
                <a:avLst/>
                <a:gdLst/>
                <a:ahLst/>
                <a:cxnLst>
                  <a:cxn ang="0">
                    <a:pos x="0" y="523285"/>
                  </a:cxn>
                  <a:cxn ang="0">
                    <a:pos x="394631" y="193879"/>
                  </a:cxn>
                  <a:cxn ang="0">
                    <a:pos x="400269" y="154350"/>
                  </a:cxn>
                  <a:cxn ang="0">
                    <a:pos x="358926" y="139291"/>
                  </a:cxn>
                  <a:cxn ang="0">
                    <a:pos x="206711" y="193879"/>
                  </a:cxn>
                  <a:cxn ang="0">
                    <a:pos x="129664" y="233407"/>
                  </a:cxn>
                  <a:cxn ang="0">
                    <a:pos x="116510" y="190114"/>
                  </a:cxn>
                  <a:cxn ang="0">
                    <a:pos x="114631" y="190114"/>
                  </a:cxn>
                  <a:cxn ang="0">
                    <a:pos x="150335" y="146821"/>
                  </a:cxn>
                  <a:cxn ang="0">
                    <a:pos x="315705" y="52705"/>
                  </a:cxn>
                  <a:cxn ang="0">
                    <a:pos x="358926" y="47058"/>
                  </a:cxn>
                  <a:cxn ang="0">
                    <a:pos x="430336" y="26352"/>
                  </a:cxn>
                  <a:cxn ang="0">
                    <a:pos x="526175" y="45175"/>
                  </a:cxn>
                  <a:cxn ang="0">
                    <a:pos x="488591" y="150585"/>
                  </a:cxn>
                  <a:cxn ang="0">
                    <a:pos x="466041" y="188232"/>
                  </a:cxn>
                  <a:cxn ang="0">
                    <a:pos x="225503" y="463051"/>
                  </a:cxn>
                  <a:cxn ang="0">
                    <a:pos x="116510" y="527050"/>
                  </a:cxn>
                  <a:cxn ang="0">
                    <a:pos x="0" y="523285"/>
                  </a:cxn>
                </a:cxnLst>
                <a:pathLst>
                  <a:path w="283" h="280">
                    <a:moveTo>
                      <a:pt x="0" y="278"/>
                    </a:moveTo>
                    <a:cubicBezTo>
                      <a:pt x="92" y="245"/>
                      <a:pt x="154" y="178"/>
                      <a:pt x="210" y="103"/>
                    </a:cubicBezTo>
                    <a:cubicBezTo>
                      <a:pt x="215" y="96"/>
                      <a:pt x="217" y="90"/>
                      <a:pt x="213" y="82"/>
                    </a:cubicBezTo>
                    <a:cubicBezTo>
                      <a:pt x="208" y="72"/>
                      <a:pt x="200" y="75"/>
                      <a:pt x="191" y="74"/>
                    </a:cubicBezTo>
                    <a:cubicBezTo>
                      <a:pt x="159" y="72"/>
                      <a:pt x="135" y="90"/>
                      <a:pt x="110" y="103"/>
                    </a:cubicBezTo>
                    <a:cubicBezTo>
                      <a:pt x="96" y="110"/>
                      <a:pt x="86" y="123"/>
                      <a:pt x="69" y="124"/>
                    </a:cubicBezTo>
                    <a:cubicBezTo>
                      <a:pt x="64" y="118"/>
                      <a:pt x="68" y="108"/>
                      <a:pt x="62" y="101"/>
                    </a:cubicBezTo>
                    <a:cubicBezTo>
                      <a:pt x="61" y="101"/>
                      <a:pt x="61" y="101"/>
                      <a:pt x="61" y="101"/>
                    </a:cubicBezTo>
                    <a:cubicBezTo>
                      <a:pt x="58" y="86"/>
                      <a:pt x="70" y="81"/>
                      <a:pt x="80" y="78"/>
                    </a:cubicBezTo>
                    <a:cubicBezTo>
                      <a:pt x="114" y="68"/>
                      <a:pt x="142" y="49"/>
                      <a:pt x="168" y="28"/>
                    </a:cubicBezTo>
                    <a:cubicBezTo>
                      <a:pt x="175" y="25"/>
                      <a:pt x="183" y="24"/>
                      <a:pt x="191" y="25"/>
                    </a:cubicBezTo>
                    <a:cubicBezTo>
                      <a:pt x="206" y="30"/>
                      <a:pt x="218" y="23"/>
                      <a:pt x="229" y="14"/>
                    </a:cubicBezTo>
                    <a:cubicBezTo>
                      <a:pt x="250" y="0"/>
                      <a:pt x="267" y="2"/>
                      <a:pt x="280" y="24"/>
                    </a:cubicBezTo>
                    <a:cubicBezTo>
                      <a:pt x="283" y="46"/>
                      <a:pt x="273" y="64"/>
                      <a:pt x="260" y="80"/>
                    </a:cubicBezTo>
                    <a:cubicBezTo>
                      <a:pt x="255" y="86"/>
                      <a:pt x="250" y="92"/>
                      <a:pt x="248" y="100"/>
                    </a:cubicBezTo>
                    <a:cubicBezTo>
                      <a:pt x="228" y="168"/>
                      <a:pt x="179" y="211"/>
                      <a:pt x="120" y="246"/>
                    </a:cubicBezTo>
                    <a:cubicBezTo>
                      <a:pt x="100" y="256"/>
                      <a:pt x="83" y="271"/>
                      <a:pt x="62" y="280"/>
                    </a:cubicBezTo>
                    <a:cubicBezTo>
                      <a:pt x="41" y="279"/>
                      <a:pt x="21" y="279"/>
                      <a:pt x="0" y="278"/>
                    </a:cubicBezTo>
                    <a:close/>
                  </a:path>
                </a:pathLst>
              </a:custGeom>
              <a:solidFill>
                <a:srgbClr val="5B8B86"/>
              </a:solidFill>
              <a:ln w="9525">
                <a:noFill/>
              </a:ln>
            </p:spPr>
            <p:txBody>
              <a:bodyPr/>
              <a:p>
                <a:endParaRPr lang="zh-CN" altLang="en-US"/>
              </a:p>
            </p:txBody>
          </p:sp>
          <p:sp>
            <p:nvSpPr>
              <p:cNvPr id="23565" name="Freeform 43"/>
              <p:cNvSpPr/>
              <p:nvPr/>
            </p:nvSpPr>
            <p:spPr>
              <a:xfrm>
                <a:off x="2444750" y="4052888"/>
                <a:ext cx="293688" cy="447675"/>
              </a:xfrm>
              <a:custGeom>
                <a:avLst/>
                <a:gdLst/>
                <a:ahLst/>
                <a:cxnLst>
                  <a:cxn ang="0">
                    <a:pos x="30121" y="349863"/>
                  </a:cxn>
                  <a:cxn ang="0">
                    <a:pos x="97896" y="225718"/>
                  </a:cxn>
                  <a:cxn ang="0">
                    <a:pos x="116722" y="199384"/>
                  </a:cxn>
                  <a:cxn ang="0">
                    <a:pos x="144961" y="208789"/>
                  </a:cxn>
                  <a:cxn ang="0">
                    <a:pos x="212735" y="199384"/>
                  </a:cxn>
                  <a:cxn ang="0">
                    <a:pos x="203322" y="144836"/>
                  </a:cxn>
                  <a:cxn ang="0">
                    <a:pos x="186378" y="120383"/>
                  </a:cxn>
                  <a:cxn ang="0">
                    <a:pos x="220266" y="0"/>
                  </a:cxn>
                  <a:cxn ang="0">
                    <a:pos x="193909" y="364911"/>
                  </a:cxn>
                  <a:cxn ang="0">
                    <a:pos x="56478" y="438270"/>
                  </a:cxn>
                  <a:cxn ang="0">
                    <a:pos x="5647" y="423222"/>
                  </a:cxn>
                  <a:cxn ang="0">
                    <a:pos x="30121" y="349863"/>
                  </a:cxn>
                </a:cxnLst>
                <a:pathLst>
                  <a:path w="156" h="238">
                    <a:moveTo>
                      <a:pt x="16" y="186"/>
                    </a:moveTo>
                    <a:cubicBezTo>
                      <a:pt x="41" y="171"/>
                      <a:pt x="81" y="165"/>
                      <a:pt x="52" y="120"/>
                    </a:cubicBezTo>
                    <a:cubicBezTo>
                      <a:pt x="50" y="119"/>
                      <a:pt x="58" y="110"/>
                      <a:pt x="62" y="106"/>
                    </a:cubicBezTo>
                    <a:cubicBezTo>
                      <a:pt x="68" y="101"/>
                      <a:pt x="73" y="104"/>
                      <a:pt x="77" y="111"/>
                    </a:cubicBezTo>
                    <a:cubicBezTo>
                      <a:pt x="92" y="136"/>
                      <a:pt x="103" y="113"/>
                      <a:pt x="113" y="106"/>
                    </a:cubicBezTo>
                    <a:cubicBezTo>
                      <a:pt x="128" y="96"/>
                      <a:pt x="122" y="85"/>
                      <a:pt x="108" y="77"/>
                    </a:cubicBezTo>
                    <a:cubicBezTo>
                      <a:pt x="102" y="74"/>
                      <a:pt x="93" y="67"/>
                      <a:pt x="99" y="64"/>
                    </a:cubicBezTo>
                    <a:cubicBezTo>
                      <a:pt x="128" y="48"/>
                      <a:pt x="106" y="20"/>
                      <a:pt x="117" y="0"/>
                    </a:cubicBezTo>
                    <a:cubicBezTo>
                      <a:pt x="156" y="69"/>
                      <a:pt x="155" y="144"/>
                      <a:pt x="103" y="194"/>
                    </a:cubicBezTo>
                    <a:cubicBezTo>
                      <a:pt x="83" y="214"/>
                      <a:pt x="59" y="228"/>
                      <a:pt x="30" y="233"/>
                    </a:cubicBezTo>
                    <a:cubicBezTo>
                      <a:pt x="20" y="235"/>
                      <a:pt x="9" y="238"/>
                      <a:pt x="3" y="225"/>
                    </a:cubicBezTo>
                    <a:cubicBezTo>
                      <a:pt x="0" y="210"/>
                      <a:pt x="4" y="196"/>
                      <a:pt x="16" y="186"/>
                    </a:cubicBezTo>
                    <a:close/>
                  </a:path>
                </a:pathLst>
              </a:custGeom>
              <a:solidFill>
                <a:srgbClr val="B5D78F"/>
              </a:solidFill>
              <a:ln w="9525">
                <a:noFill/>
              </a:ln>
            </p:spPr>
            <p:txBody>
              <a:bodyPr/>
              <a:p>
                <a:endParaRPr lang="zh-CN" altLang="en-US"/>
              </a:p>
            </p:txBody>
          </p:sp>
          <p:sp>
            <p:nvSpPr>
              <p:cNvPr id="23566" name="Freeform 44"/>
              <p:cNvSpPr/>
              <p:nvPr/>
            </p:nvSpPr>
            <p:spPr>
              <a:xfrm>
                <a:off x="1503363" y="4525963"/>
                <a:ext cx="942975" cy="219075"/>
              </a:xfrm>
              <a:custGeom>
                <a:avLst/>
                <a:gdLst/>
                <a:ahLst/>
                <a:cxnLst>
                  <a:cxn ang="0">
                    <a:pos x="942975" y="20774"/>
                  </a:cxn>
                  <a:cxn ang="0">
                    <a:pos x="659331" y="118980"/>
                  </a:cxn>
                  <a:cxn ang="0">
                    <a:pos x="231047" y="209632"/>
                  </a:cxn>
                  <a:cxn ang="0">
                    <a:pos x="63866" y="198300"/>
                  </a:cxn>
                  <a:cxn ang="0">
                    <a:pos x="9392" y="124646"/>
                  </a:cxn>
                  <a:cxn ang="0">
                    <a:pos x="69502" y="115203"/>
                  </a:cxn>
                  <a:cxn ang="0">
                    <a:pos x="392593" y="118980"/>
                  </a:cxn>
                  <a:cxn ang="0">
                    <a:pos x="589828" y="79320"/>
                  </a:cxn>
                  <a:cxn ang="0">
                    <a:pos x="865959" y="1888"/>
                  </a:cxn>
                  <a:cxn ang="0">
                    <a:pos x="933582" y="13220"/>
                  </a:cxn>
                  <a:cxn ang="0">
                    <a:pos x="942975" y="20774"/>
                  </a:cxn>
                </a:cxnLst>
                <a:pathLst>
                  <a:path w="502" h="116">
                    <a:moveTo>
                      <a:pt x="502" y="11"/>
                    </a:moveTo>
                    <a:cubicBezTo>
                      <a:pt x="455" y="39"/>
                      <a:pt x="402" y="51"/>
                      <a:pt x="351" y="63"/>
                    </a:cubicBezTo>
                    <a:cubicBezTo>
                      <a:pt x="276" y="82"/>
                      <a:pt x="201" y="103"/>
                      <a:pt x="123" y="111"/>
                    </a:cubicBezTo>
                    <a:cubicBezTo>
                      <a:pt x="93" y="116"/>
                      <a:pt x="64" y="109"/>
                      <a:pt x="34" y="105"/>
                    </a:cubicBezTo>
                    <a:cubicBezTo>
                      <a:pt x="14" y="103"/>
                      <a:pt x="0" y="89"/>
                      <a:pt x="5" y="66"/>
                    </a:cubicBezTo>
                    <a:cubicBezTo>
                      <a:pt x="14" y="56"/>
                      <a:pt x="25" y="56"/>
                      <a:pt x="37" y="61"/>
                    </a:cubicBezTo>
                    <a:cubicBezTo>
                      <a:pt x="94" y="83"/>
                      <a:pt x="151" y="79"/>
                      <a:pt x="209" y="63"/>
                    </a:cubicBezTo>
                    <a:cubicBezTo>
                      <a:pt x="244" y="54"/>
                      <a:pt x="279" y="49"/>
                      <a:pt x="314" y="42"/>
                    </a:cubicBezTo>
                    <a:cubicBezTo>
                      <a:pt x="364" y="33"/>
                      <a:pt x="411" y="12"/>
                      <a:pt x="461" y="1"/>
                    </a:cubicBezTo>
                    <a:cubicBezTo>
                      <a:pt x="473" y="1"/>
                      <a:pt x="486" y="0"/>
                      <a:pt x="497" y="7"/>
                    </a:cubicBezTo>
                    <a:cubicBezTo>
                      <a:pt x="499" y="8"/>
                      <a:pt x="500" y="10"/>
                      <a:pt x="502" y="11"/>
                    </a:cubicBezTo>
                    <a:close/>
                  </a:path>
                </a:pathLst>
              </a:custGeom>
              <a:solidFill>
                <a:srgbClr val="65949B"/>
              </a:solidFill>
              <a:ln w="9525">
                <a:noFill/>
              </a:ln>
            </p:spPr>
            <p:txBody>
              <a:bodyPr/>
              <a:p>
                <a:endParaRPr lang="zh-CN" altLang="en-US"/>
              </a:p>
            </p:txBody>
          </p:sp>
          <p:sp>
            <p:nvSpPr>
              <p:cNvPr id="23567" name="Freeform 46"/>
              <p:cNvSpPr/>
              <p:nvPr/>
            </p:nvSpPr>
            <p:spPr>
              <a:xfrm>
                <a:off x="1401763" y="4627563"/>
                <a:ext cx="331788" cy="141288"/>
              </a:xfrm>
              <a:custGeom>
                <a:avLst/>
                <a:gdLst/>
                <a:ahLst/>
                <a:cxnLst>
                  <a:cxn ang="0">
                    <a:pos x="114345" y="20722"/>
                  </a:cxn>
                  <a:cxn ang="0">
                    <a:pos x="213693" y="92308"/>
                  </a:cxn>
                  <a:cxn ang="0">
                    <a:pos x="331788" y="107378"/>
                  </a:cxn>
                  <a:cxn ang="0">
                    <a:pos x="93725" y="101727"/>
                  </a:cxn>
                  <a:cxn ang="0">
                    <a:pos x="0" y="81005"/>
                  </a:cxn>
                  <a:cxn ang="0">
                    <a:pos x="101223" y="5651"/>
                  </a:cxn>
                  <a:cxn ang="0">
                    <a:pos x="114345" y="20722"/>
                  </a:cxn>
                </a:cxnLst>
                <a:pathLst>
                  <a:path w="177" h="75">
                    <a:moveTo>
                      <a:pt x="61" y="11"/>
                    </a:moveTo>
                    <a:cubicBezTo>
                      <a:pt x="68" y="38"/>
                      <a:pt x="86" y="51"/>
                      <a:pt x="114" y="49"/>
                    </a:cubicBezTo>
                    <a:cubicBezTo>
                      <a:pt x="135" y="48"/>
                      <a:pt x="157" y="50"/>
                      <a:pt x="177" y="57"/>
                    </a:cubicBezTo>
                    <a:cubicBezTo>
                      <a:pt x="135" y="75"/>
                      <a:pt x="93" y="56"/>
                      <a:pt x="50" y="54"/>
                    </a:cubicBezTo>
                    <a:cubicBezTo>
                      <a:pt x="34" y="53"/>
                      <a:pt x="15" y="55"/>
                      <a:pt x="0" y="43"/>
                    </a:cubicBezTo>
                    <a:cubicBezTo>
                      <a:pt x="10" y="19"/>
                      <a:pt x="35" y="15"/>
                      <a:pt x="54" y="3"/>
                    </a:cubicBezTo>
                    <a:cubicBezTo>
                      <a:pt x="62" y="0"/>
                      <a:pt x="63" y="4"/>
                      <a:pt x="61" y="11"/>
                    </a:cubicBezTo>
                    <a:close/>
                  </a:path>
                </a:pathLst>
              </a:custGeom>
              <a:solidFill>
                <a:srgbClr val="7BA8B5"/>
              </a:solidFill>
              <a:ln w="9525">
                <a:noFill/>
              </a:ln>
            </p:spPr>
            <p:txBody>
              <a:bodyPr/>
              <a:p>
                <a:endParaRPr lang="zh-CN" altLang="en-US"/>
              </a:p>
            </p:txBody>
          </p:sp>
          <p:sp>
            <p:nvSpPr>
              <p:cNvPr id="23568" name="Freeform 48"/>
              <p:cNvSpPr/>
              <p:nvPr/>
            </p:nvSpPr>
            <p:spPr>
              <a:xfrm>
                <a:off x="2414588" y="4418013"/>
                <a:ext cx="223838" cy="128588"/>
              </a:xfrm>
              <a:custGeom>
                <a:avLst/>
                <a:gdLst/>
                <a:ahLst/>
                <a:cxnLst>
                  <a:cxn ang="0">
                    <a:pos x="45143" y="55907"/>
                  </a:cxn>
                  <a:cxn ang="0">
                    <a:pos x="223838" y="0"/>
                  </a:cxn>
                  <a:cxn ang="0">
                    <a:pos x="31976" y="128588"/>
                  </a:cxn>
                  <a:cxn ang="0">
                    <a:pos x="26333" y="126724"/>
                  </a:cxn>
                  <a:cxn ang="0">
                    <a:pos x="45143" y="55907"/>
                  </a:cxn>
                </a:cxnLst>
                <a:pathLst>
                  <a:path w="119" h="69">
                    <a:moveTo>
                      <a:pt x="24" y="30"/>
                    </a:moveTo>
                    <a:cubicBezTo>
                      <a:pt x="60" y="34"/>
                      <a:pt x="88" y="13"/>
                      <a:pt x="119" y="0"/>
                    </a:cubicBezTo>
                    <a:cubicBezTo>
                      <a:pt x="97" y="40"/>
                      <a:pt x="57" y="55"/>
                      <a:pt x="17" y="69"/>
                    </a:cubicBezTo>
                    <a:cubicBezTo>
                      <a:pt x="14" y="68"/>
                      <a:pt x="14" y="68"/>
                      <a:pt x="14" y="68"/>
                    </a:cubicBezTo>
                    <a:cubicBezTo>
                      <a:pt x="7" y="53"/>
                      <a:pt x="0" y="37"/>
                      <a:pt x="24" y="30"/>
                    </a:cubicBezTo>
                    <a:close/>
                  </a:path>
                </a:pathLst>
              </a:custGeom>
              <a:solidFill>
                <a:srgbClr val="93BD8E"/>
              </a:solidFill>
              <a:ln w="9525">
                <a:noFill/>
              </a:ln>
            </p:spPr>
            <p:txBody>
              <a:bodyPr/>
              <a:p>
                <a:endParaRPr lang="zh-CN" altLang="en-US"/>
              </a:p>
            </p:txBody>
          </p:sp>
          <p:sp>
            <p:nvSpPr>
              <p:cNvPr id="23569" name="Freeform 50"/>
              <p:cNvSpPr/>
              <p:nvPr/>
            </p:nvSpPr>
            <p:spPr>
              <a:xfrm>
                <a:off x="696913" y="4341813"/>
                <a:ext cx="742950" cy="265113"/>
              </a:xfrm>
              <a:custGeom>
                <a:avLst/>
                <a:gdLst/>
                <a:ahLst/>
                <a:cxnLst>
                  <a:cxn ang="0">
                    <a:pos x="705332" y="30083"/>
                  </a:cxn>
                  <a:cxn ang="0">
                    <a:pos x="718498" y="73329"/>
                  </a:cxn>
                  <a:cxn ang="0">
                    <a:pos x="541695" y="139137"/>
                  </a:cxn>
                  <a:cxn ang="0">
                    <a:pos x="347963" y="193664"/>
                  </a:cxn>
                  <a:cxn ang="0">
                    <a:pos x="253919" y="263232"/>
                  </a:cxn>
                  <a:cxn ang="0">
                    <a:pos x="90282" y="263232"/>
                  </a:cxn>
                  <a:cxn ang="0">
                    <a:pos x="0" y="206825"/>
                  </a:cxn>
                  <a:cxn ang="0">
                    <a:pos x="174922" y="167340"/>
                  </a:cxn>
                  <a:cxn ang="0">
                    <a:pos x="199373" y="161700"/>
                  </a:cxn>
                  <a:cxn ang="0">
                    <a:pos x="383700" y="0"/>
                  </a:cxn>
                  <a:cxn ang="0">
                    <a:pos x="389343" y="62047"/>
                  </a:cxn>
                  <a:cxn ang="0">
                    <a:pos x="705332" y="30083"/>
                  </a:cxn>
                </a:cxnLst>
                <a:pathLst>
                  <a:path w="395" h="141">
                    <a:moveTo>
                      <a:pt x="375" y="16"/>
                    </a:moveTo>
                    <a:cubicBezTo>
                      <a:pt x="395" y="18"/>
                      <a:pt x="387" y="29"/>
                      <a:pt x="382" y="39"/>
                    </a:cubicBezTo>
                    <a:cubicBezTo>
                      <a:pt x="352" y="55"/>
                      <a:pt x="317" y="65"/>
                      <a:pt x="288" y="74"/>
                    </a:cubicBezTo>
                    <a:cubicBezTo>
                      <a:pt x="256" y="85"/>
                      <a:pt x="219" y="94"/>
                      <a:pt x="185" y="103"/>
                    </a:cubicBezTo>
                    <a:cubicBezTo>
                      <a:pt x="166" y="108"/>
                      <a:pt x="136" y="106"/>
                      <a:pt x="135" y="140"/>
                    </a:cubicBezTo>
                    <a:cubicBezTo>
                      <a:pt x="106" y="140"/>
                      <a:pt x="77" y="139"/>
                      <a:pt x="48" y="140"/>
                    </a:cubicBezTo>
                    <a:cubicBezTo>
                      <a:pt x="25" y="141"/>
                      <a:pt x="21" y="114"/>
                      <a:pt x="0" y="110"/>
                    </a:cubicBezTo>
                    <a:cubicBezTo>
                      <a:pt x="31" y="98"/>
                      <a:pt x="56" y="70"/>
                      <a:pt x="93" y="89"/>
                    </a:cubicBezTo>
                    <a:cubicBezTo>
                      <a:pt x="98" y="91"/>
                      <a:pt x="104" y="91"/>
                      <a:pt x="106" y="86"/>
                    </a:cubicBezTo>
                    <a:cubicBezTo>
                      <a:pt x="123" y="39"/>
                      <a:pt x="172" y="29"/>
                      <a:pt x="204" y="0"/>
                    </a:cubicBezTo>
                    <a:cubicBezTo>
                      <a:pt x="213" y="11"/>
                      <a:pt x="203" y="23"/>
                      <a:pt x="207" y="33"/>
                    </a:cubicBezTo>
                    <a:cubicBezTo>
                      <a:pt x="263" y="28"/>
                      <a:pt x="321" y="41"/>
                      <a:pt x="375" y="16"/>
                    </a:cubicBezTo>
                    <a:close/>
                  </a:path>
                </a:pathLst>
              </a:custGeom>
              <a:solidFill>
                <a:srgbClr val="448184"/>
              </a:solidFill>
              <a:ln w="9525">
                <a:noFill/>
              </a:ln>
            </p:spPr>
            <p:txBody>
              <a:bodyPr/>
              <a:p>
                <a:endParaRPr lang="zh-CN" altLang="en-US"/>
              </a:p>
            </p:txBody>
          </p:sp>
          <p:sp>
            <p:nvSpPr>
              <p:cNvPr id="23570" name="Freeform 71"/>
              <p:cNvSpPr/>
              <p:nvPr/>
            </p:nvSpPr>
            <p:spPr>
              <a:xfrm>
                <a:off x="1606550" y="3840163"/>
                <a:ext cx="571500" cy="309563"/>
              </a:xfrm>
              <a:custGeom>
                <a:avLst/>
                <a:gdLst/>
                <a:ahLst/>
                <a:cxnLst>
                  <a:cxn ang="0">
                    <a:pos x="127835" y="285173"/>
                  </a:cxn>
                  <a:cxn ang="0">
                    <a:pos x="26319" y="227012"/>
                  </a:cxn>
                  <a:cxn ang="0">
                    <a:pos x="142875" y="39398"/>
                  </a:cxn>
                  <a:cxn ang="0">
                    <a:pos x="479383" y="60036"/>
                  </a:cxn>
                  <a:cxn ang="0">
                    <a:pos x="571500" y="116320"/>
                  </a:cxn>
                  <a:cxn ang="0">
                    <a:pos x="522621" y="172604"/>
                  </a:cxn>
                  <a:cxn ang="0">
                    <a:pos x="216192" y="296430"/>
                  </a:cxn>
                  <a:cxn ang="0">
                    <a:pos x="127835" y="285173"/>
                  </a:cxn>
                </a:cxnLst>
                <a:pathLst>
                  <a:path w="304" h="165">
                    <a:moveTo>
                      <a:pt x="68" y="152"/>
                    </a:moveTo>
                    <a:cubicBezTo>
                      <a:pt x="58" y="129"/>
                      <a:pt x="28" y="138"/>
                      <a:pt x="14" y="121"/>
                    </a:cubicBezTo>
                    <a:cubicBezTo>
                      <a:pt x="0" y="66"/>
                      <a:pt x="40" y="45"/>
                      <a:pt x="76" y="21"/>
                    </a:cubicBezTo>
                    <a:cubicBezTo>
                      <a:pt x="137" y="0"/>
                      <a:pt x="196" y="16"/>
                      <a:pt x="255" y="32"/>
                    </a:cubicBezTo>
                    <a:cubicBezTo>
                      <a:pt x="272" y="37"/>
                      <a:pt x="298" y="35"/>
                      <a:pt x="304" y="62"/>
                    </a:cubicBezTo>
                    <a:cubicBezTo>
                      <a:pt x="302" y="77"/>
                      <a:pt x="291" y="86"/>
                      <a:pt x="278" y="92"/>
                    </a:cubicBezTo>
                    <a:cubicBezTo>
                      <a:pt x="225" y="118"/>
                      <a:pt x="172" y="143"/>
                      <a:pt x="115" y="158"/>
                    </a:cubicBezTo>
                    <a:cubicBezTo>
                      <a:pt x="99" y="162"/>
                      <a:pt x="83" y="165"/>
                      <a:pt x="68" y="152"/>
                    </a:cubicBezTo>
                    <a:close/>
                  </a:path>
                </a:pathLst>
              </a:custGeom>
              <a:solidFill>
                <a:srgbClr val="89C270"/>
              </a:solidFill>
              <a:ln w="9525">
                <a:noFill/>
              </a:ln>
            </p:spPr>
            <p:txBody>
              <a:bodyPr/>
              <a:p>
                <a:endParaRPr lang="zh-CN" altLang="en-US"/>
              </a:p>
            </p:txBody>
          </p:sp>
          <p:sp>
            <p:nvSpPr>
              <p:cNvPr id="23571" name="Freeform 72"/>
              <p:cNvSpPr/>
              <p:nvPr/>
            </p:nvSpPr>
            <p:spPr>
              <a:xfrm>
                <a:off x="1593850" y="3833813"/>
                <a:ext cx="606425" cy="138113"/>
              </a:xfrm>
              <a:custGeom>
                <a:avLst/>
                <a:gdLst/>
                <a:ahLst/>
                <a:cxnLst>
                  <a:cxn ang="0">
                    <a:pos x="574507" y="132437"/>
                  </a:cxn>
                  <a:cxn ang="0">
                    <a:pos x="405534" y="62434"/>
                  </a:cxn>
                  <a:cxn ang="0">
                    <a:pos x="155830" y="45407"/>
                  </a:cxn>
                  <a:cxn ang="0">
                    <a:pos x="45059" y="62434"/>
                  </a:cxn>
                  <a:cxn ang="0">
                    <a:pos x="0" y="39731"/>
                  </a:cxn>
                  <a:cxn ang="0">
                    <a:pos x="45059" y="15135"/>
                  </a:cxn>
                  <a:cxn ang="0">
                    <a:pos x="229052" y="0"/>
                  </a:cxn>
                  <a:cxn ang="0">
                    <a:pos x="354843" y="17027"/>
                  </a:cxn>
                  <a:cxn ang="0">
                    <a:pos x="606425" y="100273"/>
                  </a:cxn>
                  <a:cxn ang="0">
                    <a:pos x="574507" y="132437"/>
                  </a:cxn>
                </a:cxnLst>
                <a:pathLst>
                  <a:path w="323" h="73">
                    <a:moveTo>
                      <a:pt x="306" y="70"/>
                    </a:moveTo>
                    <a:cubicBezTo>
                      <a:pt x="286" y="34"/>
                      <a:pt x="247" y="40"/>
                      <a:pt x="216" y="33"/>
                    </a:cubicBezTo>
                    <a:cubicBezTo>
                      <a:pt x="173" y="24"/>
                      <a:pt x="128" y="20"/>
                      <a:pt x="83" y="24"/>
                    </a:cubicBezTo>
                    <a:cubicBezTo>
                      <a:pt x="62" y="18"/>
                      <a:pt x="45" y="39"/>
                      <a:pt x="24" y="33"/>
                    </a:cubicBezTo>
                    <a:cubicBezTo>
                      <a:pt x="16" y="31"/>
                      <a:pt x="1" y="36"/>
                      <a:pt x="0" y="21"/>
                    </a:cubicBezTo>
                    <a:cubicBezTo>
                      <a:pt x="0" y="5"/>
                      <a:pt x="14" y="9"/>
                      <a:pt x="24" y="8"/>
                    </a:cubicBezTo>
                    <a:cubicBezTo>
                      <a:pt x="56" y="7"/>
                      <a:pt x="90" y="12"/>
                      <a:pt x="122" y="0"/>
                    </a:cubicBezTo>
                    <a:cubicBezTo>
                      <a:pt x="144" y="8"/>
                      <a:pt x="166" y="8"/>
                      <a:pt x="189" y="9"/>
                    </a:cubicBezTo>
                    <a:cubicBezTo>
                      <a:pt x="239" y="9"/>
                      <a:pt x="281" y="29"/>
                      <a:pt x="323" y="53"/>
                    </a:cubicBezTo>
                    <a:cubicBezTo>
                      <a:pt x="321" y="62"/>
                      <a:pt x="321" y="73"/>
                      <a:pt x="306" y="70"/>
                    </a:cubicBezTo>
                    <a:close/>
                  </a:path>
                </a:pathLst>
              </a:custGeom>
              <a:solidFill>
                <a:srgbClr val="6FA367"/>
              </a:solidFill>
              <a:ln w="9525">
                <a:noFill/>
              </a:ln>
            </p:spPr>
            <p:txBody>
              <a:bodyPr/>
              <a:p>
                <a:endParaRPr lang="zh-CN" altLang="en-US"/>
              </a:p>
            </p:txBody>
          </p:sp>
          <p:sp>
            <p:nvSpPr>
              <p:cNvPr id="23572" name="Freeform 74"/>
              <p:cNvSpPr/>
              <p:nvPr/>
            </p:nvSpPr>
            <p:spPr>
              <a:xfrm>
                <a:off x="1646238" y="3873500"/>
                <a:ext cx="841375" cy="401638"/>
              </a:xfrm>
              <a:custGeom>
                <a:avLst/>
                <a:gdLst/>
                <a:ahLst/>
                <a:cxnLst>
                  <a:cxn ang="0">
                    <a:pos x="522103" y="92395"/>
                  </a:cxn>
                  <a:cxn ang="0">
                    <a:pos x="554030" y="60339"/>
                  </a:cxn>
                  <a:cxn ang="0">
                    <a:pos x="723056" y="26398"/>
                  </a:cxn>
                  <a:cxn ang="0">
                    <a:pos x="841375" y="5656"/>
                  </a:cxn>
                  <a:cxn ang="0">
                    <a:pos x="841375" y="79196"/>
                  </a:cxn>
                  <a:cxn ang="0">
                    <a:pos x="766252" y="86738"/>
                  </a:cxn>
                  <a:cxn ang="0">
                    <a:pos x="582201" y="133879"/>
                  </a:cxn>
                  <a:cxn ang="0">
                    <a:pos x="493932" y="167820"/>
                  </a:cxn>
                  <a:cxn ang="0">
                    <a:pos x="345564" y="239474"/>
                  </a:cxn>
                  <a:cxn ang="0">
                    <a:pos x="157757" y="352611"/>
                  </a:cxn>
                  <a:cxn ang="0">
                    <a:pos x="65732" y="358268"/>
                  </a:cxn>
                  <a:cxn ang="0">
                    <a:pos x="0" y="365811"/>
                  </a:cxn>
                  <a:cxn ang="0">
                    <a:pos x="86391" y="282843"/>
                  </a:cxn>
                  <a:cxn ang="0">
                    <a:pos x="88269" y="252673"/>
                  </a:cxn>
                  <a:cxn ang="0">
                    <a:pos x="522103" y="92395"/>
                  </a:cxn>
                </a:cxnLst>
                <a:pathLst>
                  <a:path w="448" h="213">
                    <a:moveTo>
                      <a:pt x="278" y="49"/>
                    </a:moveTo>
                    <a:cubicBezTo>
                      <a:pt x="284" y="43"/>
                      <a:pt x="289" y="38"/>
                      <a:pt x="295" y="32"/>
                    </a:cubicBezTo>
                    <a:cubicBezTo>
                      <a:pt x="328" y="42"/>
                      <a:pt x="357" y="25"/>
                      <a:pt x="385" y="14"/>
                    </a:cubicBezTo>
                    <a:cubicBezTo>
                      <a:pt x="406" y="5"/>
                      <a:pt x="426" y="0"/>
                      <a:pt x="448" y="3"/>
                    </a:cubicBezTo>
                    <a:cubicBezTo>
                      <a:pt x="448" y="16"/>
                      <a:pt x="448" y="29"/>
                      <a:pt x="448" y="42"/>
                    </a:cubicBezTo>
                    <a:cubicBezTo>
                      <a:pt x="434" y="40"/>
                      <a:pt x="421" y="42"/>
                      <a:pt x="408" y="46"/>
                    </a:cubicBezTo>
                    <a:cubicBezTo>
                      <a:pt x="372" y="41"/>
                      <a:pt x="341" y="57"/>
                      <a:pt x="310" y="71"/>
                    </a:cubicBezTo>
                    <a:cubicBezTo>
                      <a:pt x="297" y="85"/>
                      <a:pt x="278" y="80"/>
                      <a:pt x="263" y="89"/>
                    </a:cubicBezTo>
                    <a:cubicBezTo>
                      <a:pt x="238" y="104"/>
                      <a:pt x="211" y="115"/>
                      <a:pt x="184" y="127"/>
                    </a:cubicBezTo>
                    <a:cubicBezTo>
                      <a:pt x="148" y="142"/>
                      <a:pt x="112" y="157"/>
                      <a:pt x="84" y="187"/>
                    </a:cubicBezTo>
                    <a:cubicBezTo>
                      <a:pt x="67" y="171"/>
                      <a:pt x="52" y="178"/>
                      <a:pt x="35" y="190"/>
                    </a:cubicBezTo>
                    <a:cubicBezTo>
                      <a:pt x="25" y="197"/>
                      <a:pt x="14" y="213"/>
                      <a:pt x="0" y="194"/>
                    </a:cubicBezTo>
                    <a:cubicBezTo>
                      <a:pt x="8" y="171"/>
                      <a:pt x="38" y="171"/>
                      <a:pt x="46" y="150"/>
                    </a:cubicBezTo>
                    <a:cubicBezTo>
                      <a:pt x="47" y="144"/>
                      <a:pt x="47" y="139"/>
                      <a:pt x="47" y="134"/>
                    </a:cubicBezTo>
                    <a:cubicBezTo>
                      <a:pt x="134" y="130"/>
                      <a:pt x="206" y="90"/>
                      <a:pt x="278" y="49"/>
                    </a:cubicBezTo>
                    <a:close/>
                  </a:path>
                </a:pathLst>
              </a:custGeom>
              <a:solidFill>
                <a:srgbClr val="617E4D"/>
              </a:solidFill>
              <a:ln w="9525">
                <a:noFill/>
              </a:ln>
            </p:spPr>
            <p:txBody>
              <a:bodyPr/>
              <a:p>
                <a:endParaRPr lang="zh-CN" altLang="en-US"/>
              </a:p>
            </p:txBody>
          </p:sp>
          <p:sp>
            <p:nvSpPr>
              <p:cNvPr id="23573" name="Freeform 80"/>
              <p:cNvSpPr/>
              <p:nvPr/>
            </p:nvSpPr>
            <p:spPr>
              <a:xfrm>
                <a:off x="1195388" y="4152900"/>
                <a:ext cx="409575" cy="219075"/>
              </a:xfrm>
              <a:custGeom>
                <a:avLst/>
                <a:gdLst/>
                <a:ahLst/>
                <a:cxnLst>
                  <a:cxn ang="0">
                    <a:pos x="409575" y="89876"/>
                  </a:cxn>
                  <a:cxn ang="0">
                    <a:pos x="257393" y="189116"/>
                  </a:cxn>
                  <a:cxn ang="0">
                    <a:pos x="204787" y="219075"/>
                  </a:cxn>
                  <a:cxn ang="0">
                    <a:pos x="58242" y="204095"/>
                  </a:cxn>
                  <a:cxn ang="0">
                    <a:pos x="11272" y="146050"/>
                  </a:cxn>
                  <a:cxn ang="0">
                    <a:pos x="33818" y="102983"/>
                  </a:cxn>
                  <a:cxn ang="0">
                    <a:pos x="75151" y="31831"/>
                  </a:cxn>
                  <a:cxn ang="0">
                    <a:pos x="90181" y="16851"/>
                  </a:cxn>
                  <a:cxn ang="0">
                    <a:pos x="154060" y="24341"/>
                  </a:cxn>
                  <a:cxn ang="0">
                    <a:pos x="208545" y="24341"/>
                  </a:cxn>
                  <a:cxn ang="0">
                    <a:pos x="360726" y="54300"/>
                  </a:cxn>
                  <a:cxn ang="0">
                    <a:pos x="409575" y="89876"/>
                  </a:cxn>
                </a:cxnLst>
                <a:pathLst>
                  <a:path w="218" h="117">
                    <a:moveTo>
                      <a:pt x="218" y="48"/>
                    </a:moveTo>
                    <a:cubicBezTo>
                      <a:pt x="199" y="79"/>
                      <a:pt x="168" y="90"/>
                      <a:pt x="137" y="101"/>
                    </a:cubicBezTo>
                    <a:cubicBezTo>
                      <a:pt x="126" y="105"/>
                      <a:pt x="115" y="105"/>
                      <a:pt x="109" y="117"/>
                    </a:cubicBezTo>
                    <a:cubicBezTo>
                      <a:pt x="83" y="114"/>
                      <a:pt x="57" y="112"/>
                      <a:pt x="31" y="109"/>
                    </a:cubicBezTo>
                    <a:cubicBezTo>
                      <a:pt x="14" y="107"/>
                      <a:pt x="12" y="90"/>
                      <a:pt x="6" y="78"/>
                    </a:cubicBezTo>
                    <a:cubicBezTo>
                      <a:pt x="0" y="66"/>
                      <a:pt x="9" y="59"/>
                      <a:pt x="18" y="55"/>
                    </a:cubicBezTo>
                    <a:cubicBezTo>
                      <a:pt x="35" y="47"/>
                      <a:pt x="32" y="29"/>
                      <a:pt x="40" y="17"/>
                    </a:cubicBezTo>
                    <a:cubicBezTo>
                      <a:pt x="43" y="14"/>
                      <a:pt x="45" y="12"/>
                      <a:pt x="48" y="9"/>
                    </a:cubicBezTo>
                    <a:cubicBezTo>
                      <a:pt x="60" y="0"/>
                      <a:pt x="69" y="29"/>
                      <a:pt x="82" y="13"/>
                    </a:cubicBezTo>
                    <a:cubicBezTo>
                      <a:pt x="92" y="8"/>
                      <a:pt x="101" y="12"/>
                      <a:pt x="111" y="13"/>
                    </a:cubicBezTo>
                    <a:cubicBezTo>
                      <a:pt x="138" y="18"/>
                      <a:pt x="163" y="33"/>
                      <a:pt x="192" y="29"/>
                    </a:cubicBezTo>
                    <a:cubicBezTo>
                      <a:pt x="203" y="28"/>
                      <a:pt x="214" y="35"/>
                      <a:pt x="218" y="48"/>
                    </a:cubicBezTo>
                    <a:close/>
                  </a:path>
                </a:pathLst>
              </a:custGeom>
              <a:solidFill>
                <a:srgbClr val="70B39D"/>
              </a:solidFill>
              <a:ln w="9525">
                <a:noFill/>
              </a:ln>
            </p:spPr>
            <p:txBody>
              <a:bodyPr/>
              <a:p>
                <a:endParaRPr lang="zh-CN" altLang="en-US"/>
              </a:p>
            </p:txBody>
          </p:sp>
          <p:sp>
            <p:nvSpPr>
              <p:cNvPr id="23574" name="Freeform 81"/>
              <p:cNvSpPr/>
              <p:nvPr/>
            </p:nvSpPr>
            <p:spPr>
              <a:xfrm>
                <a:off x="1333500" y="4083050"/>
                <a:ext cx="411163" cy="158750"/>
              </a:xfrm>
              <a:custGeom>
                <a:avLst/>
                <a:gdLst/>
                <a:ahLst/>
                <a:cxnLst>
                  <a:cxn ang="0">
                    <a:pos x="270353" y="158750"/>
                  </a:cxn>
                  <a:cxn ang="0">
                    <a:pos x="105137" y="123264"/>
                  </a:cxn>
                  <a:cxn ang="0">
                    <a:pos x="9387" y="100852"/>
                  </a:cxn>
                  <a:cxn ang="0">
                    <a:pos x="9387" y="70970"/>
                  </a:cxn>
                  <a:cxn ang="0">
                    <a:pos x="251579" y="31750"/>
                  </a:cxn>
                  <a:cxn ang="0">
                    <a:pos x="398020" y="72838"/>
                  </a:cxn>
                  <a:cxn ang="0">
                    <a:pos x="311657" y="156882"/>
                  </a:cxn>
                  <a:cxn ang="0">
                    <a:pos x="270353" y="158750"/>
                  </a:cxn>
                </a:cxnLst>
                <a:pathLst>
                  <a:path w="219" h="85">
                    <a:moveTo>
                      <a:pt x="144" y="85"/>
                    </a:moveTo>
                    <a:cubicBezTo>
                      <a:pt x="118" y="67"/>
                      <a:pt x="85" y="80"/>
                      <a:pt x="56" y="66"/>
                    </a:cubicBezTo>
                    <a:cubicBezTo>
                      <a:pt x="43" y="60"/>
                      <a:pt x="24" y="46"/>
                      <a:pt x="5" y="54"/>
                    </a:cubicBezTo>
                    <a:cubicBezTo>
                      <a:pt x="1" y="49"/>
                      <a:pt x="0" y="43"/>
                      <a:pt x="5" y="38"/>
                    </a:cubicBezTo>
                    <a:cubicBezTo>
                      <a:pt x="42" y="0"/>
                      <a:pt x="91" y="14"/>
                      <a:pt x="134" y="17"/>
                    </a:cubicBezTo>
                    <a:cubicBezTo>
                      <a:pt x="159" y="19"/>
                      <a:pt x="191" y="14"/>
                      <a:pt x="212" y="39"/>
                    </a:cubicBezTo>
                    <a:cubicBezTo>
                      <a:pt x="219" y="76"/>
                      <a:pt x="181" y="68"/>
                      <a:pt x="166" y="84"/>
                    </a:cubicBezTo>
                    <a:cubicBezTo>
                      <a:pt x="159" y="84"/>
                      <a:pt x="151" y="85"/>
                      <a:pt x="144" y="85"/>
                    </a:cubicBezTo>
                    <a:close/>
                  </a:path>
                </a:pathLst>
              </a:custGeom>
              <a:solidFill>
                <a:srgbClr val="74B27C"/>
              </a:solidFill>
              <a:ln w="9525">
                <a:noFill/>
              </a:ln>
            </p:spPr>
            <p:txBody>
              <a:bodyPr/>
              <a:p>
                <a:endParaRPr lang="zh-CN" altLang="en-US"/>
              </a:p>
            </p:txBody>
          </p:sp>
          <p:sp>
            <p:nvSpPr>
              <p:cNvPr id="23575" name="Freeform 82"/>
              <p:cNvSpPr/>
              <p:nvPr/>
            </p:nvSpPr>
            <p:spPr>
              <a:xfrm>
                <a:off x="1284288" y="4148138"/>
                <a:ext cx="69850" cy="80963"/>
              </a:xfrm>
              <a:custGeom>
                <a:avLst/>
                <a:gdLst/>
                <a:ahLst/>
                <a:cxnLst>
                  <a:cxn ang="0">
                    <a:pos x="58522" y="5648"/>
                  </a:cxn>
                  <a:cxn ang="0">
                    <a:pos x="58522" y="35774"/>
                  </a:cxn>
                  <a:cxn ang="0">
                    <a:pos x="64186" y="67782"/>
                  </a:cxn>
                  <a:cxn ang="0">
                    <a:pos x="35868" y="62134"/>
                  </a:cxn>
                  <a:cxn ang="0">
                    <a:pos x="0" y="20711"/>
                  </a:cxn>
                  <a:cxn ang="0">
                    <a:pos x="58522" y="5648"/>
                  </a:cxn>
                </a:cxnLst>
                <a:pathLst>
                  <a:path w="37" h="43">
                    <a:moveTo>
                      <a:pt x="31" y="3"/>
                    </a:moveTo>
                    <a:cubicBezTo>
                      <a:pt x="31" y="8"/>
                      <a:pt x="31" y="14"/>
                      <a:pt x="31" y="19"/>
                    </a:cubicBezTo>
                    <a:cubicBezTo>
                      <a:pt x="32" y="25"/>
                      <a:pt x="37" y="33"/>
                      <a:pt x="34" y="36"/>
                    </a:cubicBezTo>
                    <a:cubicBezTo>
                      <a:pt x="30" y="43"/>
                      <a:pt x="23" y="38"/>
                      <a:pt x="19" y="33"/>
                    </a:cubicBezTo>
                    <a:cubicBezTo>
                      <a:pt x="14" y="25"/>
                      <a:pt x="10" y="15"/>
                      <a:pt x="0" y="11"/>
                    </a:cubicBezTo>
                    <a:cubicBezTo>
                      <a:pt x="8" y="0"/>
                      <a:pt x="20" y="5"/>
                      <a:pt x="31" y="3"/>
                    </a:cubicBezTo>
                    <a:close/>
                  </a:path>
                </a:pathLst>
              </a:custGeom>
              <a:solidFill>
                <a:srgbClr val="589D8C"/>
              </a:solidFill>
              <a:ln w="9525">
                <a:noFill/>
              </a:ln>
            </p:spPr>
            <p:txBody>
              <a:bodyPr/>
              <a:p>
                <a:endParaRPr lang="zh-CN" altLang="en-US"/>
              </a:p>
            </p:txBody>
          </p:sp>
          <p:sp>
            <p:nvSpPr>
              <p:cNvPr id="23576" name="Freeform 83"/>
              <p:cNvSpPr/>
              <p:nvPr/>
            </p:nvSpPr>
            <p:spPr>
              <a:xfrm>
                <a:off x="2371725" y="3905250"/>
                <a:ext cx="133350" cy="639763"/>
              </a:xfrm>
              <a:custGeom>
                <a:avLst/>
                <a:gdLst/>
                <a:ahLst/>
                <a:cxnLst>
                  <a:cxn ang="0">
                    <a:pos x="43197" y="48923"/>
                  </a:cxn>
                  <a:cxn ang="0">
                    <a:pos x="116446" y="47041"/>
                  </a:cxn>
                  <a:cxn ang="0">
                    <a:pos x="114568" y="62094"/>
                  </a:cxn>
                  <a:cxn ang="0">
                    <a:pos x="93908" y="103491"/>
                  </a:cxn>
                  <a:cxn ang="0">
                    <a:pos x="103299" y="496757"/>
                  </a:cxn>
                  <a:cxn ang="0">
                    <a:pos x="88273" y="568260"/>
                  </a:cxn>
                  <a:cxn ang="0">
                    <a:pos x="69492" y="639763"/>
                  </a:cxn>
                  <a:cxn ang="0">
                    <a:pos x="0" y="637881"/>
                  </a:cxn>
                  <a:cxn ang="0">
                    <a:pos x="58223" y="368804"/>
                  </a:cxn>
                  <a:cxn ang="0">
                    <a:pos x="31928" y="116662"/>
                  </a:cxn>
                  <a:cxn ang="0">
                    <a:pos x="43197" y="48923"/>
                  </a:cxn>
                </a:cxnLst>
                <a:pathLst>
                  <a:path w="71" h="340">
                    <a:moveTo>
                      <a:pt x="23" y="26"/>
                    </a:moveTo>
                    <a:cubicBezTo>
                      <a:pt x="36" y="10"/>
                      <a:pt x="48" y="0"/>
                      <a:pt x="62" y="25"/>
                    </a:cubicBezTo>
                    <a:cubicBezTo>
                      <a:pt x="61" y="27"/>
                      <a:pt x="61" y="30"/>
                      <a:pt x="61" y="33"/>
                    </a:cubicBezTo>
                    <a:cubicBezTo>
                      <a:pt x="46" y="35"/>
                      <a:pt x="49" y="44"/>
                      <a:pt x="50" y="55"/>
                    </a:cubicBezTo>
                    <a:cubicBezTo>
                      <a:pt x="58" y="124"/>
                      <a:pt x="71" y="194"/>
                      <a:pt x="55" y="264"/>
                    </a:cubicBezTo>
                    <a:cubicBezTo>
                      <a:pt x="52" y="276"/>
                      <a:pt x="50" y="289"/>
                      <a:pt x="47" y="302"/>
                    </a:cubicBezTo>
                    <a:cubicBezTo>
                      <a:pt x="34" y="312"/>
                      <a:pt x="43" y="328"/>
                      <a:pt x="37" y="340"/>
                    </a:cubicBezTo>
                    <a:cubicBezTo>
                      <a:pt x="25" y="340"/>
                      <a:pt x="12" y="339"/>
                      <a:pt x="0" y="339"/>
                    </a:cubicBezTo>
                    <a:cubicBezTo>
                      <a:pt x="27" y="295"/>
                      <a:pt x="41" y="248"/>
                      <a:pt x="31" y="196"/>
                    </a:cubicBezTo>
                    <a:cubicBezTo>
                      <a:pt x="27" y="151"/>
                      <a:pt x="28" y="106"/>
                      <a:pt x="17" y="62"/>
                    </a:cubicBezTo>
                    <a:cubicBezTo>
                      <a:pt x="13" y="49"/>
                      <a:pt x="13" y="36"/>
                      <a:pt x="23" y="26"/>
                    </a:cubicBezTo>
                    <a:close/>
                  </a:path>
                </a:pathLst>
              </a:custGeom>
              <a:solidFill>
                <a:srgbClr val="86AD62"/>
              </a:solidFill>
              <a:ln w="9525">
                <a:noFill/>
              </a:ln>
            </p:spPr>
            <p:txBody>
              <a:bodyPr/>
              <a:p>
                <a:endParaRPr lang="zh-CN" altLang="en-US"/>
              </a:p>
            </p:txBody>
          </p:sp>
          <p:sp>
            <p:nvSpPr>
              <p:cNvPr id="23577" name="Freeform 84"/>
              <p:cNvSpPr/>
              <p:nvPr/>
            </p:nvSpPr>
            <p:spPr>
              <a:xfrm>
                <a:off x="2536825" y="3852863"/>
                <a:ext cx="142875" cy="128588"/>
              </a:xfrm>
              <a:custGeom>
                <a:avLst/>
                <a:gdLst/>
                <a:ahLst/>
                <a:cxnLst>
                  <a:cxn ang="0">
                    <a:pos x="67677" y="128588"/>
                  </a:cxn>
                  <a:cxn ang="0">
                    <a:pos x="0" y="73749"/>
                  </a:cxn>
                  <a:cxn ang="0">
                    <a:pos x="142875" y="41602"/>
                  </a:cxn>
                </a:cxnLst>
                <a:pathLst>
                  <a:path w="76" h="68">
                    <a:moveTo>
                      <a:pt x="36" y="68"/>
                    </a:moveTo>
                    <a:cubicBezTo>
                      <a:pt x="27" y="54"/>
                      <a:pt x="5" y="58"/>
                      <a:pt x="0" y="39"/>
                    </a:cubicBezTo>
                    <a:cubicBezTo>
                      <a:pt x="24" y="26"/>
                      <a:pt x="44" y="0"/>
                      <a:pt x="76" y="22"/>
                    </a:cubicBezTo>
                  </a:path>
                </a:pathLst>
              </a:custGeom>
              <a:solidFill>
                <a:srgbClr val="F9FBF9"/>
              </a:solidFill>
              <a:ln w="9525">
                <a:noFill/>
              </a:ln>
            </p:spPr>
            <p:txBody>
              <a:bodyPr/>
              <a:p>
                <a:endParaRPr lang="zh-CN" altLang="en-US"/>
              </a:p>
            </p:txBody>
          </p:sp>
          <p:sp>
            <p:nvSpPr>
              <p:cNvPr id="23578" name="Freeform 99"/>
              <p:cNvSpPr/>
              <p:nvPr/>
            </p:nvSpPr>
            <p:spPr>
              <a:xfrm>
                <a:off x="1762125" y="4011613"/>
                <a:ext cx="427038" cy="401638"/>
              </a:xfrm>
              <a:custGeom>
                <a:avLst/>
                <a:gdLst/>
                <a:ahLst/>
                <a:cxnLst>
                  <a:cxn ang="0">
                    <a:pos x="41386" y="213956"/>
                  </a:cxn>
                  <a:cxn ang="0">
                    <a:pos x="227628" y="82579"/>
                  </a:cxn>
                  <a:cxn ang="0">
                    <a:pos x="378126" y="13137"/>
                  </a:cxn>
                  <a:cxn ang="0">
                    <a:pos x="419513" y="61934"/>
                  </a:cxn>
                  <a:cxn ang="0">
                    <a:pos x="302877" y="334072"/>
                  </a:cxn>
                  <a:cxn ang="0">
                    <a:pos x="95942" y="334072"/>
                  </a:cxn>
                  <a:cxn ang="0">
                    <a:pos x="28218" y="326565"/>
                  </a:cxn>
                  <a:cxn ang="0">
                    <a:pos x="0" y="317181"/>
                  </a:cxn>
                  <a:cxn ang="0">
                    <a:pos x="41386" y="213956"/>
                  </a:cxn>
                </a:cxnLst>
                <a:pathLst>
                  <a:path w="227" h="214">
                    <a:moveTo>
                      <a:pt x="22" y="114"/>
                    </a:moveTo>
                    <a:cubicBezTo>
                      <a:pt x="36" y="65"/>
                      <a:pt x="86" y="64"/>
                      <a:pt x="121" y="44"/>
                    </a:cubicBezTo>
                    <a:cubicBezTo>
                      <a:pt x="146" y="29"/>
                      <a:pt x="174" y="19"/>
                      <a:pt x="201" y="7"/>
                    </a:cubicBezTo>
                    <a:cubicBezTo>
                      <a:pt x="227" y="0"/>
                      <a:pt x="226" y="19"/>
                      <a:pt x="223" y="33"/>
                    </a:cubicBezTo>
                    <a:cubicBezTo>
                      <a:pt x="209" y="84"/>
                      <a:pt x="193" y="134"/>
                      <a:pt x="161" y="178"/>
                    </a:cubicBezTo>
                    <a:cubicBezTo>
                      <a:pt x="125" y="214"/>
                      <a:pt x="88" y="189"/>
                      <a:pt x="51" y="178"/>
                    </a:cubicBezTo>
                    <a:cubicBezTo>
                      <a:pt x="39" y="175"/>
                      <a:pt x="28" y="168"/>
                      <a:pt x="15" y="174"/>
                    </a:cubicBezTo>
                    <a:cubicBezTo>
                      <a:pt x="9" y="174"/>
                      <a:pt x="4" y="173"/>
                      <a:pt x="0" y="169"/>
                    </a:cubicBezTo>
                    <a:cubicBezTo>
                      <a:pt x="7" y="151"/>
                      <a:pt x="15" y="133"/>
                      <a:pt x="22" y="114"/>
                    </a:cubicBezTo>
                    <a:close/>
                  </a:path>
                </a:pathLst>
              </a:custGeom>
              <a:solidFill>
                <a:srgbClr val="92C677"/>
              </a:solidFill>
              <a:ln w="9525">
                <a:noFill/>
              </a:ln>
            </p:spPr>
            <p:txBody>
              <a:bodyPr/>
              <a:p>
                <a:endParaRPr lang="zh-CN" altLang="en-US"/>
              </a:p>
            </p:txBody>
          </p:sp>
          <p:sp>
            <p:nvSpPr>
              <p:cNvPr id="23579" name="Freeform 100"/>
              <p:cNvSpPr/>
              <p:nvPr/>
            </p:nvSpPr>
            <p:spPr>
              <a:xfrm>
                <a:off x="1503363" y="4329113"/>
                <a:ext cx="593725" cy="377825"/>
              </a:xfrm>
              <a:custGeom>
                <a:avLst/>
                <a:gdLst/>
                <a:ahLst/>
                <a:cxnLst>
                  <a:cxn ang="0">
                    <a:pos x="259284" y="0"/>
                  </a:cxn>
                  <a:cxn ang="0">
                    <a:pos x="289346" y="1879"/>
                  </a:cxn>
                  <a:cxn ang="0">
                    <a:pos x="291225" y="103384"/>
                  </a:cxn>
                  <a:cxn ang="0">
                    <a:pos x="270558" y="137220"/>
                  </a:cxn>
                  <a:cxn ang="0">
                    <a:pos x="370138" y="253763"/>
                  </a:cxn>
                  <a:cxn ang="0">
                    <a:pos x="437778" y="255642"/>
                  </a:cxn>
                  <a:cxn ang="0">
                    <a:pos x="524206" y="251883"/>
                  </a:cxn>
                  <a:cxn ang="0">
                    <a:pos x="593725" y="291357"/>
                  </a:cxn>
                  <a:cxn ang="0">
                    <a:pos x="133400" y="357148"/>
                  </a:cxn>
                  <a:cxn ang="0">
                    <a:pos x="13152" y="319553"/>
                  </a:cxn>
                  <a:cxn ang="0">
                    <a:pos x="0" y="304515"/>
                  </a:cxn>
                  <a:cxn ang="0">
                    <a:pos x="157825" y="182333"/>
                  </a:cxn>
                  <a:cxn ang="0">
                    <a:pos x="216070" y="73309"/>
                  </a:cxn>
                  <a:cxn ang="0">
                    <a:pos x="259284" y="0"/>
                  </a:cxn>
                </a:cxnLst>
                <a:pathLst>
                  <a:path w="316" h="201">
                    <a:moveTo>
                      <a:pt x="138" y="0"/>
                    </a:moveTo>
                    <a:cubicBezTo>
                      <a:pt x="143" y="0"/>
                      <a:pt x="149" y="0"/>
                      <a:pt x="154" y="1"/>
                    </a:cubicBezTo>
                    <a:cubicBezTo>
                      <a:pt x="175" y="18"/>
                      <a:pt x="163" y="37"/>
                      <a:pt x="155" y="55"/>
                    </a:cubicBezTo>
                    <a:cubicBezTo>
                      <a:pt x="151" y="61"/>
                      <a:pt x="138" y="68"/>
                      <a:pt x="144" y="73"/>
                    </a:cubicBezTo>
                    <a:cubicBezTo>
                      <a:pt x="165" y="91"/>
                      <a:pt x="181" y="113"/>
                      <a:pt x="197" y="135"/>
                    </a:cubicBezTo>
                    <a:cubicBezTo>
                      <a:pt x="204" y="145"/>
                      <a:pt x="221" y="138"/>
                      <a:pt x="233" y="136"/>
                    </a:cubicBezTo>
                    <a:cubicBezTo>
                      <a:pt x="249" y="133"/>
                      <a:pt x="264" y="133"/>
                      <a:pt x="279" y="134"/>
                    </a:cubicBezTo>
                    <a:cubicBezTo>
                      <a:pt x="293" y="138"/>
                      <a:pt x="306" y="143"/>
                      <a:pt x="316" y="155"/>
                    </a:cubicBezTo>
                    <a:cubicBezTo>
                      <a:pt x="235" y="172"/>
                      <a:pt x="156" y="201"/>
                      <a:pt x="71" y="190"/>
                    </a:cubicBezTo>
                    <a:cubicBezTo>
                      <a:pt x="48" y="187"/>
                      <a:pt x="32" y="165"/>
                      <a:pt x="7" y="170"/>
                    </a:cubicBezTo>
                    <a:cubicBezTo>
                      <a:pt x="5" y="167"/>
                      <a:pt x="2" y="165"/>
                      <a:pt x="0" y="162"/>
                    </a:cubicBezTo>
                    <a:cubicBezTo>
                      <a:pt x="33" y="147"/>
                      <a:pt x="54" y="117"/>
                      <a:pt x="84" y="97"/>
                    </a:cubicBezTo>
                    <a:cubicBezTo>
                      <a:pt x="100" y="86"/>
                      <a:pt x="106" y="59"/>
                      <a:pt x="115" y="39"/>
                    </a:cubicBezTo>
                    <a:cubicBezTo>
                      <a:pt x="122" y="25"/>
                      <a:pt x="121" y="7"/>
                      <a:pt x="138" y="0"/>
                    </a:cubicBezTo>
                    <a:close/>
                  </a:path>
                </a:pathLst>
              </a:custGeom>
              <a:solidFill>
                <a:srgbClr val="76ABA3"/>
              </a:solidFill>
              <a:ln w="9525">
                <a:noFill/>
              </a:ln>
            </p:spPr>
            <p:txBody>
              <a:bodyPr/>
              <a:p>
                <a:endParaRPr lang="zh-CN" altLang="en-US"/>
              </a:p>
            </p:txBody>
          </p:sp>
          <p:sp>
            <p:nvSpPr>
              <p:cNvPr id="23580" name="Freeform 101"/>
              <p:cNvSpPr/>
              <p:nvPr/>
            </p:nvSpPr>
            <p:spPr>
              <a:xfrm>
                <a:off x="1985963" y="4208463"/>
                <a:ext cx="490538" cy="417513"/>
              </a:xfrm>
              <a:custGeom>
                <a:avLst/>
                <a:gdLst/>
                <a:ahLst/>
                <a:cxnLst>
                  <a:cxn ang="0">
                    <a:pos x="110887" y="411870"/>
                  </a:cxn>
                  <a:cxn ang="0">
                    <a:pos x="37589" y="381779"/>
                  </a:cxn>
                  <a:cxn ang="0">
                    <a:pos x="0" y="336643"/>
                  </a:cxn>
                  <a:cxn ang="0">
                    <a:pos x="167271" y="0"/>
                  </a:cxn>
                  <a:cxn ang="0">
                    <a:pos x="398444" y="22568"/>
                  </a:cxn>
                  <a:cxn ang="0">
                    <a:pos x="460466" y="77108"/>
                  </a:cxn>
                  <a:cxn ang="0">
                    <a:pos x="385288" y="334762"/>
                  </a:cxn>
                  <a:cxn ang="0">
                    <a:pos x="110887" y="411870"/>
                  </a:cxn>
                </a:cxnLst>
                <a:pathLst>
                  <a:path w="261" h="222">
                    <a:moveTo>
                      <a:pt x="59" y="219"/>
                    </a:moveTo>
                    <a:cubicBezTo>
                      <a:pt x="43" y="222"/>
                      <a:pt x="33" y="209"/>
                      <a:pt x="20" y="203"/>
                    </a:cubicBezTo>
                    <a:cubicBezTo>
                      <a:pt x="4" y="203"/>
                      <a:pt x="2" y="191"/>
                      <a:pt x="0" y="179"/>
                    </a:cubicBezTo>
                    <a:cubicBezTo>
                      <a:pt x="27" y="118"/>
                      <a:pt x="51" y="55"/>
                      <a:pt x="89" y="0"/>
                    </a:cubicBezTo>
                    <a:cubicBezTo>
                      <a:pt x="130" y="9"/>
                      <a:pt x="171" y="12"/>
                      <a:pt x="212" y="12"/>
                    </a:cubicBezTo>
                    <a:cubicBezTo>
                      <a:pt x="230" y="12"/>
                      <a:pt x="236" y="28"/>
                      <a:pt x="245" y="41"/>
                    </a:cubicBezTo>
                    <a:cubicBezTo>
                      <a:pt x="261" y="87"/>
                      <a:pt x="244" y="145"/>
                      <a:pt x="205" y="178"/>
                    </a:cubicBezTo>
                    <a:cubicBezTo>
                      <a:pt x="156" y="192"/>
                      <a:pt x="110" y="214"/>
                      <a:pt x="59" y="219"/>
                    </a:cubicBezTo>
                    <a:close/>
                  </a:path>
                </a:pathLst>
              </a:custGeom>
              <a:solidFill>
                <a:srgbClr val="ABD386"/>
              </a:solidFill>
              <a:ln w="9525">
                <a:noFill/>
              </a:ln>
            </p:spPr>
            <p:txBody>
              <a:bodyPr/>
              <a:p>
                <a:endParaRPr lang="zh-CN" altLang="en-US"/>
              </a:p>
            </p:txBody>
          </p:sp>
          <p:sp>
            <p:nvSpPr>
              <p:cNvPr id="23581" name="Freeform 117"/>
              <p:cNvSpPr/>
              <p:nvPr/>
            </p:nvSpPr>
            <p:spPr>
              <a:xfrm>
                <a:off x="2143125" y="3930650"/>
                <a:ext cx="312738" cy="355600"/>
              </a:xfrm>
              <a:custGeom>
                <a:avLst/>
                <a:gdLst/>
                <a:ahLst/>
                <a:cxnLst>
                  <a:cxn ang="0">
                    <a:pos x="303318" y="355600"/>
                  </a:cxn>
                  <a:cxn ang="0">
                    <a:pos x="148833" y="317970"/>
                  </a:cxn>
                  <a:cxn ang="0">
                    <a:pos x="13187" y="284103"/>
                  </a:cxn>
                  <a:cxn ang="0">
                    <a:pos x="69706" y="65851"/>
                  </a:cxn>
                  <a:cxn ang="0">
                    <a:pos x="199700" y="13170"/>
                  </a:cxn>
                  <a:cxn ang="0">
                    <a:pos x="271290" y="24459"/>
                  </a:cxn>
                  <a:cxn ang="0">
                    <a:pos x="303318" y="355600"/>
                  </a:cxn>
                </a:cxnLst>
                <a:pathLst>
                  <a:path w="166" h="189">
                    <a:moveTo>
                      <a:pt x="161" y="189"/>
                    </a:moveTo>
                    <a:cubicBezTo>
                      <a:pt x="140" y="158"/>
                      <a:pt x="104" y="166"/>
                      <a:pt x="79" y="169"/>
                    </a:cubicBezTo>
                    <a:cubicBezTo>
                      <a:pt x="50" y="172"/>
                      <a:pt x="30" y="161"/>
                      <a:pt x="7" y="151"/>
                    </a:cubicBezTo>
                    <a:cubicBezTo>
                      <a:pt x="0" y="108"/>
                      <a:pt x="23" y="72"/>
                      <a:pt x="37" y="35"/>
                    </a:cubicBezTo>
                    <a:cubicBezTo>
                      <a:pt x="60" y="25"/>
                      <a:pt x="83" y="17"/>
                      <a:pt x="106" y="7"/>
                    </a:cubicBezTo>
                    <a:cubicBezTo>
                      <a:pt x="121" y="0"/>
                      <a:pt x="133" y="2"/>
                      <a:pt x="144" y="13"/>
                    </a:cubicBezTo>
                    <a:cubicBezTo>
                      <a:pt x="152" y="71"/>
                      <a:pt x="166" y="129"/>
                      <a:pt x="161" y="189"/>
                    </a:cubicBezTo>
                    <a:close/>
                  </a:path>
                </a:pathLst>
              </a:custGeom>
              <a:solidFill>
                <a:srgbClr val="9ECD6E"/>
              </a:solidFill>
              <a:ln w="9525">
                <a:noFill/>
              </a:ln>
            </p:spPr>
            <p:txBody>
              <a:bodyPr/>
              <a:p>
                <a:endParaRPr lang="zh-CN" altLang="en-US"/>
              </a:p>
            </p:txBody>
          </p:sp>
          <p:sp>
            <p:nvSpPr>
              <p:cNvPr id="23582" name="Freeform 118"/>
              <p:cNvSpPr/>
              <p:nvPr/>
            </p:nvSpPr>
            <p:spPr>
              <a:xfrm>
                <a:off x="1936750" y="3995738"/>
                <a:ext cx="276225" cy="579438"/>
              </a:xfrm>
              <a:custGeom>
                <a:avLst/>
                <a:gdLst/>
                <a:ahLst/>
                <a:cxnLst>
                  <a:cxn ang="0">
                    <a:pos x="276225" y="0"/>
                  </a:cxn>
                  <a:cxn ang="0">
                    <a:pos x="219852" y="218229"/>
                  </a:cxn>
                  <a:cxn ang="0">
                    <a:pos x="58251" y="551218"/>
                  </a:cxn>
                  <a:cxn ang="0">
                    <a:pos x="18790" y="566268"/>
                  </a:cxn>
                  <a:cxn ang="0">
                    <a:pos x="15032" y="521117"/>
                  </a:cxn>
                  <a:cxn ang="0">
                    <a:pos x="116503" y="346157"/>
                  </a:cxn>
                  <a:cxn ang="0">
                    <a:pos x="229247" y="75251"/>
                  </a:cxn>
                  <a:cxn ang="0">
                    <a:pos x="202940" y="28219"/>
                  </a:cxn>
                  <a:cxn ang="0">
                    <a:pos x="276225" y="0"/>
                  </a:cxn>
                </a:cxnLst>
                <a:pathLst>
                  <a:path w="147" h="308">
                    <a:moveTo>
                      <a:pt x="147" y="0"/>
                    </a:moveTo>
                    <a:cubicBezTo>
                      <a:pt x="137" y="38"/>
                      <a:pt x="127" y="77"/>
                      <a:pt x="117" y="116"/>
                    </a:cubicBezTo>
                    <a:cubicBezTo>
                      <a:pt x="88" y="175"/>
                      <a:pt x="60" y="234"/>
                      <a:pt x="31" y="293"/>
                    </a:cubicBezTo>
                    <a:cubicBezTo>
                      <a:pt x="26" y="302"/>
                      <a:pt x="20" y="308"/>
                      <a:pt x="10" y="301"/>
                    </a:cubicBezTo>
                    <a:cubicBezTo>
                      <a:pt x="0" y="295"/>
                      <a:pt x="4" y="285"/>
                      <a:pt x="8" y="277"/>
                    </a:cubicBezTo>
                    <a:cubicBezTo>
                      <a:pt x="22" y="244"/>
                      <a:pt x="42" y="214"/>
                      <a:pt x="62" y="184"/>
                    </a:cubicBezTo>
                    <a:cubicBezTo>
                      <a:pt x="88" y="139"/>
                      <a:pt x="104" y="89"/>
                      <a:pt x="122" y="40"/>
                    </a:cubicBezTo>
                    <a:cubicBezTo>
                      <a:pt x="126" y="29"/>
                      <a:pt x="125" y="17"/>
                      <a:pt x="108" y="15"/>
                    </a:cubicBezTo>
                    <a:cubicBezTo>
                      <a:pt x="117" y="0"/>
                      <a:pt x="139" y="17"/>
                      <a:pt x="147" y="0"/>
                    </a:cubicBezTo>
                    <a:close/>
                  </a:path>
                </a:pathLst>
              </a:custGeom>
              <a:solidFill>
                <a:srgbClr val="769C5C"/>
              </a:solidFill>
              <a:ln w="9525">
                <a:noFill/>
              </a:ln>
            </p:spPr>
            <p:txBody>
              <a:bodyPr/>
              <a:p>
                <a:endParaRPr lang="zh-CN" altLang="en-US"/>
              </a:p>
            </p:txBody>
          </p:sp>
          <p:sp>
            <p:nvSpPr>
              <p:cNvPr id="23583" name="Freeform 124"/>
              <p:cNvSpPr/>
              <p:nvPr/>
            </p:nvSpPr>
            <p:spPr>
              <a:xfrm>
                <a:off x="1727200" y="4291013"/>
                <a:ext cx="327025" cy="328613"/>
              </a:xfrm>
              <a:custGeom>
                <a:avLst/>
                <a:gdLst/>
                <a:ahLst/>
                <a:cxnLst>
                  <a:cxn ang="0">
                    <a:pos x="327025" y="50700"/>
                  </a:cxn>
                  <a:cxn ang="0">
                    <a:pos x="240570" y="230967"/>
                  </a:cxn>
                  <a:cxn ang="0">
                    <a:pos x="234931" y="261012"/>
                  </a:cxn>
                  <a:cxn ang="0">
                    <a:pos x="268761" y="255379"/>
                  </a:cxn>
                  <a:cxn ang="0">
                    <a:pos x="296953" y="298568"/>
                  </a:cxn>
                  <a:cxn ang="0">
                    <a:pos x="167271" y="321101"/>
                  </a:cxn>
                  <a:cxn ang="0">
                    <a:pos x="107128" y="283546"/>
                  </a:cxn>
                  <a:cxn ang="0">
                    <a:pos x="33830" y="199045"/>
                  </a:cxn>
                  <a:cxn ang="0">
                    <a:pos x="28191" y="146467"/>
                  </a:cxn>
                  <a:cxn ang="0">
                    <a:pos x="65780" y="37555"/>
                  </a:cxn>
                  <a:cxn ang="0">
                    <a:pos x="109008" y="18777"/>
                  </a:cxn>
                  <a:cxn ang="0">
                    <a:pos x="229293" y="69478"/>
                  </a:cxn>
                  <a:cxn ang="0">
                    <a:pos x="327025" y="50700"/>
                  </a:cxn>
                </a:cxnLst>
                <a:pathLst>
                  <a:path w="174" h="175">
                    <a:moveTo>
                      <a:pt x="174" y="27"/>
                    </a:moveTo>
                    <a:cubicBezTo>
                      <a:pt x="173" y="66"/>
                      <a:pt x="139" y="89"/>
                      <a:pt x="128" y="123"/>
                    </a:cubicBezTo>
                    <a:cubicBezTo>
                      <a:pt x="126" y="129"/>
                      <a:pt x="118" y="135"/>
                      <a:pt x="125" y="139"/>
                    </a:cubicBezTo>
                    <a:cubicBezTo>
                      <a:pt x="129" y="142"/>
                      <a:pt x="137" y="137"/>
                      <a:pt x="143" y="136"/>
                    </a:cubicBezTo>
                    <a:cubicBezTo>
                      <a:pt x="148" y="143"/>
                      <a:pt x="153" y="151"/>
                      <a:pt x="158" y="159"/>
                    </a:cubicBezTo>
                    <a:cubicBezTo>
                      <a:pt x="135" y="163"/>
                      <a:pt x="112" y="166"/>
                      <a:pt x="89" y="171"/>
                    </a:cubicBezTo>
                    <a:cubicBezTo>
                      <a:pt x="71" y="175"/>
                      <a:pt x="57" y="160"/>
                      <a:pt x="57" y="151"/>
                    </a:cubicBezTo>
                    <a:cubicBezTo>
                      <a:pt x="58" y="121"/>
                      <a:pt x="36" y="115"/>
                      <a:pt x="18" y="106"/>
                    </a:cubicBezTo>
                    <a:cubicBezTo>
                      <a:pt x="0" y="97"/>
                      <a:pt x="1" y="85"/>
                      <a:pt x="15" y="78"/>
                    </a:cubicBezTo>
                    <a:cubicBezTo>
                      <a:pt x="44" y="65"/>
                      <a:pt x="37" y="43"/>
                      <a:pt x="35" y="20"/>
                    </a:cubicBezTo>
                    <a:cubicBezTo>
                      <a:pt x="40" y="10"/>
                      <a:pt x="49" y="0"/>
                      <a:pt x="58" y="10"/>
                    </a:cubicBezTo>
                    <a:cubicBezTo>
                      <a:pt x="76" y="31"/>
                      <a:pt x="103" y="22"/>
                      <a:pt x="122" y="37"/>
                    </a:cubicBezTo>
                    <a:cubicBezTo>
                      <a:pt x="143" y="54"/>
                      <a:pt x="155" y="22"/>
                      <a:pt x="174" y="27"/>
                    </a:cubicBezTo>
                    <a:close/>
                  </a:path>
                </a:pathLst>
              </a:custGeom>
              <a:solidFill>
                <a:srgbClr val="88C3A5"/>
              </a:solidFill>
              <a:ln w="9525">
                <a:noFill/>
              </a:ln>
            </p:spPr>
            <p:txBody>
              <a:bodyPr/>
              <a:p>
                <a:endParaRPr lang="zh-CN" altLang="en-US"/>
              </a:p>
            </p:txBody>
          </p:sp>
        </p:grpSp>
        <p:sp>
          <p:nvSpPr>
            <p:cNvPr id="23584" name="Freeform 6"/>
            <p:cNvSpPr/>
            <p:nvPr/>
          </p:nvSpPr>
          <p:spPr>
            <a:xfrm>
              <a:off x="1685925" y="2032000"/>
              <a:ext cx="901700" cy="1233488"/>
            </a:xfrm>
            <a:custGeom>
              <a:avLst/>
              <a:gdLst/>
              <a:ahLst/>
              <a:cxnLst>
                <a:cxn ang="0">
                  <a:pos x="71384" y="473839"/>
                </a:cxn>
                <a:cxn ang="0">
                  <a:pos x="195368" y="391105"/>
                </a:cxn>
                <a:cxn ang="0">
                  <a:pos x="219789" y="361020"/>
                </a:cxn>
                <a:cxn ang="0">
                  <a:pos x="189732" y="345978"/>
                </a:cxn>
                <a:cxn ang="0">
                  <a:pos x="48842" y="317773"/>
                </a:cxn>
                <a:cxn ang="0">
                  <a:pos x="9392" y="314012"/>
                </a:cxn>
                <a:cxn ang="0">
                  <a:pos x="26299" y="270765"/>
                </a:cxn>
                <a:cxn ang="0">
                  <a:pos x="191611" y="157946"/>
                </a:cxn>
                <a:cxn ang="0">
                  <a:pos x="246088" y="125981"/>
                </a:cxn>
                <a:cxn ang="0">
                  <a:pos x="285538" y="109058"/>
                </a:cxn>
                <a:cxn ang="0">
                  <a:pos x="439578" y="7521"/>
                </a:cxn>
                <a:cxn ang="0">
                  <a:pos x="563562" y="5640"/>
                </a:cxn>
                <a:cxn ang="0">
                  <a:pos x="586105" y="99656"/>
                </a:cxn>
                <a:cxn ang="0">
                  <a:pos x="522234" y="127861"/>
                </a:cxn>
                <a:cxn ang="0">
                  <a:pos x="477149" y="150425"/>
                </a:cxn>
                <a:cxn ang="0">
                  <a:pos x="422671" y="169228"/>
                </a:cxn>
                <a:cxn ang="0">
                  <a:pos x="180340" y="248201"/>
                </a:cxn>
                <a:cxn ang="0">
                  <a:pos x="413279" y="203074"/>
                </a:cxn>
                <a:cxn ang="0">
                  <a:pos x="638704" y="210595"/>
                </a:cxn>
                <a:cxn ang="0">
                  <a:pos x="601133" y="302731"/>
                </a:cxn>
                <a:cxn ang="0">
                  <a:pos x="433943" y="355379"/>
                </a:cxn>
                <a:cxn ang="0">
                  <a:pos x="591740" y="312132"/>
                </a:cxn>
                <a:cxn ang="0">
                  <a:pos x="678153" y="374183"/>
                </a:cxn>
                <a:cxn ang="0">
                  <a:pos x="409522" y="552813"/>
                </a:cxn>
                <a:cxn ang="0">
                  <a:pos x="612404" y="471959"/>
                </a:cxn>
                <a:cxn ang="0">
                  <a:pos x="702574" y="517087"/>
                </a:cxn>
                <a:cxn ang="0">
                  <a:pos x="644339" y="582898"/>
                </a:cxn>
                <a:cxn ang="0">
                  <a:pos x="571076" y="597940"/>
                </a:cxn>
                <a:cxn ang="0">
                  <a:pos x="680032" y="577257"/>
                </a:cxn>
                <a:cxn ang="0">
                  <a:pos x="723238" y="722041"/>
                </a:cxn>
                <a:cxn ang="0">
                  <a:pos x="578590" y="917594"/>
                </a:cxn>
                <a:cxn ang="0">
                  <a:pos x="520356" y="1133831"/>
                </a:cxn>
                <a:cxn ang="0">
                  <a:pos x="768323" y="962722"/>
                </a:cxn>
                <a:cxn ang="0">
                  <a:pos x="871643" y="887509"/>
                </a:cxn>
                <a:cxn ang="0">
                  <a:pos x="890428" y="896911"/>
                </a:cxn>
                <a:cxn ang="0">
                  <a:pos x="815287" y="1069900"/>
                </a:cxn>
                <a:cxn ang="0">
                  <a:pos x="726995" y="1139472"/>
                </a:cxn>
                <a:cxn ang="0">
                  <a:pos x="497813" y="1220325"/>
                </a:cxn>
                <a:cxn ang="0">
                  <a:pos x="420793" y="1146993"/>
                </a:cxn>
                <a:cxn ang="0">
                  <a:pos x="469635" y="990927"/>
                </a:cxn>
                <a:cxn ang="0">
                  <a:pos x="309959" y="1021012"/>
                </a:cxn>
                <a:cxn ang="0">
                  <a:pos x="272388" y="974004"/>
                </a:cxn>
                <a:cxn ang="0">
                  <a:pos x="334380" y="930756"/>
                </a:cxn>
                <a:cxn ang="0">
                  <a:pos x="586105" y="733323"/>
                </a:cxn>
                <a:cxn ang="0">
                  <a:pos x="512841" y="761528"/>
                </a:cxn>
                <a:cxn ang="0">
                  <a:pos x="358801" y="821698"/>
                </a:cxn>
                <a:cxn ang="0">
                  <a:pos x="296809" y="864945"/>
                </a:cxn>
                <a:cxn ang="0">
                  <a:pos x="234817" y="913834"/>
                </a:cxn>
                <a:cxn ang="0">
                  <a:pos x="195368" y="883749"/>
                </a:cxn>
                <a:cxn ang="0">
                  <a:pos x="251724" y="795374"/>
                </a:cxn>
                <a:cxn ang="0">
                  <a:pos x="270510" y="761528"/>
                </a:cxn>
                <a:cxn ang="0">
                  <a:pos x="231060" y="752126"/>
                </a:cxn>
                <a:cxn ang="0">
                  <a:pos x="125862" y="772810"/>
                </a:cxn>
                <a:cxn ang="0">
                  <a:pos x="99562" y="737084"/>
                </a:cxn>
                <a:cxn ang="0">
                  <a:pos x="185975" y="581017"/>
                </a:cxn>
                <a:cxn ang="0">
                  <a:pos x="88291" y="577257"/>
                </a:cxn>
                <a:cxn ang="0">
                  <a:pos x="71384" y="473839"/>
                </a:cxn>
              </a:cxnLst>
              <a:pathLst>
                <a:path w="480" h="656">
                  <a:moveTo>
                    <a:pt x="38" y="252"/>
                  </a:moveTo>
                  <a:cubicBezTo>
                    <a:pt x="56" y="231"/>
                    <a:pt x="81" y="220"/>
                    <a:pt x="104" y="208"/>
                  </a:cubicBezTo>
                  <a:cubicBezTo>
                    <a:pt x="110" y="205"/>
                    <a:pt x="120" y="202"/>
                    <a:pt x="117" y="192"/>
                  </a:cubicBezTo>
                  <a:cubicBezTo>
                    <a:pt x="115" y="188"/>
                    <a:pt x="106" y="184"/>
                    <a:pt x="101" y="184"/>
                  </a:cubicBezTo>
                  <a:cubicBezTo>
                    <a:pt x="75" y="184"/>
                    <a:pt x="53" y="165"/>
                    <a:pt x="26" y="169"/>
                  </a:cubicBezTo>
                  <a:cubicBezTo>
                    <a:pt x="19" y="171"/>
                    <a:pt x="10" y="176"/>
                    <a:pt x="5" y="167"/>
                  </a:cubicBezTo>
                  <a:cubicBezTo>
                    <a:pt x="0" y="158"/>
                    <a:pt x="8" y="150"/>
                    <a:pt x="14" y="144"/>
                  </a:cubicBezTo>
                  <a:cubicBezTo>
                    <a:pt x="40" y="119"/>
                    <a:pt x="70" y="101"/>
                    <a:pt x="102" y="84"/>
                  </a:cubicBezTo>
                  <a:cubicBezTo>
                    <a:pt x="112" y="79"/>
                    <a:pt x="124" y="77"/>
                    <a:pt x="131" y="67"/>
                  </a:cubicBezTo>
                  <a:cubicBezTo>
                    <a:pt x="137" y="61"/>
                    <a:pt x="144" y="59"/>
                    <a:pt x="152" y="58"/>
                  </a:cubicBezTo>
                  <a:cubicBezTo>
                    <a:pt x="189" y="54"/>
                    <a:pt x="217" y="38"/>
                    <a:pt x="234" y="4"/>
                  </a:cubicBezTo>
                  <a:cubicBezTo>
                    <a:pt x="256" y="4"/>
                    <a:pt x="278" y="0"/>
                    <a:pt x="300" y="3"/>
                  </a:cubicBezTo>
                  <a:cubicBezTo>
                    <a:pt x="313" y="17"/>
                    <a:pt x="302" y="37"/>
                    <a:pt x="312" y="53"/>
                  </a:cubicBezTo>
                  <a:cubicBezTo>
                    <a:pt x="307" y="72"/>
                    <a:pt x="291" y="69"/>
                    <a:pt x="278" y="68"/>
                  </a:cubicBezTo>
                  <a:cubicBezTo>
                    <a:pt x="267" y="68"/>
                    <a:pt x="259" y="70"/>
                    <a:pt x="254" y="80"/>
                  </a:cubicBezTo>
                  <a:cubicBezTo>
                    <a:pt x="245" y="87"/>
                    <a:pt x="235" y="93"/>
                    <a:pt x="225" y="90"/>
                  </a:cubicBezTo>
                  <a:cubicBezTo>
                    <a:pt x="175" y="79"/>
                    <a:pt x="139" y="112"/>
                    <a:pt x="96" y="132"/>
                  </a:cubicBezTo>
                  <a:cubicBezTo>
                    <a:pt x="144" y="148"/>
                    <a:pt x="178" y="110"/>
                    <a:pt x="220" y="108"/>
                  </a:cubicBezTo>
                  <a:cubicBezTo>
                    <a:pt x="260" y="107"/>
                    <a:pt x="300" y="127"/>
                    <a:pt x="340" y="112"/>
                  </a:cubicBezTo>
                  <a:cubicBezTo>
                    <a:pt x="354" y="140"/>
                    <a:pt x="350" y="154"/>
                    <a:pt x="320" y="161"/>
                  </a:cubicBezTo>
                  <a:cubicBezTo>
                    <a:pt x="289" y="168"/>
                    <a:pt x="262" y="184"/>
                    <a:pt x="231" y="189"/>
                  </a:cubicBezTo>
                  <a:cubicBezTo>
                    <a:pt x="261" y="186"/>
                    <a:pt x="285" y="166"/>
                    <a:pt x="315" y="166"/>
                  </a:cubicBezTo>
                  <a:cubicBezTo>
                    <a:pt x="339" y="166"/>
                    <a:pt x="358" y="170"/>
                    <a:pt x="361" y="199"/>
                  </a:cubicBezTo>
                  <a:cubicBezTo>
                    <a:pt x="316" y="238"/>
                    <a:pt x="270" y="275"/>
                    <a:pt x="218" y="294"/>
                  </a:cubicBezTo>
                  <a:cubicBezTo>
                    <a:pt x="253" y="286"/>
                    <a:pt x="284" y="256"/>
                    <a:pt x="326" y="251"/>
                  </a:cubicBezTo>
                  <a:cubicBezTo>
                    <a:pt x="351" y="247"/>
                    <a:pt x="368" y="250"/>
                    <a:pt x="374" y="275"/>
                  </a:cubicBezTo>
                  <a:cubicBezTo>
                    <a:pt x="380" y="300"/>
                    <a:pt x="360" y="303"/>
                    <a:pt x="343" y="310"/>
                  </a:cubicBezTo>
                  <a:cubicBezTo>
                    <a:pt x="330" y="315"/>
                    <a:pt x="315" y="312"/>
                    <a:pt x="304" y="318"/>
                  </a:cubicBezTo>
                  <a:cubicBezTo>
                    <a:pt x="323" y="317"/>
                    <a:pt x="342" y="309"/>
                    <a:pt x="362" y="307"/>
                  </a:cubicBezTo>
                  <a:cubicBezTo>
                    <a:pt x="400" y="321"/>
                    <a:pt x="409" y="348"/>
                    <a:pt x="385" y="384"/>
                  </a:cubicBezTo>
                  <a:cubicBezTo>
                    <a:pt x="360" y="420"/>
                    <a:pt x="333" y="453"/>
                    <a:pt x="308" y="488"/>
                  </a:cubicBezTo>
                  <a:cubicBezTo>
                    <a:pt x="313" y="530"/>
                    <a:pt x="300" y="567"/>
                    <a:pt x="277" y="603"/>
                  </a:cubicBezTo>
                  <a:cubicBezTo>
                    <a:pt x="338" y="593"/>
                    <a:pt x="382" y="563"/>
                    <a:pt x="409" y="512"/>
                  </a:cubicBezTo>
                  <a:cubicBezTo>
                    <a:pt x="422" y="489"/>
                    <a:pt x="436" y="472"/>
                    <a:pt x="464" y="472"/>
                  </a:cubicBezTo>
                  <a:cubicBezTo>
                    <a:pt x="468" y="473"/>
                    <a:pt x="471" y="474"/>
                    <a:pt x="474" y="477"/>
                  </a:cubicBezTo>
                  <a:cubicBezTo>
                    <a:pt x="480" y="516"/>
                    <a:pt x="461" y="547"/>
                    <a:pt x="434" y="569"/>
                  </a:cubicBezTo>
                  <a:cubicBezTo>
                    <a:pt x="418" y="581"/>
                    <a:pt x="402" y="592"/>
                    <a:pt x="387" y="606"/>
                  </a:cubicBezTo>
                  <a:cubicBezTo>
                    <a:pt x="349" y="629"/>
                    <a:pt x="307" y="639"/>
                    <a:pt x="265" y="649"/>
                  </a:cubicBezTo>
                  <a:cubicBezTo>
                    <a:pt x="231" y="656"/>
                    <a:pt x="220" y="644"/>
                    <a:pt x="224" y="610"/>
                  </a:cubicBezTo>
                  <a:cubicBezTo>
                    <a:pt x="228" y="582"/>
                    <a:pt x="245" y="558"/>
                    <a:pt x="250" y="527"/>
                  </a:cubicBezTo>
                  <a:cubicBezTo>
                    <a:pt x="220" y="528"/>
                    <a:pt x="194" y="548"/>
                    <a:pt x="165" y="543"/>
                  </a:cubicBezTo>
                  <a:cubicBezTo>
                    <a:pt x="153" y="539"/>
                    <a:pt x="146" y="531"/>
                    <a:pt x="145" y="518"/>
                  </a:cubicBezTo>
                  <a:cubicBezTo>
                    <a:pt x="150" y="501"/>
                    <a:pt x="165" y="500"/>
                    <a:pt x="178" y="495"/>
                  </a:cubicBezTo>
                  <a:cubicBezTo>
                    <a:pt x="232" y="475"/>
                    <a:pt x="275" y="440"/>
                    <a:pt x="312" y="390"/>
                  </a:cubicBezTo>
                  <a:cubicBezTo>
                    <a:pt x="294" y="389"/>
                    <a:pt x="284" y="398"/>
                    <a:pt x="273" y="405"/>
                  </a:cubicBezTo>
                  <a:cubicBezTo>
                    <a:pt x="247" y="420"/>
                    <a:pt x="228" y="446"/>
                    <a:pt x="191" y="437"/>
                  </a:cubicBezTo>
                  <a:cubicBezTo>
                    <a:pt x="179" y="433"/>
                    <a:pt x="168" y="451"/>
                    <a:pt x="158" y="460"/>
                  </a:cubicBezTo>
                  <a:cubicBezTo>
                    <a:pt x="148" y="469"/>
                    <a:pt x="139" y="481"/>
                    <a:pt x="125" y="486"/>
                  </a:cubicBezTo>
                  <a:cubicBezTo>
                    <a:pt x="114" y="486"/>
                    <a:pt x="101" y="489"/>
                    <a:pt x="104" y="470"/>
                  </a:cubicBezTo>
                  <a:cubicBezTo>
                    <a:pt x="109" y="451"/>
                    <a:pt x="121" y="437"/>
                    <a:pt x="134" y="423"/>
                  </a:cubicBezTo>
                  <a:cubicBezTo>
                    <a:pt x="139" y="418"/>
                    <a:pt x="149" y="414"/>
                    <a:pt x="144" y="405"/>
                  </a:cubicBezTo>
                  <a:cubicBezTo>
                    <a:pt x="140" y="397"/>
                    <a:pt x="130" y="399"/>
                    <a:pt x="123" y="400"/>
                  </a:cubicBezTo>
                  <a:cubicBezTo>
                    <a:pt x="104" y="403"/>
                    <a:pt x="86" y="407"/>
                    <a:pt x="67" y="411"/>
                  </a:cubicBezTo>
                  <a:cubicBezTo>
                    <a:pt x="48" y="416"/>
                    <a:pt x="43" y="410"/>
                    <a:pt x="53" y="392"/>
                  </a:cubicBezTo>
                  <a:cubicBezTo>
                    <a:pt x="66" y="365"/>
                    <a:pt x="78" y="337"/>
                    <a:pt x="99" y="309"/>
                  </a:cubicBezTo>
                  <a:cubicBezTo>
                    <a:pt x="79" y="308"/>
                    <a:pt x="63" y="308"/>
                    <a:pt x="47" y="307"/>
                  </a:cubicBezTo>
                  <a:cubicBezTo>
                    <a:pt x="25" y="292"/>
                    <a:pt x="43" y="270"/>
                    <a:pt x="38" y="252"/>
                  </a:cubicBezTo>
                  <a:close/>
                </a:path>
              </a:pathLst>
            </a:custGeom>
            <a:solidFill>
              <a:srgbClr val="F2B849"/>
            </a:solidFill>
            <a:ln w="9525">
              <a:noFill/>
            </a:ln>
          </p:spPr>
          <p:txBody>
            <a:bodyPr/>
            <a:p>
              <a:endParaRPr lang="zh-CN" altLang="en-US"/>
            </a:p>
          </p:txBody>
        </p:sp>
        <p:sp>
          <p:nvSpPr>
            <p:cNvPr id="23585" name="Freeform 7"/>
            <p:cNvSpPr/>
            <p:nvPr/>
          </p:nvSpPr>
          <p:spPr>
            <a:xfrm>
              <a:off x="3254375" y="2187575"/>
              <a:ext cx="820738" cy="981075"/>
            </a:xfrm>
            <a:custGeom>
              <a:avLst/>
              <a:gdLst/>
              <a:ahLst/>
              <a:cxnLst>
                <a:cxn ang="0">
                  <a:pos x="766272" y="189824"/>
                </a:cxn>
                <a:cxn ang="0">
                  <a:pos x="518360" y="293194"/>
                </a:cxn>
                <a:cxn ang="0">
                  <a:pos x="505214" y="334542"/>
                </a:cxn>
                <a:cxn ang="0">
                  <a:pos x="561557" y="389046"/>
                </a:cxn>
                <a:cxn ang="0">
                  <a:pos x="606632" y="569474"/>
                </a:cxn>
                <a:cxn ang="0">
                  <a:pos x="394404" y="558197"/>
                </a:cxn>
                <a:cxn ang="0">
                  <a:pos x="394404" y="575112"/>
                </a:cxn>
                <a:cxn ang="0">
                  <a:pos x="371867" y="740504"/>
                </a:cxn>
                <a:cxn ang="0">
                  <a:pos x="377501" y="783732"/>
                </a:cxn>
                <a:cxn ang="0">
                  <a:pos x="272327" y="919053"/>
                </a:cxn>
                <a:cxn ang="0">
                  <a:pos x="272327" y="981075"/>
                </a:cxn>
                <a:cxn ang="0">
                  <a:pos x="150249" y="913414"/>
                </a:cxn>
                <a:cxn ang="0">
                  <a:pos x="144615" y="870187"/>
                </a:cxn>
                <a:cxn ang="0">
                  <a:pos x="77002" y="744263"/>
                </a:cxn>
                <a:cxn ang="0">
                  <a:pos x="7512" y="620219"/>
                </a:cxn>
                <a:cxn ang="0">
                  <a:pos x="7512" y="567595"/>
                </a:cxn>
                <a:cxn ang="0">
                  <a:pos x="35684" y="496175"/>
                </a:cxn>
                <a:cxn ang="0">
                  <a:pos x="123955" y="449189"/>
                </a:cxn>
                <a:cxn ang="0">
                  <a:pos x="232886" y="296953"/>
                </a:cxn>
                <a:cxn ang="0">
                  <a:pos x="272327" y="135320"/>
                </a:cxn>
                <a:cxn ang="0">
                  <a:pos x="458261" y="13156"/>
                </a:cxn>
                <a:cxn ang="0">
                  <a:pos x="520238" y="15035"/>
                </a:cxn>
                <a:cxn ang="0">
                  <a:pos x="747491" y="124043"/>
                </a:cxn>
                <a:cxn ang="0">
                  <a:pos x="766272" y="189824"/>
                </a:cxn>
                <a:cxn ang="0">
                  <a:pos x="700538" y="154115"/>
                </a:cxn>
                <a:cxn ang="0">
                  <a:pos x="766272" y="189824"/>
                </a:cxn>
              </a:cxnLst>
              <a:pathLst>
                <a:path w="437" h="522">
                  <a:moveTo>
                    <a:pt x="408" y="101"/>
                  </a:moveTo>
                  <a:cubicBezTo>
                    <a:pt x="373" y="139"/>
                    <a:pt x="323" y="143"/>
                    <a:pt x="276" y="156"/>
                  </a:cubicBezTo>
                  <a:cubicBezTo>
                    <a:pt x="260" y="161"/>
                    <a:pt x="250" y="163"/>
                    <a:pt x="269" y="178"/>
                  </a:cubicBezTo>
                  <a:cubicBezTo>
                    <a:pt x="277" y="190"/>
                    <a:pt x="287" y="198"/>
                    <a:pt x="299" y="207"/>
                  </a:cubicBezTo>
                  <a:cubicBezTo>
                    <a:pt x="334" y="230"/>
                    <a:pt x="341" y="262"/>
                    <a:pt x="323" y="303"/>
                  </a:cubicBezTo>
                  <a:cubicBezTo>
                    <a:pt x="285" y="306"/>
                    <a:pt x="248" y="308"/>
                    <a:pt x="210" y="297"/>
                  </a:cubicBezTo>
                  <a:cubicBezTo>
                    <a:pt x="202" y="294"/>
                    <a:pt x="214" y="303"/>
                    <a:pt x="210" y="306"/>
                  </a:cubicBezTo>
                  <a:cubicBezTo>
                    <a:pt x="187" y="333"/>
                    <a:pt x="197" y="364"/>
                    <a:pt x="198" y="394"/>
                  </a:cubicBezTo>
                  <a:cubicBezTo>
                    <a:pt x="199" y="401"/>
                    <a:pt x="200" y="409"/>
                    <a:pt x="201" y="417"/>
                  </a:cubicBezTo>
                  <a:cubicBezTo>
                    <a:pt x="199" y="473"/>
                    <a:pt x="195" y="478"/>
                    <a:pt x="145" y="489"/>
                  </a:cubicBezTo>
                  <a:cubicBezTo>
                    <a:pt x="139" y="500"/>
                    <a:pt x="169" y="511"/>
                    <a:pt x="145" y="522"/>
                  </a:cubicBezTo>
                  <a:cubicBezTo>
                    <a:pt x="117" y="521"/>
                    <a:pt x="100" y="501"/>
                    <a:pt x="80" y="486"/>
                  </a:cubicBezTo>
                  <a:cubicBezTo>
                    <a:pt x="77" y="479"/>
                    <a:pt x="75" y="471"/>
                    <a:pt x="77" y="463"/>
                  </a:cubicBezTo>
                  <a:cubicBezTo>
                    <a:pt x="85" y="430"/>
                    <a:pt x="78" y="408"/>
                    <a:pt x="41" y="396"/>
                  </a:cubicBezTo>
                  <a:cubicBezTo>
                    <a:pt x="11" y="387"/>
                    <a:pt x="8" y="357"/>
                    <a:pt x="4" y="330"/>
                  </a:cubicBezTo>
                  <a:cubicBezTo>
                    <a:pt x="2" y="321"/>
                    <a:pt x="0" y="311"/>
                    <a:pt x="4" y="302"/>
                  </a:cubicBezTo>
                  <a:cubicBezTo>
                    <a:pt x="19" y="293"/>
                    <a:pt x="41" y="287"/>
                    <a:pt x="19" y="264"/>
                  </a:cubicBezTo>
                  <a:cubicBezTo>
                    <a:pt x="22" y="233"/>
                    <a:pt x="52" y="251"/>
                    <a:pt x="66" y="239"/>
                  </a:cubicBezTo>
                  <a:cubicBezTo>
                    <a:pt x="83" y="211"/>
                    <a:pt x="102" y="184"/>
                    <a:pt x="124" y="158"/>
                  </a:cubicBezTo>
                  <a:cubicBezTo>
                    <a:pt x="145" y="133"/>
                    <a:pt x="139" y="100"/>
                    <a:pt x="145" y="72"/>
                  </a:cubicBezTo>
                  <a:cubicBezTo>
                    <a:pt x="157" y="18"/>
                    <a:pt x="167" y="0"/>
                    <a:pt x="244" y="7"/>
                  </a:cubicBezTo>
                  <a:cubicBezTo>
                    <a:pt x="255" y="8"/>
                    <a:pt x="266" y="16"/>
                    <a:pt x="277" y="8"/>
                  </a:cubicBezTo>
                  <a:cubicBezTo>
                    <a:pt x="314" y="34"/>
                    <a:pt x="362" y="39"/>
                    <a:pt x="398" y="66"/>
                  </a:cubicBezTo>
                  <a:cubicBezTo>
                    <a:pt x="407" y="73"/>
                    <a:pt x="437" y="80"/>
                    <a:pt x="408" y="101"/>
                  </a:cubicBezTo>
                  <a:cubicBezTo>
                    <a:pt x="400" y="92"/>
                    <a:pt x="390" y="85"/>
                    <a:pt x="373" y="82"/>
                  </a:cubicBezTo>
                  <a:cubicBezTo>
                    <a:pt x="382" y="101"/>
                    <a:pt x="401" y="90"/>
                    <a:pt x="408" y="101"/>
                  </a:cubicBezTo>
                  <a:close/>
                </a:path>
              </a:pathLst>
            </a:custGeom>
            <a:solidFill>
              <a:srgbClr val="F5DD83"/>
            </a:solidFill>
            <a:ln w="9525">
              <a:noFill/>
            </a:ln>
          </p:spPr>
          <p:txBody>
            <a:bodyPr/>
            <a:p>
              <a:endParaRPr lang="zh-CN" altLang="en-US"/>
            </a:p>
          </p:txBody>
        </p:sp>
        <p:sp>
          <p:nvSpPr>
            <p:cNvPr id="23586" name="Freeform 8"/>
            <p:cNvSpPr/>
            <p:nvPr/>
          </p:nvSpPr>
          <p:spPr>
            <a:xfrm>
              <a:off x="3160713" y="1585913"/>
              <a:ext cx="661988" cy="1065213"/>
            </a:xfrm>
            <a:custGeom>
              <a:avLst/>
              <a:gdLst/>
              <a:ahLst/>
              <a:cxnLst>
                <a:cxn ang="0">
                  <a:pos x="614971" y="616207"/>
                </a:cxn>
                <a:cxn ang="0">
                  <a:pos x="481445" y="629358"/>
                </a:cxn>
                <a:cxn ang="0">
                  <a:pos x="394936" y="710142"/>
                </a:cxn>
                <a:cxn ang="0">
                  <a:pos x="366726" y="820984"/>
                </a:cxn>
                <a:cxn ang="0">
                  <a:pos x="312187" y="943098"/>
                </a:cxn>
                <a:cxn ang="0">
                  <a:pos x="223797" y="1065213"/>
                </a:cxn>
                <a:cxn ang="0">
                  <a:pos x="214393" y="1061455"/>
                </a:cxn>
                <a:cxn ang="0">
                  <a:pos x="127884" y="1016367"/>
                </a:cxn>
                <a:cxn ang="0">
                  <a:pos x="116600" y="939341"/>
                </a:cxn>
                <a:cxn ang="0">
                  <a:pos x="142929" y="933705"/>
                </a:cxn>
                <a:cxn ang="0">
                  <a:pos x="124122" y="926190"/>
                </a:cxn>
                <a:cxn ang="0">
                  <a:pos x="109077" y="903646"/>
                </a:cxn>
                <a:cxn ang="0">
                  <a:pos x="124122" y="843528"/>
                </a:cxn>
                <a:cxn ang="0">
                  <a:pos x="139167" y="757109"/>
                </a:cxn>
                <a:cxn ang="0">
                  <a:pos x="163616" y="689476"/>
                </a:cxn>
                <a:cxn ang="0">
                  <a:pos x="129764" y="696991"/>
                </a:cxn>
                <a:cxn ang="0">
                  <a:pos x="73345" y="680083"/>
                </a:cxn>
                <a:cxn ang="0">
                  <a:pos x="97793" y="619965"/>
                </a:cxn>
                <a:cxn ang="0">
                  <a:pos x="156093" y="516637"/>
                </a:cxn>
                <a:cxn ang="0">
                  <a:pos x="261410" y="447126"/>
                </a:cxn>
                <a:cxn ang="0">
                  <a:pos x="184303" y="469670"/>
                </a:cxn>
                <a:cxn ang="0">
                  <a:pos x="110958" y="426460"/>
                </a:cxn>
                <a:cxn ang="0">
                  <a:pos x="62061" y="388887"/>
                </a:cxn>
                <a:cxn ang="0">
                  <a:pos x="18806" y="328769"/>
                </a:cxn>
                <a:cxn ang="0">
                  <a:pos x="33851" y="293074"/>
                </a:cxn>
                <a:cxn ang="0">
                  <a:pos x="39493" y="274287"/>
                </a:cxn>
                <a:cxn ang="0">
                  <a:pos x="35732" y="185989"/>
                </a:cxn>
                <a:cxn ang="0">
                  <a:pos x="37612" y="157809"/>
                </a:cxn>
                <a:cxn ang="0">
                  <a:pos x="71464" y="110842"/>
                </a:cxn>
                <a:cxn ang="0">
                  <a:pos x="95913" y="157809"/>
                </a:cxn>
                <a:cxn ang="0">
                  <a:pos x="120361" y="238592"/>
                </a:cxn>
                <a:cxn ang="0">
                  <a:pos x="206871" y="249864"/>
                </a:cxn>
                <a:cxn ang="0">
                  <a:pos x="280216" y="308103"/>
                </a:cxn>
                <a:cxn ang="0">
                  <a:pos x="366726" y="405795"/>
                </a:cxn>
                <a:cxn ang="0">
                  <a:pos x="601807" y="39452"/>
                </a:cxn>
                <a:cxn ang="0">
                  <a:pos x="658226" y="80783"/>
                </a:cxn>
                <a:cxn ang="0">
                  <a:pos x="569836" y="294953"/>
                </a:cxn>
                <a:cxn ang="0">
                  <a:pos x="504013" y="360707"/>
                </a:cxn>
                <a:cxn ang="0">
                  <a:pos x="526581" y="383251"/>
                </a:cxn>
                <a:cxn ang="0">
                  <a:pos x="590523" y="390765"/>
                </a:cxn>
                <a:cxn ang="0">
                  <a:pos x="477684" y="443369"/>
                </a:cxn>
                <a:cxn ang="0">
                  <a:pos x="432548" y="479064"/>
                </a:cxn>
                <a:cxn ang="0">
                  <a:pos x="496491" y="571119"/>
                </a:cxn>
                <a:cxn ang="0">
                  <a:pos x="558552" y="601178"/>
                </a:cxn>
                <a:cxn ang="0">
                  <a:pos x="614971" y="616207"/>
                </a:cxn>
              </a:cxnLst>
              <a:pathLst>
                <a:path w="352" h="567">
                  <a:moveTo>
                    <a:pt x="327" y="328"/>
                  </a:moveTo>
                  <a:cubicBezTo>
                    <a:pt x="305" y="343"/>
                    <a:pt x="280" y="334"/>
                    <a:pt x="256" y="335"/>
                  </a:cubicBezTo>
                  <a:cubicBezTo>
                    <a:pt x="226" y="336"/>
                    <a:pt x="212" y="347"/>
                    <a:pt x="210" y="378"/>
                  </a:cubicBezTo>
                  <a:cubicBezTo>
                    <a:pt x="209" y="398"/>
                    <a:pt x="190" y="426"/>
                    <a:pt x="195" y="437"/>
                  </a:cubicBezTo>
                  <a:cubicBezTo>
                    <a:pt x="212" y="474"/>
                    <a:pt x="177" y="482"/>
                    <a:pt x="166" y="502"/>
                  </a:cubicBezTo>
                  <a:cubicBezTo>
                    <a:pt x="153" y="525"/>
                    <a:pt x="135" y="546"/>
                    <a:pt x="119" y="567"/>
                  </a:cubicBezTo>
                  <a:cubicBezTo>
                    <a:pt x="117" y="567"/>
                    <a:pt x="116" y="566"/>
                    <a:pt x="114" y="565"/>
                  </a:cubicBezTo>
                  <a:cubicBezTo>
                    <a:pt x="101" y="552"/>
                    <a:pt x="83" y="549"/>
                    <a:pt x="68" y="541"/>
                  </a:cubicBezTo>
                  <a:cubicBezTo>
                    <a:pt x="50" y="531"/>
                    <a:pt x="34" y="518"/>
                    <a:pt x="62" y="500"/>
                  </a:cubicBezTo>
                  <a:cubicBezTo>
                    <a:pt x="66" y="498"/>
                    <a:pt x="71" y="498"/>
                    <a:pt x="76" y="497"/>
                  </a:cubicBezTo>
                  <a:cubicBezTo>
                    <a:pt x="73" y="495"/>
                    <a:pt x="69" y="496"/>
                    <a:pt x="66" y="493"/>
                  </a:cubicBezTo>
                  <a:cubicBezTo>
                    <a:pt x="62" y="490"/>
                    <a:pt x="60" y="486"/>
                    <a:pt x="58" y="481"/>
                  </a:cubicBezTo>
                  <a:cubicBezTo>
                    <a:pt x="56" y="469"/>
                    <a:pt x="56" y="458"/>
                    <a:pt x="66" y="449"/>
                  </a:cubicBezTo>
                  <a:cubicBezTo>
                    <a:pt x="82" y="436"/>
                    <a:pt x="96" y="425"/>
                    <a:pt x="74" y="403"/>
                  </a:cubicBezTo>
                  <a:cubicBezTo>
                    <a:pt x="61" y="390"/>
                    <a:pt x="88" y="381"/>
                    <a:pt x="87" y="367"/>
                  </a:cubicBezTo>
                  <a:cubicBezTo>
                    <a:pt x="79" y="364"/>
                    <a:pt x="74" y="370"/>
                    <a:pt x="69" y="371"/>
                  </a:cubicBezTo>
                  <a:cubicBezTo>
                    <a:pt x="57" y="374"/>
                    <a:pt x="45" y="375"/>
                    <a:pt x="39" y="362"/>
                  </a:cubicBezTo>
                  <a:cubicBezTo>
                    <a:pt x="32" y="348"/>
                    <a:pt x="40" y="335"/>
                    <a:pt x="52" y="330"/>
                  </a:cubicBezTo>
                  <a:cubicBezTo>
                    <a:pt x="78" y="320"/>
                    <a:pt x="87" y="306"/>
                    <a:pt x="83" y="275"/>
                  </a:cubicBezTo>
                  <a:cubicBezTo>
                    <a:pt x="81" y="249"/>
                    <a:pt x="110" y="243"/>
                    <a:pt x="139" y="238"/>
                  </a:cubicBezTo>
                  <a:cubicBezTo>
                    <a:pt x="120" y="239"/>
                    <a:pt x="109" y="244"/>
                    <a:pt x="98" y="250"/>
                  </a:cubicBezTo>
                  <a:cubicBezTo>
                    <a:pt x="69" y="263"/>
                    <a:pt x="63" y="259"/>
                    <a:pt x="59" y="227"/>
                  </a:cubicBezTo>
                  <a:cubicBezTo>
                    <a:pt x="57" y="210"/>
                    <a:pt x="59" y="198"/>
                    <a:pt x="33" y="207"/>
                  </a:cubicBezTo>
                  <a:cubicBezTo>
                    <a:pt x="4" y="217"/>
                    <a:pt x="0" y="198"/>
                    <a:pt x="10" y="175"/>
                  </a:cubicBezTo>
                  <a:cubicBezTo>
                    <a:pt x="13" y="168"/>
                    <a:pt x="16" y="162"/>
                    <a:pt x="18" y="156"/>
                  </a:cubicBezTo>
                  <a:cubicBezTo>
                    <a:pt x="19" y="152"/>
                    <a:pt x="20" y="149"/>
                    <a:pt x="21" y="146"/>
                  </a:cubicBezTo>
                  <a:cubicBezTo>
                    <a:pt x="26" y="130"/>
                    <a:pt x="23" y="114"/>
                    <a:pt x="19" y="99"/>
                  </a:cubicBezTo>
                  <a:cubicBezTo>
                    <a:pt x="19" y="94"/>
                    <a:pt x="18" y="89"/>
                    <a:pt x="20" y="84"/>
                  </a:cubicBezTo>
                  <a:cubicBezTo>
                    <a:pt x="23" y="73"/>
                    <a:pt x="24" y="58"/>
                    <a:pt x="38" y="59"/>
                  </a:cubicBezTo>
                  <a:cubicBezTo>
                    <a:pt x="50" y="60"/>
                    <a:pt x="49" y="74"/>
                    <a:pt x="51" y="84"/>
                  </a:cubicBezTo>
                  <a:cubicBezTo>
                    <a:pt x="54" y="99"/>
                    <a:pt x="53" y="114"/>
                    <a:pt x="64" y="127"/>
                  </a:cubicBezTo>
                  <a:cubicBezTo>
                    <a:pt x="79" y="135"/>
                    <a:pt x="95" y="129"/>
                    <a:pt x="110" y="133"/>
                  </a:cubicBezTo>
                  <a:cubicBezTo>
                    <a:pt x="128" y="138"/>
                    <a:pt x="145" y="142"/>
                    <a:pt x="149" y="164"/>
                  </a:cubicBezTo>
                  <a:cubicBezTo>
                    <a:pt x="154" y="192"/>
                    <a:pt x="195" y="184"/>
                    <a:pt x="195" y="216"/>
                  </a:cubicBezTo>
                  <a:cubicBezTo>
                    <a:pt x="247" y="155"/>
                    <a:pt x="259" y="72"/>
                    <a:pt x="320" y="21"/>
                  </a:cubicBezTo>
                  <a:cubicBezTo>
                    <a:pt x="350" y="0"/>
                    <a:pt x="349" y="29"/>
                    <a:pt x="350" y="43"/>
                  </a:cubicBezTo>
                  <a:cubicBezTo>
                    <a:pt x="352" y="88"/>
                    <a:pt x="329" y="124"/>
                    <a:pt x="303" y="157"/>
                  </a:cubicBezTo>
                  <a:cubicBezTo>
                    <a:pt x="293" y="170"/>
                    <a:pt x="277" y="178"/>
                    <a:pt x="268" y="192"/>
                  </a:cubicBezTo>
                  <a:cubicBezTo>
                    <a:pt x="252" y="214"/>
                    <a:pt x="275" y="201"/>
                    <a:pt x="280" y="204"/>
                  </a:cubicBezTo>
                  <a:cubicBezTo>
                    <a:pt x="291" y="200"/>
                    <a:pt x="302" y="197"/>
                    <a:pt x="314" y="208"/>
                  </a:cubicBezTo>
                  <a:cubicBezTo>
                    <a:pt x="298" y="227"/>
                    <a:pt x="275" y="230"/>
                    <a:pt x="254" y="236"/>
                  </a:cubicBezTo>
                  <a:cubicBezTo>
                    <a:pt x="243" y="239"/>
                    <a:pt x="220" y="243"/>
                    <a:pt x="230" y="255"/>
                  </a:cubicBezTo>
                  <a:cubicBezTo>
                    <a:pt x="243" y="271"/>
                    <a:pt x="220" y="314"/>
                    <a:pt x="264" y="304"/>
                  </a:cubicBezTo>
                  <a:cubicBezTo>
                    <a:pt x="281" y="300"/>
                    <a:pt x="291" y="304"/>
                    <a:pt x="297" y="320"/>
                  </a:cubicBezTo>
                  <a:cubicBezTo>
                    <a:pt x="307" y="322"/>
                    <a:pt x="317" y="325"/>
                    <a:pt x="327" y="328"/>
                  </a:cubicBezTo>
                  <a:close/>
                </a:path>
              </a:pathLst>
            </a:custGeom>
            <a:solidFill>
              <a:srgbClr val="F3CD60"/>
            </a:solidFill>
            <a:ln w="9525">
              <a:noFill/>
            </a:ln>
          </p:spPr>
          <p:txBody>
            <a:bodyPr/>
            <a:p>
              <a:endParaRPr lang="zh-CN" altLang="en-US"/>
            </a:p>
          </p:txBody>
        </p:sp>
        <p:sp>
          <p:nvSpPr>
            <p:cNvPr id="23587" name="Freeform 9"/>
            <p:cNvSpPr/>
            <p:nvPr/>
          </p:nvSpPr>
          <p:spPr>
            <a:xfrm>
              <a:off x="3255963" y="1373188"/>
              <a:ext cx="506413" cy="647700"/>
            </a:xfrm>
            <a:custGeom>
              <a:avLst/>
              <a:gdLst/>
              <a:ahLst/>
              <a:cxnLst>
                <a:cxn ang="0">
                  <a:pos x="506413" y="252301"/>
                </a:cxn>
                <a:cxn ang="0">
                  <a:pos x="431109" y="374686"/>
                </a:cxn>
                <a:cxn ang="0">
                  <a:pos x="382162" y="497072"/>
                </a:cxn>
                <a:cxn ang="0">
                  <a:pos x="344511" y="546026"/>
                </a:cxn>
                <a:cxn ang="0">
                  <a:pos x="306859" y="604394"/>
                </a:cxn>
                <a:cxn ang="0">
                  <a:pos x="276738" y="643934"/>
                </a:cxn>
                <a:cxn ang="0">
                  <a:pos x="254147" y="608160"/>
                </a:cxn>
                <a:cxn ang="0">
                  <a:pos x="141193" y="493306"/>
                </a:cxn>
                <a:cxn ang="0">
                  <a:pos x="11295" y="482009"/>
                </a:cxn>
                <a:cxn ang="0">
                  <a:pos x="5647" y="448118"/>
                </a:cxn>
                <a:cxn ang="0">
                  <a:pos x="11295" y="259833"/>
                </a:cxn>
                <a:cxn ang="0">
                  <a:pos x="144958" y="86611"/>
                </a:cxn>
                <a:cxn ang="0">
                  <a:pos x="199553" y="30125"/>
                </a:cxn>
                <a:cxn ang="0">
                  <a:pos x="274856" y="73431"/>
                </a:cxn>
                <a:cxn ang="0">
                  <a:pos x="256030" y="250418"/>
                </a:cxn>
                <a:cxn ang="0">
                  <a:pos x="506413" y="252301"/>
                </a:cxn>
              </a:cxnLst>
              <a:pathLst>
                <a:path w="269" h="344">
                  <a:moveTo>
                    <a:pt x="269" y="134"/>
                  </a:moveTo>
                  <a:cubicBezTo>
                    <a:pt x="264" y="161"/>
                    <a:pt x="240" y="176"/>
                    <a:pt x="229" y="199"/>
                  </a:cubicBezTo>
                  <a:cubicBezTo>
                    <a:pt x="218" y="220"/>
                    <a:pt x="195" y="235"/>
                    <a:pt x="203" y="264"/>
                  </a:cubicBezTo>
                  <a:cubicBezTo>
                    <a:pt x="206" y="275"/>
                    <a:pt x="190" y="281"/>
                    <a:pt x="183" y="290"/>
                  </a:cubicBezTo>
                  <a:cubicBezTo>
                    <a:pt x="176" y="300"/>
                    <a:pt x="160" y="306"/>
                    <a:pt x="163" y="321"/>
                  </a:cubicBezTo>
                  <a:cubicBezTo>
                    <a:pt x="166" y="335"/>
                    <a:pt x="157" y="341"/>
                    <a:pt x="147" y="342"/>
                  </a:cubicBezTo>
                  <a:cubicBezTo>
                    <a:pt x="132" y="344"/>
                    <a:pt x="141" y="328"/>
                    <a:pt x="135" y="323"/>
                  </a:cubicBezTo>
                  <a:cubicBezTo>
                    <a:pt x="113" y="304"/>
                    <a:pt x="89" y="293"/>
                    <a:pt x="75" y="262"/>
                  </a:cubicBezTo>
                  <a:cubicBezTo>
                    <a:pt x="66" y="244"/>
                    <a:pt x="30" y="255"/>
                    <a:pt x="6" y="256"/>
                  </a:cubicBezTo>
                  <a:cubicBezTo>
                    <a:pt x="1" y="250"/>
                    <a:pt x="0" y="242"/>
                    <a:pt x="3" y="238"/>
                  </a:cubicBezTo>
                  <a:cubicBezTo>
                    <a:pt x="23" y="205"/>
                    <a:pt x="9" y="171"/>
                    <a:pt x="6" y="138"/>
                  </a:cubicBezTo>
                  <a:cubicBezTo>
                    <a:pt x="17" y="97"/>
                    <a:pt x="49" y="73"/>
                    <a:pt x="77" y="46"/>
                  </a:cubicBezTo>
                  <a:cubicBezTo>
                    <a:pt x="87" y="36"/>
                    <a:pt x="101" y="30"/>
                    <a:pt x="106" y="16"/>
                  </a:cubicBezTo>
                  <a:cubicBezTo>
                    <a:pt x="133" y="0"/>
                    <a:pt x="144" y="15"/>
                    <a:pt x="146" y="39"/>
                  </a:cubicBezTo>
                  <a:cubicBezTo>
                    <a:pt x="148" y="70"/>
                    <a:pt x="147" y="101"/>
                    <a:pt x="136" y="133"/>
                  </a:cubicBezTo>
                  <a:cubicBezTo>
                    <a:pt x="181" y="139"/>
                    <a:pt x="226" y="93"/>
                    <a:pt x="269" y="134"/>
                  </a:cubicBezTo>
                  <a:close/>
                </a:path>
              </a:pathLst>
            </a:custGeom>
            <a:solidFill>
              <a:srgbClr val="F5E17A"/>
            </a:solidFill>
            <a:ln w="9525">
              <a:noFill/>
            </a:ln>
          </p:spPr>
          <p:txBody>
            <a:bodyPr/>
            <a:p>
              <a:endParaRPr lang="zh-CN" altLang="en-US"/>
            </a:p>
          </p:txBody>
        </p:sp>
        <p:sp>
          <p:nvSpPr>
            <p:cNvPr id="23588" name="Freeform 11"/>
            <p:cNvSpPr/>
            <p:nvPr/>
          </p:nvSpPr>
          <p:spPr>
            <a:xfrm>
              <a:off x="2889250" y="1219200"/>
              <a:ext cx="511175" cy="635000"/>
            </a:xfrm>
            <a:custGeom>
              <a:avLst/>
              <a:gdLst/>
              <a:ahLst/>
              <a:cxnLst>
                <a:cxn ang="0">
                  <a:pos x="392777" y="402041"/>
                </a:cxn>
                <a:cxn ang="0">
                  <a:pos x="396536" y="452766"/>
                </a:cxn>
                <a:cxn ang="0">
                  <a:pos x="381501" y="591789"/>
                </a:cxn>
                <a:cxn ang="0">
                  <a:pos x="377743" y="635000"/>
                </a:cxn>
                <a:cxn ang="0">
                  <a:pos x="347674" y="482825"/>
                </a:cxn>
                <a:cxn ang="0">
                  <a:pos x="319484" y="561730"/>
                </a:cxn>
                <a:cxn ang="0">
                  <a:pos x="287535" y="589911"/>
                </a:cxn>
                <a:cxn ang="0">
                  <a:pos x="163500" y="537307"/>
                </a:cxn>
                <a:cxn ang="0">
                  <a:pos x="157862" y="492218"/>
                </a:cxn>
                <a:cxn ang="0">
                  <a:pos x="163500" y="477189"/>
                </a:cxn>
                <a:cxn ang="0">
                  <a:pos x="146586" y="488461"/>
                </a:cxn>
                <a:cxn ang="0">
                  <a:pos x="112759" y="501612"/>
                </a:cxn>
                <a:cxn ang="0">
                  <a:pos x="56379" y="512884"/>
                </a:cxn>
                <a:cxn ang="0">
                  <a:pos x="63896" y="443372"/>
                </a:cxn>
                <a:cxn ang="0">
                  <a:pos x="103362" y="319378"/>
                </a:cxn>
                <a:cxn ang="0">
                  <a:pos x="18793" y="206656"/>
                </a:cxn>
                <a:cxn ang="0">
                  <a:pos x="16913" y="165325"/>
                </a:cxn>
                <a:cxn ang="0">
                  <a:pos x="52620" y="139023"/>
                </a:cxn>
                <a:cxn ang="0">
                  <a:pos x="157862" y="9393"/>
                </a:cxn>
                <a:cxn ang="0">
                  <a:pos x="231156" y="56360"/>
                </a:cxn>
                <a:cxn ang="0">
                  <a:pos x="236794" y="276168"/>
                </a:cxn>
                <a:cxn ang="0">
                  <a:pos x="486743" y="93934"/>
                </a:cxn>
                <a:cxn ang="0">
                  <a:pos x="494261" y="227322"/>
                </a:cxn>
                <a:cxn ang="0">
                  <a:pos x="437881" y="319378"/>
                </a:cxn>
                <a:cxn ang="0">
                  <a:pos x="392777" y="402041"/>
                </a:cxn>
              </a:cxnLst>
              <a:pathLst>
                <a:path w="272" h="338">
                  <a:moveTo>
                    <a:pt x="209" y="214"/>
                  </a:moveTo>
                  <a:cubicBezTo>
                    <a:pt x="209" y="223"/>
                    <a:pt x="208" y="233"/>
                    <a:pt x="211" y="241"/>
                  </a:cubicBezTo>
                  <a:cubicBezTo>
                    <a:pt x="226" y="268"/>
                    <a:pt x="232" y="292"/>
                    <a:pt x="203" y="315"/>
                  </a:cubicBezTo>
                  <a:cubicBezTo>
                    <a:pt x="199" y="319"/>
                    <a:pt x="202" y="330"/>
                    <a:pt x="201" y="338"/>
                  </a:cubicBezTo>
                  <a:cubicBezTo>
                    <a:pt x="187" y="314"/>
                    <a:pt x="185" y="288"/>
                    <a:pt x="185" y="257"/>
                  </a:cubicBezTo>
                  <a:cubicBezTo>
                    <a:pt x="173" y="272"/>
                    <a:pt x="170" y="285"/>
                    <a:pt x="170" y="299"/>
                  </a:cubicBezTo>
                  <a:cubicBezTo>
                    <a:pt x="172" y="313"/>
                    <a:pt x="161" y="314"/>
                    <a:pt x="153" y="314"/>
                  </a:cubicBezTo>
                  <a:cubicBezTo>
                    <a:pt x="127" y="315"/>
                    <a:pt x="107" y="299"/>
                    <a:pt x="87" y="286"/>
                  </a:cubicBezTo>
                  <a:cubicBezTo>
                    <a:pt x="79" y="280"/>
                    <a:pt x="80" y="271"/>
                    <a:pt x="84" y="262"/>
                  </a:cubicBezTo>
                  <a:cubicBezTo>
                    <a:pt x="85" y="259"/>
                    <a:pt x="89" y="258"/>
                    <a:pt x="87" y="254"/>
                  </a:cubicBezTo>
                  <a:cubicBezTo>
                    <a:pt x="84" y="257"/>
                    <a:pt x="81" y="259"/>
                    <a:pt x="78" y="260"/>
                  </a:cubicBezTo>
                  <a:cubicBezTo>
                    <a:pt x="72" y="263"/>
                    <a:pt x="66" y="264"/>
                    <a:pt x="60" y="267"/>
                  </a:cubicBezTo>
                  <a:cubicBezTo>
                    <a:pt x="50" y="272"/>
                    <a:pt x="40" y="284"/>
                    <a:pt x="30" y="273"/>
                  </a:cubicBezTo>
                  <a:cubicBezTo>
                    <a:pt x="19" y="261"/>
                    <a:pt x="24" y="247"/>
                    <a:pt x="34" y="236"/>
                  </a:cubicBezTo>
                  <a:cubicBezTo>
                    <a:pt x="64" y="221"/>
                    <a:pt x="69" y="199"/>
                    <a:pt x="55" y="170"/>
                  </a:cubicBezTo>
                  <a:cubicBezTo>
                    <a:pt x="44" y="147"/>
                    <a:pt x="45" y="117"/>
                    <a:pt x="10" y="110"/>
                  </a:cubicBezTo>
                  <a:cubicBezTo>
                    <a:pt x="3" y="109"/>
                    <a:pt x="0" y="96"/>
                    <a:pt x="9" y="88"/>
                  </a:cubicBezTo>
                  <a:cubicBezTo>
                    <a:pt x="21" y="91"/>
                    <a:pt x="26" y="83"/>
                    <a:pt x="28" y="74"/>
                  </a:cubicBezTo>
                  <a:cubicBezTo>
                    <a:pt x="36" y="42"/>
                    <a:pt x="59" y="23"/>
                    <a:pt x="84" y="5"/>
                  </a:cubicBezTo>
                  <a:cubicBezTo>
                    <a:pt x="105" y="0"/>
                    <a:pt x="112" y="18"/>
                    <a:pt x="123" y="30"/>
                  </a:cubicBezTo>
                  <a:cubicBezTo>
                    <a:pt x="125" y="68"/>
                    <a:pt x="141" y="107"/>
                    <a:pt x="126" y="147"/>
                  </a:cubicBezTo>
                  <a:cubicBezTo>
                    <a:pt x="165" y="106"/>
                    <a:pt x="202" y="64"/>
                    <a:pt x="259" y="50"/>
                  </a:cubicBezTo>
                  <a:cubicBezTo>
                    <a:pt x="272" y="74"/>
                    <a:pt x="254" y="98"/>
                    <a:pt x="263" y="121"/>
                  </a:cubicBezTo>
                  <a:cubicBezTo>
                    <a:pt x="265" y="146"/>
                    <a:pt x="243" y="155"/>
                    <a:pt x="233" y="170"/>
                  </a:cubicBezTo>
                  <a:cubicBezTo>
                    <a:pt x="223" y="184"/>
                    <a:pt x="204" y="193"/>
                    <a:pt x="209" y="214"/>
                  </a:cubicBezTo>
                  <a:close/>
                </a:path>
              </a:pathLst>
            </a:custGeom>
            <a:solidFill>
              <a:srgbClr val="F4DC69"/>
            </a:solidFill>
            <a:ln w="9525">
              <a:noFill/>
            </a:ln>
          </p:spPr>
          <p:txBody>
            <a:bodyPr/>
            <a:p>
              <a:endParaRPr lang="zh-CN" altLang="en-US"/>
            </a:p>
          </p:txBody>
        </p:sp>
        <p:sp>
          <p:nvSpPr>
            <p:cNvPr id="23589" name="Freeform 12"/>
            <p:cNvSpPr/>
            <p:nvPr/>
          </p:nvSpPr>
          <p:spPr>
            <a:xfrm>
              <a:off x="1816100" y="1465263"/>
              <a:ext cx="587375" cy="541338"/>
            </a:xfrm>
            <a:custGeom>
              <a:avLst/>
              <a:gdLst/>
              <a:ahLst/>
              <a:cxnLst>
                <a:cxn ang="0">
                  <a:pos x="146843" y="473670"/>
                </a:cxn>
                <a:cxn ang="0">
                  <a:pos x="41417" y="340215"/>
                </a:cxn>
                <a:cxn ang="0">
                  <a:pos x="9413" y="298863"/>
                </a:cxn>
                <a:cxn ang="0">
                  <a:pos x="67774" y="287585"/>
                </a:cxn>
                <a:cxn ang="0">
                  <a:pos x="303100" y="325178"/>
                </a:cxn>
                <a:cxn ang="0">
                  <a:pos x="180730" y="84584"/>
                </a:cxn>
                <a:cxn ang="0">
                  <a:pos x="171317" y="24435"/>
                </a:cxn>
                <a:cxn ang="0">
                  <a:pos x="244739" y="16916"/>
                </a:cxn>
                <a:cxn ang="0">
                  <a:pos x="438648" y="92102"/>
                </a:cxn>
                <a:cxn ang="0">
                  <a:pos x="481948" y="99621"/>
                </a:cxn>
                <a:cxn ang="0">
                  <a:pos x="515835" y="150371"/>
                </a:cxn>
                <a:cxn ang="0">
                  <a:pos x="562901" y="268789"/>
                </a:cxn>
                <a:cxn ang="0">
                  <a:pos x="568548" y="332697"/>
                </a:cxn>
                <a:cxn ang="0">
                  <a:pos x="508305" y="417281"/>
                </a:cxn>
                <a:cxn ang="0">
                  <a:pos x="476300" y="421040"/>
                </a:cxn>
                <a:cxn ang="0">
                  <a:pos x="421705" y="387207"/>
                </a:cxn>
                <a:cxn ang="0">
                  <a:pos x="523366" y="456753"/>
                </a:cxn>
                <a:cxn ang="0">
                  <a:pos x="497009" y="507504"/>
                </a:cxn>
                <a:cxn ang="0">
                  <a:pos x="455592" y="507504"/>
                </a:cxn>
                <a:cxn ang="0">
                  <a:pos x="244739" y="541338"/>
                </a:cxn>
                <a:cxn ang="0">
                  <a:pos x="225913" y="533819"/>
                </a:cxn>
                <a:cxn ang="0">
                  <a:pos x="146843" y="473670"/>
                </a:cxn>
              </a:cxnLst>
              <a:pathLst>
                <a:path w="312" h="288">
                  <a:moveTo>
                    <a:pt x="78" y="252"/>
                  </a:moveTo>
                  <a:cubicBezTo>
                    <a:pt x="68" y="222"/>
                    <a:pt x="44" y="202"/>
                    <a:pt x="22" y="181"/>
                  </a:cubicBezTo>
                  <a:cubicBezTo>
                    <a:pt x="15" y="174"/>
                    <a:pt x="0" y="170"/>
                    <a:pt x="5" y="159"/>
                  </a:cubicBezTo>
                  <a:cubicBezTo>
                    <a:pt x="11" y="146"/>
                    <a:pt x="26" y="150"/>
                    <a:pt x="36" y="153"/>
                  </a:cubicBezTo>
                  <a:cubicBezTo>
                    <a:pt x="76" y="165"/>
                    <a:pt x="118" y="156"/>
                    <a:pt x="161" y="173"/>
                  </a:cubicBezTo>
                  <a:cubicBezTo>
                    <a:pt x="142" y="125"/>
                    <a:pt x="110" y="90"/>
                    <a:pt x="96" y="45"/>
                  </a:cubicBezTo>
                  <a:cubicBezTo>
                    <a:pt x="92" y="35"/>
                    <a:pt x="82" y="24"/>
                    <a:pt x="91" y="13"/>
                  </a:cubicBezTo>
                  <a:cubicBezTo>
                    <a:pt x="102" y="0"/>
                    <a:pt x="116" y="5"/>
                    <a:pt x="130" y="9"/>
                  </a:cubicBezTo>
                  <a:cubicBezTo>
                    <a:pt x="166" y="20"/>
                    <a:pt x="201" y="30"/>
                    <a:pt x="233" y="49"/>
                  </a:cubicBezTo>
                  <a:cubicBezTo>
                    <a:pt x="240" y="54"/>
                    <a:pt x="247" y="63"/>
                    <a:pt x="256" y="53"/>
                  </a:cubicBezTo>
                  <a:cubicBezTo>
                    <a:pt x="275" y="54"/>
                    <a:pt x="276" y="68"/>
                    <a:pt x="274" y="80"/>
                  </a:cubicBezTo>
                  <a:cubicBezTo>
                    <a:pt x="269" y="107"/>
                    <a:pt x="277" y="127"/>
                    <a:pt x="299" y="143"/>
                  </a:cubicBezTo>
                  <a:cubicBezTo>
                    <a:pt x="311" y="152"/>
                    <a:pt x="312" y="168"/>
                    <a:pt x="302" y="177"/>
                  </a:cubicBezTo>
                  <a:cubicBezTo>
                    <a:pt x="288" y="190"/>
                    <a:pt x="269" y="197"/>
                    <a:pt x="270" y="222"/>
                  </a:cubicBezTo>
                  <a:cubicBezTo>
                    <a:pt x="270" y="226"/>
                    <a:pt x="259" y="226"/>
                    <a:pt x="253" y="224"/>
                  </a:cubicBezTo>
                  <a:cubicBezTo>
                    <a:pt x="242" y="220"/>
                    <a:pt x="234" y="211"/>
                    <a:pt x="224" y="206"/>
                  </a:cubicBezTo>
                  <a:cubicBezTo>
                    <a:pt x="233" y="232"/>
                    <a:pt x="257" y="235"/>
                    <a:pt x="278" y="243"/>
                  </a:cubicBezTo>
                  <a:cubicBezTo>
                    <a:pt x="283" y="257"/>
                    <a:pt x="272" y="263"/>
                    <a:pt x="264" y="270"/>
                  </a:cubicBezTo>
                  <a:cubicBezTo>
                    <a:pt x="257" y="273"/>
                    <a:pt x="248" y="273"/>
                    <a:pt x="242" y="270"/>
                  </a:cubicBezTo>
                  <a:cubicBezTo>
                    <a:pt x="199" y="246"/>
                    <a:pt x="163" y="259"/>
                    <a:pt x="130" y="288"/>
                  </a:cubicBezTo>
                  <a:cubicBezTo>
                    <a:pt x="126" y="287"/>
                    <a:pt x="123" y="286"/>
                    <a:pt x="120" y="284"/>
                  </a:cubicBezTo>
                  <a:cubicBezTo>
                    <a:pt x="113" y="264"/>
                    <a:pt x="91" y="264"/>
                    <a:pt x="78" y="252"/>
                  </a:cubicBezTo>
                  <a:close/>
                </a:path>
              </a:pathLst>
            </a:custGeom>
            <a:solidFill>
              <a:srgbClr val="F5CB5B"/>
            </a:solidFill>
            <a:ln w="9525">
              <a:noFill/>
            </a:ln>
          </p:spPr>
          <p:txBody>
            <a:bodyPr/>
            <a:p>
              <a:endParaRPr lang="zh-CN" altLang="en-US"/>
            </a:p>
          </p:txBody>
        </p:sp>
        <p:sp>
          <p:nvSpPr>
            <p:cNvPr id="23590" name="Freeform 14"/>
            <p:cNvSpPr/>
            <p:nvPr/>
          </p:nvSpPr>
          <p:spPr>
            <a:xfrm>
              <a:off x="2562225" y="1252538"/>
              <a:ext cx="485775" cy="701675"/>
            </a:xfrm>
            <a:custGeom>
              <a:avLst/>
              <a:gdLst/>
              <a:ahLst/>
              <a:cxnLst>
                <a:cxn ang="0">
                  <a:pos x="401046" y="411975"/>
                </a:cxn>
                <a:cxn ang="0">
                  <a:pos x="391632" y="475935"/>
                </a:cxn>
                <a:cxn ang="0">
                  <a:pos x="474477" y="442074"/>
                </a:cxn>
                <a:cxn ang="0">
                  <a:pos x="480126" y="481578"/>
                </a:cxn>
                <a:cxn ang="0">
                  <a:pos x="397281" y="639596"/>
                </a:cxn>
                <a:cxn ang="0">
                  <a:pos x="365272" y="654645"/>
                </a:cxn>
                <a:cxn ang="0">
                  <a:pos x="175104" y="662170"/>
                </a:cxn>
                <a:cxn ang="0">
                  <a:pos x="120502" y="677219"/>
                </a:cxn>
                <a:cxn ang="0">
                  <a:pos x="80962" y="692269"/>
                </a:cxn>
                <a:cxn ang="0">
                  <a:pos x="24477" y="641477"/>
                </a:cxn>
                <a:cxn ang="0">
                  <a:pos x="0" y="244551"/>
                </a:cxn>
                <a:cxn ang="0">
                  <a:pos x="5648" y="221977"/>
                </a:cxn>
                <a:cxn ang="0">
                  <a:pos x="60251" y="0"/>
                </a:cxn>
                <a:cxn ang="0">
                  <a:pos x="141213" y="150493"/>
                </a:cxn>
                <a:cxn ang="0">
                  <a:pos x="126150" y="278412"/>
                </a:cxn>
                <a:cxn ang="0">
                  <a:pos x="154393" y="163661"/>
                </a:cxn>
                <a:cxn ang="0">
                  <a:pos x="173222" y="139206"/>
                </a:cxn>
                <a:cxn ang="0">
                  <a:pos x="195816" y="205047"/>
                </a:cxn>
                <a:cxn ang="0">
                  <a:pos x="184519" y="304748"/>
                </a:cxn>
                <a:cxn ang="0">
                  <a:pos x="241004" y="474053"/>
                </a:cxn>
                <a:cxn ang="0">
                  <a:pos x="295607" y="498509"/>
                </a:cxn>
                <a:cxn ang="0">
                  <a:pos x="337029" y="453361"/>
                </a:cxn>
                <a:cxn ang="0">
                  <a:pos x="346444" y="331085"/>
                </a:cxn>
                <a:cxn ang="0">
                  <a:pos x="340795" y="272769"/>
                </a:cxn>
                <a:cxn ang="0">
                  <a:pos x="376569" y="212571"/>
                </a:cxn>
                <a:cxn ang="0">
                  <a:pos x="414226" y="265244"/>
                </a:cxn>
                <a:cxn ang="0">
                  <a:pos x="401046" y="411975"/>
                </a:cxn>
              </a:cxnLst>
              <a:pathLst>
                <a:path w="258" h="373">
                  <a:moveTo>
                    <a:pt x="213" y="219"/>
                  </a:moveTo>
                  <a:cubicBezTo>
                    <a:pt x="208" y="229"/>
                    <a:pt x="203" y="239"/>
                    <a:pt x="208" y="253"/>
                  </a:cubicBezTo>
                  <a:cubicBezTo>
                    <a:pt x="224" y="248"/>
                    <a:pt x="233" y="229"/>
                    <a:pt x="252" y="235"/>
                  </a:cubicBezTo>
                  <a:cubicBezTo>
                    <a:pt x="258" y="241"/>
                    <a:pt x="256" y="249"/>
                    <a:pt x="255" y="256"/>
                  </a:cubicBezTo>
                  <a:cubicBezTo>
                    <a:pt x="242" y="285"/>
                    <a:pt x="217" y="308"/>
                    <a:pt x="211" y="340"/>
                  </a:cubicBezTo>
                  <a:cubicBezTo>
                    <a:pt x="210" y="348"/>
                    <a:pt x="203" y="354"/>
                    <a:pt x="194" y="348"/>
                  </a:cubicBezTo>
                  <a:cubicBezTo>
                    <a:pt x="159" y="322"/>
                    <a:pt x="126" y="341"/>
                    <a:pt x="93" y="352"/>
                  </a:cubicBezTo>
                  <a:cubicBezTo>
                    <a:pt x="83" y="355"/>
                    <a:pt x="74" y="358"/>
                    <a:pt x="64" y="360"/>
                  </a:cubicBezTo>
                  <a:cubicBezTo>
                    <a:pt x="56" y="361"/>
                    <a:pt x="50" y="365"/>
                    <a:pt x="43" y="368"/>
                  </a:cubicBezTo>
                  <a:cubicBezTo>
                    <a:pt x="21" y="373"/>
                    <a:pt x="15" y="359"/>
                    <a:pt x="13" y="341"/>
                  </a:cubicBezTo>
                  <a:cubicBezTo>
                    <a:pt x="27" y="269"/>
                    <a:pt x="18" y="199"/>
                    <a:pt x="0" y="130"/>
                  </a:cubicBezTo>
                  <a:cubicBezTo>
                    <a:pt x="0" y="125"/>
                    <a:pt x="1" y="121"/>
                    <a:pt x="3" y="118"/>
                  </a:cubicBezTo>
                  <a:cubicBezTo>
                    <a:pt x="8" y="78"/>
                    <a:pt x="7" y="36"/>
                    <a:pt x="32" y="0"/>
                  </a:cubicBezTo>
                  <a:cubicBezTo>
                    <a:pt x="66" y="16"/>
                    <a:pt x="67" y="50"/>
                    <a:pt x="75" y="80"/>
                  </a:cubicBezTo>
                  <a:cubicBezTo>
                    <a:pt x="67" y="103"/>
                    <a:pt x="63" y="127"/>
                    <a:pt x="67" y="148"/>
                  </a:cubicBezTo>
                  <a:cubicBezTo>
                    <a:pt x="70" y="130"/>
                    <a:pt x="56" y="105"/>
                    <a:pt x="82" y="87"/>
                  </a:cubicBezTo>
                  <a:cubicBezTo>
                    <a:pt x="85" y="83"/>
                    <a:pt x="88" y="78"/>
                    <a:pt x="92" y="74"/>
                  </a:cubicBezTo>
                  <a:cubicBezTo>
                    <a:pt x="111" y="80"/>
                    <a:pt x="105" y="96"/>
                    <a:pt x="104" y="109"/>
                  </a:cubicBezTo>
                  <a:cubicBezTo>
                    <a:pt x="102" y="127"/>
                    <a:pt x="104" y="146"/>
                    <a:pt x="98" y="162"/>
                  </a:cubicBezTo>
                  <a:cubicBezTo>
                    <a:pt x="83" y="202"/>
                    <a:pt x="109" y="225"/>
                    <a:pt x="128" y="252"/>
                  </a:cubicBezTo>
                  <a:cubicBezTo>
                    <a:pt x="135" y="262"/>
                    <a:pt x="144" y="268"/>
                    <a:pt x="157" y="265"/>
                  </a:cubicBezTo>
                  <a:cubicBezTo>
                    <a:pt x="170" y="262"/>
                    <a:pt x="177" y="253"/>
                    <a:pt x="179" y="241"/>
                  </a:cubicBezTo>
                  <a:cubicBezTo>
                    <a:pt x="183" y="219"/>
                    <a:pt x="189" y="198"/>
                    <a:pt x="184" y="176"/>
                  </a:cubicBezTo>
                  <a:cubicBezTo>
                    <a:pt x="181" y="166"/>
                    <a:pt x="180" y="156"/>
                    <a:pt x="181" y="145"/>
                  </a:cubicBezTo>
                  <a:cubicBezTo>
                    <a:pt x="182" y="131"/>
                    <a:pt x="182" y="114"/>
                    <a:pt x="200" y="113"/>
                  </a:cubicBezTo>
                  <a:cubicBezTo>
                    <a:pt x="215" y="112"/>
                    <a:pt x="218" y="129"/>
                    <a:pt x="220" y="141"/>
                  </a:cubicBezTo>
                  <a:cubicBezTo>
                    <a:pt x="223" y="167"/>
                    <a:pt x="230" y="195"/>
                    <a:pt x="213" y="219"/>
                  </a:cubicBezTo>
                  <a:close/>
                </a:path>
              </a:pathLst>
            </a:custGeom>
            <a:solidFill>
              <a:srgbClr val="F1BB48"/>
            </a:solidFill>
            <a:ln w="9525">
              <a:noFill/>
            </a:ln>
          </p:spPr>
          <p:txBody>
            <a:bodyPr/>
            <a:p>
              <a:endParaRPr lang="zh-CN" altLang="en-US"/>
            </a:p>
          </p:txBody>
        </p:sp>
        <p:sp>
          <p:nvSpPr>
            <p:cNvPr id="23591" name="Freeform 15"/>
            <p:cNvSpPr/>
            <p:nvPr/>
          </p:nvSpPr>
          <p:spPr>
            <a:xfrm>
              <a:off x="2181225" y="1331913"/>
              <a:ext cx="436563" cy="671513"/>
            </a:xfrm>
            <a:custGeom>
              <a:avLst/>
              <a:gdLst/>
              <a:ahLst/>
              <a:cxnLst>
                <a:cxn ang="0">
                  <a:pos x="158065" y="594392"/>
                </a:cxn>
                <a:cxn ang="0">
                  <a:pos x="0" y="498462"/>
                </a:cxn>
                <a:cxn ang="0">
                  <a:pos x="126076" y="549248"/>
                </a:cxn>
                <a:cxn ang="0">
                  <a:pos x="129839" y="515390"/>
                </a:cxn>
                <a:cxn ang="0">
                  <a:pos x="154302" y="475890"/>
                </a:cxn>
                <a:cxn ang="0">
                  <a:pos x="197582" y="449556"/>
                </a:cxn>
                <a:cxn ang="0">
                  <a:pos x="176883" y="408174"/>
                </a:cxn>
                <a:cxn ang="0">
                  <a:pos x="133603" y="289672"/>
                </a:cxn>
                <a:cxn ang="0">
                  <a:pos x="116667" y="233242"/>
                </a:cxn>
                <a:cxn ang="0">
                  <a:pos x="109140" y="62072"/>
                </a:cxn>
                <a:cxn ang="0">
                  <a:pos x="158065" y="30095"/>
                </a:cxn>
                <a:cxn ang="0">
                  <a:pos x="246507" y="141074"/>
                </a:cxn>
                <a:cxn ang="0">
                  <a:pos x="336830" y="291553"/>
                </a:cxn>
                <a:cxn ang="0">
                  <a:pos x="363175" y="291553"/>
                </a:cxn>
                <a:cxn ang="0">
                  <a:pos x="395164" y="242647"/>
                </a:cxn>
                <a:cxn ang="0">
                  <a:pos x="344357" y="413817"/>
                </a:cxn>
                <a:cxn ang="0">
                  <a:pos x="270970" y="472128"/>
                </a:cxn>
                <a:cxn ang="0">
                  <a:pos x="351884" y="528557"/>
                </a:cxn>
                <a:cxn ang="0">
                  <a:pos x="378229" y="541724"/>
                </a:cxn>
                <a:cxn ang="0">
                  <a:pos x="344357" y="632012"/>
                </a:cxn>
                <a:cxn ang="0">
                  <a:pos x="254034" y="671513"/>
                </a:cxn>
                <a:cxn ang="0">
                  <a:pos x="158065" y="594392"/>
                </a:cxn>
              </a:cxnLst>
              <a:pathLst>
                <a:path w="232" h="357">
                  <a:moveTo>
                    <a:pt x="84" y="316"/>
                  </a:moveTo>
                  <a:cubicBezTo>
                    <a:pt x="39" y="328"/>
                    <a:pt x="28" y="287"/>
                    <a:pt x="0" y="265"/>
                  </a:cubicBezTo>
                  <a:cubicBezTo>
                    <a:pt x="33" y="257"/>
                    <a:pt x="49" y="280"/>
                    <a:pt x="67" y="292"/>
                  </a:cubicBezTo>
                  <a:cubicBezTo>
                    <a:pt x="76" y="284"/>
                    <a:pt x="72" y="279"/>
                    <a:pt x="69" y="274"/>
                  </a:cubicBezTo>
                  <a:cubicBezTo>
                    <a:pt x="61" y="259"/>
                    <a:pt x="52" y="244"/>
                    <a:pt x="82" y="253"/>
                  </a:cubicBezTo>
                  <a:cubicBezTo>
                    <a:pt x="93" y="256"/>
                    <a:pt x="102" y="251"/>
                    <a:pt x="105" y="239"/>
                  </a:cubicBezTo>
                  <a:cubicBezTo>
                    <a:pt x="108" y="228"/>
                    <a:pt x="101" y="225"/>
                    <a:pt x="94" y="217"/>
                  </a:cubicBezTo>
                  <a:cubicBezTo>
                    <a:pt x="79" y="201"/>
                    <a:pt x="54" y="184"/>
                    <a:pt x="71" y="154"/>
                  </a:cubicBezTo>
                  <a:cubicBezTo>
                    <a:pt x="79" y="142"/>
                    <a:pt x="70" y="133"/>
                    <a:pt x="62" y="124"/>
                  </a:cubicBezTo>
                  <a:cubicBezTo>
                    <a:pt x="61" y="94"/>
                    <a:pt x="58" y="63"/>
                    <a:pt x="58" y="33"/>
                  </a:cubicBezTo>
                  <a:cubicBezTo>
                    <a:pt x="57" y="17"/>
                    <a:pt x="61" y="0"/>
                    <a:pt x="84" y="16"/>
                  </a:cubicBezTo>
                  <a:cubicBezTo>
                    <a:pt x="104" y="32"/>
                    <a:pt x="124" y="48"/>
                    <a:pt x="131" y="75"/>
                  </a:cubicBezTo>
                  <a:cubicBezTo>
                    <a:pt x="141" y="105"/>
                    <a:pt x="163" y="129"/>
                    <a:pt x="179" y="155"/>
                  </a:cubicBezTo>
                  <a:cubicBezTo>
                    <a:pt x="183" y="162"/>
                    <a:pt x="188" y="163"/>
                    <a:pt x="193" y="155"/>
                  </a:cubicBezTo>
                  <a:cubicBezTo>
                    <a:pt x="198" y="146"/>
                    <a:pt x="199" y="134"/>
                    <a:pt x="210" y="129"/>
                  </a:cubicBezTo>
                  <a:cubicBezTo>
                    <a:pt x="232" y="170"/>
                    <a:pt x="224" y="196"/>
                    <a:pt x="183" y="220"/>
                  </a:cubicBezTo>
                  <a:cubicBezTo>
                    <a:pt x="169" y="228"/>
                    <a:pt x="144" y="227"/>
                    <a:pt x="144" y="251"/>
                  </a:cubicBezTo>
                  <a:cubicBezTo>
                    <a:pt x="145" y="277"/>
                    <a:pt x="171" y="273"/>
                    <a:pt x="187" y="281"/>
                  </a:cubicBezTo>
                  <a:cubicBezTo>
                    <a:pt x="192" y="283"/>
                    <a:pt x="197" y="285"/>
                    <a:pt x="201" y="288"/>
                  </a:cubicBezTo>
                  <a:cubicBezTo>
                    <a:pt x="220" y="314"/>
                    <a:pt x="205" y="328"/>
                    <a:pt x="183" y="336"/>
                  </a:cubicBezTo>
                  <a:cubicBezTo>
                    <a:pt x="167" y="343"/>
                    <a:pt x="150" y="347"/>
                    <a:pt x="135" y="357"/>
                  </a:cubicBezTo>
                  <a:cubicBezTo>
                    <a:pt x="112" y="351"/>
                    <a:pt x="95" y="338"/>
                    <a:pt x="84" y="316"/>
                  </a:cubicBezTo>
                  <a:close/>
                </a:path>
              </a:pathLst>
            </a:custGeom>
            <a:solidFill>
              <a:srgbClr val="F1BB48"/>
            </a:solidFill>
            <a:ln w="9525">
              <a:noFill/>
            </a:ln>
          </p:spPr>
          <p:txBody>
            <a:bodyPr/>
            <a:p>
              <a:endParaRPr lang="zh-CN" altLang="en-US"/>
            </a:p>
          </p:txBody>
        </p:sp>
        <p:sp>
          <p:nvSpPr>
            <p:cNvPr id="23592" name="Freeform 16"/>
            <p:cNvSpPr/>
            <p:nvPr/>
          </p:nvSpPr>
          <p:spPr>
            <a:xfrm>
              <a:off x="2697163" y="1276350"/>
              <a:ext cx="350838" cy="512763"/>
            </a:xfrm>
            <a:custGeom>
              <a:avLst/>
              <a:gdLst/>
              <a:ahLst/>
              <a:cxnLst>
                <a:cxn ang="0">
                  <a:pos x="266411" y="388798"/>
                </a:cxn>
                <a:cxn ang="0">
                  <a:pos x="262659" y="246051"/>
                </a:cxn>
                <a:cxn ang="0">
                  <a:pos x="245774" y="195338"/>
                </a:cxn>
                <a:cxn ang="0">
                  <a:pos x="225136" y="270468"/>
                </a:cxn>
                <a:cxn ang="0">
                  <a:pos x="225136" y="433876"/>
                </a:cxn>
                <a:cxn ang="0">
                  <a:pos x="155719" y="501493"/>
                </a:cxn>
                <a:cxn ang="0">
                  <a:pos x="86302" y="458293"/>
                </a:cxn>
                <a:cxn ang="0">
                  <a:pos x="18761" y="388798"/>
                </a:cxn>
                <a:cxn ang="0">
                  <a:pos x="18761" y="345598"/>
                </a:cxn>
                <a:cxn ang="0">
                  <a:pos x="39398" y="116451"/>
                </a:cxn>
                <a:cxn ang="0">
                  <a:pos x="43151" y="101425"/>
                </a:cxn>
                <a:cxn ang="0">
                  <a:pos x="120072" y="1878"/>
                </a:cxn>
                <a:cxn ang="0">
                  <a:pos x="210127" y="108938"/>
                </a:cxn>
                <a:cxn ang="0">
                  <a:pos x="225136" y="146503"/>
                </a:cxn>
                <a:cxn ang="0">
                  <a:pos x="324572" y="306155"/>
                </a:cxn>
                <a:cxn ang="0">
                  <a:pos x="266411" y="388798"/>
                </a:cxn>
              </a:cxnLst>
              <a:pathLst>
                <a:path w="187" h="273">
                  <a:moveTo>
                    <a:pt x="142" y="207"/>
                  </a:moveTo>
                  <a:cubicBezTo>
                    <a:pt x="142" y="182"/>
                    <a:pt x="142" y="156"/>
                    <a:pt x="140" y="131"/>
                  </a:cubicBezTo>
                  <a:cubicBezTo>
                    <a:pt x="140" y="122"/>
                    <a:pt x="135" y="114"/>
                    <a:pt x="131" y="104"/>
                  </a:cubicBezTo>
                  <a:cubicBezTo>
                    <a:pt x="113" y="115"/>
                    <a:pt x="116" y="133"/>
                    <a:pt x="120" y="144"/>
                  </a:cubicBezTo>
                  <a:cubicBezTo>
                    <a:pt x="129" y="174"/>
                    <a:pt x="121" y="202"/>
                    <a:pt x="120" y="231"/>
                  </a:cubicBezTo>
                  <a:cubicBezTo>
                    <a:pt x="118" y="258"/>
                    <a:pt x="101" y="261"/>
                    <a:pt x="83" y="267"/>
                  </a:cubicBezTo>
                  <a:cubicBezTo>
                    <a:pt x="62" y="273"/>
                    <a:pt x="56" y="261"/>
                    <a:pt x="46" y="244"/>
                  </a:cubicBezTo>
                  <a:cubicBezTo>
                    <a:pt x="38" y="231"/>
                    <a:pt x="36" y="207"/>
                    <a:pt x="10" y="207"/>
                  </a:cubicBezTo>
                  <a:cubicBezTo>
                    <a:pt x="0" y="207"/>
                    <a:pt x="8" y="193"/>
                    <a:pt x="10" y="184"/>
                  </a:cubicBezTo>
                  <a:cubicBezTo>
                    <a:pt x="20" y="144"/>
                    <a:pt x="26" y="103"/>
                    <a:pt x="21" y="62"/>
                  </a:cubicBezTo>
                  <a:cubicBezTo>
                    <a:pt x="21" y="59"/>
                    <a:pt x="21" y="56"/>
                    <a:pt x="23" y="54"/>
                  </a:cubicBezTo>
                  <a:cubicBezTo>
                    <a:pt x="37" y="36"/>
                    <a:pt x="34" y="0"/>
                    <a:pt x="64" y="1"/>
                  </a:cubicBezTo>
                  <a:cubicBezTo>
                    <a:pt x="96" y="1"/>
                    <a:pt x="102" y="34"/>
                    <a:pt x="112" y="58"/>
                  </a:cubicBezTo>
                  <a:cubicBezTo>
                    <a:pt x="111" y="66"/>
                    <a:pt x="112" y="77"/>
                    <a:pt x="120" y="78"/>
                  </a:cubicBezTo>
                  <a:cubicBezTo>
                    <a:pt x="176" y="82"/>
                    <a:pt x="158" y="133"/>
                    <a:pt x="173" y="163"/>
                  </a:cubicBezTo>
                  <a:cubicBezTo>
                    <a:pt x="187" y="191"/>
                    <a:pt x="169" y="203"/>
                    <a:pt x="142" y="207"/>
                  </a:cubicBezTo>
                  <a:close/>
                </a:path>
              </a:pathLst>
            </a:custGeom>
            <a:solidFill>
              <a:srgbClr val="F5D45B"/>
            </a:solidFill>
            <a:ln w="9525">
              <a:noFill/>
            </a:ln>
          </p:spPr>
          <p:txBody>
            <a:bodyPr/>
            <a:p>
              <a:endParaRPr lang="zh-CN" altLang="en-US"/>
            </a:p>
          </p:txBody>
        </p:sp>
        <p:sp>
          <p:nvSpPr>
            <p:cNvPr id="23593" name="Freeform 17"/>
            <p:cNvSpPr/>
            <p:nvPr/>
          </p:nvSpPr>
          <p:spPr>
            <a:xfrm>
              <a:off x="3530600" y="1914525"/>
              <a:ext cx="452438" cy="287338"/>
            </a:xfrm>
            <a:custGeom>
              <a:avLst/>
              <a:gdLst/>
              <a:ahLst/>
              <a:cxnLst>
                <a:cxn ang="0">
                  <a:pos x="187733" y="272313"/>
                </a:cxn>
                <a:cxn ang="0">
                  <a:pos x="116394" y="262923"/>
                </a:cxn>
                <a:cxn ang="0">
                  <a:pos x="61952" y="214094"/>
                </a:cxn>
                <a:cxn ang="0">
                  <a:pos x="50688" y="176534"/>
                </a:cxn>
                <a:cxn ang="0">
                  <a:pos x="86357" y="99535"/>
                </a:cxn>
                <a:cxn ang="0">
                  <a:pos x="202752" y="65730"/>
                </a:cxn>
                <a:cxn ang="0">
                  <a:pos x="155818" y="54462"/>
                </a:cxn>
                <a:cxn ang="0">
                  <a:pos x="364203" y="5634"/>
                </a:cxn>
                <a:cxn ang="0">
                  <a:pos x="433664" y="24414"/>
                </a:cxn>
                <a:cxn ang="0">
                  <a:pos x="401749" y="78877"/>
                </a:cxn>
                <a:cxn ang="0">
                  <a:pos x="232789" y="212216"/>
                </a:cxn>
                <a:cxn ang="0">
                  <a:pos x="187733" y="272313"/>
                </a:cxn>
              </a:cxnLst>
              <a:pathLst>
                <a:path w="241" h="153">
                  <a:moveTo>
                    <a:pt x="100" y="145"/>
                  </a:moveTo>
                  <a:cubicBezTo>
                    <a:pt x="89" y="131"/>
                    <a:pt x="76" y="137"/>
                    <a:pt x="62" y="140"/>
                  </a:cubicBezTo>
                  <a:cubicBezTo>
                    <a:pt x="42" y="145"/>
                    <a:pt x="15" y="153"/>
                    <a:pt x="33" y="114"/>
                  </a:cubicBezTo>
                  <a:cubicBezTo>
                    <a:pt x="37" y="105"/>
                    <a:pt x="33" y="100"/>
                    <a:pt x="27" y="94"/>
                  </a:cubicBezTo>
                  <a:cubicBezTo>
                    <a:pt x="0" y="66"/>
                    <a:pt x="21" y="57"/>
                    <a:pt x="46" y="53"/>
                  </a:cubicBezTo>
                  <a:cubicBezTo>
                    <a:pt x="67" y="50"/>
                    <a:pt x="87" y="42"/>
                    <a:pt x="108" y="35"/>
                  </a:cubicBezTo>
                  <a:cubicBezTo>
                    <a:pt x="101" y="26"/>
                    <a:pt x="91" y="31"/>
                    <a:pt x="83" y="29"/>
                  </a:cubicBezTo>
                  <a:cubicBezTo>
                    <a:pt x="120" y="19"/>
                    <a:pt x="155" y="4"/>
                    <a:pt x="194" y="3"/>
                  </a:cubicBezTo>
                  <a:cubicBezTo>
                    <a:pt x="209" y="2"/>
                    <a:pt x="224" y="0"/>
                    <a:pt x="231" y="13"/>
                  </a:cubicBezTo>
                  <a:cubicBezTo>
                    <a:pt x="241" y="28"/>
                    <a:pt x="222" y="34"/>
                    <a:pt x="214" y="42"/>
                  </a:cubicBezTo>
                  <a:cubicBezTo>
                    <a:pt x="186" y="69"/>
                    <a:pt x="157" y="94"/>
                    <a:pt x="124" y="113"/>
                  </a:cubicBezTo>
                  <a:cubicBezTo>
                    <a:pt x="112" y="121"/>
                    <a:pt x="99" y="127"/>
                    <a:pt x="100" y="145"/>
                  </a:cubicBezTo>
                  <a:close/>
                </a:path>
              </a:pathLst>
            </a:custGeom>
            <a:solidFill>
              <a:srgbClr val="F5E184"/>
            </a:solidFill>
            <a:ln w="9525">
              <a:noFill/>
            </a:ln>
          </p:spPr>
          <p:txBody>
            <a:bodyPr/>
            <a:p>
              <a:endParaRPr lang="zh-CN" altLang="en-US"/>
            </a:p>
          </p:txBody>
        </p:sp>
        <p:sp>
          <p:nvSpPr>
            <p:cNvPr id="23594" name="Freeform 19"/>
            <p:cNvSpPr/>
            <p:nvPr/>
          </p:nvSpPr>
          <p:spPr>
            <a:xfrm>
              <a:off x="3587750" y="2744788"/>
              <a:ext cx="365125" cy="249238"/>
            </a:xfrm>
            <a:custGeom>
              <a:avLst/>
              <a:gdLst/>
              <a:ahLst/>
              <a:cxnLst>
                <a:cxn ang="0">
                  <a:pos x="39321" y="183649"/>
                </a:cxn>
                <a:cxn ang="0">
                  <a:pos x="58045" y="24361"/>
                </a:cxn>
                <a:cxn ang="0">
                  <a:pos x="187243" y="39353"/>
                </a:cxn>
                <a:cxn ang="0">
                  <a:pos x="307079" y="140547"/>
                </a:cxn>
                <a:cxn ang="0">
                  <a:pos x="359507" y="204262"/>
                </a:cxn>
                <a:cxn ang="0">
                  <a:pos x="286482" y="239868"/>
                </a:cxn>
                <a:cxn ang="0">
                  <a:pos x="95494" y="183649"/>
                </a:cxn>
                <a:cxn ang="0">
                  <a:pos x="39321" y="183649"/>
                </a:cxn>
              </a:cxnLst>
              <a:pathLst>
                <a:path w="195" h="133">
                  <a:moveTo>
                    <a:pt x="21" y="98"/>
                  </a:moveTo>
                  <a:cubicBezTo>
                    <a:pt x="0" y="52"/>
                    <a:pt x="3" y="28"/>
                    <a:pt x="31" y="13"/>
                  </a:cubicBezTo>
                  <a:cubicBezTo>
                    <a:pt x="56" y="0"/>
                    <a:pt x="79" y="2"/>
                    <a:pt x="100" y="21"/>
                  </a:cubicBezTo>
                  <a:cubicBezTo>
                    <a:pt x="111" y="51"/>
                    <a:pt x="136" y="65"/>
                    <a:pt x="164" y="75"/>
                  </a:cubicBezTo>
                  <a:cubicBezTo>
                    <a:pt x="181" y="81"/>
                    <a:pt x="195" y="90"/>
                    <a:pt x="192" y="109"/>
                  </a:cubicBezTo>
                  <a:cubicBezTo>
                    <a:pt x="189" y="133"/>
                    <a:pt x="168" y="131"/>
                    <a:pt x="153" y="128"/>
                  </a:cubicBezTo>
                  <a:cubicBezTo>
                    <a:pt x="118" y="121"/>
                    <a:pt x="81" y="119"/>
                    <a:pt x="51" y="98"/>
                  </a:cubicBezTo>
                  <a:cubicBezTo>
                    <a:pt x="41" y="91"/>
                    <a:pt x="31" y="85"/>
                    <a:pt x="21" y="98"/>
                  </a:cubicBezTo>
                  <a:close/>
                </a:path>
              </a:pathLst>
            </a:custGeom>
            <a:solidFill>
              <a:srgbClr val="F5E4A1"/>
            </a:solidFill>
            <a:ln w="9525">
              <a:noFill/>
            </a:ln>
          </p:spPr>
          <p:txBody>
            <a:bodyPr/>
            <a:p>
              <a:endParaRPr lang="zh-CN" altLang="en-US"/>
            </a:p>
          </p:txBody>
        </p:sp>
        <p:sp>
          <p:nvSpPr>
            <p:cNvPr id="23595" name="Freeform 20"/>
            <p:cNvSpPr/>
            <p:nvPr/>
          </p:nvSpPr>
          <p:spPr>
            <a:xfrm>
              <a:off x="1681163" y="1930400"/>
              <a:ext cx="373063" cy="200025"/>
            </a:xfrm>
            <a:custGeom>
              <a:avLst/>
              <a:gdLst/>
              <a:ahLst/>
              <a:cxnLst>
                <a:cxn ang="0">
                  <a:pos x="282623" y="9346"/>
                </a:cxn>
                <a:cxn ang="0">
                  <a:pos x="369294" y="69167"/>
                </a:cxn>
                <a:cxn ang="0">
                  <a:pos x="339148" y="87861"/>
                </a:cxn>
                <a:cxn ang="0">
                  <a:pos x="320306" y="119641"/>
                </a:cxn>
                <a:cxn ang="0">
                  <a:pos x="233635" y="200025"/>
                </a:cxn>
                <a:cxn ang="0">
                  <a:pos x="62177" y="110294"/>
                </a:cxn>
                <a:cxn ang="0">
                  <a:pos x="7536" y="54212"/>
                </a:cxn>
                <a:cxn ang="0">
                  <a:pos x="71597" y="24302"/>
                </a:cxn>
                <a:cxn ang="0">
                  <a:pos x="282623" y="9346"/>
                </a:cxn>
              </a:cxnLst>
              <a:pathLst>
                <a:path w="198" h="107">
                  <a:moveTo>
                    <a:pt x="150" y="5"/>
                  </a:moveTo>
                  <a:cubicBezTo>
                    <a:pt x="171" y="7"/>
                    <a:pt x="198" y="0"/>
                    <a:pt x="196" y="37"/>
                  </a:cubicBezTo>
                  <a:cubicBezTo>
                    <a:pt x="192" y="42"/>
                    <a:pt x="186" y="46"/>
                    <a:pt x="180" y="47"/>
                  </a:cubicBezTo>
                  <a:cubicBezTo>
                    <a:pt x="170" y="50"/>
                    <a:pt x="173" y="57"/>
                    <a:pt x="170" y="64"/>
                  </a:cubicBezTo>
                  <a:cubicBezTo>
                    <a:pt x="163" y="83"/>
                    <a:pt x="151" y="105"/>
                    <a:pt x="124" y="107"/>
                  </a:cubicBezTo>
                  <a:cubicBezTo>
                    <a:pt x="97" y="85"/>
                    <a:pt x="63" y="76"/>
                    <a:pt x="33" y="59"/>
                  </a:cubicBezTo>
                  <a:cubicBezTo>
                    <a:pt x="20" y="52"/>
                    <a:pt x="0" y="50"/>
                    <a:pt x="4" y="29"/>
                  </a:cubicBezTo>
                  <a:cubicBezTo>
                    <a:pt x="7" y="10"/>
                    <a:pt x="25" y="15"/>
                    <a:pt x="38" y="13"/>
                  </a:cubicBezTo>
                  <a:cubicBezTo>
                    <a:pt x="75" y="6"/>
                    <a:pt x="112" y="2"/>
                    <a:pt x="150" y="5"/>
                  </a:cubicBezTo>
                  <a:close/>
                </a:path>
              </a:pathLst>
            </a:custGeom>
            <a:solidFill>
              <a:srgbClr val="F2B849"/>
            </a:solidFill>
            <a:ln w="9525">
              <a:noFill/>
            </a:ln>
          </p:spPr>
          <p:txBody>
            <a:bodyPr/>
            <a:p>
              <a:endParaRPr lang="zh-CN" altLang="en-US"/>
            </a:p>
          </p:txBody>
        </p:sp>
        <p:sp>
          <p:nvSpPr>
            <p:cNvPr id="23596" name="Freeform 21"/>
            <p:cNvSpPr/>
            <p:nvPr/>
          </p:nvSpPr>
          <p:spPr>
            <a:xfrm>
              <a:off x="3487738" y="2971800"/>
              <a:ext cx="242888" cy="328613"/>
            </a:xfrm>
            <a:custGeom>
              <a:avLst/>
              <a:gdLst/>
              <a:ahLst/>
              <a:cxnLst>
                <a:cxn ang="0">
                  <a:pos x="242888" y="276034"/>
                </a:cxn>
                <a:cxn ang="0">
                  <a:pos x="154393" y="287301"/>
                </a:cxn>
                <a:cxn ang="0">
                  <a:pos x="39539" y="189656"/>
                </a:cxn>
                <a:cxn ang="0">
                  <a:pos x="16945" y="110789"/>
                </a:cxn>
                <a:cxn ang="0">
                  <a:pos x="52719" y="116422"/>
                </a:cxn>
                <a:cxn ang="0">
                  <a:pos x="126151" y="28166"/>
                </a:cxn>
                <a:cxn ang="0">
                  <a:pos x="144979" y="0"/>
                </a:cxn>
                <a:cxn ang="0">
                  <a:pos x="188285" y="142711"/>
                </a:cxn>
                <a:cxn ang="0">
                  <a:pos x="242888" y="276034"/>
                </a:cxn>
              </a:cxnLst>
              <a:pathLst>
                <a:path w="129" h="175">
                  <a:moveTo>
                    <a:pt x="129" y="147"/>
                  </a:moveTo>
                  <a:cubicBezTo>
                    <a:pt x="116" y="175"/>
                    <a:pt x="98" y="152"/>
                    <a:pt x="82" y="153"/>
                  </a:cubicBezTo>
                  <a:cubicBezTo>
                    <a:pt x="58" y="140"/>
                    <a:pt x="32" y="130"/>
                    <a:pt x="21" y="101"/>
                  </a:cubicBezTo>
                  <a:cubicBezTo>
                    <a:pt x="24" y="86"/>
                    <a:pt x="0" y="84"/>
                    <a:pt x="9" y="59"/>
                  </a:cubicBezTo>
                  <a:cubicBezTo>
                    <a:pt x="10" y="57"/>
                    <a:pt x="20" y="63"/>
                    <a:pt x="28" y="62"/>
                  </a:cubicBezTo>
                  <a:cubicBezTo>
                    <a:pt x="55" y="58"/>
                    <a:pt x="74" y="47"/>
                    <a:pt x="67" y="15"/>
                  </a:cubicBezTo>
                  <a:cubicBezTo>
                    <a:pt x="64" y="4"/>
                    <a:pt x="68" y="1"/>
                    <a:pt x="77" y="0"/>
                  </a:cubicBezTo>
                  <a:cubicBezTo>
                    <a:pt x="94" y="22"/>
                    <a:pt x="96" y="49"/>
                    <a:pt x="100" y="76"/>
                  </a:cubicBezTo>
                  <a:cubicBezTo>
                    <a:pt x="103" y="102"/>
                    <a:pt x="103" y="130"/>
                    <a:pt x="129" y="147"/>
                  </a:cubicBezTo>
                  <a:close/>
                </a:path>
              </a:pathLst>
            </a:custGeom>
            <a:solidFill>
              <a:srgbClr val="F1E2A4"/>
            </a:solidFill>
            <a:ln w="9525">
              <a:noFill/>
            </a:ln>
          </p:spPr>
          <p:txBody>
            <a:bodyPr/>
            <a:p>
              <a:endParaRPr lang="zh-CN" altLang="en-US"/>
            </a:p>
          </p:txBody>
        </p:sp>
        <p:sp>
          <p:nvSpPr>
            <p:cNvPr id="23597" name="Freeform 23"/>
            <p:cNvSpPr/>
            <p:nvPr/>
          </p:nvSpPr>
          <p:spPr>
            <a:xfrm>
              <a:off x="1914525" y="2000250"/>
              <a:ext cx="206375" cy="157163"/>
            </a:xfrm>
            <a:custGeom>
              <a:avLst/>
              <a:gdLst/>
              <a:ahLst/>
              <a:cxnLst>
                <a:cxn ang="0">
                  <a:pos x="0" y="130969"/>
                </a:cxn>
                <a:cxn ang="0">
                  <a:pos x="80673" y="58000"/>
                </a:cxn>
                <a:cxn ang="0">
                  <a:pos x="30018" y="18709"/>
                </a:cxn>
                <a:cxn ang="0">
                  <a:pos x="135081" y="0"/>
                </a:cxn>
                <a:cxn ang="0">
                  <a:pos x="135081" y="0"/>
                </a:cxn>
                <a:cxn ang="0">
                  <a:pos x="202622" y="35548"/>
                </a:cxn>
                <a:cxn ang="0">
                  <a:pos x="206375" y="43032"/>
                </a:cxn>
                <a:cxn ang="0">
                  <a:pos x="16885" y="157163"/>
                </a:cxn>
                <a:cxn ang="0">
                  <a:pos x="0" y="130969"/>
                </a:cxn>
              </a:cxnLst>
              <a:pathLst>
                <a:path w="110" h="84">
                  <a:moveTo>
                    <a:pt x="0" y="70"/>
                  </a:moveTo>
                  <a:cubicBezTo>
                    <a:pt x="5" y="47"/>
                    <a:pt x="27" y="42"/>
                    <a:pt x="43" y="31"/>
                  </a:cubicBezTo>
                  <a:cubicBezTo>
                    <a:pt x="38" y="17"/>
                    <a:pt x="20" y="28"/>
                    <a:pt x="16" y="10"/>
                  </a:cubicBezTo>
                  <a:cubicBezTo>
                    <a:pt x="34" y="7"/>
                    <a:pt x="53" y="3"/>
                    <a:pt x="72" y="0"/>
                  </a:cubicBezTo>
                  <a:cubicBezTo>
                    <a:pt x="72" y="0"/>
                    <a:pt x="72" y="0"/>
                    <a:pt x="72" y="0"/>
                  </a:cubicBezTo>
                  <a:cubicBezTo>
                    <a:pt x="82" y="9"/>
                    <a:pt x="98" y="8"/>
                    <a:pt x="108" y="19"/>
                  </a:cubicBezTo>
                  <a:cubicBezTo>
                    <a:pt x="109" y="20"/>
                    <a:pt x="109" y="21"/>
                    <a:pt x="110" y="23"/>
                  </a:cubicBezTo>
                  <a:cubicBezTo>
                    <a:pt x="103" y="68"/>
                    <a:pt x="78" y="84"/>
                    <a:pt x="9" y="84"/>
                  </a:cubicBezTo>
                  <a:cubicBezTo>
                    <a:pt x="6" y="80"/>
                    <a:pt x="3" y="75"/>
                    <a:pt x="0" y="70"/>
                  </a:cubicBezTo>
                  <a:close/>
                </a:path>
              </a:pathLst>
            </a:custGeom>
            <a:solidFill>
              <a:srgbClr val="F5CB5B"/>
            </a:solidFill>
            <a:ln w="9525">
              <a:noFill/>
            </a:ln>
          </p:spPr>
          <p:txBody>
            <a:bodyPr/>
            <a:p>
              <a:endParaRPr lang="zh-CN" altLang="en-US"/>
            </a:p>
          </p:txBody>
        </p:sp>
        <p:sp>
          <p:nvSpPr>
            <p:cNvPr id="23598" name="Freeform 24"/>
            <p:cNvSpPr/>
            <p:nvPr/>
          </p:nvSpPr>
          <p:spPr>
            <a:xfrm>
              <a:off x="2339975" y="1362075"/>
              <a:ext cx="255588" cy="280988"/>
            </a:xfrm>
            <a:custGeom>
              <a:avLst/>
              <a:gdLst/>
              <a:ahLst/>
              <a:cxnLst>
                <a:cxn ang="0">
                  <a:pos x="71414" y="115035"/>
                </a:cxn>
                <a:cxn ang="0">
                  <a:pos x="0" y="0"/>
                </a:cxn>
                <a:cxn ang="0">
                  <a:pos x="159742" y="79204"/>
                </a:cxn>
                <a:cxn ang="0">
                  <a:pos x="229277" y="113149"/>
                </a:cxn>
                <a:cxn ang="0">
                  <a:pos x="231156" y="128236"/>
                </a:cxn>
                <a:cxn ang="0">
                  <a:pos x="234915" y="216869"/>
                </a:cxn>
                <a:cxn ang="0">
                  <a:pos x="218001" y="275330"/>
                </a:cxn>
                <a:cxn ang="0">
                  <a:pos x="184173" y="258358"/>
                </a:cxn>
                <a:cxn ang="0">
                  <a:pos x="71414" y="115035"/>
                </a:cxn>
              </a:cxnLst>
              <a:pathLst>
                <a:path w="136" h="149">
                  <a:moveTo>
                    <a:pt x="38" y="61"/>
                  </a:moveTo>
                  <a:cubicBezTo>
                    <a:pt x="34" y="35"/>
                    <a:pt x="5" y="25"/>
                    <a:pt x="0" y="0"/>
                  </a:cubicBezTo>
                  <a:cubicBezTo>
                    <a:pt x="31" y="9"/>
                    <a:pt x="60" y="22"/>
                    <a:pt x="85" y="42"/>
                  </a:cubicBezTo>
                  <a:cubicBezTo>
                    <a:pt x="96" y="51"/>
                    <a:pt x="107" y="60"/>
                    <a:pt x="122" y="60"/>
                  </a:cubicBezTo>
                  <a:cubicBezTo>
                    <a:pt x="122" y="62"/>
                    <a:pt x="123" y="65"/>
                    <a:pt x="123" y="68"/>
                  </a:cubicBezTo>
                  <a:cubicBezTo>
                    <a:pt x="121" y="84"/>
                    <a:pt x="136" y="99"/>
                    <a:pt x="125" y="115"/>
                  </a:cubicBezTo>
                  <a:cubicBezTo>
                    <a:pt x="122" y="125"/>
                    <a:pt x="119" y="136"/>
                    <a:pt x="116" y="146"/>
                  </a:cubicBezTo>
                  <a:cubicBezTo>
                    <a:pt x="107" y="149"/>
                    <a:pt x="98" y="143"/>
                    <a:pt x="98" y="137"/>
                  </a:cubicBezTo>
                  <a:cubicBezTo>
                    <a:pt x="104" y="91"/>
                    <a:pt x="69" y="78"/>
                    <a:pt x="38" y="61"/>
                  </a:cubicBezTo>
                  <a:close/>
                </a:path>
              </a:pathLst>
            </a:custGeom>
            <a:solidFill>
              <a:srgbClr val="F4DF8F"/>
            </a:solidFill>
            <a:ln w="9525">
              <a:noFill/>
            </a:ln>
          </p:spPr>
          <p:txBody>
            <a:bodyPr/>
            <a:p>
              <a:endParaRPr lang="zh-CN" altLang="en-US"/>
            </a:p>
          </p:txBody>
        </p:sp>
        <p:sp>
          <p:nvSpPr>
            <p:cNvPr id="23599" name="Freeform 25"/>
            <p:cNvSpPr/>
            <p:nvPr/>
          </p:nvSpPr>
          <p:spPr>
            <a:xfrm>
              <a:off x="3752850" y="2522538"/>
              <a:ext cx="227013" cy="273050"/>
            </a:xfrm>
            <a:custGeom>
              <a:avLst/>
              <a:gdLst/>
              <a:ahLst/>
              <a:cxnLst>
                <a:cxn ang="0">
                  <a:pos x="106940" y="233504"/>
                </a:cxn>
                <a:cxn ang="0">
                  <a:pos x="93807" y="101687"/>
                </a:cxn>
                <a:cxn ang="0">
                  <a:pos x="61912" y="65908"/>
                </a:cxn>
                <a:cxn ang="0">
                  <a:pos x="7504" y="0"/>
                </a:cxn>
                <a:cxn ang="0">
                  <a:pos x="180109" y="160063"/>
                </a:cxn>
                <a:cxn ang="0">
                  <a:pos x="204499" y="227855"/>
                </a:cxn>
                <a:cxn ang="0">
                  <a:pos x="110692" y="246686"/>
                </a:cxn>
                <a:cxn ang="0">
                  <a:pos x="103187" y="237271"/>
                </a:cxn>
                <a:cxn ang="0">
                  <a:pos x="106940" y="233504"/>
                </a:cxn>
              </a:cxnLst>
              <a:pathLst>
                <a:path w="121" h="145">
                  <a:moveTo>
                    <a:pt x="57" y="124"/>
                  </a:moveTo>
                  <a:cubicBezTo>
                    <a:pt x="59" y="100"/>
                    <a:pt x="63" y="77"/>
                    <a:pt x="50" y="54"/>
                  </a:cubicBezTo>
                  <a:cubicBezTo>
                    <a:pt x="46" y="46"/>
                    <a:pt x="40" y="34"/>
                    <a:pt x="33" y="35"/>
                  </a:cubicBezTo>
                  <a:cubicBezTo>
                    <a:pt x="0" y="41"/>
                    <a:pt x="8" y="16"/>
                    <a:pt x="4" y="0"/>
                  </a:cubicBezTo>
                  <a:cubicBezTo>
                    <a:pt x="44" y="19"/>
                    <a:pt x="69" y="53"/>
                    <a:pt x="96" y="85"/>
                  </a:cubicBezTo>
                  <a:cubicBezTo>
                    <a:pt x="104" y="94"/>
                    <a:pt x="121" y="107"/>
                    <a:pt x="109" y="121"/>
                  </a:cubicBezTo>
                  <a:cubicBezTo>
                    <a:pt x="97" y="133"/>
                    <a:pt x="79" y="145"/>
                    <a:pt x="59" y="131"/>
                  </a:cubicBezTo>
                  <a:cubicBezTo>
                    <a:pt x="56" y="129"/>
                    <a:pt x="55" y="128"/>
                    <a:pt x="55" y="126"/>
                  </a:cubicBezTo>
                  <a:cubicBezTo>
                    <a:pt x="56" y="125"/>
                    <a:pt x="57" y="124"/>
                    <a:pt x="57" y="124"/>
                  </a:cubicBezTo>
                  <a:close/>
                </a:path>
              </a:pathLst>
            </a:custGeom>
            <a:solidFill>
              <a:srgbClr val="F4E3A7"/>
            </a:solidFill>
            <a:ln w="9525">
              <a:noFill/>
            </a:ln>
          </p:spPr>
          <p:txBody>
            <a:bodyPr/>
            <a:p>
              <a:endParaRPr lang="zh-CN" altLang="en-US"/>
            </a:p>
          </p:txBody>
        </p:sp>
        <p:sp>
          <p:nvSpPr>
            <p:cNvPr id="23600" name="Freeform 26"/>
            <p:cNvSpPr/>
            <p:nvPr/>
          </p:nvSpPr>
          <p:spPr>
            <a:xfrm>
              <a:off x="2994025" y="3706813"/>
              <a:ext cx="174625" cy="214313"/>
            </a:xfrm>
            <a:custGeom>
              <a:avLst/>
              <a:gdLst/>
              <a:ahLst/>
              <a:cxnLst>
                <a:cxn ang="0">
                  <a:pos x="75107" y="157914"/>
                </a:cxn>
                <a:cxn ang="0">
                  <a:pos x="67596" y="127835"/>
                </a:cxn>
                <a:cxn ang="0">
                  <a:pos x="46942" y="124075"/>
                </a:cxn>
                <a:cxn ang="0">
                  <a:pos x="0" y="140995"/>
                </a:cxn>
                <a:cxn ang="0">
                  <a:pos x="28165" y="77077"/>
                </a:cxn>
                <a:cxn ang="0">
                  <a:pos x="16899" y="0"/>
                </a:cxn>
                <a:cxn ang="0">
                  <a:pos x="75107" y="30079"/>
                </a:cxn>
                <a:cxn ang="0">
                  <a:pos x="116416" y="93996"/>
                </a:cxn>
                <a:cxn ang="0">
                  <a:pos x="137071" y="95876"/>
                </a:cxn>
                <a:cxn ang="0">
                  <a:pos x="170869" y="139115"/>
                </a:cxn>
                <a:cxn ang="0">
                  <a:pos x="174625" y="157914"/>
                </a:cxn>
                <a:cxn ang="0">
                  <a:pos x="167114" y="186113"/>
                </a:cxn>
                <a:cxn ang="0">
                  <a:pos x="86373" y="193633"/>
                </a:cxn>
                <a:cxn ang="0">
                  <a:pos x="75107" y="157914"/>
                </a:cxn>
              </a:cxnLst>
              <a:pathLst>
                <a:path w="93" h="114">
                  <a:moveTo>
                    <a:pt x="40" y="84"/>
                  </a:moveTo>
                  <a:cubicBezTo>
                    <a:pt x="60" y="74"/>
                    <a:pt x="36" y="74"/>
                    <a:pt x="36" y="68"/>
                  </a:cubicBezTo>
                  <a:cubicBezTo>
                    <a:pt x="36" y="65"/>
                    <a:pt x="30" y="54"/>
                    <a:pt x="25" y="66"/>
                  </a:cubicBezTo>
                  <a:cubicBezTo>
                    <a:pt x="20" y="79"/>
                    <a:pt x="10" y="77"/>
                    <a:pt x="0" y="75"/>
                  </a:cubicBezTo>
                  <a:cubicBezTo>
                    <a:pt x="17" y="69"/>
                    <a:pt x="19" y="57"/>
                    <a:pt x="15" y="41"/>
                  </a:cubicBezTo>
                  <a:cubicBezTo>
                    <a:pt x="12" y="27"/>
                    <a:pt x="11" y="14"/>
                    <a:pt x="9" y="0"/>
                  </a:cubicBezTo>
                  <a:cubicBezTo>
                    <a:pt x="22" y="0"/>
                    <a:pt x="23" y="24"/>
                    <a:pt x="40" y="16"/>
                  </a:cubicBezTo>
                  <a:cubicBezTo>
                    <a:pt x="52" y="24"/>
                    <a:pt x="56" y="38"/>
                    <a:pt x="62" y="50"/>
                  </a:cubicBezTo>
                  <a:cubicBezTo>
                    <a:pt x="65" y="58"/>
                    <a:pt x="69" y="53"/>
                    <a:pt x="73" y="51"/>
                  </a:cubicBezTo>
                  <a:cubicBezTo>
                    <a:pt x="85" y="54"/>
                    <a:pt x="87" y="65"/>
                    <a:pt x="91" y="74"/>
                  </a:cubicBezTo>
                  <a:cubicBezTo>
                    <a:pt x="92" y="77"/>
                    <a:pt x="93" y="81"/>
                    <a:pt x="93" y="84"/>
                  </a:cubicBezTo>
                  <a:cubicBezTo>
                    <a:pt x="93" y="90"/>
                    <a:pt x="92" y="95"/>
                    <a:pt x="89" y="99"/>
                  </a:cubicBezTo>
                  <a:cubicBezTo>
                    <a:pt x="75" y="105"/>
                    <a:pt x="61" y="114"/>
                    <a:pt x="46" y="103"/>
                  </a:cubicBezTo>
                  <a:cubicBezTo>
                    <a:pt x="41" y="98"/>
                    <a:pt x="36" y="92"/>
                    <a:pt x="40" y="84"/>
                  </a:cubicBezTo>
                  <a:close/>
                </a:path>
              </a:pathLst>
            </a:custGeom>
            <a:solidFill>
              <a:srgbClr val="809E8B"/>
            </a:solidFill>
            <a:ln w="9525">
              <a:noFill/>
            </a:ln>
          </p:spPr>
          <p:txBody>
            <a:bodyPr/>
            <a:p>
              <a:endParaRPr lang="zh-CN" altLang="en-US"/>
            </a:p>
          </p:txBody>
        </p:sp>
        <p:sp>
          <p:nvSpPr>
            <p:cNvPr id="23601" name="Freeform 28"/>
            <p:cNvSpPr/>
            <p:nvPr/>
          </p:nvSpPr>
          <p:spPr>
            <a:xfrm>
              <a:off x="3254375" y="1403350"/>
              <a:ext cx="220663" cy="219075"/>
            </a:xfrm>
            <a:custGeom>
              <a:avLst/>
              <a:gdLst/>
              <a:ahLst/>
              <a:cxnLst>
                <a:cxn ang="0">
                  <a:pos x="28290" y="219075"/>
                </a:cxn>
                <a:cxn ang="0">
                  <a:pos x="35834" y="160529"/>
                </a:cxn>
                <a:cxn ang="0">
                  <a:pos x="130134" y="43437"/>
                </a:cxn>
                <a:cxn ang="0">
                  <a:pos x="201802" y="0"/>
                </a:cxn>
                <a:cxn ang="0">
                  <a:pos x="175398" y="47214"/>
                </a:cxn>
                <a:cxn ang="0">
                  <a:pos x="28290" y="219075"/>
                </a:cxn>
              </a:cxnLst>
              <a:pathLst>
                <a:path w="117" h="116">
                  <a:moveTo>
                    <a:pt x="15" y="116"/>
                  </a:moveTo>
                  <a:cubicBezTo>
                    <a:pt x="0" y="103"/>
                    <a:pt x="11" y="94"/>
                    <a:pt x="19" y="85"/>
                  </a:cubicBezTo>
                  <a:cubicBezTo>
                    <a:pt x="36" y="64"/>
                    <a:pt x="52" y="44"/>
                    <a:pt x="69" y="23"/>
                  </a:cubicBezTo>
                  <a:cubicBezTo>
                    <a:pt x="81" y="15"/>
                    <a:pt x="94" y="8"/>
                    <a:pt x="107" y="0"/>
                  </a:cubicBezTo>
                  <a:cubicBezTo>
                    <a:pt x="117" y="15"/>
                    <a:pt x="99" y="18"/>
                    <a:pt x="93" y="25"/>
                  </a:cubicBezTo>
                  <a:cubicBezTo>
                    <a:pt x="66" y="55"/>
                    <a:pt x="34" y="80"/>
                    <a:pt x="15" y="116"/>
                  </a:cubicBezTo>
                  <a:close/>
                </a:path>
              </a:pathLst>
            </a:custGeom>
            <a:solidFill>
              <a:srgbClr val="ECB257"/>
            </a:solidFill>
            <a:ln w="9525">
              <a:noFill/>
            </a:ln>
          </p:spPr>
          <p:txBody>
            <a:bodyPr/>
            <a:p>
              <a:endParaRPr lang="zh-CN" altLang="en-US"/>
            </a:p>
          </p:txBody>
        </p:sp>
        <p:sp>
          <p:nvSpPr>
            <p:cNvPr id="23602" name="Freeform 29"/>
            <p:cNvSpPr/>
            <p:nvPr/>
          </p:nvSpPr>
          <p:spPr>
            <a:xfrm>
              <a:off x="1679575" y="2505075"/>
              <a:ext cx="123825" cy="114300"/>
            </a:xfrm>
            <a:custGeom>
              <a:avLst/>
              <a:gdLst/>
              <a:ahLst/>
              <a:cxnLst>
                <a:cxn ang="0">
                  <a:pos x="76921" y="0"/>
                </a:cxn>
                <a:cxn ang="0">
                  <a:pos x="93806" y="103057"/>
                </a:cxn>
                <a:cxn ang="0">
                  <a:pos x="13132" y="78698"/>
                </a:cxn>
                <a:cxn ang="0">
                  <a:pos x="76921" y="0"/>
                </a:cxn>
              </a:cxnLst>
              <a:pathLst>
                <a:path w="66" h="61">
                  <a:moveTo>
                    <a:pt x="41" y="0"/>
                  </a:moveTo>
                  <a:cubicBezTo>
                    <a:pt x="66" y="15"/>
                    <a:pt x="38" y="38"/>
                    <a:pt x="50" y="55"/>
                  </a:cubicBezTo>
                  <a:cubicBezTo>
                    <a:pt x="34" y="55"/>
                    <a:pt x="12" y="61"/>
                    <a:pt x="7" y="42"/>
                  </a:cubicBezTo>
                  <a:cubicBezTo>
                    <a:pt x="0" y="18"/>
                    <a:pt x="25" y="11"/>
                    <a:pt x="41" y="0"/>
                  </a:cubicBezTo>
                  <a:close/>
                </a:path>
              </a:pathLst>
            </a:custGeom>
            <a:solidFill>
              <a:srgbClr val="F4C677"/>
            </a:solidFill>
            <a:ln w="9525">
              <a:noFill/>
            </a:ln>
          </p:spPr>
          <p:txBody>
            <a:bodyPr/>
            <a:p>
              <a:endParaRPr lang="zh-CN" altLang="en-US"/>
            </a:p>
          </p:txBody>
        </p:sp>
        <p:sp>
          <p:nvSpPr>
            <p:cNvPr id="23603" name="Freeform 30"/>
            <p:cNvSpPr/>
            <p:nvPr/>
          </p:nvSpPr>
          <p:spPr>
            <a:xfrm>
              <a:off x="3587750" y="2711450"/>
              <a:ext cx="276225" cy="71438"/>
            </a:xfrm>
            <a:custGeom>
              <a:avLst/>
              <a:gdLst/>
              <a:ahLst/>
              <a:cxnLst>
                <a:cxn ang="0">
                  <a:pos x="272466" y="43238"/>
                </a:cxn>
                <a:cxn ang="0">
                  <a:pos x="276225" y="56398"/>
                </a:cxn>
                <a:cxn ang="0">
                  <a:pos x="187908" y="71438"/>
                </a:cxn>
                <a:cxn ang="0">
                  <a:pos x="58251" y="56398"/>
                </a:cxn>
                <a:cxn ang="0">
                  <a:pos x="0" y="0"/>
                </a:cxn>
                <a:cxn ang="0">
                  <a:pos x="272466" y="43238"/>
                </a:cxn>
              </a:cxnLst>
              <a:pathLst>
                <a:path w="147" h="38">
                  <a:moveTo>
                    <a:pt x="145" y="23"/>
                  </a:moveTo>
                  <a:cubicBezTo>
                    <a:pt x="146" y="25"/>
                    <a:pt x="146" y="27"/>
                    <a:pt x="147" y="30"/>
                  </a:cubicBezTo>
                  <a:cubicBezTo>
                    <a:pt x="131" y="32"/>
                    <a:pt x="114" y="25"/>
                    <a:pt x="100" y="38"/>
                  </a:cubicBezTo>
                  <a:cubicBezTo>
                    <a:pt x="77" y="35"/>
                    <a:pt x="54" y="32"/>
                    <a:pt x="31" y="30"/>
                  </a:cubicBezTo>
                  <a:cubicBezTo>
                    <a:pt x="22" y="21"/>
                    <a:pt x="13" y="13"/>
                    <a:pt x="0" y="0"/>
                  </a:cubicBezTo>
                  <a:cubicBezTo>
                    <a:pt x="52" y="14"/>
                    <a:pt x="98" y="22"/>
                    <a:pt x="145" y="23"/>
                  </a:cubicBezTo>
                  <a:close/>
                </a:path>
              </a:pathLst>
            </a:custGeom>
            <a:solidFill>
              <a:srgbClr val="D3B477"/>
            </a:solidFill>
            <a:ln w="9525">
              <a:noFill/>
            </a:ln>
          </p:spPr>
          <p:txBody>
            <a:bodyPr/>
            <a:p>
              <a:endParaRPr lang="zh-CN" altLang="en-US"/>
            </a:p>
          </p:txBody>
        </p:sp>
        <p:sp>
          <p:nvSpPr>
            <p:cNvPr id="23604" name="Freeform 32"/>
            <p:cNvSpPr/>
            <p:nvPr/>
          </p:nvSpPr>
          <p:spPr>
            <a:xfrm>
              <a:off x="2657475" y="1403350"/>
              <a:ext cx="61913" cy="161925"/>
            </a:xfrm>
            <a:custGeom>
              <a:avLst/>
              <a:gdLst/>
              <a:ahLst/>
              <a:cxnLst>
                <a:cxn ang="0">
                  <a:pos x="60036" y="13179"/>
                </a:cxn>
                <a:cxn ang="0">
                  <a:pos x="24389" y="161925"/>
                </a:cxn>
                <a:cxn ang="0">
                  <a:pos x="46903" y="0"/>
                </a:cxn>
                <a:cxn ang="0">
                  <a:pos x="60036" y="13179"/>
                </a:cxn>
              </a:cxnLst>
              <a:pathLst>
                <a:path w="33" h="86">
                  <a:moveTo>
                    <a:pt x="32" y="7"/>
                  </a:moveTo>
                  <a:cubicBezTo>
                    <a:pt x="15" y="31"/>
                    <a:pt x="33" y="63"/>
                    <a:pt x="13" y="86"/>
                  </a:cubicBezTo>
                  <a:cubicBezTo>
                    <a:pt x="9" y="56"/>
                    <a:pt x="0" y="26"/>
                    <a:pt x="25" y="0"/>
                  </a:cubicBezTo>
                  <a:cubicBezTo>
                    <a:pt x="27" y="2"/>
                    <a:pt x="29" y="5"/>
                    <a:pt x="32" y="7"/>
                  </a:cubicBezTo>
                  <a:close/>
                </a:path>
              </a:pathLst>
            </a:custGeom>
            <a:solidFill>
              <a:srgbClr val="F6DC78"/>
            </a:solidFill>
            <a:ln w="9525">
              <a:noFill/>
            </a:ln>
          </p:spPr>
          <p:txBody>
            <a:bodyPr/>
            <a:p>
              <a:endParaRPr lang="zh-CN" altLang="en-US"/>
            </a:p>
          </p:txBody>
        </p:sp>
        <p:sp>
          <p:nvSpPr>
            <p:cNvPr id="23605" name="Freeform 33"/>
            <p:cNvSpPr/>
            <p:nvPr/>
          </p:nvSpPr>
          <p:spPr>
            <a:xfrm>
              <a:off x="2363788" y="4730750"/>
              <a:ext cx="776288" cy="615950"/>
            </a:xfrm>
            <a:custGeom>
              <a:avLst/>
              <a:gdLst/>
              <a:ahLst/>
              <a:cxnLst>
                <a:cxn ang="0">
                  <a:pos x="28194" y="484095"/>
                </a:cxn>
                <a:cxn ang="0">
                  <a:pos x="293222" y="275011"/>
                </a:cxn>
                <a:cxn ang="0">
                  <a:pos x="496222" y="113018"/>
                </a:cxn>
                <a:cxn ang="0">
                  <a:pos x="776288" y="35789"/>
                </a:cxn>
                <a:cxn ang="0">
                  <a:pos x="699223" y="75345"/>
                </a:cxn>
                <a:cxn ang="0">
                  <a:pos x="697343" y="271244"/>
                </a:cxn>
                <a:cxn ang="0">
                  <a:pos x="755612" y="325869"/>
                </a:cxn>
                <a:cxn ang="0">
                  <a:pos x="725537" y="469026"/>
                </a:cxn>
                <a:cxn ang="0">
                  <a:pos x="691704" y="534953"/>
                </a:cxn>
                <a:cxn ang="0">
                  <a:pos x="560130" y="463375"/>
                </a:cxn>
                <a:cxn ang="0">
                  <a:pos x="569528" y="410633"/>
                </a:cxn>
                <a:cxn ang="0">
                  <a:pos x="657871" y="357891"/>
                </a:cxn>
                <a:cxn ang="0">
                  <a:pos x="499982" y="389913"/>
                </a:cxn>
                <a:cxn ang="0">
                  <a:pos x="257509" y="433237"/>
                </a:cxn>
                <a:cxn ang="0">
                  <a:pos x="195481" y="457724"/>
                </a:cxn>
                <a:cxn ang="0">
                  <a:pos x="227435" y="542488"/>
                </a:cxn>
                <a:cxn ang="0">
                  <a:pos x="242472" y="555673"/>
                </a:cxn>
                <a:cxn ang="0">
                  <a:pos x="212398" y="585811"/>
                </a:cxn>
                <a:cxn ang="0">
                  <a:pos x="62027" y="606531"/>
                </a:cxn>
                <a:cxn ang="0">
                  <a:pos x="22555" y="542488"/>
                </a:cxn>
                <a:cxn ang="0">
                  <a:pos x="28194" y="484095"/>
                </a:cxn>
              </a:cxnLst>
              <a:pathLst>
                <a:path w="413" h="327">
                  <a:moveTo>
                    <a:pt x="15" y="257"/>
                  </a:moveTo>
                  <a:cubicBezTo>
                    <a:pt x="56" y="213"/>
                    <a:pt x="102" y="174"/>
                    <a:pt x="156" y="146"/>
                  </a:cubicBezTo>
                  <a:cubicBezTo>
                    <a:pt x="197" y="124"/>
                    <a:pt x="230" y="92"/>
                    <a:pt x="264" y="60"/>
                  </a:cubicBezTo>
                  <a:cubicBezTo>
                    <a:pt x="307" y="21"/>
                    <a:pt x="355" y="0"/>
                    <a:pt x="413" y="19"/>
                  </a:cubicBezTo>
                  <a:cubicBezTo>
                    <a:pt x="410" y="45"/>
                    <a:pt x="381" y="24"/>
                    <a:pt x="372" y="40"/>
                  </a:cubicBezTo>
                  <a:cubicBezTo>
                    <a:pt x="404" y="79"/>
                    <a:pt x="404" y="79"/>
                    <a:pt x="371" y="144"/>
                  </a:cubicBezTo>
                  <a:cubicBezTo>
                    <a:pt x="379" y="156"/>
                    <a:pt x="408" y="147"/>
                    <a:pt x="402" y="173"/>
                  </a:cubicBezTo>
                  <a:cubicBezTo>
                    <a:pt x="383" y="196"/>
                    <a:pt x="374" y="220"/>
                    <a:pt x="386" y="249"/>
                  </a:cubicBezTo>
                  <a:cubicBezTo>
                    <a:pt x="392" y="265"/>
                    <a:pt x="388" y="280"/>
                    <a:pt x="368" y="284"/>
                  </a:cubicBezTo>
                  <a:cubicBezTo>
                    <a:pt x="347" y="268"/>
                    <a:pt x="326" y="251"/>
                    <a:pt x="298" y="246"/>
                  </a:cubicBezTo>
                  <a:cubicBezTo>
                    <a:pt x="284" y="234"/>
                    <a:pt x="288" y="224"/>
                    <a:pt x="303" y="218"/>
                  </a:cubicBezTo>
                  <a:cubicBezTo>
                    <a:pt x="318" y="211"/>
                    <a:pt x="333" y="204"/>
                    <a:pt x="350" y="190"/>
                  </a:cubicBezTo>
                  <a:cubicBezTo>
                    <a:pt x="319" y="201"/>
                    <a:pt x="292" y="198"/>
                    <a:pt x="266" y="207"/>
                  </a:cubicBezTo>
                  <a:cubicBezTo>
                    <a:pt x="224" y="219"/>
                    <a:pt x="181" y="226"/>
                    <a:pt x="137" y="230"/>
                  </a:cubicBezTo>
                  <a:cubicBezTo>
                    <a:pt x="126" y="231"/>
                    <a:pt x="108" y="226"/>
                    <a:pt x="104" y="243"/>
                  </a:cubicBezTo>
                  <a:cubicBezTo>
                    <a:pt x="101" y="260"/>
                    <a:pt x="104" y="277"/>
                    <a:pt x="121" y="288"/>
                  </a:cubicBezTo>
                  <a:cubicBezTo>
                    <a:pt x="124" y="290"/>
                    <a:pt x="127" y="292"/>
                    <a:pt x="129" y="295"/>
                  </a:cubicBezTo>
                  <a:cubicBezTo>
                    <a:pt x="131" y="307"/>
                    <a:pt x="121" y="310"/>
                    <a:pt x="113" y="311"/>
                  </a:cubicBezTo>
                  <a:cubicBezTo>
                    <a:pt x="86" y="313"/>
                    <a:pt x="60" y="317"/>
                    <a:pt x="33" y="322"/>
                  </a:cubicBezTo>
                  <a:cubicBezTo>
                    <a:pt x="8" y="327"/>
                    <a:pt x="0" y="311"/>
                    <a:pt x="12" y="288"/>
                  </a:cubicBezTo>
                  <a:cubicBezTo>
                    <a:pt x="18" y="277"/>
                    <a:pt x="24" y="268"/>
                    <a:pt x="15" y="257"/>
                  </a:cubicBezTo>
                  <a:close/>
                </a:path>
              </a:pathLst>
            </a:custGeom>
            <a:solidFill>
              <a:srgbClr val="5B9E4F"/>
            </a:solidFill>
            <a:ln w="9525">
              <a:noFill/>
            </a:ln>
          </p:spPr>
          <p:txBody>
            <a:bodyPr/>
            <a:p>
              <a:endParaRPr lang="zh-CN" altLang="en-US"/>
            </a:p>
          </p:txBody>
        </p:sp>
        <p:sp>
          <p:nvSpPr>
            <p:cNvPr id="23606" name="Freeform 34"/>
            <p:cNvSpPr/>
            <p:nvPr/>
          </p:nvSpPr>
          <p:spPr>
            <a:xfrm>
              <a:off x="3038475" y="3625850"/>
              <a:ext cx="600075" cy="1389063"/>
            </a:xfrm>
            <a:custGeom>
              <a:avLst/>
              <a:gdLst/>
              <a:ahLst/>
              <a:cxnLst>
                <a:cxn ang="0">
                  <a:pos x="47027" y="268790"/>
                </a:cxn>
                <a:cxn ang="0">
                  <a:pos x="114747" y="268790"/>
                </a:cxn>
                <a:cxn ang="0">
                  <a:pos x="158013" y="355254"/>
                </a:cxn>
                <a:cxn ang="0">
                  <a:pos x="180586" y="389088"/>
                </a:cxn>
                <a:cxn ang="0">
                  <a:pos x="197516" y="531941"/>
                </a:cxn>
                <a:cxn ang="0">
                  <a:pos x="263355" y="385328"/>
                </a:cxn>
                <a:cxn ang="0">
                  <a:pos x="366817" y="276308"/>
                </a:cxn>
                <a:cxn ang="0">
                  <a:pos x="458991" y="110899"/>
                </a:cxn>
                <a:cxn ang="0">
                  <a:pos x="455229" y="46991"/>
                </a:cxn>
                <a:cxn ang="0">
                  <a:pos x="504138" y="26315"/>
                </a:cxn>
                <a:cxn ang="0">
                  <a:pos x="537998" y="180446"/>
                </a:cxn>
                <a:cxn ang="0">
                  <a:pos x="585026" y="212400"/>
                </a:cxn>
                <a:cxn ang="0">
                  <a:pos x="569977" y="276308"/>
                </a:cxn>
                <a:cxn ang="0">
                  <a:pos x="370579" y="398486"/>
                </a:cxn>
                <a:cxn ang="0">
                  <a:pos x="419488" y="466153"/>
                </a:cxn>
                <a:cxn ang="0">
                  <a:pos x="302859" y="569534"/>
                </a:cxn>
                <a:cxn ang="0">
                  <a:pos x="263355" y="761259"/>
                </a:cxn>
                <a:cxn ang="0">
                  <a:pos x="321670" y="1122152"/>
                </a:cxn>
                <a:cxn ang="0">
                  <a:pos x="332956" y="1349590"/>
                </a:cxn>
                <a:cxn ang="0">
                  <a:pos x="255831" y="1347710"/>
                </a:cxn>
                <a:cxn ang="0">
                  <a:pos x="237020" y="1306358"/>
                </a:cxn>
                <a:cxn ang="0">
                  <a:pos x="244544" y="1251848"/>
                </a:cxn>
                <a:cxn ang="0">
                  <a:pos x="77125" y="578932"/>
                </a:cxn>
                <a:cxn ang="0">
                  <a:pos x="18811" y="458635"/>
                </a:cxn>
                <a:cxn ang="0">
                  <a:pos x="47027" y="328939"/>
                </a:cxn>
                <a:cxn ang="0">
                  <a:pos x="43265" y="323300"/>
                </a:cxn>
                <a:cxn ang="0">
                  <a:pos x="47027" y="268790"/>
                </a:cxn>
              </a:cxnLst>
              <a:pathLst>
                <a:path w="319" h="739">
                  <a:moveTo>
                    <a:pt x="25" y="143"/>
                  </a:moveTo>
                  <a:cubicBezTo>
                    <a:pt x="37" y="152"/>
                    <a:pt x="49" y="127"/>
                    <a:pt x="61" y="143"/>
                  </a:cubicBezTo>
                  <a:cubicBezTo>
                    <a:pt x="81" y="152"/>
                    <a:pt x="76" y="174"/>
                    <a:pt x="84" y="189"/>
                  </a:cubicBezTo>
                  <a:cubicBezTo>
                    <a:pt x="88" y="195"/>
                    <a:pt x="94" y="200"/>
                    <a:pt x="96" y="207"/>
                  </a:cubicBezTo>
                  <a:cubicBezTo>
                    <a:pt x="87" y="232"/>
                    <a:pt x="92" y="256"/>
                    <a:pt x="105" y="283"/>
                  </a:cubicBezTo>
                  <a:cubicBezTo>
                    <a:pt x="123" y="258"/>
                    <a:pt x="128" y="230"/>
                    <a:pt x="140" y="205"/>
                  </a:cubicBezTo>
                  <a:cubicBezTo>
                    <a:pt x="149" y="177"/>
                    <a:pt x="184" y="173"/>
                    <a:pt x="195" y="147"/>
                  </a:cubicBezTo>
                  <a:cubicBezTo>
                    <a:pt x="254" y="126"/>
                    <a:pt x="256" y="121"/>
                    <a:pt x="244" y="59"/>
                  </a:cubicBezTo>
                  <a:cubicBezTo>
                    <a:pt x="242" y="47"/>
                    <a:pt x="239" y="36"/>
                    <a:pt x="242" y="25"/>
                  </a:cubicBezTo>
                  <a:cubicBezTo>
                    <a:pt x="245" y="10"/>
                    <a:pt x="252" y="0"/>
                    <a:pt x="268" y="14"/>
                  </a:cubicBezTo>
                  <a:cubicBezTo>
                    <a:pt x="278" y="40"/>
                    <a:pt x="281" y="68"/>
                    <a:pt x="286" y="96"/>
                  </a:cubicBezTo>
                  <a:cubicBezTo>
                    <a:pt x="287" y="112"/>
                    <a:pt x="306" y="103"/>
                    <a:pt x="311" y="113"/>
                  </a:cubicBezTo>
                  <a:cubicBezTo>
                    <a:pt x="319" y="126"/>
                    <a:pt x="319" y="139"/>
                    <a:pt x="303" y="147"/>
                  </a:cubicBezTo>
                  <a:cubicBezTo>
                    <a:pt x="252" y="142"/>
                    <a:pt x="228" y="181"/>
                    <a:pt x="197" y="212"/>
                  </a:cubicBezTo>
                  <a:cubicBezTo>
                    <a:pt x="202" y="227"/>
                    <a:pt x="243" y="217"/>
                    <a:pt x="223" y="248"/>
                  </a:cubicBezTo>
                  <a:cubicBezTo>
                    <a:pt x="200" y="263"/>
                    <a:pt x="176" y="278"/>
                    <a:pt x="161" y="303"/>
                  </a:cubicBezTo>
                  <a:cubicBezTo>
                    <a:pt x="141" y="335"/>
                    <a:pt x="131" y="367"/>
                    <a:pt x="140" y="405"/>
                  </a:cubicBezTo>
                  <a:cubicBezTo>
                    <a:pt x="155" y="468"/>
                    <a:pt x="157" y="534"/>
                    <a:pt x="171" y="597"/>
                  </a:cubicBezTo>
                  <a:cubicBezTo>
                    <a:pt x="183" y="637"/>
                    <a:pt x="192" y="677"/>
                    <a:pt x="177" y="718"/>
                  </a:cubicBezTo>
                  <a:cubicBezTo>
                    <a:pt x="163" y="739"/>
                    <a:pt x="150" y="731"/>
                    <a:pt x="136" y="717"/>
                  </a:cubicBezTo>
                  <a:cubicBezTo>
                    <a:pt x="131" y="711"/>
                    <a:pt x="128" y="703"/>
                    <a:pt x="126" y="695"/>
                  </a:cubicBezTo>
                  <a:cubicBezTo>
                    <a:pt x="123" y="685"/>
                    <a:pt x="124" y="675"/>
                    <a:pt x="130" y="666"/>
                  </a:cubicBezTo>
                  <a:cubicBezTo>
                    <a:pt x="104" y="546"/>
                    <a:pt x="75" y="426"/>
                    <a:pt x="41" y="308"/>
                  </a:cubicBezTo>
                  <a:cubicBezTo>
                    <a:pt x="35" y="285"/>
                    <a:pt x="31" y="260"/>
                    <a:pt x="10" y="244"/>
                  </a:cubicBezTo>
                  <a:cubicBezTo>
                    <a:pt x="0" y="218"/>
                    <a:pt x="35" y="202"/>
                    <a:pt x="25" y="175"/>
                  </a:cubicBezTo>
                  <a:cubicBezTo>
                    <a:pt x="25" y="174"/>
                    <a:pt x="24" y="173"/>
                    <a:pt x="23" y="172"/>
                  </a:cubicBezTo>
                  <a:cubicBezTo>
                    <a:pt x="16" y="162"/>
                    <a:pt x="15" y="152"/>
                    <a:pt x="25" y="143"/>
                  </a:cubicBezTo>
                  <a:close/>
                </a:path>
              </a:pathLst>
            </a:custGeom>
            <a:solidFill>
              <a:srgbClr val="57866F"/>
            </a:solidFill>
            <a:ln w="9525">
              <a:noFill/>
            </a:ln>
          </p:spPr>
          <p:txBody>
            <a:bodyPr/>
            <a:p>
              <a:endParaRPr lang="zh-CN" altLang="en-US"/>
            </a:p>
          </p:txBody>
        </p:sp>
        <p:sp>
          <p:nvSpPr>
            <p:cNvPr id="23607" name="Freeform 36"/>
            <p:cNvSpPr/>
            <p:nvPr/>
          </p:nvSpPr>
          <p:spPr>
            <a:xfrm>
              <a:off x="2816225" y="4938713"/>
              <a:ext cx="549275" cy="773113"/>
            </a:xfrm>
            <a:custGeom>
              <a:avLst/>
              <a:gdLst/>
              <a:ahLst/>
              <a:cxnLst>
                <a:cxn ang="0">
                  <a:pos x="485318" y="30023"/>
                </a:cxn>
                <a:cxn ang="0">
                  <a:pos x="477794" y="315249"/>
                </a:cxn>
                <a:cxn ang="0">
                  <a:pos x="428885" y="416580"/>
                </a:cxn>
                <a:cxn ang="0">
                  <a:pos x="240778" y="679288"/>
                </a:cxn>
                <a:cxn ang="0">
                  <a:pos x="139199" y="769360"/>
                </a:cxn>
                <a:cxn ang="0">
                  <a:pos x="124151" y="739336"/>
                </a:cxn>
                <a:cxn ang="0">
                  <a:pos x="193751" y="658647"/>
                </a:cxn>
                <a:cxn ang="0">
                  <a:pos x="227610" y="557316"/>
                </a:cxn>
                <a:cxn ang="0">
                  <a:pos x="135437" y="521663"/>
                </a:cxn>
                <a:cxn ang="0">
                  <a:pos x="52670" y="555440"/>
                </a:cxn>
                <a:cxn ang="0">
                  <a:pos x="1881" y="521663"/>
                </a:cxn>
                <a:cxn ang="0">
                  <a:pos x="5643" y="502898"/>
                </a:cxn>
                <a:cxn ang="0">
                  <a:pos x="152367" y="448480"/>
                </a:cxn>
                <a:cxn ang="0">
                  <a:pos x="210680" y="364038"/>
                </a:cxn>
                <a:cxn ang="0">
                  <a:pos x="237015" y="319002"/>
                </a:cxn>
                <a:cxn ang="0">
                  <a:pos x="252064" y="255202"/>
                </a:cxn>
                <a:cxn ang="0">
                  <a:pos x="295329" y="116342"/>
                </a:cxn>
                <a:cxn ang="0">
                  <a:pos x="334832" y="61924"/>
                </a:cxn>
                <a:cxn ang="0">
                  <a:pos x="434529" y="9382"/>
                </a:cxn>
                <a:cxn ang="0">
                  <a:pos x="472150" y="0"/>
                </a:cxn>
                <a:cxn ang="0">
                  <a:pos x="485318" y="30023"/>
                </a:cxn>
              </a:cxnLst>
              <a:pathLst>
                <a:path w="292" h="412">
                  <a:moveTo>
                    <a:pt x="258" y="16"/>
                  </a:moveTo>
                  <a:cubicBezTo>
                    <a:pt x="292" y="67"/>
                    <a:pt x="251" y="117"/>
                    <a:pt x="254" y="168"/>
                  </a:cubicBezTo>
                  <a:cubicBezTo>
                    <a:pt x="254" y="180"/>
                    <a:pt x="234" y="202"/>
                    <a:pt x="228" y="222"/>
                  </a:cubicBezTo>
                  <a:cubicBezTo>
                    <a:pt x="194" y="268"/>
                    <a:pt x="160" y="315"/>
                    <a:pt x="128" y="362"/>
                  </a:cubicBezTo>
                  <a:cubicBezTo>
                    <a:pt x="113" y="383"/>
                    <a:pt x="96" y="399"/>
                    <a:pt x="74" y="410"/>
                  </a:cubicBezTo>
                  <a:cubicBezTo>
                    <a:pt x="58" y="412"/>
                    <a:pt x="63" y="401"/>
                    <a:pt x="66" y="394"/>
                  </a:cubicBezTo>
                  <a:cubicBezTo>
                    <a:pt x="73" y="375"/>
                    <a:pt x="88" y="363"/>
                    <a:pt x="103" y="351"/>
                  </a:cubicBezTo>
                  <a:cubicBezTo>
                    <a:pt x="121" y="337"/>
                    <a:pt x="127" y="319"/>
                    <a:pt x="121" y="297"/>
                  </a:cubicBezTo>
                  <a:cubicBezTo>
                    <a:pt x="114" y="272"/>
                    <a:pt x="94" y="263"/>
                    <a:pt x="72" y="278"/>
                  </a:cubicBezTo>
                  <a:cubicBezTo>
                    <a:pt x="58" y="288"/>
                    <a:pt x="46" y="299"/>
                    <a:pt x="28" y="296"/>
                  </a:cubicBezTo>
                  <a:cubicBezTo>
                    <a:pt x="18" y="292"/>
                    <a:pt x="8" y="287"/>
                    <a:pt x="1" y="278"/>
                  </a:cubicBezTo>
                  <a:cubicBezTo>
                    <a:pt x="0" y="274"/>
                    <a:pt x="1" y="271"/>
                    <a:pt x="3" y="268"/>
                  </a:cubicBezTo>
                  <a:cubicBezTo>
                    <a:pt x="26" y="250"/>
                    <a:pt x="54" y="246"/>
                    <a:pt x="81" y="239"/>
                  </a:cubicBezTo>
                  <a:cubicBezTo>
                    <a:pt x="108" y="233"/>
                    <a:pt x="118" y="220"/>
                    <a:pt x="112" y="194"/>
                  </a:cubicBezTo>
                  <a:cubicBezTo>
                    <a:pt x="112" y="183"/>
                    <a:pt x="116" y="175"/>
                    <a:pt x="126" y="170"/>
                  </a:cubicBezTo>
                  <a:cubicBezTo>
                    <a:pt x="145" y="163"/>
                    <a:pt x="140" y="149"/>
                    <a:pt x="134" y="136"/>
                  </a:cubicBezTo>
                  <a:cubicBezTo>
                    <a:pt x="119" y="104"/>
                    <a:pt x="126" y="79"/>
                    <a:pt x="157" y="62"/>
                  </a:cubicBezTo>
                  <a:cubicBezTo>
                    <a:pt x="163" y="51"/>
                    <a:pt x="163" y="37"/>
                    <a:pt x="178" y="33"/>
                  </a:cubicBezTo>
                  <a:cubicBezTo>
                    <a:pt x="200" y="31"/>
                    <a:pt x="216" y="19"/>
                    <a:pt x="231" y="5"/>
                  </a:cubicBezTo>
                  <a:cubicBezTo>
                    <a:pt x="237" y="1"/>
                    <a:pt x="244" y="0"/>
                    <a:pt x="251" y="0"/>
                  </a:cubicBezTo>
                  <a:cubicBezTo>
                    <a:pt x="253" y="6"/>
                    <a:pt x="255" y="11"/>
                    <a:pt x="258" y="16"/>
                  </a:cubicBezTo>
                  <a:close/>
                </a:path>
              </a:pathLst>
            </a:custGeom>
            <a:solidFill>
              <a:srgbClr val="7BB77E"/>
            </a:solidFill>
            <a:ln w="9525">
              <a:noFill/>
            </a:ln>
          </p:spPr>
          <p:txBody>
            <a:bodyPr/>
            <a:p>
              <a:endParaRPr lang="zh-CN" altLang="en-US"/>
            </a:p>
          </p:txBody>
        </p:sp>
        <p:sp>
          <p:nvSpPr>
            <p:cNvPr id="23608" name="Freeform 37"/>
            <p:cNvSpPr/>
            <p:nvPr/>
          </p:nvSpPr>
          <p:spPr>
            <a:xfrm>
              <a:off x="2217738" y="5526088"/>
              <a:ext cx="482600" cy="620713"/>
            </a:xfrm>
            <a:custGeom>
              <a:avLst/>
              <a:gdLst/>
              <a:ahLst/>
              <a:cxnLst>
                <a:cxn ang="0">
                  <a:pos x="11266" y="558641"/>
                </a:cxn>
                <a:cxn ang="0">
                  <a:pos x="37556" y="470237"/>
                </a:cxn>
                <a:cxn ang="0">
                  <a:pos x="65723" y="442022"/>
                </a:cxn>
                <a:cxn ang="0">
                  <a:pos x="61968" y="270856"/>
                </a:cxn>
                <a:cxn ang="0">
                  <a:pos x="152103" y="142952"/>
                </a:cxn>
                <a:cxn ang="0">
                  <a:pos x="155859" y="129785"/>
                </a:cxn>
                <a:cxn ang="0">
                  <a:pos x="294817" y="1880"/>
                </a:cxn>
                <a:cxn ang="0">
                  <a:pos x="315473" y="1880"/>
                </a:cxn>
                <a:cxn ang="0">
                  <a:pos x="338007" y="35738"/>
                </a:cxn>
                <a:cxn ang="0">
                  <a:pos x="392464" y="135428"/>
                </a:cxn>
                <a:cxn ang="0">
                  <a:pos x="416876" y="171166"/>
                </a:cxn>
                <a:cxn ang="0">
                  <a:pos x="435654" y="282142"/>
                </a:cxn>
                <a:cxn ang="0">
                  <a:pos x="430021" y="368665"/>
                </a:cxn>
                <a:cxn ang="0">
                  <a:pos x="144592" y="590617"/>
                </a:cxn>
                <a:cxn ang="0">
                  <a:pos x="122058" y="583094"/>
                </a:cxn>
                <a:cxn ang="0">
                  <a:pos x="71357" y="584974"/>
                </a:cxn>
                <a:cxn ang="0">
                  <a:pos x="31922" y="620713"/>
                </a:cxn>
                <a:cxn ang="0">
                  <a:pos x="11266" y="558641"/>
                </a:cxn>
              </a:cxnLst>
              <a:pathLst>
                <a:path w="257" h="330">
                  <a:moveTo>
                    <a:pt x="6" y="297"/>
                  </a:moveTo>
                  <a:cubicBezTo>
                    <a:pt x="11" y="281"/>
                    <a:pt x="16" y="265"/>
                    <a:pt x="20" y="250"/>
                  </a:cubicBezTo>
                  <a:cubicBezTo>
                    <a:pt x="34" y="253"/>
                    <a:pt x="40" y="250"/>
                    <a:pt x="35" y="235"/>
                  </a:cubicBezTo>
                  <a:cubicBezTo>
                    <a:pt x="25" y="205"/>
                    <a:pt x="26" y="174"/>
                    <a:pt x="33" y="144"/>
                  </a:cubicBezTo>
                  <a:cubicBezTo>
                    <a:pt x="58" y="127"/>
                    <a:pt x="87" y="114"/>
                    <a:pt x="81" y="76"/>
                  </a:cubicBezTo>
                  <a:cubicBezTo>
                    <a:pt x="81" y="73"/>
                    <a:pt x="82" y="70"/>
                    <a:pt x="83" y="69"/>
                  </a:cubicBezTo>
                  <a:cubicBezTo>
                    <a:pt x="114" y="53"/>
                    <a:pt x="120" y="9"/>
                    <a:pt x="157" y="1"/>
                  </a:cubicBezTo>
                  <a:cubicBezTo>
                    <a:pt x="161" y="0"/>
                    <a:pt x="165" y="0"/>
                    <a:pt x="168" y="1"/>
                  </a:cubicBezTo>
                  <a:cubicBezTo>
                    <a:pt x="175" y="5"/>
                    <a:pt x="179" y="11"/>
                    <a:pt x="180" y="19"/>
                  </a:cubicBezTo>
                  <a:cubicBezTo>
                    <a:pt x="161" y="53"/>
                    <a:pt x="179" y="66"/>
                    <a:pt x="209" y="72"/>
                  </a:cubicBezTo>
                  <a:cubicBezTo>
                    <a:pt x="214" y="78"/>
                    <a:pt x="216" y="87"/>
                    <a:pt x="222" y="91"/>
                  </a:cubicBezTo>
                  <a:cubicBezTo>
                    <a:pt x="252" y="106"/>
                    <a:pt x="257" y="125"/>
                    <a:pt x="232" y="150"/>
                  </a:cubicBezTo>
                  <a:cubicBezTo>
                    <a:pt x="217" y="164"/>
                    <a:pt x="228" y="180"/>
                    <a:pt x="229" y="196"/>
                  </a:cubicBezTo>
                  <a:cubicBezTo>
                    <a:pt x="156" y="206"/>
                    <a:pt x="114" y="256"/>
                    <a:pt x="77" y="314"/>
                  </a:cubicBezTo>
                  <a:cubicBezTo>
                    <a:pt x="72" y="317"/>
                    <a:pt x="67" y="315"/>
                    <a:pt x="65" y="310"/>
                  </a:cubicBezTo>
                  <a:cubicBezTo>
                    <a:pt x="55" y="283"/>
                    <a:pt x="47" y="294"/>
                    <a:pt x="38" y="311"/>
                  </a:cubicBezTo>
                  <a:cubicBezTo>
                    <a:pt x="33" y="320"/>
                    <a:pt x="28" y="329"/>
                    <a:pt x="17" y="330"/>
                  </a:cubicBezTo>
                  <a:cubicBezTo>
                    <a:pt x="0" y="323"/>
                    <a:pt x="17" y="306"/>
                    <a:pt x="6" y="297"/>
                  </a:cubicBezTo>
                  <a:close/>
                </a:path>
              </a:pathLst>
            </a:custGeom>
            <a:solidFill>
              <a:srgbClr val="43816F"/>
            </a:solidFill>
            <a:ln w="9525">
              <a:noFill/>
            </a:ln>
          </p:spPr>
          <p:txBody>
            <a:bodyPr/>
            <a:p>
              <a:endParaRPr lang="zh-CN" altLang="en-US"/>
            </a:p>
          </p:txBody>
        </p:sp>
        <p:sp>
          <p:nvSpPr>
            <p:cNvPr id="23609" name="Freeform 38"/>
            <p:cNvSpPr/>
            <p:nvPr/>
          </p:nvSpPr>
          <p:spPr>
            <a:xfrm>
              <a:off x="2208213" y="5207000"/>
              <a:ext cx="454025" cy="590550"/>
            </a:xfrm>
            <a:custGeom>
              <a:avLst/>
              <a:gdLst/>
              <a:ahLst/>
              <a:cxnLst>
                <a:cxn ang="0">
                  <a:pos x="183861" y="7522"/>
                </a:cxn>
                <a:cxn ang="0">
                  <a:pos x="228888" y="16926"/>
                </a:cxn>
                <a:cxn ang="0">
                  <a:pos x="208251" y="58302"/>
                </a:cxn>
                <a:cxn ang="0">
                  <a:pos x="180109" y="107201"/>
                </a:cxn>
                <a:cxn ang="0">
                  <a:pos x="245773" y="105321"/>
                </a:cxn>
                <a:cxn ang="0">
                  <a:pos x="395864" y="80871"/>
                </a:cxn>
                <a:cxn ang="0">
                  <a:pos x="414626" y="71467"/>
                </a:cxn>
                <a:cxn ang="0">
                  <a:pos x="454025" y="105321"/>
                </a:cxn>
                <a:cxn ang="0">
                  <a:pos x="425882" y="133532"/>
                </a:cxn>
                <a:cxn ang="0">
                  <a:pos x="270163" y="263302"/>
                </a:cxn>
                <a:cxn ang="0">
                  <a:pos x="227012" y="287752"/>
                </a:cxn>
                <a:cxn ang="0">
                  <a:pos x="75045" y="509678"/>
                </a:cxn>
                <a:cxn ang="0">
                  <a:pos x="46903" y="590550"/>
                </a:cxn>
                <a:cxn ang="0">
                  <a:pos x="183861" y="7522"/>
                </a:cxn>
              </a:cxnLst>
              <a:pathLst>
                <a:path w="242" h="314">
                  <a:moveTo>
                    <a:pt x="98" y="4"/>
                  </a:moveTo>
                  <a:cubicBezTo>
                    <a:pt x="106" y="5"/>
                    <a:pt x="117" y="0"/>
                    <a:pt x="122" y="9"/>
                  </a:cubicBezTo>
                  <a:cubicBezTo>
                    <a:pt x="127" y="19"/>
                    <a:pt x="116" y="24"/>
                    <a:pt x="111" y="31"/>
                  </a:cubicBezTo>
                  <a:cubicBezTo>
                    <a:pt x="106" y="39"/>
                    <a:pt x="87" y="44"/>
                    <a:pt x="96" y="57"/>
                  </a:cubicBezTo>
                  <a:cubicBezTo>
                    <a:pt x="105" y="70"/>
                    <a:pt x="119" y="62"/>
                    <a:pt x="131" y="56"/>
                  </a:cubicBezTo>
                  <a:cubicBezTo>
                    <a:pt x="156" y="41"/>
                    <a:pt x="187" y="60"/>
                    <a:pt x="211" y="43"/>
                  </a:cubicBezTo>
                  <a:cubicBezTo>
                    <a:pt x="214" y="40"/>
                    <a:pt x="217" y="39"/>
                    <a:pt x="221" y="38"/>
                  </a:cubicBezTo>
                  <a:cubicBezTo>
                    <a:pt x="231" y="40"/>
                    <a:pt x="242" y="42"/>
                    <a:pt x="242" y="56"/>
                  </a:cubicBezTo>
                  <a:cubicBezTo>
                    <a:pt x="242" y="64"/>
                    <a:pt x="235" y="70"/>
                    <a:pt x="227" y="71"/>
                  </a:cubicBezTo>
                  <a:cubicBezTo>
                    <a:pt x="185" y="77"/>
                    <a:pt x="169" y="114"/>
                    <a:pt x="144" y="140"/>
                  </a:cubicBezTo>
                  <a:cubicBezTo>
                    <a:pt x="137" y="147"/>
                    <a:pt x="130" y="150"/>
                    <a:pt x="121" y="153"/>
                  </a:cubicBezTo>
                  <a:cubicBezTo>
                    <a:pt x="78" y="181"/>
                    <a:pt x="45" y="217"/>
                    <a:pt x="40" y="271"/>
                  </a:cubicBezTo>
                  <a:cubicBezTo>
                    <a:pt x="34" y="285"/>
                    <a:pt x="39" y="303"/>
                    <a:pt x="25" y="314"/>
                  </a:cubicBezTo>
                  <a:cubicBezTo>
                    <a:pt x="0" y="199"/>
                    <a:pt x="28" y="96"/>
                    <a:pt x="98" y="4"/>
                  </a:cubicBezTo>
                  <a:close/>
                </a:path>
              </a:pathLst>
            </a:custGeom>
            <a:solidFill>
              <a:srgbClr val="4A8744"/>
            </a:solidFill>
            <a:ln w="9525">
              <a:noFill/>
            </a:ln>
          </p:spPr>
          <p:txBody>
            <a:bodyPr/>
            <a:p>
              <a:endParaRPr lang="zh-CN" altLang="en-US"/>
            </a:p>
          </p:txBody>
        </p:sp>
        <p:sp>
          <p:nvSpPr>
            <p:cNvPr id="23610" name="Freeform 40"/>
            <p:cNvSpPr/>
            <p:nvPr/>
          </p:nvSpPr>
          <p:spPr>
            <a:xfrm>
              <a:off x="2797175" y="5405438"/>
              <a:ext cx="282575" cy="420688"/>
            </a:xfrm>
            <a:custGeom>
              <a:avLst/>
              <a:gdLst/>
              <a:ahLst/>
              <a:cxnLst>
                <a:cxn ang="0">
                  <a:pos x="67818" y="83005"/>
                </a:cxn>
                <a:cxn ang="0">
                  <a:pos x="145055" y="35843"/>
                </a:cxn>
                <a:cxn ang="0">
                  <a:pos x="258085" y="62254"/>
                </a:cxn>
                <a:cxn ang="0">
                  <a:pos x="212873" y="216946"/>
                </a:cxn>
                <a:cxn ang="0">
                  <a:pos x="158242" y="303725"/>
                </a:cxn>
                <a:cxn ang="0">
                  <a:pos x="11303" y="420688"/>
                </a:cxn>
                <a:cxn ang="0">
                  <a:pos x="1883" y="401823"/>
                </a:cxn>
                <a:cxn ang="0">
                  <a:pos x="7535" y="158465"/>
                </a:cxn>
                <a:cxn ang="0">
                  <a:pos x="67818" y="83005"/>
                </a:cxn>
              </a:cxnLst>
              <a:pathLst>
                <a:path w="150" h="223">
                  <a:moveTo>
                    <a:pt x="36" y="44"/>
                  </a:moveTo>
                  <a:cubicBezTo>
                    <a:pt x="50" y="36"/>
                    <a:pt x="66" y="35"/>
                    <a:pt x="77" y="19"/>
                  </a:cubicBezTo>
                  <a:cubicBezTo>
                    <a:pt x="90" y="0"/>
                    <a:pt x="129" y="11"/>
                    <a:pt x="137" y="33"/>
                  </a:cubicBezTo>
                  <a:cubicBezTo>
                    <a:pt x="150" y="67"/>
                    <a:pt x="148" y="95"/>
                    <a:pt x="113" y="115"/>
                  </a:cubicBezTo>
                  <a:cubicBezTo>
                    <a:pt x="96" y="124"/>
                    <a:pt x="82" y="139"/>
                    <a:pt x="84" y="161"/>
                  </a:cubicBezTo>
                  <a:cubicBezTo>
                    <a:pt x="55" y="178"/>
                    <a:pt x="38" y="210"/>
                    <a:pt x="6" y="223"/>
                  </a:cubicBezTo>
                  <a:cubicBezTo>
                    <a:pt x="3" y="220"/>
                    <a:pt x="0" y="217"/>
                    <a:pt x="1" y="213"/>
                  </a:cubicBezTo>
                  <a:cubicBezTo>
                    <a:pt x="16" y="171"/>
                    <a:pt x="20" y="128"/>
                    <a:pt x="4" y="84"/>
                  </a:cubicBezTo>
                  <a:cubicBezTo>
                    <a:pt x="8" y="66"/>
                    <a:pt x="18" y="52"/>
                    <a:pt x="36" y="44"/>
                  </a:cubicBezTo>
                  <a:close/>
                </a:path>
              </a:pathLst>
            </a:custGeom>
            <a:solidFill>
              <a:srgbClr val="71B390"/>
            </a:solidFill>
            <a:ln w="9525">
              <a:noFill/>
            </a:ln>
          </p:spPr>
          <p:txBody>
            <a:bodyPr/>
            <a:p>
              <a:endParaRPr lang="zh-CN" altLang="en-US"/>
            </a:p>
          </p:txBody>
        </p:sp>
        <p:sp>
          <p:nvSpPr>
            <p:cNvPr id="23611" name="Freeform 42"/>
            <p:cNvSpPr/>
            <p:nvPr/>
          </p:nvSpPr>
          <p:spPr>
            <a:xfrm>
              <a:off x="2587625" y="5551488"/>
              <a:ext cx="293688" cy="342900"/>
            </a:xfrm>
            <a:custGeom>
              <a:avLst/>
              <a:gdLst/>
              <a:ahLst/>
              <a:cxnLst>
                <a:cxn ang="0">
                  <a:pos x="235326" y="11242"/>
                </a:cxn>
                <a:cxn ang="0">
                  <a:pos x="237209" y="31854"/>
                </a:cxn>
                <a:cxn ang="0">
                  <a:pos x="222148" y="273570"/>
                </a:cxn>
                <a:cxn ang="0">
                  <a:pos x="60243" y="342900"/>
                </a:cxn>
                <a:cxn ang="0">
                  <a:pos x="54595" y="239842"/>
                </a:cxn>
                <a:cxn ang="0">
                  <a:pos x="45182" y="170513"/>
                </a:cxn>
                <a:cxn ang="0">
                  <a:pos x="16943" y="114300"/>
                </a:cxn>
                <a:cxn ang="0">
                  <a:pos x="216500" y="3747"/>
                </a:cxn>
                <a:cxn ang="0">
                  <a:pos x="235326" y="11242"/>
                </a:cxn>
              </a:cxnLst>
              <a:pathLst>
                <a:path w="156" h="183">
                  <a:moveTo>
                    <a:pt x="125" y="6"/>
                  </a:moveTo>
                  <a:cubicBezTo>
                    <a:pt x="125" y="10"/>
                    <a:pt x="124" y="15"/>
                    <a:pt x="126" y="17"/>
                  </a:cubicBezTo>
                  <a:cubicBezTo>
                    <a:pt x="156" y="62"/>
                    <a:pt x="130" y="104"/>
                    <a:pt x="118" y="146"/>
                  </a:cubicBezTo>
                  <a:cubicBezTo>
                    <a:pt x="93" y="167"/>
                    <a:pt x="63" y="175"/>
                    <a:pt x="32" y="183"/>
                  </a:cubicBezTo>
                  <a:cubicBezTo>
                    <a:pt x="0" y="166"/>
                    <a:pt x="12" y="145"/>
                    <a:pt x="29" y="128"/>
                  </a:cubicBezTo>
                  <a:cubicBezTo>
                    <a:pt x="47" y="111"/>
                    <a:pt x="57" y="98"/>
                    <a:pt x="24" y="91"/>
                  </a:cubicBezTo>
                  <a:cubicBezTo>
                    <a:pt x="5" y="87"/>
                    <a:pt x="10" y="72"/>
                    <a:pt x="9" y="61"/>
                  </a:cubicBezTo>
                  <a:cubicBezTo>
                    <a:pt x="47" y="45"/>
                    <a:pt x="82" y="25"/>
                    <a:pt x="115" y="2"/>
                  </a:cubicBezTo>
                  <a:cubicBezTo>
                    <a:pt x="118" y="0"/>
                    <a:pt x="122" y="3"/>
                    <a:pt x="125" y="6"/>
                  </a:cubicBezTo>
                  <a:close/>
                </a:path>
              </a:pathLst>
            </a:custGeom>
            <a:solidFill>
              <a:srgbClr val="579C7F"/>
            </a:solidFill>
            <a:ln w="9525">
              <a:noFill/>
            </a:ln>
          </p:spPr>
          <p:txBody>
            <a:bodyPr/>
            <a:p>
              <a:endParaRPr lang="zh-CN" altLang="en-US"/>
            </a:p>
          </p:txBody>
        </p:sp>
        <p:sp>
          <p:nvSpPr>
            <p:cNvPr id="23612" name="Freeform 45"/>
            <p:cNvSpPr/>
            <p:nvPr/>
          </p:nvSpPr>
          <p:spPr>
            <a:xfrm>
              <a:off x="3022600" y="4767263"/>
              <a:ext cx="211138" cy="287338"/>
            </a:xfrm>
            <a:custGeom>
              <a:avLst/>
              <a:gdLst/>
              <a:ahLst/>
              <a:cxnLst>
                <a:cxn ang="0">
                  <a:pos x="131961" y="244143"/>
                </a:cxn>
                <a:cxn ang="0">
                  <a:pos x="88602" y="287338"/>
                </a:cxn>
                <a:cxn ang="0">
                  <a:pos x="86717" y="274191"/>
                </a:cxn>
                <a:cxn ang="0">
                  <a:pos x="50899" y="165266"/>
                </a:cxn>
                <a:cxn ang="0">
                  <a:pos x="22621" y="69486"/>
                </a:cxn>
                <a:cxn ang="0">
                  <a:pos x="7540" y="35682"/>
                </a:cxn>
                <a:cxn ang="0">
                  <a:pos x="50899" y="7512"/>
                </a:cxn>
                <a:cxn ang="0">
                  <a:pos x="116879" y="0"/>
                </a:cxn>
                <a:cxn ang="0">
                  <a:pos x="165894" y="112681"/>
                </a:cxn>
                <a:cxn ang="0">
                  <a:pos x="177205" y="142729"/>
                </a:cxn>
                <a:cxn ang="0">
                  <a:pos x="143272" y="217851"/>
                </a:cxn>
                <a:cxn ang="0">
                  <a:pos x="131961" y="244143"/>
                </a:cxn>
              </a:cxnLst>
              <a:pathLst>
                <a:path w="112" h="153">
                  <a:moveTo>
                    <a:pt x="70" y="130"/>
                  </a:moveTo>
                  <a:cubicBezTo>
                    <a:pt x="63" y="137"/>
                    <a:pt x="55" y="145"/>
                    <a:pt x="47" y="153"/>
                  </a:cubicBezTo>
                  <a:cubicBezTo>
                    <a:pt x="47" y="150"/>
                    <a:pt x="47" y="146"/>
                    <a:pt x="46" y="146"/>
                  </a:cubicBezTo>
                  <a:cubicBezTo>
                    <a:pt x="10" y="129"/>
                    <a:pt x="9" y="129"/>
                    <a:pt x="27" y="88"/>
                  </a:cubicBezTo>
                  <a:cubicBezTo>
                    <a:pt x="37" y="65"/>
                    <a:pt x="49" y="45"/>
                    <a:pt x="12" y="37"/>
                  </a:cubicBezTo>
                  <a:cubicBezTo>
                    <a:pt x="3" y="35"/>
                    <a:pt x="0" y="27"/>
                    <a:pt x="4" y="19"/>
                  </a:cubicBezTo>
                  <a:cubicBezTo>
                    <a:pt x="8" y="10"/>
                    <a:pt x="14" y="1"/>
                    <a:pt x="27" y="4"/>
                  </a:cubicBezTo>
                  <a:cubicBezTo>
                    <a:pt x="39" y="6"/>
                    <a:pt x="52" y="11"/>
                    <a:pt x="62" y="0"/>
                  </a:cubicBezTo>
                  <a:cubicBezTo>
                    <a:pt x="93" y="10"/>
                    <a:pt x="112" y="25"/>
                    <a:pt x="88" y="60"/>
                  </a:cubicBezTo>
                  <a:cubicBezTo>
                    <a:pt x="85" y="65"/>
                    <a:pt x="87" y="72"/>
                    <a:pt x="94" y="76"/>
                  </a:cubicBezTo>
                  <a:cubicBezTo>
                    <a:pt x="100" y="94"/>
                    <a:pt x="73" y="99"/>
                    <a:pt x="76" y="116"/>
                  </a:cubicBezTo>
                  <a:cubicBezTo>
                    <a:pt x="76" y="122"/>
                    <a:pt x="74" y="126"/>
                    <a:pt x="70" y="130"/>
                  </a:cubicBezTo>
                  <a:close/>
                </a:path>
              </a:pathLst>
            </a:custGeom>
            <a:solidFill>
              <a:srgbClr val="72AC68"/>
            </a:solidFill>
            <a:ln w="9525">
              <a:noFill/>
            </a:ln>
          </p:spPr>
          <p:txBody>
            <a:bodyPr/>
            <a:p>
              <a:endParaRPr lang="zh-CN" altLang="en-US"/>
            </a:p>
          </p:txBody>
        </p:sp>
        <p:sp>
          <p:nvSpPr>
            <p:cNvPr id="23613" name="Freeform 47"/>
            <p:cNvSpPr/>
            <p:nvPr/>
          </p:nvSpPr>
          <p:spPr>
            <a:xfrm>
              <a:off x="2243138" y="5707063"/>
              <a:ext cx="79375" cy="330200"/>
            </a:xfrm>
            <a:custGeom>
              <a:avLst/>
              <a:gdLst/>
              <a:ahLst/>
              <a:cxnLst>
                <a:cxn ang="0">
                  <a:pos x="11339" y="90054"/>
                </a:cxn>
                <a:cxn ang="0">
                  <a:pos x="26458" y="0"/>
                </a:cxn>
                <a:cxn ang="0">
                  <a:pos x="43467" y="88178"/>
                </a:cxn>
                <a:cxn ang="0">
                  <a:pos x="68035" y="273915"/>
                </a:cxn>
                <a:cxn ang="0">
                  <a:pos x="54806" y="322695"/>
                </a:cxn>
                <a:cxn ang="0">
                  <a:pos x="11339" y="288925"/>
                </a:cxn>
                <a:cxn ang="0">
                  <a:pos x="11339" y="90054"/>
                </a:cxn>
              </a:cxnLst>
              <a:pathLst>
                <a:path w="42" h="176">
                  <a:moveTo>
                    <a:pt x="6" y="48"/>
                  </a:moveTo>
                  <a:cubicBezTo>
                    <a:pt x="10" y="32"/>
                    <a:pt x="0" y="14"/>
                    <a:pt x="14" y="0"/>
                  </a:cubicBezTo>
                  <a:cubicBezTo>
                    <a:pt x="42" y="11"/>
                    <a:pt x="33" y="29"/>
                    <a:pt x="23" y="47"/>
                  </a:cubicBezTo>
                  <a:cubicBezTo>
                    <a:pt x="25" y="80"/>
                    <a:pt x="14" y="114"/>
                    <a:pt x="36" y="146"/>
                  </a:cubicBezTo>
                  <a:cubicBezTo>
                    <a:pt x="41" y="153"/>
                    <a:pt x="41" y="168"/>
                    <a:pt x="29" y="172"/>
                  </a:cubicBezTo>
                  <a:cubicBezTo>
                    <a:pt x="15" y="176"/>
                    <a:pt x="9" y="166"/>
                    <a:pt x="6" y="154"/>
                  </a:cubicBezTo>
                  <a:cubicBezTo>
                    <a:pt x="6" y="118"/>
                    <a:pt x="6" y="83"/>
                    <a:pt x="6" y="48"/>
                  </a:cubicBezTo>
                  <a:close/>
                </a:path>
              </a:pathLst>
            </a:custGeom>
            <a:solidFill>
              <a:srgbClr val="35664C"/>
            </a:solidFill>
            <a:ln w="9525">
              <a:noFill/>
            </a:ln>
          </p:spPr>
          <p:txBody>
            <a:bodyPr/>
            <a:p>
              <a:endParaRPr lang="zh-CN" altLang="en-US"/>
            </a:p>
          </p:txBody>
        </p:sp>
        <p:sp>
          <p:nvSpPr>
            <p:cNvPr id="23614" name="Freeform 49"/>
            <p:cNvSpPr/>
            <p:nvPr/>
          </p:nvSpPr>
          <p:spPr>
            <a:xfrm>
              <a:off x="3124200" y="4878388"/>
              <a:ext cx="163513" cy="127000"/>
            </a:xfrm>
            <a:custGeom>
              <a:avLst/>
              <a:gdLst/>
              <a:ahLst/>
              <a:cxnLst>
                <a:cxn ang="0">
                  <a:pos x="31950" y="104588"/>
                </a:cxn>
                <a:cxn ang="0">
                  <a:pos x="75178" y="31750"/>
                </a:cxn>
                <a:cxn ang="0">
                  <a:pos x="157874" y="0"/>
                </a:cxn>
                <a:cxn ang="0">
                  <a:pos x="163513" y="59764"/>
                </a:cxn>
                <a:cxn ang="0">
                  <a:pos x="131562" y="76573"/>
                </a:cxn>
                <a:cxn ang="0">
                  <a:pos x="31950" y="104588"/>
                </a:cxn>
              </a:cxnLst>
              <a:pathLst>
                <a:path w="87" h="68">
                  <a:moveTo>
                    <a:pt x="17" y="56"/>
                  </a:moveTo>
                  <a:cubicBezTo>
                    <a:pt x="0" y="29"/>
                    <a:pt x="40" y="35"/>
                    <a:pt x="40" y="17"/>
                  </a:cubicBezTo>
                  <a:cubicBezTo>
                    <a:pt x="55" y="11"/>
                    <a:pt x="69" y="6"/>
                    <a:pt x="84" y="0"/>
                  </a:cubicBezTo>
                  <a:cubicBezTo>
                    <a:pt x="85" y="11"/>
                    <a:pt x="86" y="21"/>
                    <a:pt x="87" y="32"/>
                  </a:cubicBezTo>
                  <a:cubicBezTo>
                    <a:pt x="82" y="35"/>
                    <a:pt x="76" y="38"/>
                    <a:pt x="70" y="41"/>
                  </a:cubicBezTo>
                  <a:cubicBezTo>
                    <a:pt x="53" y="47"/>
                    <a:pt x="40" y="68"/>
                    <a:pt x="17" y="56"/>
                  </a:cubicBezTo>
                  <a:close/>
                </a:path>
              </a:pathLst>
            </a:custGeom>
            <a:solidFill>
              <a:srgbClr val="A4C3A9"/>
            </a:solidFill>
            <a:ln w="9525">
              <a:noFill/>
            </a:ln>
          </p:spPr>
          <p:txBody>
            <a:bodyPr/>
            <a:p>
              <a:endParaRPr lang="zh-CN" altLang="en-US"/>
            </a:p>
          </p:txBody>
        </p:sp>
        <p:sp>
          <p:nvSpPr>
            <p:cNvPr id="23615" name="Freeform 51"/>
            <p:cNvSpPr/>
            <p:nvPr/>
          </p:nvSpPr>
          <p:spPr>
            <a:xfrm>
              <a:off x="2413000" y="2716213"/>
              <a:ext cx="720725" cy="742950"/>
            </a:xfrm>
            <a:custGeom>
              <a:avLst/>
              <a:gdLst/>
              <a:ahLst/>
              <a:cxnLst>
                <a:cxn ang="0">
                  <a:pos x="86336" y="647024"/>
                </a:cxn>
                <a:cxn ang="0">
                  <a:pos x="30030" y="583074"/>
                </a:cxn>
                <a:cxn ang="0">
                  <a:pos x="0" y="438246"/>
                </a:cxn>
                <a:cxn ang="0">
                  <a:pos x="78829" y="370534"/>
                </a:cxn>
                <a:cxn ang="0">
                  <a:pos x="159535" y="212540"/>
                </a:cxn>
                <a:cxn ang="0">
                  <a:pos x="159535" y="110972"/>
                </a:cxn>
                <a:cxn ang="0">
                  <a:pos x="232734" y="37617"/>
                </a:cxn>
                <a:cxn ang="0">
                  <a:pos x="290917" y="110972"/>
                </a:cxn>
                <a:cxn ang="0">
                  <a:pos x="298425" y="60188"/>
                </a:cxn>
                <a:cxn ang="0">
                  <a:pos x="334086" y="3761"/>
                </a:cxn>
                <a:cxn ang="0">
                  <a:pos x="388515" y="45141"/>
                </a:cxn>
                <a:cxn ang="0">
                  <a:pos x="403530" y="107210"/>
                </a:cxn>
                <a:cxn ang="0">
                  <a:pos x="491744" y="20689"/>
                </a:cxn>
                <a:cxn ang="0">
                  <a:pos x="510513" y="101567"/>
                </a:cxn>
                <a:cxn ang="0">
                  <a:pos x="538666" y="184326"/>
                </a:cxn>
                <a:cxn ang="0">
                  <a:pos x="619373" y="165517"/>
                </a:cxn>
                <a:cxn ang="0">
                  <a:pos x="666295" y="118495"/>
                </a:cxn>
                <a:cxn ang="0">
                  <a:pos x="703833" y="161756"/>
                </a:cxn>
                <a:cxn ang="0">
                  <a:pos x="703833" y="218182"/>
                </a:cxn>
                <a:cxn ang="0">
                  <a:pos x="713217" y="259562"/>
                </a:cxn>
                <a:cxn ang="0">
                  <a:pos x="701956" y="304703"/>
                </a:cxn>
                <a:cxn ang="0">
                  <a:pos x="656910" y="297180"/>
                </a:cxn>
                <a:cxn ang="0">
                  <a:pos x="628757" y="272728"/>
                </a:cxn>
                <a:cxn ang="0">
                  <a:pos x="564943" y="289656"/>
                </a:cxn>
                <a:cxn ang="0">
                  <a:pos x="538666" y="385581"/>
                </a:cxn>
                <a:cxn ang="0">
                  <a:pos x="510513" y="442008"/>
                </a:cxn>
                <a:cxn ang="0">
                  <a:pos x="489867" y="413794"/>
                </a:cxn>
                <a:cxn ang="0">
                  <a:pos x="476729" y="438246"/>
                </a:cxn>
                <a:cxn ang="0">
                  <a:pos x="418546" y="603764"/>
                </a:cxn>
                <a:cxn ang="0">
                  <a:pos x="397900" y="539814"/>
                </a:cxn>
                <a:cxn ang="0">
                  <a:pos x="424176" y="383700"/>
                </a:cxn>
                <a:cxn ang="0">
                  <a:pos x="373500" y="293418"/>
                </a:cxn>
                <a:cxn ang="0">
                  <a:pos x="324701" y="378058"/>
                </a:cxn>
                <a:cxn ang="0">
                  <a:pos x="343470" y="607526"/>
                </a:cxn>
                <a:cxn ang="0">
                  <a:pos x="332209" y="718498"/>
                </a:cxn>
                <a:cxn ang="0">
                  <a:pos x="289040" y="694046"/>
                </a:cxn>
                <a:cxn ang="0">
                  <a:pos x="215842" y="547337"/>
                </a:cxn>
                <a:cxn ang="0">
                  <a:pos x="183935" y="500315"/>
                </a:cxn>
                <a:cxn ang="0">
                  <a:pos x="86336" y="647024"/>
                </a:cxn>
              </a:cxnLst>
              <a:pathLst>
                <a:path w="384" h="395">
                  <a:moveTo>
                    <a:pt x="46" y="344"/>
                  </a:moveTo>
                  <a:cubicBezTo>
                    <a:pt x="18" y="348"/>
                    <a:pt x="18" y="327"/>
                    <a:pt x="16" y="310"/>
                  </a:cubicBezTo>
                  <a:cubicBezTo>
                    <a:pt x="14" y="284"/>
                    <a:pt x="17" y="257"/>
                    <a:pt x="0" y="233"/>
                  </a:cubicBezTo>
                  <a:cubicBezTo>
                    <a:pt x="10" y="217"/>
                    <a:pt x="24" y="208"/>
                    <a:pt x="42" y="197"/>
                  </a:cubicBezTo>
                  <a:cubicBezTo>
                    <a:pt x="68" y="183"/>
                    <a:pt x="80" y="146"/>
                    <a:pt x="85" y="113"/>
                  </a:cubicBezTo>
                  <a:cubicBezTo>
                    <a:pt x="82" y="95"/>
                    <a:pt x="85" y="77"/>
                    <a:pt x="85" y="59"/>
                  </a:cubicBezTo>
                  <a:cubicBezTo>
                    <a:pt x="85" y="36"/>
                    <a:pt x="100" y="21"/>
                    <a:pt x="124" y="20"/>
                  </a:cubicBezTo>
                  <a:cubicBezTo>
                    <a:pt x="151" y="19"/>
                    <a:pt x="156" y="37"/>
                    <a:pt x="155" y="59"/>
                  </a:cubicBezTo>
                  <a:cubicBezTo>
                    <a:pt x="159" y="50"/>
                    <a:pt x="157" y="41"/>
                    <a:pt x="159" y="32"/>
                  </a:cubicBezTo>
                  <a:cubicBezTo>
                    <a:pt x="162" y="19"/>
                    <a:pt x="161" y="4"/>
                    <a:pt x="178" y="2"/>
                  </a:cubicBezTo>
                  <a:cubicBezTo>
                    <a:pt x="192" y="0"/>
                    <a:pt x="200" y="12"/>
                    <a:pt x="207" y="24"/>
                  </a:cubicBezTo>
                  <a:cubicBezTo>
                    <a:pt x="212" y="34"/>
                    <a:pt x="215" y="45"/>
                    <a:pt x="215" y="57"/>
                  </a:cubicBezTo>
                  <a:cubicBezTo>
                    <a:pt x="218" y="17"/>
                    <a:pt x="226" y="9"/>
                    <a:pt x="262" y="11"/>
                  </a:cubicBezTo>
                  <a:cubicBezTo>
                    <a:pt x="274" y="23"/>
                    <a:pt x="271" y="39"/>
                    <a:pt x="272" y="54"/>
                  </a:cubicBezTo>
                  <a:cubicBezTo>
                    <a:pt x="273" y="70"/>
                    <a:pt x="272" y="87"/>
                    <a:pt x="287" y="98"/>
                  </a:cubicBezTo>
                  <a:cubicBezTo>
                    <a:pt x="303" y="102"/>
                    <a:pt x="317" y="100"/>
                    <a:pt x="330" y="88"/>
                  </a:cubicBezTo>
                  <a:cubicBezTo>
                    <a:pt x="337" y="79"/>
                    <a:pt x="343" y="68"/>
                    <a:pt x="355" y="63"/>
                  </a:cubicBezTo>
                  <a:cubicBezTo>
                    <a:pt x="373" y="61"/>
                    <a:pt x="377" y="72"/>
                    <a:pt x="375" y="86"/>
                  </a:cubicBezTo>
                  <a:cubicBezTo>
                    <a:pt x="373" y="96"/>
                    <a:pt x="371" y="106"/>
                    <a:pt x="375" y="116"/>
                  </a:cubicBezTo>
                  <a:cubicBezTo>
                    <a:pt x="377" y="123"/>
                    <a:pt x="378" y="131"/>
                    <a:pt x="380" y="138"/>
                  </a:cubicBezTo>
                  <a:cubicBezTo>
                    <a:pt x="382" y="147"/>
                    <a:pt x="384" y="156"/>
                    <a:pt x="374" y="162"/>
                  </a:cubicBezTo>
                  <a:cubicBezTo>
                    <a:pt x="365" y="167"/>
                    <a:pt x="357" y="163"/>
                    <a:pt x="350" y="158"/>
                  </a:cubicBezTo>
                  <a:cubicBezTo>
                    <a:pt x="345" y="154"/>
                    <a:pt x="340" y="149"/>
                    <a:pt x="335" y="145"/>
                  </a:cubicBezTo>
                  <a:cubicBezTo>
                    <a:pt x="320" y="132"/>
                    <a:pt x="308" y="133"/>
                    <a:pt x="301" y="154"/>
                  </a:cubicBezTo>
                  <a:cubicBezTo>
                    <a:pt x="296" y="171"/>
                    <a:pt x="287" y="187"/>
                    <a:pt x="287" y="205"/>
                  </a:cubicBezTo>
                  <a:cubicBezTo>
                    <a:pt x="286" y="217"/>
                    <a:pt x="290" y="232"/>
                    <a:pt x="272" y="235"/>
                  </a:cubicBezTo>
                  <a:cubicBezTo>
                    <a:pt x="268" y="230"/>
                    <a:pt x="266" y="221"/>
                    <a:pt x="261" y="220"/>
                  </a:cubicBezTo>
                  <a:cubicBezTo>
                    <a:pt x="252" y="218"/>
                    <a:pt x="254" y="228"/>
                    <a:pt x="254" y="233"/>
                  </a:cubicBezTo>
                  <a:cubicBezTo>
                    <a:pt x="254" y="266"/>
                    <a:pt x="238" y="293"/>
                    <a:pt x="223" y="321"/>
                  </a:cubicBezTo>
                  <a:cubicBezTo>
                    <a:pt x="202" y="315"/>
                    <a:pt x="211" y="299"/>
                    <a:pt x="212" y="287"/>
                  </a:cubicBezTo>
                  <a:cubicBezTo>
                    <a:pt x="215" y="259"/>
                    <a:pt x="226" y="232"/>
                    <a:pt x="226" y="204"/>
                  </a:cubicBezTo>
                  <a:cubicBezTo>
                    <a:pt x="225" y="184"/>
                    <a:pt x="225" y="156"/>
                    <a:pt x="199" y="156"/>
                  </a:cubicBezTo>
                  <a:cubicBezTo>
                    <a:pt x="177" y="156"/>
                    <a:pt x="171" y="183"/>
                    <a:pt x="173" y="201"/>
                  </a:cubicBezTo>
                  <a:cubicBezTo>
                    <a:pt x="179" y="241"/>
                    <a:pt x="169" y="283"/>
                    <a:pt x="183" y="323"/>
                  </a:cubicBezTo>
                  <a:cubicBezTo>
                    <a:pt x="190" y="343"/>
                    <a:pt x="190" y="364"/>
                    <a:pt x="177" y="382"/>
                  </a:cubicBezTo>
                  <a:cubicBezTo>
                    <a:pt x="160" y="395"/>
                    <a:pt x="158" y="378"/>
                    <a:pt x="154" y="369"/>
                  </a:cubicBezTo>
                  <a:cubicBezTo>
                    <a:pt x="140" y="343"/>
                    <a:pt x="128" y="317"/>
                    <a:pt x="115" y="291"/>
                  </a:cubicBezTo>
                  <a:cubicBezTo>
                    <a:pt x="105" y="287"/>
                    <a:pt x="102" y="278"/>
                    <a:pt x="98" y="266"/>
                  </a:cubicBezTo>
                  <a:cubicBezTo>
                    <a:pt x="91" y="301"/>
                    <a:pt x="59" y="316"/>
                    <a:pt x="46" y="344"/>
                  </a:cubicBezTo>
                  <a:close/>
                </a:path>
              </a:pathLst>
            </a:custGeom>
            <a:solidFill>
              <a:srgbClr val="F0BF54"/>
            </a:solidFill>
            <a:ln w="9525">
              <a:noFill/>
            </a:ln>
          </p:spPr>
          <p:txBody>
            <a:bodyPr/>
            <a:p>
              <a:endParaRPr lang="zh-CN" altLang="en-US"/>
            </a:p>
          </p:txBody>
        </p:sp>
        <p:sp>
          <p:nvSpPr>
            <p:cNvPr id="23616" name="Freeform 52"/>
            <p:cNvSpPr/>
            <p:nvPr/>
          </p:nvSpPr>
          <p:spPr>
            <a:xfrm>
              <a:off x="2173288" y="2668588"/>
              <a:ext cx="417513" cy="539750"/>
            </a:xfrm>
            <a:custGeom>
              <a:avLst/>
              <a:gdLst/>
              <a:ahLst/>
              <a:cxnLst>
                <a:cxn ang="0">
                  <a:pos x="383660" y="259531"/>
                </a:cxn>
                <a:cxn ang="0">
                  <a:pos x="293387" y="340399"/>
                </a:cxn>
                <a:cxn ang="0">
                  <a:pos x="39494" y="528466"/>
                </a:cxn>
                <a:cxn ang="0">
                  <a:pos x="18806" y="472046"/>
                </a:cxn>
                <a:cxn ang="0">
                  <a:pos x="78988" y="274576"/>
                </a:cxn>
                <a:cxn ang="0">
                  <a:pos x="259535" y="26329"/>
                </a:cxn>
                <a:cxn ang="0">
                  <a:pos x="276461" y="7522"/>
                </a:cxn>
                <a:cxn ang="0">
                  <a:pos x="409990" y="97794"/>
                </a:cxn>
                <a:cxn ang="0">
                  <a:pos x="383660" y="259531"/>
                </a:cxn>
              </a:cxnLst>
              <a:pathLst>
                <a:path w="222" h="287">
                  <a:moveTo>
                    <a:pt x="204" y="138"/>
                  </a:moveTo>
                  <a:cubicBezTo>
                    <a:pt x="181" y="145"/>
                    <a:pt x="167" y="158"/>
                    <a:pt x="156" y="181"/>
                  </a:cubicBezTo>
                  <a:cubicBezTo>
                    <a:pt x="129" y="237"/>
                    <a:pt x="76" y="263"/>
                    <a:pt x="21" y="281"/>
                  </a:cubicBezTo>
                  <a:cubicBezTo>
                    <a:pt x="0" y="287"/>
                    <a:pt x="4" y="258"/>
                    <a:pt x="10" y="251"/>
                  </a:cubicBezTo>
                  <a:cubicBezTo>
                    <a:pt x="37" y="220"/>
                    <a:pt x="38" y="183"/>
                    <a:pt x="42" y="146"/>
                  </a:cubicBezTo>
                  <a:cubicBezTo>
                    <a:pt x="82" y="108"/>
                    <a:pt x="113" y="63"/>
                    <a:pt x="138" y="14"/>
                  </a:cubicBezTo>
                  <a:cubicBezTo>
                    <a:pt x="140" y="10"/>
                    <a:pt x="142" y="5"/>
                    <a:pt x="147" y="4"/>
                  </a:cubicBezTo>
                  <a:cubicBezTo>
                    <a:pt x="159" y="0"/>
                    <a:pt x="222" y="42"/>
                    <a:pt x="218" y="52"/>
                  </a:cubicBezTo>
                  <a:cubicBezTo>
                    <a:pt x="209" y="80"/>
                    <a:pt x="221" y="112"/>
                    <a:pt x="204" y="138"/>
                  </a:cubicBezTo>
                  <a:close/>
                </a:path>
              </a:pathLst>
            </a:custGeom>
            <a:solidFill>
              <a:srgbClr val="F0BF54"/>
            </a:solidFill>
            <a:ln w="9525">
              <a:noFill/>
            </a:ln>
          </p:spPr>
          <p:txBody>
            <a:bodyPr/>
            <a:p>
              <a:endParaRPr lang="zh-CN" altLang="en-US"/>
            </a:p>
          </p:txBody>
        </p:sp>
        <p:sp>
          <p:nvSpPr>
            <p:cNvPr id="23617" name="Freeform 53"/>
            <p:cNvSpPr/>
            <p:nvPr/>
          </p:nvSpPr>
          <p:spPr>
            <a:xfrm>
              <a:off x="2252663" y="2557463"/>
              <a:ext cx="654050" cy="385763"/>
            </a:xfrm>
            <a:custGeom>
              <a:avLst/>
              <a:gdLst/>
              <a:ahLst/>
              <a:cxnLst>
                <a:cxn ang="0">
                  <a:pos x="304471" y="370708"/>
                </a:cxn>
                <a:cxn ang="0">
                  <a:pos x="304471" y="312373"/>
                </a:cxn>
                <a:cxn ang="0">
                  <a:pos x="223655" y="139251"/>
                </a:cxn>
                <a:cxn ang="0">
                  <a:pos x="182307" y="161832"/>
                </a:cxn>
                <a:cxn ang="0">
                  <a:pos x="0" y="385763"/>
                </a:cxn>
                <a:cxn ang="0">
                  <a:pos x="131561" y="201349"/>
                </a:cxn>
                <a:cxn ang="0">
                  <a:pos x="114646" y="65861"/>
                </a:cxn>
                <a:cxn ang="0">
                  <a:pos x="246208" y="16935"/>
                </a:cxn>
                <a:cxn ang="0">
                  <a:pos x="400323" y="112906"/>
                </a:cxn>
                <a:cxn ang="0">
                  <a:pos x="452948" y="173122"/>
                </a:cxn>
                <a:cxn ang="0">
                  <a:pos x="513090" y="126078"/>
                </a:cxn>
                <a:cxn ang="0">
                  <a:pos x="654050" y="173122"/>
                </a:cxn>
                <a:cxn ang="0">
                  <a:pos x="650291" y="182531"/>
                </a:cxn>
                <a:cxn ang="0">
                  <a:pos x="569474" y="333073"/>
                </a:cxn>
                <a:cxn ang="0">
                  <a:pos x="537523" y="218285"/>
                </a:cxn>
                <a:cxn ang="0">
                  <a:pos x="496175" y="175004"/>
                </a:cxn>
                <a:cxn ang="0">
                  <a:pos x="479260" y="222048"/>
                </a:cxn>
                <a:cxn ang="0">
                  <a:pos x="447310" y="334955"/>
                </a:cxn>
                <a:cxn ang="0">
                  <a:pos x="434153" y="270974"/>
                </a:cxn>
                <a:cxn ang="0">
                  <a:pos x="394685" y="210758"/>
                </a:cxn>
                <a:cxn ang="0">
                  <a:pos x="336422" y="276620"/>
                </a:cxn>
                <a:cxn ang="0">
                  <a:pos x="319507" y="370708"/>
                </a:cxn>
                <a:cxn ang="0">
                  <a:pos x="304471" y="370708"/>
                </a:cxn>
              </a:cxnLst>
              <a:pathLst>
                <a:path w="348" h="205">
                  <a:moveTo>
                    <a:pt x="162" y="197"/>
                  </a:moveTo>
                  <a:cubicBezTo>
                    <a:pt x="162" y="187"/>
                    <a:pt x="158" y="175"/>
                    <a:pt x="162" y="166"/>
                  </a:cubicBezTo>
                  <a:cubicBezTo>
                    <a:pt x="185" y="118"/>
                    <a:pt x="148" y="98"/>
                    <a:pt x="119" y="74"/>
                  </a:cubicBezTo>
                  <a:cubicBezTo>
                    <a:pt x="103" y="60"/>
                    <a:pt x="103" y="77"/>
                    <a:pt x="97" y="86"/>
                  </a:cubicBezTo>
                  <a:cubicBezTo>
                    <a:pt x="66" y="126"/>
                    <a:pt x="52" y="181"/>
                    <a:pt x="0" y="205"/>
                  </a:cubicBezTo>
                  <a:cubicBezTo>
                    <a:pt x="17" y="168"/>
                    <a:pt x="47" y="140"/>
                    <a:pt x="70" y="107"/>
                  </a:cubicBezTo>
                  <a:cubicBezTo>
                    <a:pt x="94" y="73"/>
                    <a:pt x="93" y="52"/>
                    <a:pt x="61" y="35"/>
                  </a:cubicBezTo>
                  <a:cubicBezTo>
                    <a:pt x="75" y="0"/>
                    <a:pt x="104" y="8"/>
                    <a:pt x="131" y="9"/>
                  </a:cubicBezTo>
                  <a:cubicBezTo>
                    <a:pt x="151" y="37"/>
                    <a:pt x="168" y="72"/>
                    <a:pt x="213" y="60"/>
                  </a:cubicBezTo>
                  <a:cubicBezTo>
                    <a:pt x="242" y="59"/>
                    <a:pt x="239" y="80"/>
                    <a:pt x="241" y="92"/>
                  </a:cubicBezTo>
                  <a:cubicBezTo>
                    <a:pt x="242" y="78"/>
                    <a:pt x="253" y="60"/>
                    <a:pt x="273" y="67"/>
                  </a:cubicBezTo>
                  <a:cubicBezTo>
                    <a:pt x="298" y="76"/>
                    <a:pt x="325" y="78"/>
                    <a:pt x="348" y="92"/>
                  </a:cubicBezTo>
                  <a:cubicBezTo>
                    <a:pt x="348" y="94"/>
                    <a:pt x="347" y="96"/>
                    <a:pt x="346" y="97"/>
                  </a:cubicBezTo>
                  <a:cubicBezTo>
                    <a:pt x="287" y="99"/>
                    <a:pt x="319" y="149"/>
                    <a:pt x="303" y="177"/>
                  </a:cubicBezTo>
                  <a:cubicBezTo>
                    <a:pt x="285" y="159"/>
                    <a:pt x="297" y="134"/>
                    <a:pt x="286" y="116"/>
                  </a:cubicBezTo>
                  <a:cubicBezTo>
                    <a:pt x="280" y="106"/>
                    <a:pt x="276" y="92"/>
                    <a:pt x="264" y="93"/>
                  </a:cubicBezTo>
                  <a:cubicBezTo>
                    <a:pt x="249" y="94"/>
                    <a:pt x="256" y="109"/>
                    <a:pt x="255" y="118"/>
                  </a:cubicBezTo>
                  <a:cubicBezTo>
                    <a:pt x="252" y="138"/>
                    <a:pt x="250" y="158"/>
                    <a:pt x="238" y="178"/>
                  </a:cubicBezTo>
                  <a:cubicBezTo>
                    <a:pt x="228" y="166"/>
                    <a:pt x="232" y="154"/>
                    <a:pt x="231" y="144"/>
                  </a:cubicBezTo>
                  <a:cubicBezTo>
                    <a:pt x="230" y="128"/>
                    <a:pt x="234" y="110"/>
                    <a:pt x="210" y="112"/>
                  </a:cubicBezTo>
                  <a:cubicBezTo>
                    <a:pt x="188" y="114"/>
                    <a:pt x="175" y="126"/>
                    <a:pt x="179" y="147"/>
                  </a:cubicBezTo>
                  <a:cubicBezTo>
                    <a:pt x="182" y="166"/>
                    <a:pt x="182" y="182"/>
                    <a:pt x="170" y="197"/>
                  </a:cubicBezTo>
                  <a:cubicBezTo>
                    <a:pt x="167" y="197"/>
                    <a:pt x="164" y="197"/>
                    <a:pt x="162" y="197"/>
                  </a:cubicBezTo>
                  <a:close/>
                </a:path>
              </a:pathLst>
            </a:custGeom>
            <a:solidFill>
              <a:srgbClr val="DE9D4C"/>
            </a:solidFill>
            <a:ln w="9525">
              <a:noFill/>
            </a:ln>
          </p:spPr>
          <p:txBody>
            <a:bodyPr/>
            <a:p>
              <a:endParaRPr lang="zh-CN" altLang="en-US"/>
            </a:p>
          </p:txBody>
        </p:sp>
        <p:sp>
          <p:nvSpPr>
            <p:cNvPr id="23618" name="Freeform 54"/>
            <p:cNvSpPr/>
            <p:nvPr/>
          </p:nvSpPr>
          <p:spPr>
            <a:xfrm>
              <a:off x="2035175" y="2308225"/>
              <a:ext cx="476250" cy="350838"/>
            </a:xfrm>
            <a:custGeom>
              <a:avLst/>
              <a:gdLst/>
              <a:ahLst/>
              <a:cxnLst>
                <a:cxn ang="0">
                  <a:pos x="463125" y="272040"/>
                </a:cxn>
                <a:cxn ang="0">
                  <a:pos x="331875" y="315191"/>
                </a:cxn>
                <a:cxn ang="0">
                  <a:pos x="161250" y="350838"/>
                </a:cxn>
                <a:cxn ang="0">
                  <a:pos x="296250" y="288925"/>
                </a:cxn>
                <a:cxn ang="0">
                  <a:pos x="339375" y="240145"/>
                </a:cxn>
                <a:cxn ang="0">
                  <a:pos x="271875" y="210127"/>
                </a:cxn>
                <a:cxn ang="0">
                  <a:pos x="105000" y="270164"/>
                </a:cxn>
                <a:cxn ang="0">
                  <a:pos x="0" y="279544"/>
                </a:cxn>
                <a:cxn ang="0">
                  <a:pos x="318750" y="97559"/>
                </a:cxn>
                <a:cxn ang="0">
                  <a:pos x="386250" y="0"/>
                </a:cxn>
                <a:cxn ang="0">
                  <a:pos x="448125" y="123825"/>
                </a:cxn>
                <a:cxn ang="0">
                  <a:pos x="472500" y="232641"/>
                </a:cxn>
                <a:cxn ang="0">
                  <a:pos x="463125" y="272040"/>
                </a:cxn>
              </a:cxnLst>
              <a:pathLst>
                <a:path w="254" h="187">
                  <a:moveTo>
                    <a:pt x="247" y="145"/>
                  </a:moveTo>
                  <a:cubicBezTo>
                    <a:pt x="223" y="150"/>
                    <a:pt x="196" y="147"/>
                    <a:pt x="177" y="168"/>
                  </a:cubicBezTo>
                  <a:cubicBezTo>
                    <a:pt x="148" y="174"/>
                    <a:pt x="119" y="180"/>
                    <a:pt x="86" y="187"/>
                  </a:cubicBezTo>
                  <a:cubicBezTo>
                    <a:pt x="106" y="162"/>
                    <a:pt x="134" y="162"/>
                    <a:pt x="158" y="154"/>
                  </a:cubicBezTo>
                  <a:cubicBezTo>
                    <a:pt x="170" y="150"/>
                    <a:pt x="188" y="150"/>
                    <a:pt x="181" y="128"/>
                  </a:cubicBezTo>
                  <a:cubicBezTo>
                    <a:pt x="175" y="110"/>
                    <a:pt x="164" y="107"/>
                    <a:pt x="145" y="112"/>
                  </a:cubicBezTo>
                  <a:cubicBezTo>
                    <a:pt x="115" y="121"/>
                    <a:pt x="85" y="131"/>
                    <a:pt x="56" y="144"/>
                  </a:cubicBezTo>
                  <a:cubicBezTo>
                    <a:pt x="41" y="152"/>
                    <a:pt x="25" y="155"/>
                    <a:pt x="0" y="149"/>
                  </a:cubicBezTo>
                  <a:cubicBezTo>
                    <a:pt x="73" y="136"/>
                    <a:pt x="113" y="79"/>
                    <a:pt x="170" y="52"/>
                  </a:cubicBezTo>
                  <a:cubicBezTo>
                    <a:pt x="176" y="30"/>
                    <a:pt x="173" y="2"/>
                    <a:pt x="206" y="0"/>
                  </a:cubicBezTo>
                  <a:cubicBezTo>
                    <a:pt x="235" y="12"/>
                    <a:pt x="240" y="41"/>
                    <a:pt x="239" y="66"/>
                  </a:cubicBezTo>
                  <a:cubicBezTo>
                    <a:pt x="239" y="88"/>
                    <a:pt x="240" y="106"/>
                    <a:pt x="252" y="124"/>
                  </a:cubicBezTo>
                  <a:cubicBezTo>
                    <a:pt x="254" y="132"/>
                    <a:pt x="253" y="139"/>
                    <a:pt x="247" y="145"/>
                  </a:cubicBezTo>
                  <a:close/>
                </a:path>
              </a:pathLst>
            </a:custGeom>
            <a:solidFill>
              <a:srgbClr val="D8883A"/>
            </a:solidFill>
            <a:ln w="9525">
              <a:noFill/>
            </a:ln>
          </p:spPr>
          <p:txBody>
            <a:bodyPr/>
            <a:p>
              <a:endParaRPr lang="zh-CN" altLang="en-US"/>
            </a:p>
          </p:txBody>
        </p:sp>
        <p:sp>
          <p:nvSpPr>
            <p:cNvPr id="23619" name="Freeform 55"/>
            <p:cNvSpPr/>
            <p:nvPr/>
          </p:nvSpPr>
          <p:spPr>
            <a:xfrm>
              <a:off x="2084388" y="2089150"/>
              <a:ext cx="411163" cy="315913"/>
            </a:xfrm>
            <a:custGeom>
              <a:avLst/>
              <a:gdLst/>
              <a:ahLst/>
              <a:cxnLst>
                <a:cxn ang="0">
                  <a:pos x="343574" y="227532"/>
                </a:cxn>
                <a:cxn ang="0">
                  <a:pos x="270353" y="315913"/>
                </a:cxn>
                <a:cxn ang="0">
                  <a:pos x="131421" y="282065"/>
                </a:cxn>
                <a:cxn ang="0">
                  <a:pos x="0" y="298989"/>
                </a:cxn>
                <a:cxn ang="0">
                  <a:pos x="191500" y="233173"/>
                </a:cxn>
                <a:cxn ang="0">
                  <a:pos x="240314" y="156076"/>
                </a:cxn>
                <a:cxn ang="0">
                  <a:pos x="82608" y="84619"/>
                </a:cxn>
                <a:cxn ang="0">
                  <a:pos x="60078" y="56413"/>
                </a:cxn>
                <a:cxn ang="0">
                  <a:pos x="86363" y="48891"/>
                </a:cxn>
                <a:cxn ang="0">
                  <a:pos x="182113" y="41369"/>
                </a:cxn>
                <a:cxn ang="0">
                  <a:pos x="268476" y="5641"/>
                </a:cxn>
                <a:cxn ang="0">
                  <a:pos x="360471" y="0"/>
                </a:cxn>
                <a:cxn ang="0">
                  <a:pos x="388633" y="18804"/>
                </a:cxn>
                <a:cxn ang="0">
                  <a:pos x="347329" y="99663"/>
                </a:cxn>
                <a:cxn ang="0">
                  <a:pos x="358594" y="167358"/>
                </a:cxn>
                <a:cxn ang="0">
                  <a:pos x="343574" y="227532"/>
                </a:cxn>
              </a:cxnLst>
              <a:pathLst>
                <a:path w="219" h="168">
                  <a:moveTo>
                    <a:pt x="183" y="121"/>
                  </a:moveTo>
                  <a:cubicBezTo>
                    <a:pt x="153" y="123"/>
                    <a:pt x="159" y="154"/>
                    <a:pt x="144" y="168"/>
                  </a:cubicBezTo>
                  <a:cubicBezTo>
                    <a:pt x="127" y="128"/>
                    <a:pt x="94" y="140"/>
                    <a:pt x="70" y="150"/>
                  </a:cubicBezTo>
                  <a:cubicBezTo>
                    <a:pt x="46" y="160"/>
                    <a:pt x="24" y="158"/>
                    <a:pt x="0" y="159"/>
                  </a:cubicBezTo>
                  <a:cubicBezTo>
                    <a:pt x="34" y="147"/>
                    <a:pt x="68" y="134"/>
                    <a:pt x="102" y="124"/>
                  </a:cubicBezTo>
                  <a:cubicBezTo>
                    <a:pt x="125" y="117"/>
                    <a:pt x="137" y="108"/>
                    <a:pt x="128" y="83"/>
                  </a:cubicBezTo>
                  <a:cubicBezTo>
                    <a:pt x="105" y="59"/>
                    <a:pt x="68" y="65"/>
                    <a:pt x="44" y="45"/>
                  </a:cubicBezTo>
                  <a:cubicBezTo>
                    <a:pt x="39" y="40"/>
                    <a:pt x="32" y="35"/>
                    <a:pt x="32" y="30"/>
                  </a:cubicBezTo>
                  <a:cubicBezTo>
                    <a:pt x="32" y="21"/>
                    <a:pt x="40" y="25"/>
                    <a:pt x="46" y="26"/>
                  </a:cubicBezTo>
                  <a:cubicBezTo>
                    <a:pt x="64" y="29"/>
                    <a:pt x="81" y="34"/>
                    <a:pt x="97" y="22"/>
                  </a:cubicBezTo>
                  <a:cubicBezTo>
                    <a:pt x="107" y="1"/>
                    <a:pt x="126" y="4"/>
                    <a:pt x="143" y="3"/>
                  </a:cubicBezTo>
                  <a:cubicBezTo>
                    <a:pt x="159" y="2"/>
                    <a:pt x="176" y="0"/>
                    <a:pt x="192" y="0"/>
                  </a:cubicBezTo>
                  <a:cubicBezTo>
                    <a:pt x="198" y="2"/>
                    <a:pt x="203" y="5"/>
                    <a:pt x="207" y="10"/>
                  </a:cubicBezTo>
                  <a:cubicBezTo>
                    <a:pt x="219" y="34"/>
                    <a:pt x="187" y="36"/>
                    <a:pt x="185" y="53"/>
                  </a:cubicBezTo>
                  <a:cubicBezTo>
                    <a:pt x="178" y="67"/>
                    <a:pt x="183" y="78"/>
                    <a:pt x="191" y="89"/>
                  </a:cubicBezTo>
                  <a:cubicBezTo>
                    <a:pt x="194" y="101"/>
                    <a:pt x="196" y="114"/>
                    <a:pt x="183" y="121"/>
                  </a:cubicBezTo>
                  <a:close/>
                </a:path>
              </a:pathLst>
            </a:custGeom>
            <a:solidFill>
              <a:srgbClr val="DAA253"/>
            </a:solidFill>
            <a:ln w="9525">
              <a:noFill/>
            </a:ln>
          </p:spPr>
          <p:txBody>
            <a:bodyPr/>
            <a:p>
              <a:endParaRPr lang="zh-CN" altLang="en-US"/>
            </a:p>
          </p:txBody>
        </p:sp>
        <p:sp>
          <p:nvSpPr>
            <p:cNvPr id="23620" name="Freeform 56"/>
            <p:cNvSpPr/>
            <p:nvPr/>
          </p:nvSpPr>
          <p:spPr>
            <a:xfrm>
              <a:off x="1916113" y="2717800"/>
              <a:ext cx="387350" cy="282575"/>
            </a:xfrm>
            <a:custGeom>
              <a:avLst/>
              <a:gdLst/>
              <a:ahLst/>
              <a:cxnLst>
                <a:cxn ang="0">
                  <a:pos x="1880" y="224176"/>
                </a:cxn>
                <a:cxn ang="0">
                  <a:pos x="103418" y="124333"/>
                </a:cxn>
                <a:cxn ang="0">
                  <a:pos x="163589" y="120565"/>
                </a:cxn>
                <a:cxn ang="0">
                  <a:pos x="216239" y="101727"/>
                </a:cxn>
                <a:cxn ang="0">
                  <a:pos x="330939" y="30141"/>
                </a:cxn>
                <a:cxn ang="0">
                  <a:pos x="372307" y="18838"/>
                </a:cxn>
                <a:cxn ang="0">
                  <a:pos x="364785" y="71585"/>
                </a:cxn>
                <a:cxn ang="0">
                  <a:pos x="82734" y="269388"/>
                </a:cxn>
                <a:cxn ang="0">
                  <a:pos x="48888" y="282575"/>
                </a:cxn>
                <a:cxn ang="0">
                  <a:pos x="0" y="227943"/>
                </a:cxn>
                <a:cxn ang="0">
                  <a:pos x="1880" y="224176"/>
                </a:cxn>
              </a:cxnLst>
              <a:pathLst>
                <a:path w="206" h="150">
                  <a:moveTo>
                    <a:pt x="1" y="119"/>
                  </a:moveTo>
                  <a:cubicBezTo>
                    <a:pt x="16" y="98"/>
                    <a:pt x="34" y="80"/>
                    <a:pt x="55" y="66"/>
                  </a:cubicBezTo>
                  <a:cubicBezTo>
                    <a:pt x="64" y="60"/>
                    <a:pt x="73" y="46"/>
                    <a:pt x="87" y="64"/>
                  </a:cubicBezTo>
                  <a:cubicBezTo>
                    <a:pt x="97" y="76"/>
                    <a:pt x="107" y="59"/>
                    <a:pt x="115" y="54"/>
                  </a:cubicBezTo>
                  <a:cubicBezTo>
                    <a:pt x="135" y="40"/>
                    <a:pt x="152" y="23"/>
                    <a:pt x="176" y="16"/>
                  </a:cubicBezTo>
                  <a:cubicBezTo>
                    <a:pt x="183" y="14"/>
                    <a:pt x="190" y="0"/>
                    <a:pt x="198" y="10"/>
                  </a:cubicBezTo>
                  <a:cubicBezTo>
                    <a:pt x="206" y="19"/>
                    <a:pt x="202" y="30"/>
                    <a:pt x="194" y="38"/>
                  </a:cubicBezTo>
                  <a:cubicBezTo>
                    <a:pt x="152" y="85"/>
                    <a:pt x="107" y="127"/>
                    <a:pt x="44" y="143"/>
                  </a:cubicBezTo>
                  <a:cubicBezTo>
                    <a:pt x="38" y="145"/>
                    <a:pt x="32" y="148"/>
                    <a:pt x="26" y="150"/>
                  </a:cubicBezTo>
                  <a:cubicBezTo>
                    <a:pt x="8" y="149"/>
                    <a:pt x="11" y="129"/>
                    <a:pt x="0" y="121"/>
                  </a:cubicBezTo>
                  <a:lnTo>
                    <a:pt x="1" y="119"/>
                  </a:lnTo>
                  <a:close/>
                </a:path>
              </a:pathLst>
            </a:custGeom>
            <a:solidFill>
              <a:srgbClr val="F4CD69"/>
            </a:solidFill>
            <a:ln w="9525">
              <a:noFill/>
            </a:ln>
          </p:spPr>
          <p:txBody>
            <a:bodyPr/>
            <a:p>
              <a:endParaRPr lang="zh-CN" altLang="en-US"/>
            </a:p>
          </p:txBody>
        </p:sp>
        <p:sp>
          <p:nvSpPr>
            <p:cNvPr id="23621" name="Freeform 57"/>
            <p:cNvSpPr/>
            <p:nvPr/>
          </p:nvSpPr>
          <p:spPr>
            <a:xfrm>
              <a:off x="1828800" y="2159000"/>
              <a:ext cx="495300" cy="163513"/>
            </a:xfrm>
            <a:custGeom>
              <a:avLst/>
              <a:gdLst/>
              <a:ahLst/>
              <a:cxnLst>
                <a:cxn ang="0">
                  <a:pos x="337704" y="15035"/>
                </a:cxn>
                <a:cxn ang="0">
                  <a:pos x="465281" y="43227"/>
                </a:cxn>
                <a:cxn ang="0">
                  <a:pos x="495300" y="86455"/>
                </a:cxn>
                <a:cxn ang="0">
                  <a:pos x="339580" y="95852"/>
                </a:cxn>
                <a:cxn ang="0">
                  <a:pos x="189489" y="112767"/>
                </a:cxn>
                <a:cxn ang="0">
                  <a:pos x="0" y="135321"/>
                </a:cxn>
                <a:cxn ang="0">
                  <a:pos x="258906" y="26312"/>
                </a:cxn>
                <a:cxn ang="0">
                  <a:pos x="337704" y="15035"/>
                </a:cxn>
              </a:cxnLst>
              <a:pathLst>
                <a:path w="264" h="87">
                  <a:moveTo>
                    <a:pt x="180" y="8"/>
                  </a:moveTo>
                  <a:cubicBezTo>
                    <a:pt x="202" y="13"/>
                    <a:pt x="226" y="10"/>
                    <a:pt x="248" y="23"/>
                  </a:cubicBezTo>
                  <a:cubicBezTo>
                    <a:pt x="257" y="29"/>
                    <a:pt x="264" y="35"/>
                    <a:pt x="264" y="46"/>
                  </a:cubicBezTo>
                  <a:cubicBezTo>
                    <a:pt x="237" y="61"/>
                    <a:pt x="213" y="64"/>
                    <a:pt x="181" y="51"/>
                  </a:cubicBezTo>
                  <a:cubicBezTo>
                    <a:pt x="159" y="42"/>
                    <a:pt x="119" y="45"/>
                    <a:pt x="101" y="60"/>
                  </a:cubicBezTo>
                  <a:cubicBezTo>
                    <a:pt x="68" y="87"/>
                    <a:pt x="34" y="71"/>
                    <a:pt x="0" y="72"/>
                  </a:cubicBezTo>
                  <a:cubicBezTo>
                    <a:pt x="44" y="47"/>
                    <a:pt x="78" y="0"/>
                    <a:pt x="138" y="14"/>
                  </a:cubicBezTo>
                  <a:cubicBezTo>
                    <a:pt x="154" y="17"/>
                    <a:pt x="166" y="8"/>
                    <a:pt x="180" y="8"/>
                  </a:cubicBezTo>
                  <a:close/>
                </a:path>
              </a:pathLst>
            </a:custGeom>
            <a:solidFill>
              <a:srgbClr val="F5CB67"/>
            </a:solidFill>
            <a:ln w="9525">
              <a:noFill/>
            </a:ln>
          </p:spPr>
          <p:txBody>
            <a:bodyPr/>
            <a:p>
              <a:endParaRPr lang="zh-CN" altLang="en-US"/>
            </a:p>
          </p:txBody>
        </p:sp>
        <p:sp>
          <p:nvSpPr>
            <p:cNvPr id="23622" name="Freeform 58"/>
            <p:cNvSpPr/>
            <p:nvPr/>
          </p:nvSpPr>
          <p:spPr>
            <a:xfrm>
              <a:off x="2208213" y="1925638"/>
              <a:ext cx="255588" cy="204788"/>
            </a:xfrm>
            <a:custGeom>
              <a:avLst/>
              <a:gdLst/>
              <a:ahLst/>
              <a:cxnLst>
                <a:cxn ang="0">
                  <a:pos x="246191" y="176606"/>
                </a:cxn>
                <a:cxn ang="0">
                  <a:pos x="58259" y="204788"/>
                </a:cxn>
                <a:cxn ang="0">
                  <a:pos x="45103" y="116484"/>
                </a:cxn>
                <a:cxn ang="0">
                  <a:pos x="105242" y="92060"/>
                </a:cxn>
                <a:cxn ang="0">
                  <a:pos x="101483" y="45090"/>
                </a:cxn>
                <a:cxn ang="0">
                  <a:pos x="131552" y="0"/>
                </a:cxn>
                <a:cxn ang="0">
                  <a:pos x="218001" y="71393"/>
                </a:cxn>
                <a:cxn ang="0">
                  <a:pos x="225518" y="105212"/>
                </a:cxn>
                <a:cxn ang="0">
                  <a:pos x="225518" y="124000"/>
                </a:cxn>
                <a:cxn ang="0">
                  <a:pos x="204846" y="139030"/>
                </a:cxn>
                <a:cxn ang="0">
                  <a:pos x="236794" y="139030"/>
                </a:cxn>
                <a:cxn ang="0">
                  <a:pos x="253708" y="148424"/>
                </a:cxn>
                <a:cxn ang="0">
                  <a:pos x="246191" y="176606"/>
                </a:cxn>
              </a:cxnLst>
              <a:pathLst>
                <a:path w="136" h="109">
                  <a:moveTo>
                    <a:pt x="131" y="94"/>
                  </a:moveTo>
                  <a:cubicBezTo>
                    <a:pt x="99" y="107"/>
                    <a:pt x="63" y="92"/>
                    <a:pt x="31" y="109"/>
                  </a:cubicBezTo>
                  <a:cubicBezTo>
                    <a:pt x="0" y="98"/>
                    <a:pt x="25" y="78"/>
                    <a:pt x="24" y="62"/>
                  </a:cubicBezTo>
                  <a:cubicBezTo>
                    <a:pt x="32" y="51"/>
                    <a:pt x="50" y="65"/>
                    <a:pt x="56" y="49"/>
                  </a:cubicBezTo>
                  <a:cubicBezTo>
                    <a:pt x="63" y="40"/>
                    <a:pt x="53" y="32"/>
                    <a:pt x="54" y="24"/>
                  </a:cubicBezTo>
                  <a:cubicBezTo>
                    <a:pt x="53" y="12"/>
                    <a:pt x="65" y="8"/>
                    <a:pt x="70" y="0"/>
                  </a:cubicBezTo>
                  <a:cubicBezTo>
                    <a:pt x="86" y="12"/>
                    <a:pt x="106" y="19"/>
                    <a:pt x="116" y="38"/>
                  </a:cubicBezTo>
                  <a:cubicBezTo>
                    <a:pt x="113" y="45"/>
                    <a:pt x="118" y="50"/>
                    <a:pt x="120" y="56"/>
                  </a:cubicBezTo>
                  <a:cubicBezTo>
                    <a:pt x="121" y="59"/>
                    <a:pt x="121" y="63"/>
                    <a:pt x="120" y="66"/>
                  </a:cubicBezTo>
                  <a:cubicBezTo>
                    <a:pt x="118" y="71"/>
                    <a:pt x="112" y="71"/>
                    <a:pt x="109" y="74"/>
                  </a:cubicBezTo>
                  <a:cubicBezTo>
                    <a:pt x="115" y="77"/>
                    <a:pt x="120" y="74"/>
                    <a:pt x="126" y="74"/>
                  </a:cubicBezTo>
                  <a:cubicBezTo>
                    <a:pt x="130" y="75"/>
                    <a:pt x="133" y="76"/>
                    <a:pt x="135" y="79"/>
                  </a:cubicBezTo>
                  <a:cubicBezTo>
                    <a:pt x="136" y="85"/>
                    <a:pt x="136" y="90"/>
                    <a:pt x="131" y="94"/>
                  </a:cubicBezTo>
                  <a:close/>
                </a:path>
              </a:pathLst>
            </a:custGeom>
            <a:solidFill>
              <a:srgbClr val="F3CA6A"/>
            </a:solidFill>
            <a:ln w="9525">
              <a:noFill/>
            </a:ln>
          </p:spPr>
          <p:txBody>
            <a:bodyPr/>
            <a:p>
              <a:endParaRPr lang="zh-CN" altLang="en-US"/>
            </a:p>
          </p:txBody>
        </p:sp>
        <p:sp>
          <p:nvSpPr>
            <p:cNvPr id="23623" name="Freeform 59"/>
            <p:cNvSpPr/>
            <p:nvPr/>
          </p:nvSpPr>
          <p:spPr>
            <a:xfrm>
              <a:off x="2120900" y="1990725"/>
              <a:ext cx="203200" cy="103188"/>
            </a:xfrm>
            <a:custGeom>
              <a:avLst/>
              <a:gdLst/>
              <a:ahLst/>
              <a:cxnLst>
                <a:cxn ang="0">
                  <a:pos x="203200" y="37522"/>
                </a:cxn>
                <a:cxn ang="0">
                  <a:pos x="131703" y="52532"/>
                </a:cxn>
                <a:cxn ang="0">
                  <a:pos x="0" y="52532"/>
                </a:cxn>
                <a:cxn ang="0">
                  <a:pos x="0" y="52532"/>
                </a:cxn>
                <a:cxn ang="0">
                  <a:pos x="203200" y="37522"/>
                </a:cxn>
              </a:cxnLst>
              <a:pathLst>
                <a:path w="108" h="55">
                  <a:moveTo>
                    <a:pt x="108" y="20"/>
                  </a:moveTo>
                  <a:cubicBezTo>
                    <a:pt x="102" y="55"/>
                    <a:pt x="82" y="22"/>
                    <a:pt x="70" y="28"/>
                  </a:cubicBezTo>
                  <a:cubicBezTo>
                    <a:pt x="47" y="34"/>
                    <a:pt x="23" y="42"/>
                    <a:pt x="0" y="28"/>
                  </a:cubicBezTo>
                  <a:cubicBezTo>
                    <a:pt x="0" y="28"/>
                    <a:pt x="0" y="28"/>
                    <a:pt x="0" y="28"/>
                  </a:cubicBezTo>
                  <a:cubicBezTo>
                    <a:pt x="21" y="4"/>
                    <a:pt x="67" y="0"/>
                    <a:pt x="108" y="20"/>
                  </a:cubicBezTo>
                  <a:close/>
                </a:path>
              </a:pathLst>
            </a:custGeom>
            <a:solidFill>
              <a:srgbClr val="DAA253"/>
            </a:solidFill>
            <a:ln w="9525">
              <a:noFill/>
            </a:ln>
          </p:spPr>
          <p:txBody>
            <a:bodyPr/>
            <a:p>
              <a:endParaRPr lang="zh-CN" altLang="en-US"/>
            </a:p>
          </p:txBody>
        </p:sp>
        <p:sp>
          <p:nvSpPr>
            <p:cNvPr id="23624" name="Freeform 60"/>
            <p:cNvSpPr/>
            <p:nvPr/>
          </p:nvSpPr>
          <p:spPr>
            <a:xfrm>
              <a:off x="2924175" y="2795588"/>
              <a:ext cx="504825" cy="588963"/>
            </a:xfrm>
            <a:custGeom>
              <a:avLst/>
              <a:gdLst/>
              <a:ahLst/>
              <a:cxnLst>
                <a:cxn ang="0">
                  <a:pos x="489811" y="309486"/>
                </a:cxn>
                <a:cxn ang="0">
                  <a:pos x="476674" y="480173"/>
                </a:cxn>
                <a:cxn ang="0">
                  <a:pos x="456031" y="536444"/>
                </a:cxn>
                <a:cxn ang="0">
                  <a:pos x="392224" y="510184"/>
                </a:cxn>
                <a:cxn ang="0">
                  <a:pos x="264610" y="382638"/>
                </a:cxn>
                <a:cxn ang="0">
                  <a:pos x="238337" y="356378"/>
                </a:cxn>
                <a:cxn ang="0">
                  <a:pos x="210187" y="480173"/>
                </a:cxn>
                <a:cxn ang="0">
                  <a:pos x="168900" y="566454"/>
                </a:cxn>
                <a:cxn ang="0">
                  <a:pos x="71313" y="549573"/>
                </a:cxn>
                <a:cxn ang="0">
                  <a:pos x="0" y="362005"/>
                </a:cxn>
                <a:cxn ang="0">
                  <a:pos x="35656" y="200697"/>
                </a:cxn>
                <a:cxn ang="0">
                  <a:pos x="133243" y="176313"/>
                </a:cxn>
                <a:cxn ang="0">
                  <a:pos x="183913" y="213827"/>
                </a:cxn>
                <a:cxn ang="0">
                  <a:pos x="172653" y="159432"/>
                </a:cxn>
                <a:cxn ang="0">
                  <a:pos x="183913" y="133173"/>
                </a:cxn>
                <a:cxn ang="0">
                  <a:pos x="240214" y="112540"/>
                </a:cxn>
                <a:cxn ang="0">
                  <a:pos x="309651" y="65648"/>
                </a:cxn>
                <a:cxn ang="0">
                  <a:pos x="315281" y="48767"/>
                </a:cxn>
                <a:cxn ang="0">
                  <a:pos x="356567" y="1875"/>
                </a:cxn>
                <a:cxn ang="0">
                  <a:pos x="461661" y="136924"/>
                </a:cxn>
                <a:cxn ang="0">
                  <a:pos x="499194" y="230708"/>
                </a:cxn>
                <a:cxn ang="0">
                  <a:pos x="489811" y="309486"/>
                </a:cxn>
              </a:cxnLst>
              <a:pathLst>
                <a:path w="269" h="314">
                  <a:moveTo>
                    <a:pt x="261" y="165"/>
                  </a:moveTo>
                  <a:cubicBezTo>
                    <a:pt x="259" y="195"/>
                    <a:pt x="262" y="226"/>
                    <a:pt x="254" y="256"/>
                  </a:cubicBezTo>
                  <a:cubicBezTo>
                    <a:pt x="251" y="267"/>
                    <a:pt x="259" y="283"/>
                    <a:pt x="243" y="286"/>
                  </a:cubicBezTo>
                  <a:cubicBezTo>
                    <a:pt x="231" y="288"/>
                    <a:pt x="217" y="282"/>
                    <a:pt x="209" y="272"/>
                  </a:cubicBezTo>
                  <a:cubicBezTo>
                    <a:pt x="190" y="246"/>
                    <a:pt x="163" y="228"/>
                    <a:pt x="141" y="204"/>
                  </a:cubicBezTo>
                  <a:cubicBezTo>
                    <a:pt x="137" y="200"/>
                    <a:pt x="132" y="196"/>
                    <a:pt x="127" y="190"/>
                  </a:cubicBezTo>
                  <a:cubicBezTo>
                    <a:pt x="109" y="210"/>
                    <a:pt x="125" y="236"/>
                    <a:pt x="112" y="256"/>
                  </a:cubicBezTo>
                  <a:cubicBezTo>
                    <a:pt x="101" y="269"/>
                    <a:pt x="96" y="286"/>
                    <a:pt x="90" y="302"/>
                  </a:cubicBezTo>
                  <a:cubicBezTo>
                    <a:pt x="70" y="314"/>
                    <a:pt x="56" y="288"/>
                    <a:pt x="38" y="293"/>
                  </a:cubicBezTo>
                  <a:cubicBezTo>
                    <a:pt x="37" y="255"/>
                    <a:pt x="6" y="229"/>
                    <a:pt x="0" y="193"/>
                  </a:cubicBezTo>
                  <a:cubicBezTo>
                    <a:pt x="11" y="166"/>
                    <a:pt x="5" y="135"/>
                    <a:pt x="19" y="107"/>
                  </a:cubicBezTo>
                  <a:cubicBezTo>
                    <a:pt x="34" y="78"/>
                    <a:pt x="44" y="72"/>
                    <a:pt x="71" y="94"/>
                  </a:cubicBezTo>
                  <a:cubicBezTo>
                    <a:pt x="80" y="101"/>
                    <a:pt x="83" y="123"/>
                    <a:pt x="98" y="114"/>
                  </a:cubicBezTo>
                  <a:cubicBezTo>
                    <a:pt x="113" y="105"/>
                    <a:pt x="89" y="96"/>
                    <a:pt x="92" y="85"/>
                  </a:cubicBezTo>
                  <a:cubicBezTo>
                    <a:pt x="94" y="80"/>
                    <a:pt x="96" y="76"/>
                    <a:pt x="98" y="71"/>
                  </a:cubicBezTo>
                  <a:cubicBezTo>
                    <a:pt x="106" y="61"/>
                    <a:pt x="116" y="59"/>
                    <a:pt x="128" y="60"/>
                  </a:cubicBezTo>
                  <a:cubicBezTo>
                    <a:pt x="164" y="70"/>
                    <a:pt x="169" y="67"/>
                    <a:pt x="165" y="35"/>
                  </a:cubicBezTo>
                  <a:cubicBezTo>
                    <a:pt x="166" y="32"/>
                    <a:pt x="167" y="29"/>
                    <a:pt x="168" y="26"/>
                  </a:cubicBezTo>
                  <a:cubicBezTo>
                    <a:pt x="176" y="18"/>
                    <a:pt x="173" y="0"/>
                    <a:pt x="190" y="1"/>
                  </a:cubicBezTo>
                  <a:cubicBezTo>
                    <a:pt x="192" y="38"/>
                    <a:pt x="199" y="67"/>
                    <a:pt x="246" y="73"/>
                  </a:cubicBezTo>
                  <a:cubicBezTo>
                    <a:pt x="269" y="76"/>
                    <a:pt x="269" y="103"/>
                    <a:pt x="266" y="123"/>
                  </a:cubicBezTo>
                  <a:cubicBezTo>
                    <a:pt x="264" y="137"/>
                    <a:pt x="259" y="150"/>
                    <a:pt x="261" y="165"/>
                  </a:cubicBezTo>
                  <a:close/>
                </a:path>
              </a:pathLst>
            </a:custGeom>
            <a:solidFill>
              <a:srgbClr val="F4D169"/>
            </a:solidFill>
            <a:ln w="9525">
              <a:noFill/>
            </a:ln>
          </p:spPr>
          <p:txBody>
            <a:bodyPr/>
            <a:p>
              <a:endParaRPr lang="zh-CN" altLang="en-US"/>
            </a:p>
          </p:txBody>
        </p:sp>
        <p:sp>
          <p:nvSpPr>
            <p:cNvPr id="23625" name="Freeform 61"/>
            <p:cNvSpPr/>
            <p:nvPr/>
          </p:nvSpPr>
          <p:spPr>
            <a:xfrm>
              <a:off x="2878138" y="2603500"/>
              <a:ext cx="403225" cy="325438"/>
            </a:xfrm>
            <a:custGeom>
              <a:avLst/>
              <a:gdLst/>
              <a:ahLst/>
              <a:cxnLst>
                <a:cxn ang="0">
                  <a:pos x="403225" y="193757"/>
                </a:cxn>
                <a:cxn ang="0">
                  <a:pos x="374961" y="252073"/>
                </a:cxn>
                <a:cxn ang="0">
                  <a:pos x="231760" y="156134"/>
                </a:cxn>
                <a:cxn ang="0">
                  <a:pos x="201612" y="238905"/>
                </a:cxn>
                <a:cxn ang="0">
                  <a:pos x="171464" y="297220"/>
                </a:cxn>
                <a:cxn ang="0">
                  <a:pos x="86674" y="199401"/>
                </a:cxn>
                <a:cxn ang="0">
                  <a:pos x="69716" y="325438"/>
                </a:cxn>
                <a:cxn ang="0">
                  <a:pos x="24494" y="137323"/>
                </a:cxn>
                <a:cxn ang="0">
                  <a:pos x="26379" y="135442"/>
                </a:cxn>
                <a:cxn ang="0">
                  <a:pos x="45221" y="112868"/>
                </a:cxn>
                <a:cxn ang="0">
                  <a:pos x="65948" y="105344"/>
                </a:cxn>
                <a:cxn ang="0">
                  <a:pos x="290171" y="1881"/>
                </a:cxn>
                <a:cxn ang="0">
                  <a:pos x="312782" y="1881"/>
                </a:cxn>
                <a:cxn ang="0">
                  <a:pos x="390035" y="150491"/>
                </a:cxn>
                <a:cxn ang="0">
                  <a:pos x="403225" y="193757"/>
                </a:cxn>
              </a:cxnLst>
              <a:pathLst>
                <a:path w="214" h="173">
                  <a:moveTo>
                    <a:pt x="214" y="103"/>
                  </a:moveTo>
                  <a:cubicBezTo>
                    <a:pt x="202" y="110"/>
                    <a:pt x="212" y="127"/>
                    <a:pt x="199" y="134"/>
                  </a:cubicBezTo>
                  <a:cubicBezTo>
                    <a:pt x="179" y="112"/>
                    <a:pt x="157" y="91"/>
                    <a:pt x="123" y="83"/>
                  </a:cubicBezTo>
                  <a:cubicBezTo>
                    <a:pt x="119" y="98"/>
                    <a:pt x="122" y="116"/>
                    <a:pt x="107" y="127"/>
                  </a:cubicBezTo>
                  <a:cubicBezTo>
                    <a:pt x="102" y="137"/>
                    <a:pt x="90" y="144"/>
                    <a:pt x="91" y="158"/>
                  </a:cubicBezTo>
                  <a:cubicBezTo>
                    <a:pt x="49" y="161"/>
                    <a:pt x="63" y="121"/>
                    <a:pt x="46" y="106"/>
                  </a:cubicBezTo>
                  <a:cubicBezTo>
                    <a:pt x="42" y="126"/>
                    <a:pt x="55" y="152"/>
                    <a:pt x="37" y="173"/>
                  </a:cubicBezTo>
                  <a:cubicBezTo>
                    <a:pt x="0" y="146"/>
                    <a:pt x="19" y="107"/>
                    <a:pt x="13" y="73"/>
                  </a:cubicBezTo>
                  <a:cubicBezTo>
                    <a:pt x="14" y="72"/>
                    <a:pt x="14" y="72"/>
                    <a:pt x="14" y="72"/>
                  </a:cubicBezTo>
                  <a:cubicBezTo>
                    <a:pt x="16" y="67"/>
                    <a:pt x="19" y="62"/>
                    <a:pt x="24" y="60"/>
                  </a:cubicBezTo>
                  <a:cubicBezTo>
                    <a:pt x="28" y="58"/>
                    <a:pt x="31" y="56"/>
                    <a:pt x="35" y="56"/>
                  </a:cubicBezTo>
                  <a:cubicBezTo>
                    <a:pt x="82" y="53"/>
                    <a:pt x="125" y="42"/>
                    <a:pt x="154" y="1"/>
                  </a:cubicBezTo>
                  <a:cubicBezTo>
                    <a:pt x="158" y="0"/>
                    <a:pt x="162" y="0"/>
                    <a:pt x="166" y="1"/>
                  </a:cubicBezTo>
                  <a:cubicBezTo>
                    <a:pt x="204" y="15"/>
                    <a:pt x="211" y="44"/>
                    <a:pt x="207" y="80"/>
                  </a:cubicBezTo>
                  <a:cubicBezTo>
                    <a:pt x="210" y="88"/>
                    <a:pt x="212" y="95"/>
                    <a:pt x="214" y="103"/>
                  </a:cubicBezTo>
                  <a:close/>
                </a:path>
              </a:pathLst>
            </a:custGeom>
            <a:solidFill>
              <a:srgbClr val="E29E4B"/>
            </a:solidFill>
            <a:ln w="9525">
              <a:noFill/>
            </a:ln>
          </p:spPr>
          <p:txBody>
            <a:bodyPr/>
            <a:p>
              <a:endParaRPr lang="zh-CN" altLang="en-US"/>
            </a:p>
          </p:txBody>
        </p:sp>
        <p:sp>
          <p:nvSpPr>
            <p:cNvPr id="23626" name="Freeform 62"/>
            <p:cNvSpPr/>
            <p:nvPr/>
          </p:nvSpPr>
          <p:spPr>
            <a:xfrm>
              <a:off x="3181350" y="2579688"/>
              <a:ext cx="176213" cy="185738"/>
            </a:xfrm>
            <a:custGeom>
              <a:avLst/>
              <a:gdLst/>
              <a:ahLst/>
              <a:cxnLst>
                <a:cxn ang="0">
                  <a:pos x="86231" y="174366"/>
                </a:cxn>
                <a:cxn ang="0">
                  <a:pos x="0" y="28429"/>
                </a:cxn>
                <a:cxn ang="0">
                  <a:pos x="114350" y="41696"/>
                </a:cxn>
                <a:cxn ang="0">
                  <a:pos x="114350" y="102345"/>
                </a:cxn>
                <a:cxn ang="0">
                  <a:pos x="129347" y="115612"/>
                </a:cxn>
                <a:cxn ang="0">
                  <a:pos x="168714" y="157308"/>
                </a:cxn>
                <a:cxn ang="0">
                  <a:pos x="114350" y="174366"/>
                </a:cxn>
                <a:cxn ang="0">
                  <a:pos x="86231" y="174366"/>
                </a:cxn>
              </a:cxnLst>
              <a:pathLst>
                <a:path w="94" h="98">
                  <a:moveTo>
                    <a:pt x="46" y="92"/>
                  </a:moveTo>
                  <a:cubicBezTo>
                    <a:pt x="37" y="63"/>
                    <a:pt x="31" y="32"/>
                    <a:pt x="0" y="15"/>
                  </a:cubicBezTo>
                  <a:cubicBezTo>
                    <a:pt x="22" y="0"/>
                    <a:pt x="42" y="10"/>
                    <a:pt x="61" y="22"/>
                  </a:cubicBezTo>
                  <a:cubicBezTo>
                    <a:pt x="70" y="32"/>
                    <a:pt x="55" y="43"/>
                    <a:pt x="61" y="54"/>
                  </a:cubicBezTo>
                  <a:cubicBezTo>
                    <a:pt x="64" y="56"/>
                    <a:pt x="67" y="59"/>
                    <a:pt x="69" y="61"/>
                  </a:cubicBezTo>
                  <a:cubicBezTo>
                    <a:pt x="78" y="67"/>
                    <a:pt x="94" y="68"/>
                    <a:pt x="90" y="83"/>
                  </a:cubicBezTo>
                  <a:cubicBezTo>
                    <a:pt x="86" y="98"/>
                    <a:pt x="71" y="91"/>
                    <a:pt x="61" y="92"/>
                  </a:cubicBezTo>
                  <a:cubicBezTo>
                    <a:pt x="56" y="93"/>
                    <a:pt x="51" y="92"/>
                    <a:pt x="46" y="92"/>
                  </a:cubicBezTo>
                  <a:close/>
                </a:path>
              </a:pathLst>
            </a:custGeom>
            <a:solidFill>
              <a:srgbClr val="F2BF50"/>
            </a:solidFill>
            <a:ln w="9525">
              <a:noFill/>
            </a:ln>
          </p:spPr>
          <p:txBody>
            <a:bodyPr/>
            <a:p>
              <a:endParaRPr lang="zh-CN" altLang="en-US"/>
            </a:p>
          </p:txBody>
        </p:sp>
        <p:sp>
          <p:nvSpPr>
            <p:cNvPr id="23627" name="Freeform 63"/>
            <p:cNvSpPr/>
            <p:nvPr/>
          </p:nvSpPr>
          <p:spPr>
            <a:xfrm>
              <a:off x="3921125" y="2312988"/>
              <a:ext cx="100013" cy="80963"/>
            </a:xfrm>
            <a:custGeom>
              <a:avLst/>
              <a:gdLst/>
              <a:ahLst/>
              <a:cxnLst>
                <a:cxn ang="0">
                  <a:pos x="100013" y="64017"/>
                </a:cxn>
                <a:cxn ang="0">
                  <a:pos x="94351" y="64017"/>
                </a:cxn>
                <a:cxn ang="0">
                  <a:pos x="9435" y="41422"/>
                </a:cxn>
                <a:cxn ang="0">
                  <a:pos x="26418" y="9414"/>
                </a:cxn>
                <a:cxn ang="0">
                  <a:pos x="100013" y="64017"/>
                </a:cxn>
              </a:cxnLst>
              <a:pathLst>
                <a:path w="53" h="43">
                  <a:moveTo>
                    <a:pt x="53" y="34"/>
                  </a:moveTo>
                  <a:cubicBezTo>
                    <a:pt x="52" y="34"/>
                    <a:pt x="51" y="34"/>
                    <a:pt x="50" y="34"/>
                  </a:cubicBezTo>
                  <a:cubicBezTo>
                    <a:pt x="31" y="43"/>
                    <a:pt x="15" y="41"/>
                    <a:pt x="5" y="22"/>
                  </a:cubicBezTo>
                  <a:cubicBezTo>
                    <a:pt x="0" y="13"/>
                    <a:pt x="6" y="6"/>
                    <a:pt x="14" y="5"/>
                  </a:cubicBezTo>
                  <a:cubicBezTo>
                    <a:pt x="37" y="0"/>
                    <a:pt x="50" y="10"/>
                    <a:pt x="53" y="34"/>
                  </a:cubicBezTo>
                  <a:close/>
                </a:path>
              </a:pathLst>
            </a:custGeom>
            <a:solidFill>
              <a:srgbClr val="FAFBE2"/>
            </a:solidFill>
            <a:ln w="9525">
              <a:noFill/>
            </a:ln>
          </p:spPr>
          <p:txBody>
            <a:bodyPr/>
            <a:p>
              <a:endParaRPr lang="zh-CN" altLang="en-US"/>
            </a:p>
          </p:txBody>
        </p:sp>
        <p:sp>
          <p:nvSpPr>
            <p:cNvPr id="23628" name="Freeform 64"/>
            <p:cNvSpPr/>
            <p:nvPr/>
          </p:nvSpPr>
          <p:spPr>
            <a:xfrm>
              <a:off x="3276600" y="2613025"/>
              <a:ext cx="107950" cy="76200"/>
            </a:xfrm>
            <a:custGeom>
              <a:avLst/>
              <a:gdLst/>
              <a:ahLst/>
              <a:cxnLst>
                <a:cxn ang="0">
                  <a:pos x="18938" y="68765"/>
                </a:cxn>
                <a:cxn ang="0">
                  <a:pos x="20832" y="24160"/>
                </a:cxn>
                <a:cxn ang="0">
                  <a:pos x="106056" y="39029"/>
                </a:cxn>
                <a:cxn ang="0">
                  <a:pos x="107950" y="39029"/>
                </a:cxn>
                <a:cxn ang="0">
                  <a:pos x="18938" y="68765"/>
                </a:cxn>
              </a:cxnLst>
              <a:pathLst>
                <a:path w="57" h="41">
                  <a:moveTo>
                    <a:pt x="10" y="37"/>
                  </a:moveTo>
                  <a:cubicBezTo>
                    <a:pt x="0" y="29"/>
                    <a:pt x="1" y="21"/>
                    <a:pt x="11" y="13"/>
                  </a:cubicBezTo>
                  <a:cubicBezTo>
                    <a:pt x="28" y="0"/>
                    <a:pt x="42" y="10"/>
                    <a:pt x="56" y="21"/>
                  </a:cubicBezTo>
                  <a:cubicBezTo>
                    <a:pt x="57" y="21"/>
                    <a:pt x="57" y="21"/>
                    <a:pt x="57" y="21"/>
                  </a:cubicBezTo>
                  <a:cubicBezTo>
                    <a:pt x="46" y="41"/>
                    <a:pt x="19" y="12"/>
                    <a:pt x="10" y="37"/>
                  </a:cubicBezTo>
                  <a:close/>
                </a:path>
              </a:pathLst>
            </a:custGeom>
            <a:solidFill>
              <a:srgbClr val="F3CD60"/>
            </a:solidFill>
            <a:ln w="9525">
              <a:noFill/>
            </a:ln>
          </p:spPr>
          <p:txBody>
            <a:bodyPr/>
            <a:p>
              <a:endParaRPr lang="zh-CN" altLang="en-US"/>
            </a:p>
          </p:txBody>
        </p:sp>
        <p:sp>
          <p:nvSpPr>
            <p:cNvPr id="23629" name="Freeform 65"/>
            <p:cNvSpPr/>
            <p:nvPr/>
          </p:nvSpPr>
          <p:spPr>
            <a:xfrm>
              <a:off x="2984500" y="1827213"/>
              <a:ext cx="479425" cy="687388"/>
            </a:xfrm>
            <a:custGeom>
              <a:avLst/>
              <a:gdLst/>
              <a:ahLst/>
              <a:cxnLst>
                <a:cxn ang="0">
                  <a:pos x="210570" y="86393"/>
                </a:cxn>
                <a:cxn ang="0">
                  <a:pos x="206810" y="137101"/>
                </a:cxn>
                <a:cxn ang="0">
                  <a:pos x="251933" y="125833"/>
                </a:cxn>
                <a:cxn ang="0">
                  <a:pos x="302695" y="107052"/>
                </a:cxn>
                <a:cxn ang="0">
                  <a:pos x="423022" y="189689"/>
                </a:cxn>
                <a:cxn ang="0">
                  <a:pos x="479425" y="180298"/>
                </a:cxn>
                <a:cxn ang="0">
                  <a:pos x="434302" y="225373"/>
                </a:cxn>
                <a:cxn ang="0">
                  <a:pos x="383540" y="366231"/>
                </a:cxn>
                <a:cxn ang="0">
                  <a:pos x="291415" y="385012"/>
                </a:cxn>
                <a:cxn ang="0">
                  <a:pos x="261333" y="433843"/>
                </a:cxn>
                <a:cxn ang="0">
                  <a:pos x="315856" y="433843"/>
                </a:cxn>
                <a:cxn ang="0">
                  <a:pos x="362858" y="426330"/>
                </a:cxn>
                <a:cxn ang="0">
                  <a:pos x="353458" y="484552"/>
                </a:cxn>
                <a:cxn ang="0">
                  <a:pos x="327137" y="514601"/>
                </a:cxn>
                <a:cxn ang="0">
                  <a:pos x="377899" y="518358"/>
                </a:cxn>
                <a:cxn ang="0">
                  <a:pos x="297055" y="664850"/>
                </a:cxn>
                <a:cxn ang="0">
                  <a:pos x="240652" y="640435"/>
                </a:cxn>
                <a:cxn ang="0">
                  <a:pos x="242532" y="576579"/>
                </a:cxn>
                <a:cxn ang="0">
                  <a:pos x="214331" y="446990"/>
                </a:cxn>
                <a:cxn ang="0">
                  <a:pos x="204930" y="283594"/>
                </a:cxn>
                <a:cxn ang="0">
                  <a:pos x="90244" y="231007"/>
                </a:cxn>
                <a:cxn ang="0">
                  <a:pos x="28201" y="148370"/>
                </a:cxn>
                <a:cxn ang="0">
                  <a:pos x="15040" y="84514"/>
                </a:cxn>
                <a:cxn ang="0">
                  <a:pos x="189889" y="13146"/>
                </a:cxn>
                <a:cxn ang="0">
                  <a:pos x="225611" y="41318"/>
                </a:cxn>
                <a:cxn ang="0">
                  <a:pos x="225611" y="56343"/>
                </a:cxn>
                <a:cxn ang="0">
                  <a:pos x="176729" y="84514"/>
                </a:cxn>
                <a:cxn ang="0">
                  <a:pos x="172969" y="86393"/>
                </a:cxn>
                <a:cxn ang="0">
                  <a:pos x="186129" y="80758"/>
                </a:cxn>
                <a:cxn ang="0">
                  <a:pos x="210570" y="86393"/>
                </a:cxn>
              </a:cxnLst>
              <a:pathLst>
                <a:path w="255" h="366">
                  <a:moveTo>
                    <a:pt x="112" y="46"/>
                  </a:moveTo>
                  <a:cubicBezTo>
                    <a:pt x="110" y="55"/>
                    <a:pt x="99" y="64"/>
                    <a:pt x="110" y="73"/>
                  </a:cubicBezTo>
                  <a:cubicBezTo>
                    <a:pt x="119" y="80"/>
                    <a:pt x="126" y="72"/>
                    <a:pt x="134" y="67"/>
                  </a:cubicBezTo>
                  <a:cubicBezTo>
                    <a:pt x="142" y="62"/>
                    <a:pt x="150" y="55"/>
                    <a:pt x="161" y="57"/>
                  </a:cubicBezTo>
                  <a:cubicBezTo>
                    <a:pt x="156" y="129"/>
                    <a:pt x="156" y="129"/>
                    <a:pt x="225" y="101"/>
                  </a:cubicBezTo>
                  <a:cubicBezTo>
                    <a:pt x="234" y="98"/>
                    <a:pt x="242" y="89"/>
                    <a:pt x="255" y="96"/>
                  </a:cubicBezTo>
                  <a:cubicBezTo>
                    <a:pt x="253" y="110"/>
                    <a:pt x="241" y="116"/>
                    <a:pt x="231" y="120"/>
                  </a:cubicBezTo>
                  <a:cubicBezTo>
                    <a:pt x="173" y="139"/>
                    <a:pt x="170" y="144"/>
                    <a:pt x="204" y="195"/>
                  </a:cubicBezTo>
                  <a:cubicBezTo>
                    <a:pt x="186" y="195"/>
                    <a:pt x="169" y="195"/>
                    <a:pt x="155" y="205"/>
                  </a:cubicBezTo>
                  <a:cubicBezTo>
                    <a:pt x="145" y="212"/>
                    <a:pt x="131" y="218"/>
                    <a:pt x="139" y="231"/>
                  </a:cubicBezTo>
                  <a:cubicBezTo>
                    <a:pt x="146" y="244"/>
                    <a:pt x="160" y="240"/>
                    <a:pt x="168" y="231"/>
                  </a:cubicBezTo>
                  <a:cubicBezTo>
                    <a:pt x="176" y="222"/>
                    <a:pt x="184" y="216"/>
                    <a:pt x="193" y="227"/>
                  </a:cubicBezTo>
                  <a:cubicBezTo>
                    <a:pt x="201" y="237"/>
                    <a:pt x="198" y="249"/>
                    <a:pt x="188" y="258"/>
                  </a:cubicBezTo>
                  <a:cubicBezTo>
                    <a:pt x="182" y="263"/>
                    <a:pt x="166" y="259"/>
                    <a:pt x="174" y="274"/>
                  </a:cubicBezTo>
                  <a:cubicBezTo>
                    <a:pt x="182" y="290"/>
                    <a:pt x="191" y="264"/>
                    <a:pt x="201" y="276"/>
                  </a:cubicBezTo>
                  <a:cubicBezTo>
                    <a:pt x="199" y="307"/>
                    <a:pt x="159" y="321"/>
                    <a:pt x="158" y="354"/>
                  </a:cubicBezTo>
                  <a:cubicBezTo>
                    <a:pt x="141" y="366"/>
                    <a:pt x="133" y="357"/>
                    <a:pt x="128" y="341"/>
                  </a:cubicBezTo>
                  <a:cubicBezTo>
                    <a:pt x="125" y="329"/>
                    <a:pt x="125" y="317"/>
                    <a:pt x="129" y="307"/>
                  </a:cubicBezTo>
                  <a:cubicBezTo>
                    <a:pt x="141" y="279"/>
                    <a:pt x="133" y="260"/>
                    <a:pt x="114" y="238"/>
                  </a:cubicBezTo>
                  <a:cubicBezTo>
                    <a:pt x="90" y="213"/>
                    <a:pt x="88" y="181"/>
                    <a:pt x="109" y="151"/>
                  </a:cubicBezTo>
                  <a:cubicBezTo>
                    <a:pt x="77" y="161"/>
                    <a:pt x="56" y="153"/>
                    <a:pt x="48" y="123"/>
                  </a:cubicBezTo>
                  <a:cubicBezTo>
                    <a:pt x="42" y="103"/>
                    <a:pt x="32" y="89"/>
                    <a:pt x="15" y="79"/>
                  </a:cubicBezTo>
                  <a:cubicBezTo>
                    <a:pt x="0" y="70"/>
                    <a:pt x="0" y="59"/>
                    <a:pt x="8" y="45"/>
                  </a:cubicBezTo>
                  <a:cubicBezTo>
                    <a:pt x="43" y="44"/>
                    <a:pt x="72" y="26"/>
                    <a:pt x="101" y="7"/>
                  </a:cubicBezTo>
                  <a:cubicBezTo>
                    <a:pt x="110" y="1"/>
                    <a:pt x="127" y="0"/>
                    <a:pt x="120" y="22"/>
                  </a:cubicBezTo>
                  <a:cubicBezTo>
                    <a:pt x="120" y="25"/>
                    <a:pt x="120" y="27"/>
                    <a:pt x="120" y="30"/>
                  </a:cubicBezTo>
                  <a:cubicBezTo>
                    <a:pt x="113" y="38"/>
                    <a:pt x="101" y="37"/>
                    <a:pt x="94" y="45"/>
                  </a:cubicBezTo>
                  <a:cubicBezTo>
                    <a:pt x="89" y="46"/>
                    <a:pt x="93" y="51"/>
                    <a:pt x="92" y="46"/>
                  </a:cubicBezTo>
                  <a:cubicBezTo>
                    <a:pt x="92" y="46"/>
                    <a:pt x="96" y="44"/>
                    <a:pt x="99" y="43"/>
                  </a:cubicBezTo>
                  <a:cubicBezTo>
                    <a:pt x="104" y="41"/>
                    <a:pt x="108" y="42"/>
                    <a:pt x="112" y="46"/>
                  </a:cubicBezTo>
                  <a:close/>
                </a:path>
              </a:pathLst>
            </a:custGeom>
            <a:solidFill>
              <a:srgbClr val="E39E4C"/>
            </a:solidFill>
            <a:ln w="9525">
              <a:noFill/>
            </a:ln>
          </p:spPr>
          <p:txBody>
            <a:bodyPr/>
            <a:p>
              <a:endParaRPr lang="zh-CN" altLang="en-US"/>
            </a:p>
          </p:txBody>
        </p:sp>
        <p:sp>
          <p:nvSpPr>
            <p:cNvPr id="23630" name="Freeform 66"/>
            <p:cNvSpPr/>
            <p:nvPr/>
          </p:nvSpPr>
          <p:spPr>
            <a:xfrm>
              <a:off x="2827338" y="1946275"/>
              <a:ext cx="490538" cy="657225"/>
            </a:xfrm>
            <a:custGeom>
              <a:avLst/>
              <a:gdLst/>
              <a:ahLst/>
              <a:cxnLst>
                <a:cxn ang="0">
                  <a:pos x="193583" y="9415"/>
                </a:cxn>
                <a:cxn ang="0">
                  <a:pos x="263123" y="116756"/>
                </a:cxn>
                <a:cxn ang="0">
                  <a:pos x="349578" y="148770"/>
                </a:cxn>
                <a:cxn ang="0">
                  <a:pos x="390926" y="148770"/>
                </a:cxn>
                <a:cxn ang="0">
                  <a:pos x="377770" y="184550"/>
                </a:cxn>
                <a:cxn ang="0">
                  <a:pos x="381529" y="314488"/>
                </a:cxn>
                <a:cxn ang="0">
                  <a:pos x="415359" y="463258"/>
                </a:cxn>
                <a:cxn ang="0">
                  <a:pos x="452948" y="546118"/>
                </a:cxn>
                <a:cxn ang="0">
                  <a:pos x="484899" y="583781"/>
                </a:cxn>
                <a:cxn ang="0">
                  <a:pos x="454828" y="589431"/>
                </a:cxn>
                <a:cxn ang="0">
                  <a:pos x="413480" y="623328"/>
                </a:cxn>
                <a:cxn ang="0">
                  <a:pos x="357096" y="653458"/>
                </a:cxn>
                <a:cxn ang="0">
                  <a:pos x="306351" y="621444"/>
                </a:cxn>
                <a:cxn ang="0">
                  <a:pos x="296954" y="527286"/>
                </a:cxn>
                <a:cxn ang="0">
                  <a:pos x="304471" y="455726"/>
                </a:cxn>
                <a:cxn ang="0">
                  <a:pos x="182307" y="180783"/>
                </a:cxn>
                <a:cxn ang="0">
                  <a:pos x="69539" y="173251"/>
                </a:cxn>
                <a:cxn ang="0">
                  <a:pos x="18794" y="180783"/>
                </a:cxn>
                <a:cxn ang="0">
                  <a:pos x="11276" y="120522"/>
                </a:cxn>
                <a:cxn ang="0">
                  <a:pos x="15035" y="48962"/>
                </a:cxn>
                <a:cxn ang="0">
                  <a:pos x="133441" y="3766"/>
                </a:cxn>
                <a:cxn ang="0">
                  <a:pos x="193583" y="9415"/>
                </a:cxn>
              </a:cxnLst>
              <a:pathLst>
                <a:path w="261" h="349">
                  <a:moveTo>
                    <a:pt x="103" y="5"/>
                  </a:moveTo>
                  <a:cubicBezTo>
                    <a:pt x="120" y="20"/>
                    <a:pt x="144" y="29"/>
                    <a:pt x="140" y="62"/>
                  </a:cubicBezTo>
                  <a:cubicBezTo>
                    <a:pt x="139" y="72"/>
                    <a:pt x="162" y="99"/>
                    <a:pt x="186" y="79"/>
                  </a:cubicBezTo>
                  <a:cubicBezTo>
                    <a:pt x="195" y="72"/>
                    <a:pt x="200" y="70"/>
                    <a:pt x="208" y="79"/>
                  </a:cubicBezTo>
                  <a:cubicBezTo>
                    <a:pt x="219" y="92"/>
                    <a:pt x="207" y="92"/>
                    <a:pt x="201" y="98"/>
                  </a:cubicBezTo>
                  <a:cubicBezTo>
                    <a:pt x="173" y="121"/>
                    <a:pt x="185" y="150"/>
                    <a:pt x="203" y="167"/>
                  </a:cubicBezTo>
                  <a:cubicBezTo>
                    <a:pt x="228" y="192"/>
                    <a:pt x="240" y="211"/>
                    <a:pt x="221" y="246"/>
                  </a:cubicBezTo>
                  <a:cubicBezTo>
                    <a:pt x="215" y="258"/>
                    <a:pt x="205" y="289"/>
                    <a:pt x="241" y="290"/>
                  </a:cubicBezTo>
                  <a:cubicBezTo>
                    <a:pt x="246" y="299"/>
                    <a:pt x="261" y="298"/>
                    <a:pt x="258" y="310"/>
                  </a:cubicBezTo>
                  <a:cubicBezTo>
                    <a:pt x="258" y="312"/>
                    <a:pt x="248" y="312"/>
                    <a:pt x="242" y="313"/>
                  </a:cubicBezTo>
                  <a:cubicBezTo>
                    <a:pt x="226" y="309"/>
                    <a:pt x="223" y="321"/>
                    <a:pt x="220" y="331"/>
                  </a:cubicBezTo>
                  <a:cubicBezTo>
                    <a:pt x="215" y="347"/>
                    <a:pt x="204" y="349"/>
                    <a:pt x="190" y="347"/>
                  </a:cubicBezTo>
                  <a:cubicBezTo>
                    <a:pt x="179" y="344"/>
                    <a:pt x="170" y="339"/>
                    <a:pt x="163" y="330"/>
                  </a:cubicBezTo>
                  <a:cubicBezTo>
                    <a:pt x="162" y="313"/>
                    <a:pt x="168" y="296"/>
                    <a:pt x="158" y="280"/>
                  </a:cubicBezTo>
                  <a:cubicBezTo>
                    <a:pt x="156" y="267"/>
                    <a:pt x="161" y="254"/>
                    <a:pt x="162" y="242"/>
                  </a:cubicBezTo>
                  <a:cubicBezTo>
                    <a:pt x="175" y="178"/>
                    <a:pt x="141" y="134"/>
                    <a:pt x="97" y="96"/>
                  </a:cubicBezTo>
                  <a:cubicBezTo>
                    <a:pt x="79" y="80"/>
                    <a:pt x="59" y="76"/>
                    <a:pt x="37" y="92"/>
                  </a:cubicBezTo>
                  <a:cubicBezTo>
                    <a:pt x="30" y="98"/>
                    <a:pt x="20" y="106"/>
                    <a:pt x="10" y="96"/>
                  </a:cubicBezTo>
                  <a:cubicBezTo>
                    <a:pt x="0" y="87"/>
                    <a:pt x="0" y="74"/>
                    <a:pt x="6" y="64"/>
                  </a:cubicBezTo>
                  <a:cubicBezTo>
                    <a:pt x="14" y="51"/>
                    <a:pt x="19" y="40"/>
                    <a:pt x="8" y="26"/>
                  </a:cubicBezTo>
                  <a:cubicBezTo>
                    <a:pt x="23" y="2"/>
                    <a:pt x="46" y="0"/>
                    <a:pt x="71" y="2"/>
                  </a:cubicBezTo>
                  <a:cubicBezTo>
                    <a:pt x="81" y="3"/>
                    <a:pt x="91" y="14"/>
                    <a:pt x="103" y="5"/>
                  </a:cubicBezTo>
                  <a:close/>
                </a:path>
              </a:pathLst>
            </a:custGeom>
            <a:solidFill>
              <a:srgbClr val="DB7742"/>
            </a:solidFill>
            <a:ln w="9525">
              <a:noFill/>
            </a:ln>
          </p:spPr>
          <p:txBody>
            <a:bodyPr/>
            <a:p>
              <a:endParaRPr lang="zh-CN" altLang="en-US"/>
            </a:p>
          </p:txBody>
        </p:sp>
        <p:sp>
          <p:nvSpPr>
            <p:cNvPr id="23631" name="Freeform 67"/>
            <p:cNvSpPr/>
            <p:nvPr/>
          </p:nvSpPr>
          <p:spPr>
            <a:xfrm>
              <a:off x="2943225" y="1657350"/>
              <a:ext cx="288925" cy="255588"/>
            </a:xfrm>
            <a:custGeom>
              <a:avLst/>
              <a:gdLst/>
              <a:ahLst/>
              <a:cxnLst>
                <a:cxn ang="0">
                  <a:pos x="266411" y="210484"/>
                </a:cxn>
                <a:cxn ang="0">
                  <a:pos x="210127" y="204846"/>
                </a:cxn>
                <a:cxn ang="0">
                  <a:pos x="63788" y="255588"/>
                </a:cxn>
                <a:cxn ang="0">
                  <a:pos x="45027" y="157863"/>
                </a:cxn>
                <a:cxn ang="0">
                  <a:pos x="91930" y="80810"/>
                </a:cxn>
                <a:cxn ang="0">
                  <a:pos x="93806" y="37586"/>
                </a:cxn>
                <a:cxn ang="0">
                  <a:pos x="144462" y="0"/>
                </a:cxn>
                <a:cxn ang="0">
                  <a:pos x="121948" y="86448"/>
                </a:cxn>
                <a:cxn ang="0">
                  <a:pos x="266411" y="124035"/>
                </a:cxn>
                <a:cxn ang="0">
                  <a:pos x="266411" y="210484"/>
                </a:cxn>
              </a:cxnLst>
              <a:pathLst>
                <a:path w="154" h="136">
                  <a:moveTo>
                    <a:pt x="142" y="112"/>
                  </a:moveTo>
                  <a:cubicBezTo>
                    <a:pt x="135" y="90"/>
                    <a:pt x="122" y="107"/>
                    <a:pt x="112" y="109"/>
                  </a:cubicBezTo>
                  <a:cubicBezTo>
                    <a:pt x="106" y="111"/>
                    <a:pt x="38" y="136"/>
                    <a:pt x="34" y="136"/>
                  </a:cubicBezTo>
                  <a:cubicBezTo>
                    <a:pt x="9" y="131"/>
                    <a:pt x="0" y="101"/>
                    <a:pt x="24" y="84"/>
                  </a:cubicBezTo>
                  <a:cubicBezTo>
                    <a:pt x="39" y="72"/>
                    <a:pt x="41" y="56"/>
                    <a:pt x="49" y="43"/>
                  </a:cubicBezTo>
                  <a:cubicBezTo>
                    <a:pt x="49" y="35"/>
                    <a:pt x="49" y="28"/>
                    <a:pt x="50" y="20"/>
                  </a:cubicBezTo>
                  <a:cubicBezTo>
                    <a:pt x="58" y="14"/>
                    <a:pt x="67" y="8"/>
                    <a:pt x="77" y="0"/>
                  </a:cubicBezTo>
                  <a:cubicBezTo>
                    <a:pt x="79" y="20"/>
                    <a:pt x="47" y="37"/>
                    <a:pt x="65" y="46"/>
                  </a:cubicBezTo>
                  <a:cubicBezTo>
                    <a:pt x="87" y="58"/>
                    <a:pt x="109" y="90"/>
                    <a:pt x="142" y="66"/>
                  </a:cubicBezTo>
                  <a:cubicBezTo>
                    <a:pt x="154" y="82"/>
                    <a:pt x="154" y="97"/>
                    <a:pt x="142" y="112"/>
                  </a:cubicBezTo>
                  <a:close/>
                </a:path>
              </a:pathLst>
            </a:custGeom>
            <a:solidFill>
              <a:srgbClr val="EFB248"/>
            </a:solidFill>
            <a:ln w="9525">
              <a:noFill/>
            </a:ln>
          </p:spPr>
          <p:txBody>
            <a:bodyPr/>
            <a:p>
              <a:endParaRPr lang="zh-CN" altLang="en-US"/>
            </a:p>
          </p:txBody>
        </p:sp>
        <p:sp>
          <p:nvSpPr>
            <p:cNvPr id="23632" name="Freeform 68"/>
            <p:cNvSpPr/>
            <p:nvPr/>
          </p:nvSpPr>
          <p:spPr>
            <a:xfrm>
              <a:off x="3175000" y="2506663"/>
              <a:ext cx="207963" cy="144463"/>
            </a:xfrm>
            <a:custGeom>
              <a:avLst/>
              <a:gdLst/>
              <a:ahLst/>
              <a:cxnLst>
                <a:cxn ang="0">
                  <a:pos x="5671" y="86302"/>
                </a:cxn>
                <a:cxn ang="0">
                  <a:pos x="54826" y="46903"/>
                </a:cxn>
                <a:cxn ang="0">
                  <a:pos x="107762" y="28142"/>
                </a:cxn>
                <a:cxn ang="0">
                  <a:pos x="132340" y="84426"/>
                </a:cxn>
                <a:cxn ang="0">
                  <a:pos x="207963" y="144463"/>
                </a:cxn>
                <a:cxn ang="0">
                  <a:pos x="122887" y="129453"/>
                </a:cxn>
                <a:cxn ang="0">
                  <a:pos x="5671" y="101311"/>
                </a:cxn>
                <a:cxn ang="0">
                  <a:pos x="3781" y="101311"/>
                </a:cxn>
                <a:cxn ang="0">
                  <a:pos x="1890" y="91931"/>
                </a:cxn>
                <a:cxn ang="0">
                  <a:pos x="5671" y="86302"/>
                </a:cxn>
              </a:cxnLst>
              <a:pathLst>
                <a:path w="110" h="77">
                  <a:moveTo>
                    <a:pt x="3" y="46"/>
                  </a:moveTo>
                  <a:cubicBezTo>
                    <a:pt x="19" y="49"/>
                    <a:pt x="24" y="38"/>
                    <a:pt x="29" y="25"/>
                  </a:cubicBezTo>
                  <a:cubicBezTo>
                    <a:pt x="34" y="13"/>
                    <a:pt x="41" y="0"/>
                    <a:pt x="57" y="15"/>
                  </a:cubicBezTo>
                  <a:cubicBezTo>
                    <a:pt x="30" y="38"/>
                    <a:pt x="57" y="41"/>
                    <a:pt x="70" y="45"/>
                  </a:cubicBezTo>
                  <a:cubicBezTo>
                    <a:pt x="87" y="51"/>
                    <a:pt x="108" y="51"/>
                    <a:pt x="110" y="77"/>
                  </a:cubicBezTo>
                  <a:cubicBezTo>
                    <a:pt x="95" y="74"/>
                    <a:pt x="80" y="72"/>
                    <a:pt x="65" y="69"/>
                  </a:cubicBezTo>
                  <a:cubicBezTo>
                    <a:pt x="45" y="59"/>
                    <a:pt x="25" y="53"/>
                    <a:pt x="3" y="54"/>
                  </a:cubicBezTo>
                  <a:cubicBezTo>
                    <a:pt x="2" y="54"/>
                    <a:pt x="2" y="54"/>
                    <a:pt x="2" y="54"/>
                  </a:cubicBezTo>
                  <a:cubicBezTo>
                    <a:pt x="1" y="52"/>
                    <a:pt x="0" y="50"/>
                    <a:pt x="1" y="49"/>
                  </a:cubicBezTo>
                  <a:cubicBezTo>
                    <a:pt x="2" y="47"/>
                    <a:pt x="2" y="46"/>
                    <a:pt x="3" y="46"/>
                  </a:cubicBezTo>
                  <a:close/>
                </a:path>
              </a:pathLst>
            </a:custGeom>
            <a:solidFill>
              <a:srgbClr val="E29E4B"/>
            </a:solidFill>
            <a:ln w="9525">
              <a:noFill/>
            </a:ln>
          </p:spPr>
          <p:txBody>
            <a:bodyPr/>
            <a:p>
              <a:endParaRPr lang="zh-CN" altLang="en-US"/>
            </a:p>
          </p:txBody>
        </p:sp>
        <p:sp>
          <p:nvSpPr>
            <p:cNvPr id="23633" name="Freeform 69"/>
            <p:cNvSpPr/>
            <p:nvPr/>
          </p:nvSpPr>
          <p:spPr>
            <a:xfrm>
              <a:off x="3122613" y="1881188"/>
              <a:ext cx="87313" cy="63500"/>
            </a:xfrm>
            <a:custGeom>
              <a:avLst/>
              <a:gdLst/>
              <a:ahLst/>
              <a:cxnLst>
                <a:cxn ang="0">
                  <a:pos x="72128" y="31750"/>
                </a:cxn>
                <a:cxn ang="0">
                  <a:pos x="0" y="63500"/>
                </a:cxn>
                <a:cxn ang="0">
                  <a:pos x="87313" y="1867"/>
                </a:cxn>
                <a:cxn ang="0">
                  <a:pos x="72128" y="31750"/>
                </a:cxn>
              </a:cxnLst>
              <a:pathLst>
                <a:path w="46" h="34">
                  <a:moveTo>
                    <a:pt x="38" y="17"/>
                  </a:moveTo>
                  <a:cubicBezTo>
                    <a:pt x="23" y="14"/>
                    <a:pt x="17" y="32"/>
                    <a:pt x="0" y="34"/>
                  </a:cubicBezTo>
                  <a:cubicBezTo>
                    <a:pt x="11" y="13"/>
                    <a:pt x="23" y="0"/>
                    <a:pt x="46" y="1"/>
                  </a:cubicBezTo>
                  <a:cubicBezTo>
                    <a:pt x="46" y="7"/>
                    <a:pt x="45" y="13"/>
                    <a:pt x="38" y="17"/>
                  </a:cubicBezTo>
                  <a:close/>
                </a:path>
              </a:pathLst>
            </a:custGeom>
            <a:solidFill>
              <a:srgbClr val="EFB248"/>
            </a:solidFill>
            <a:ln w="9525">
              <a:noFill/>
            </a:ln>
          </p:spPr>
          <p:txBody>
            <a:bodyPr/>
            <a:p>
              <a:endParaRPr lang="zh-CN" altLang="en-US"/>
            </a:p>
          </p:txBody>
        </p:sp>
        <p:sp>
          <p:nvSpPr>
            <p:cNvPr id="23634" name="Freeform 70"/>
            <p:cNvSpPr/>
            <p:nvPr/>
          </p:nvSpPr>
          <p:spPr>
            <a:xfrm>
              <a:off x="2954338" y="3319463"/>
              <a:ext cx="260350" cy="525463"/>
            </a:xfrm>
            <a:custGeom>
              <a:avLst/>
              <a:gdLst/>
              <a:ahLst/>
              <a:cxnLst>
                <a:cxn ang="0">
                  <a:pos x="99270" y="58176"/>
                </a:cxn>
                <a:cxn ang="0">
                  <a:pos x="134857" y="343427"/>
                </a:cxn>
                <a:cxn ang="0">
                  <a:pos x="177937" y="354687"/>
                </a:cxn>
                <a:cxn ang="0">
                  <a:pos x="260350" y="369700"/>
                </a:cxn>
                <a:cxn ang="0">
                  <a:pos x="239746" y="390343"/>
                </a:cxn>
                <a:cxn ang="0">
                  <a:pos x="181683" y="450396"/>
                </a:cxn>
                <a:cxn ang="0">
                  <a:pos x="174191" y="484176"/>
                </a:cxn>
                <a:cxn ang="0">
                  <a:pos x="170444" y="512326"/>
                </a:cxn>
                <a:cxn ang="0">
                  <a:pos x="149841" y="508573"/>
                </a:cxn>
                <a:cxn ang="0">
                  <a:pos x="114254" y="416617"/>
                </a:cxn>
                <a:cxn ang="0">
                  <a:pos x="41206" y="255224"/>
                </a:cxn>
                <a:cxn ang="0">
                  <a:pos x="16857" y="133242"/>
                </a:cxn>
                <a:cxn ang="0">
                  <a:pos x="0" y="110722"/>
                </a:cxn>
                <a:cxn ang="0">
                  <a:pos x="41206" y="56299"/>
                </a:cxn>
                <a:cxn ang="0">
                  <a:pos x="58063" y="1876"/>
                </a:cxn>
                <a:cxn ang="0">
                  <a:pos x="99270" y="58176"/>
                </a:cxn>
              </a:cxnLst>
              <a:pathLst>
                <a:path w="139" h="280">
                  <a:moveTo>
                    <a:pt x="53" y="31"/>
                  </a:moveTo>
                  <a:cubicBezTo>
                    <a:pt x="44" y="84"/>
                    <a:pt x="60" y="133"/>
                    <a:pt x="72" y="183"/>
                  </a:cubicBezTo>
                  <a:cubicBezTo>
                    <a:pt x="74" y="194"/>
                    <a:pt x="87" y="189"/>
                    <a:pt x="95" y="189"/>
                  </a:cubicBezTo>
                  <a:cubicBezTo>
                    <a:pt x="110" y="190"/>
                    <a:pt x="126" y="183"/>
                    <a:pt x="139" y="197"/>
                  </a:cubicBezTo>
                  <a:cubicBezTo>
                    <a:pt x="137" y="203"/>
                    <a:pt x="134" y="207"/>
                    <a:pt x="128" y="208"/>
                  </a:cubicBezTo>
                  <a:cubicBezTo>
                    <a:pt x="106" y="207"/>
                    <a:pt x="85" y="207"/>
                    <a:pt x="97" y="240"/>
                  </a:cubicBezTo>
                  <a:cubicBezTo>
                    <a:pt x="100" y="246"/>
                    <a:pt x="98" y="253"/>
                    <a:pt x="93" y="258"/>
                  </a:cubicBezTo>
                  <a:cubicBezTo>
                    <a:pt x="92" y="263"/>
                    <a:pt x="93" y="269"/>
                    <a:pt x="91" y="273"/>
                  </a:cubicBezTo>
                  <a:cubicBezTo>
                    <a:pt x="86" y="280"/>
                    <a:pt x="81" y="274"/>
                    <a:pt x="80" y="271"/>
                  </a:cubicBezTo>
                  <a:cubicBezTo>
                    <a:pt x="77" y="253"/>
                    <a:pt x="58" y="241"/>
                    <a:pt x="61" y="222"/>
                  </a:cubicBezTo>
                  <a:cubicBezTo>
                    <a:pt x="55" y="190"/>
                    <a:pt x="47" y="160"/>
                    <a:pt x="22" y="136"/>
                  </a:cubicBezTo>
                  <a:cubicBezTo>
                    <a:pt x="5" y="117"/>
                    <a:pt x="31" y="89"/>
                    <a:pt x="9" y="71"/>
                  </a:cubicBezTo>
                  <a:cubicBezTo>
                    <a:pt x="4" y="68"/>
                    <a:pt x="1" y="64"/>
                    <a:pt x="0" y="59"/>
                  </a:cubicBezTo>
                  <a:cubicBezTo>
                    <a:pt x="6" y="48"/>
                    <a:pt x="22" y="46"/>
                    <a:pt x="22" y="30"/>
                  </a:cubicBezTo>
                  <a:cubicBezTo>
                    <a:pt x="23" y="19"/>
                    <a:pt x="18" y="1"/>
                    <a:pt x="31" y="1"/>
                  </a:cubicBezTo>
                  <a:cubicBezTo>
                    <a:pt x="47" y="0"/>
                    <a:pt x="50" y="18"/>
                    <a:pt x="53" y="31"/>
                  </a:cubicBezTo>
                  <a:close/>
                </a:path>
              </a:pathLst>
            </a:custGeom>
            <a:solidFill>
              <a:srgbClr val="5B7E6A"/>
            </a:solidFill>
            <a:ln w="9525">
              <a:noFill/>
            </a:ln>
          </p:spPr>
          <p:txBody>
            <a:bodyPr/>
            <a:p>
              <a:endParaRPr lang="zh-CN" altLang="en-US"/>
            </a:p>
          </p:txBody>
        </p:sp>
        <p:sp>
          <p:nvSpPr>
            <p:cNvPr id="23635" name="Freeform 73"/>
            <p:cNvSpPr/>
            <p:nvPr/>
          </p:nvSpPr>
          <p:spPr>
            <a:xfrm>
              <a:off x="2049463" y="1889125"/>
              <a:ext cx="282575" cy="153988"/>
            </a:xfrm>
            <a:custGeom>
              <a:avLst/>
              <a:gdLst/>
              <a:ahLst/>
              <a:cxnLst>
                <a:cxn ang="0">
                  <a:pos x="275039" y="138964"/>
                </a:cxn>
                <a:cxn ang="0">
                  <a:pos x="71585" y="153988"/>
                </a:cxn>
                <a:cxn ang="0">
                  <a:pos x="0" y="110796"/>
                </a:cxn>
                <a:cxn ang="0">
                  <a:pos x="48979" y="65726"/>
                </a:cxn>
                <a:cxn ang="0">
                  <a:pos x="259969" y="82627"/>
                </a:cxn>
                <a:cxn ang="0">
                  <a:pos x="275039" y="138964"/>
                </a:cxn>
              </a:cxnLst>
              <a:pathLst>
                <a:path w="150" h="82">
                  <a:moveTo>
                    <a:pt x="146" y="74"/>
                  </a:moveTo>
                  <a:cubicBezTo>
                    <a:pt x="111" y="78"/>
                    <a:pt x="73" y="66"/>
                    <a:pt x="38" y="82"/>
                  </a:cubicBezTo>
                  <a:cubicBezTo>
                    <a:pt x="22" y="79"/>
                    <a:pt x="8" y="74"/>
                    <a:pt x="0" y="59"/>
                  </a:cubicBezTo>
                  <a:cubicBezTo>
                    <a:pt x="17" y="61"/>
                    <a:pt x="17" y="43"/>
                    <a:pt x="26" y="35"/>
                  </a:cubicBezTo>
                  <a:cubicBezTo>
                    <a:pt x="68" y="0"/>
                    <a:pt x="101" y="38"/>
                    <a:pt x="138" y="44"/>
                  </a:cubicBezTo>
                  <a:cubicBezTo>
                    <a:pt x="150" y="51"/>
                    <a:pt x="150" y="62"/>
                    <a:pt x="146" y="74"/>
                  </a:cubicBezTo>
                  <a:close/>
                </a:path>
              </a:pathLst>
            </a:custGeom>
            <a:solidFill>
              <a:srgbClr val="F2B849"/>
            </a:solidFill>
            <a:ln w="9525">
              <a:noFill/>
            </a:ln>
          </p:spPr>
          <p:txBody>
            <a:bodyPr/>
            <a:p>
              <a:endParaRPr lang="zh-CN" altLang="en-US"/>
            </a:p>
          </p:txBody>
        </p:sp>
        <p:sp>
          <p:nvSpPr>
            <p:cNvPr id="23636" name="Freeform 75"/>
            <p:cNvSpPr/>
            <p:nvPr/>
          </p:nvSpPr>
          <p:spPr>
            <a:xfrm>
              <a:off x="2654300" y="1738313"/>
              <a:ext cx="392113" cy="287338"/>
            </a:xfrm>
            <a:custGeom>
              <a:avLst/>
              <a:gdLst/>
              <a:ahLst/>
              <a:cxnLst>
                <a:cxn ang="0">
                  <a:pos x="380802" y="0"/>
                </a:cxn>
                <a:cxn ang="0">
                  <a:pos x="392113" y="88267"/>
                </a:cxn>
                <a:cxn ang="0">
                  <a:pos x="335558" y="86389"/>
                </a:cxn>
                <a:cxn ang="0">
                  <a:pos x="352524" y="174656"/>
                </a:cxn>
                <a:cxn ang="0">
                  <a:pos x="367605" y="217851"/>
                </a:cxn>
                <a:cxn ang="0">
                  <a:pos x="192286" y="261045"/>
                </a:cxn>
                <a:cxn ang="0">
                  <a:pos x="101798" y="264801"/>
                </a:cxn>
                <a:cxn ang="0">
                  <a:pos x="41473" y="229119"/>
                </a:cxn>
                <a:cxn ang="0">
                  <a:pos x="16966" y="174656"/>
                </a:cxn>
                <a:cxn ang="0">
                  <a:pos x="167779" y="123949"/>
                </a:cxn>
                <a:cxn ang="0">
                  <a:pos x="290314" y="172778"/>
                </a:cxn>
                <a:cxn ang="0">
                  <a:pos x="380802" y="0"/>
                </a:cxn>
              </a:cxnLst>
              <a:pathLst>
                <a:path w="208" h="153">
                  <a:moveTo>
                    <a:pt x="202" y="0"/>
                  </a:moveTo>
                  <a:cubicBezTo>
                    <a:pt x="204" y="16"/>
                    <a:pt x="206" y="32"/>
                    <a:pt x="208" y="47"/>
                  </a:cubicBezTo>
                  <a:cubicBezTo>
                    <a:pt x="196" y="57"/>
                    <a:pt x="188" y="20"/>
                    <a:pt x="178" y="46"/>
                  </a:cubicBezTo>
                  <a:cubicBezTo>
                    <a:pt x="171" y="62"/>
                    <a:pt x="159" y="82"/>
                    <a:pt x="187" y="93"/>
                  </a:cubicBezTo>
                  <a:cubicBezTo>
                    <a:pt x="190" y="100"/>
                    <a:pt x="175" y="114"/>
                    <a:pt x="195" y="116"/>
                  </a:cubicBezTo>
                  <a:cubicBezTo>
                    <a:pt x="166" y="134"/>
                    <a:pt x="128" y="110"/>
                    <a:pt x="102" y="139"/>
                  </a:cubicBezTo>
                  <a:cubicBezTo>
                    <a:pt x="87" y="153"/>
                    <a:pt x="70" y="149"/>
                    <a:pt x="54" y="141"/>
                  </a:cubicBezTo>
                  <a:cubicBezTo>
                    <a:pt x="45" y="132"/>
                    <a:pt x="33" y="127"/>
                    <a:pt x="22" y="122"/>
                  </a:cubicBezTo>
                  <a:cubicBezTo>
                    <a:pt x="11" y="116"/>
                    <a:pt x="0" y="109"/>
                    <a:pt x="9" y="93"/>
                  </a:cubicBezTo>
                  <a:cubicBezTo>
                    <a:pt x="36" y="84"/>
                    <a:pt x="63" y="78"/>
                    <a:pt x="89" y="66"/>
                  </a:cubicBezTo>
                  <a:cubicBezTo>
                    <a:pt x="101" y="61"/>
                    <a:pt x="139" y="58"/>
                    <a:pt x="154" y="92"/>
                  </a:cubicBezTo>
                  <a:cubicBezTo>
                    <a:pt x="156" y="49"/>
                    <a:pt x="176" y="23"/>
                    <a:pt x="202" y="0"/>
                  </a:cubicBezTo>
                  <a:close/>
                </a:path>
              </a:pathLst>
            </a:custGeom>
            <a:solidFill>
              <a:srgbClr val="DF913A"/>
            </a:solidFill>
            <a:ln w="9525">
              <a:noFill/>
            </a:ln>
          </p:spPr>
          <p:txBody>
            <a:bodyPr/>
            <a:p>
              <a:endParaRPr lang="zh-CN" altLang="en-US"/>
            </a:p>
          </p:txBody>
        </p:sp>
        <p:sp>
          <p:nvSpPr>
            <p:cNvPr id="23637" name="Freeform 76"/>
            <p:cNvSpPr/>
            <p:nvPr/>
          </p:nvSpPr>
          <p:spPr>
            <a:xfrm>
              <a:off x="2422525" y="1490663"/>
              <a:ext cx="215900" cy="417513"/>
            </a:xfrm>
            <a:custGeom>
              <a:avLst/>
              <a:gdLst/>
              <a:ahLst/>
              <a:cxnLst>
                <a:cxn ang="0">
                  <a:pos x="152068" y="88392"/>
                </a:cxn>
                <a:cxn ang="0">
                  <a:pos x="148313" y="0"/>
                </a:cxn>
                <a:cxn ang="0">
                  <a:pos x="178352" y="408109"/>
                </a:cxn>
                <a:cxn ang="0">
                  <a:pos x="133294" y="394944"/>
                </a:cxn>
                <a:cxn ang="0">
                  <a:pos x="78850" y="379899"/>
                </a:cxn>
                <a:cxn ang="0">
                  <a:pos x="3754" y="312194"/>
                </a:cxn>
                <a:cxn ang="0">
                  <a:pos x="65708" y="250131"/>
                </a:cxn>
                <a:cxn ang="0">
                  <a:pos x="152068" y="88392"/>
                </a:cxn>
              </a:cxnLst>
              <a:pathLst>
                <a:path w="115" h="222">
                  <a:moveTo>
                    <a:pt x="81" y="47"/>
                  </a:moveTo>
                  <a:cubicBezTo>
                    <a:pt x="90" y="31"/>
                    <a:pt x="60" y="16"/>
                    <a:pt x="79" y="0"/>
                  </a:cubicBezTo>
                  <a:cubicBezTo>
                    <a:pt x="107" y="70"/>
                    <a:pt x="115" y="143"/>
                    <a:pt x="95" y="217"/>
                  </a:cubicBezTo>
                  <a:cubicBezTo>
                    <a:pt x="85" y="222"/>
                    <a:pt x="79" y="212"/>
                    <a:pt x="71" y="210"/>
                  </a:cubicBezTo>
                  <a:cubicBezTo>
                    <a:pt x="61" y="207"/>
                    <a:pt x="52" y="202"/>
                    <a:pt x="42" y="202"/>
                  </a:cubicBezTo>
                  <a:cubicBezTo>
                    <a:pt x="18" y="201"/>
                    <a:pt x="4" y="191"/>
                    <a:pt x="2" y="166"/>
                  </a:cubicBezTo>
                  <a:cubicBezTo>
                    <a:pt x="0" y="139"/>
                    <a:pt x="19" y="138"/>
                    <a:pt x="35" y="133"/>
                  </a:cubicBezTo>
                  <a:cubicBezTo>
                    <a:pt x="83" y="117"/>
                    <a:pt x="95" y="94"/>
                    <a:pt x="81" y="47"/>
                  </a:cubicBezTo>
                  <a:close/>
                </a:path>
              </a:pathLst>
            </a:custGeom>
            <a:solidFill>
              <a:srgbClr val="F0A834"/>
            </a:solidFill>
            <a:ln w="9525">
              <a:noFill/>
            </a:ln>
          </p:spPr>
          <p:txBody>
            <a:bodyPr/>
            <a:p>
              <a:endParaRPr lang="zh-CN" altLang="en-US"/>
            </a:p>
          </p:txBody>
        </p:sp>
        <p:sp>
          <p:nvSpPr>
            <p:cNvPr id="23638" name="Freeform 77"/>
            <p:cNvSpPr/>
            <p:nvPr/>
          </p:nvSpPr>
          <p:spPr>
            <a:xfrm>
              <a:off x="2425700" y="1912938"/>
              <a:ext cx="333375" cy="236538"/>
            </a:xfrm>
            <a:custGeom>
              <a:avLst/>
              <a:gdLst/>
              <a:ahLst/>
              <a:cxnLst>
                <a:cxn ang="0">
                  <a:pos x="246735" y="0"/>
                </a:cxn>
                <a:cxn ang="0">
                  <a:pos x="333375" y="71336"/>
                </a:cxn>
                <a:cxn ang="0">
                  <a:pos x="274987" y="110759"/>
                </a:cxn>
                <a:cxn ang="0">
                  <a:pos x="220366" y="127655"/>
                </a:cxn>
                <a:cxn ang="0">
                  <a:pos x="192114" y="183974"/>
                </a:cxn>
                <a:cxn ang="0">
                  <a:pos x="163862" y="236538"/>
                </a:cxn>
                <a:cxn ang="0">
                  <a:pos x="97940" y="189605"/>
                </a:cxn>
                <a:cxn ang="0">
                  <a:pos x="28252" y="159569"/>
                </a:cxn>
                <a:cxn ang="0">
                  <a:pos x="30135" y="157692"/>
                </a:cxn>
                <a:cxn ang="0">
                  <a:pos x="1883" y="129532"/>
                </a:cxn>
                <a:cxn ang="0">
                  <a:pos x="0" y="114514"/>
                </a:cxn>
                <a:cxn ang="0">
                  <a:pos x="188347" y="33791"/>
                </a:cxn>
                <a:cxn ang="0">
                  <a:pos x="220366" y="13141"/>
                </a:cxn>
                <a:cxn ang="0">
                  <a:pos x="246735" y="0"/>
                </a:cxn>
              </a:cxnLst>
              <a:pathLst>
                <a:path w="177" h="126">
                  <a:moveTo>
                    <a:pt x="131" y="0"/>
                  </a:moveTo>
                  <a:cubicBezTo>
                    <a:pt x="131" y="32"/>
                    <a:pt x="171" y="14"/>
                    <a:pt x="177" y="38"/>
                  </a:cubicBezTo>
                  <a:cubicBezTo>
                    <a:pt x="170" y="49"/>
                    <a:pt x="158" y="54"/>
                    <a:pt x="146" y="59"/>
                  </a:cubicBezTo>
                  <a:cubicBezTo>
                    <a:pt x="137" y="62"/>
                    <a:pt x="127" y="64"/>
                    <a:pt x="117" y="68"/>
                  </a:cubicBezTo>
                  <a:cubicBezTo>
                    <a:pt x="103" y="73"/>
                    <a:pt x="94" y="80"/>
                    <a:pt x="102" y="98"/>
                  </a:cubicBezTo>
                  <a:cubicBezTo>
                    <a:pt x="108" y="110"/>
                    <a:pt x="111" y="126"/>
                    <a:pt x="87" y="126"/>
                  </a:cubicBezTo>
                  <a:cubicBezTo>
                    <a:pt x="76" y="117"/>
                    <a:pt x="68" y="104"/>
                    <a:pt x="52" y="101"/>
                  </a:cubicBezTo>
                  <a:cubicBezTo>
                    <a:pt x="43" y="89"/>
                    <a:pt x="26" y="94"/>
                    <a:pt x="15" y="85"/>
                  </a:cubicBezTo>
                  <a:cubicBezTo>
                    <a:pt x="16" y="84"/>
                    <a:pt x="16" y="84"/>
                    <a:pt x="16" y="84"/>
                  </a:cubicBezTo>
                  <a:cubicBezTo>
                    <a:pt x="8" y="82"/>
                    <a:pt x="3" y="76"/>
                    <a:pt x="1" y="69"/>
                  </a:cubicBezTo>
                  <a:cubicBezTo>
                    <a:pt x="1" y="66"/>
                    <a:pt x="0" y="64"/>
                    <a:pt x="0" y="61"/>
                  </a:cubicBezTo>
                  <a:cubicBezTo>
                    <a:pt x="27" y="34"/>
                    <a:pt x="61" y="20"/>
                    <a:pt x="100" y="18"/>
                  </a:cubicBezTo>
                  <a:cubicBezTo>
                    <a:pt x="108" y="18"/>
                    <a:pt x="119" y="23"/>
                    <a:pt x="117" y="7"/>
                  </a:cubicBezTo>
                  <a:cubicBezTo>
                    <a:pt x="119" y="0"/>
                    <a:pt x="125" y="0"/>
                    <a:pt x="131" y="0"/>
                  </a:cubicBezTo>
                  <a:close/>
                </a:path>
              </a:pathLst>
            </a:custGeom>
            <a:solidFill>
              <a:srgbClr val="BE7E39"/>
            </a:solidFill>
            <a:ln w="9525">
              <a:noFill/>
            </a:ln>
          </p:spPr>
          <p:txBody>
            <a:bodyPr/>
            <a:p>
              <a:endParaRPr lang="zh-CN" altLang="en-US"/>
            </a:p>
          </p:txBody>
        </p:sp>
        <p:sp>
          <p:nvSpPr>
            <p:cNvPr id="23639" name="Freeform 78"/>
            <p:cNvSpPr/>
            <p:nvPr/>
          </p:nvSpPr>
          <p:spPr>
            <a:xfrm>
              <a:off x="2405063" y="1884363"/>
              <a:ext cx="258763" cy="157163"/>
            </a:xfrm>
            <a:custGeom>
              <a:avLst/>
              <a:gdLst/>
              <a:ahLst/>
              <a:cxnLst>
                <a:cxn ang="0">
                  <a:pos x="240012" y="41657"/>
                </a:cxn>
                <a:cxn ang="0">
                  <a:pos x="223136" y="71954"/>
                </a:cxn>
                <a:cxn ang="0">
                  <a:pos x="131256" y="119292"/>
                </a:cxn>
                <a:cxn ang="0">
                  <a:pos x="20626" y="143908"/>
                </a:cxn>
                <a:cxn ang="0">
                  <a:pos x="1875" y="126866"/>
                </a:cxn>
                <a:cxn ang="0">
                  <a:pos x="20626" y="113611"/>
                </a:cxn>
                <a:cxn ang="0">
                  <a:pos x="91879" y="68167"/>
                </a:cxn>
                <a:cxn ang="0">
                  <a:pos x="150007" y="0"/>
                </a:cxn>
                <a:cxn ang="0">
                  <a:pos x="195009" y="13254"/>
                </a:cxn>
                <a:cxn ang="0">
                  <a:pos x="240012" y="41657"/>
                </a:cxn>
              </a:cxnLst>
              <a:pathLst>
                <a:path w="138" h="83">
                  <a:moveTo>
                    <a:pt x="128" y="22"/>
                  </a:moveTo>
                  <a:cubicBezTo>
                    <a:pt x="138" y="35"/>
                    <a:pt x="127" y="34"/>
                    <a:pt x="119" y="38"/>
                  </a:cubicBezTo>
                  <a:cubicBezTo>
                    <a:pt x="103" y="46"/>
                    <a:pt x="75" y="32"/>
                    <a:pt x="70" y="63"/>
                  </a:cubicBezTo>
                  <a:cubicBezTo>
                    <a:pt x="46" y="50"/>
                    <a:pt x="33" y="83"/>
                    <a:pt x="11" y="76"/>
                  </a:cubicBezTo>
                  <a:cubicBezTo>
                    <a:pt x="7" y="73"/>
                    <a:pt x="2" y="70"/>
                    <a:pt x="1" y="67"/>
                  </a:cubicBezTo>
                  <a:cubicBezTo>
                    <a:pt x="0" y="60"/>
                    <a:pt x="7" y="61"/>
                    <a:pt x="11" y="60"/>
                  </a:cubicBezTo>
                  <a:cubicBezTo>
                    <a:pt x="20" y="47"/>
                    <a:pt x="29" y="36"/>
                    <a:pt x="49" y="36"/>
                  </a:cubicBezTo>
                  <a:cubicBezTo>
                    <a:pt x="69" y="36"/>
                    <a:pt x="91" y="30"/>
                    <a:pt x="80" y="0"/>
                  </a:cubicBezTo>
                  <a:cubicBezTo>
                    <a:pt x="88" y="2"/>
                    <a:pt x="96" y="5"/>
                    <a:pt x="104" y="7"/>
                  </a:cubicBezTo>
                  <a:cubicBezTo>
                    <a:pt x="107" y="19"/>
                    <a:pt x="107" y="36"/>
                    <a:pt x="128" y="22"/>
                  </a:cubicBezTo>
                  <a:close/>
                </a:path>
              </a:pathLst>
            </a:custGeom>
            <a:solidFill>
              <a:srgbClr val="DAA253"/>
            </a:solidFill>
            <a:ln w="9525">
              <a:noFill/>
            </a:ln>
          </p:spPr>
          <p:txBody>
            <a:bodyPr/>
            <a:p>
              <a:endParaRPr lang="zh-CN" altLang="en-US"/>
            </a:p>
          </p:txBody>
        </p:sp>
        <p:sp>
          <p:nvSpPr>
            <p:cNvPr id="23640" name="Freeform 79"/>
            <p:cNvSpPr/>
            <p:nvPr/>
          </p:nvSpPr>
          <p:spPr>
            <a:xfrm>
              <a:off x="2411413" y="1476375"/>
              <a:ext cx="146050" cy="219075"/>
            </a:xfrm>
            <a:custGeom>
              <a:avLst/>
              <a:gdLst/>
              <a:ahLst/>
              <a:cxnLst>
                <a:cxn ang="0">
                  <a:pos x="0" y="0"/>
                </a:cxn>
                <a:cxn ang="0">
                  <a:pos x="119835" y="128423"/>
                </a:cxn>
                <a:cxn ang="0">
                  <a:pos x="146050" y="160529"/>
                </a:cxn>
                <a:cxn ang="0">
                  <a:pos x="110473" y="185080"/>
                </a:cxn>
                <a:cxn ang="0">
                  <a:pos x="0" y="0"/>
                </a:cxn>
              </a:cxnLst>
              <a:pathLst>
                <a:path w="78" h="116">
                  <a:moveTo>
                    <a:pt x="0" y="0"/>
                  </a:moveTo>
                  <a:cubicBezTo>
                    <a:pt x="50" y="4"/>
                    <a:pt x="64" y="18"/>
                    <a:pt x="64" y="68"/>
                  </a:cubicBezTo>
                  <a:cubicBezTo>
                    <a:pt x="65" y="77"/>
                    <a:pt x="71" y="81"/>
                    <a:pt x="78" y="85"/>
                  </a:cubicBezTo>
                  <a:cubicBezTo>
                    <a:pt x="75" y="95"/>
                    <a:pt x="72" y="116"/>
                    <a:pt x="59" y="98"/>
                  </a:cubicBezTo>
                  <a:cubicBezTo>
                    <a:pt x="38" y="67"/>
                    <a:pt x="11" y="38"/>
                    <a:pt x="0" y="0"/>
                  </a:cubicBezTo>
                  <a:close/>
                </a:path>
              </a:pathLst>
            </a:custGeom>
            <a:solidFill>
              <a:srgbClr val="F6D568"/>
            </a:solidFill>
            <a:ln w="9525">
              <a:noFill/>
            </a:ln>
          </p:spPr>
          <p:txBody>
            <a:bodyPr/>
            <a:p>
              <a:endParaRPr lang="zh-CN" altLang="en-US"/>
            </a:p>
          </p:txBody>
        </p:sp>
        <p:sp>
          <p:nvSpPr>
            <p:cNvPr id="23641" name="Freeform 85"/>
            <p:cNvSpPr/>
            <p:nvPr/>
          </p:nvSpPr>
          <p:spPr>
            <a:xfrm>
              <a:off x="3152775" y="3841750"/>
              <a:ext cx="112713" cy="158750"/>
            </a:xfrm>
            <a:custGeom>
              <a:avLst/>
              <a:gdLst/>
              <a:ahLst/>
              <a:cxnLst>
                <a:cxn ang="0">
                  <a:pos x="1878" y="20788"/>
                </a:cxn>
                <a:cxn ang="0">
                  <a:pos x="99563" y="51026"/>
                </a:cxn>
                <a:cxn ang="0">
                  <a:pos x="31935" y="158750"/>
                </a:cxn>
                <a:cxn ang="0">
                  <a:pos x="0" y="52916"/>
                </a:cxn>
                <a:cxn ang="0">
                  <a:pos x="1878" y="20788"/>
                </a:cxn>
              </a:cxnLst>
              <a:pathLst>
                <a:path w="60" h="84">
                  <a:moveTo>
                    <a:pt x="1" y="11"/>
                  </a:moveTo>
                  <a:cubicBezTo>
                    <a:pt x="21" y="8"/>
                    <a:pt x="46" y="0"/>
                    <a:pt x="53" y="27"/>
                  </a:cubicBezTo>
                  <a:cubicBezTo>
                    <a:pt x="60" y="55"/>
                    <a:pt x="37" y="70"/>
                    <a:pt x="17" y="84"/>
                  </a:cubicBezTo>
                  <a:cubicBezTo>
                    <a:pt x="4" y="68"/>
                    <a:pt x="10" y="45"/>
                    <a:pt x="0" y="28"/>
                  </a:cubicBezTo>
                  <a:cubicBezTo>
                    <a:pt x="1" y="22"/>
                    <a:pt x="1" y="17"/>
                    <a:pt x="1" y="11"/>
                  </a:cubicBezTo>
                  <a:close/>
                </a:path>
              </a:pathLst>
            </a:custGeom>
            <a:solidFill>
              <a:srgbClr val="F2F2F0"/>
            </a:solidFill>
            <a:ln w="9525">
              <a:noFill/>
            </a:ln>
          </p:spPr>
          <p:txBody>
            <a:bodyPr/>
            <a:p>
              <a:endParaRPr lang="zh-CN" altLang="en-US"/>
            </a:p>
          </p:txBody>
        </p:sp>
        <p:sp>
          <p:nvSpPr>
            <p:cNvPr id="23642" name="Freeform 86"/>
            <p:cNvSpPr/>
            <p:nvPr/>
          </p:nvSpPr>
          <p:spPr>
            <a:xfrm>
              <a:off x="2524125" y="5113338"/>
              <a:ext cx="377825" cy="220663"/>
            </a:xfrm>
            <a:custGeom>
              <a:avLst/>
              <a:gdLst/>
              <a:ahLst/>
              <a:cxnLst>
                <a:cxn ang="0">
                  <a:pos x="95866" y="172042"/>
                </a:cxn>
                <a:cxn ang="0">
                  <a:pos x="80828" y="173912"/>
                </a:cxn>
                <a:cxn ang="0">
                  <a:pos x="13158" y="74801"/>
                </a:cxn>
                <a:cxn ang="0">
                  <a:pos x="78948" y="35530"/>
                </a:cxn>
                <a:cxn ang="0">
                  <a:pos x="342110" y="0"/>
                </a:cxn>
                <a:cxn ang="0">
                  <a:pos x="349629" y="63580"/>
                </a:cxn>
                <a:cxn ang="0">
                  <a:pos x="204890" y="198222"/>
                </a:cxn>
                <a:cxn ang="0">
                  <a:pos x="95866" y="172042"/>
                </a:cxn>
              </a:cxnLst>
              <a:pathLst>
                <a:path w="201" h="118">
                  <a:moveTo>
                    <a:pt x="51" y="92"/>
                  </a:moveTo>
                  <a:cubicBezTo>
                    <a:pt x="49" y="92"/>
                    <a:pt x="46" y="93"/>
                    <a:pt x="43" y="93"/>
                  </a:cubicBezTo>
                  <a:cubicBezTo>
                    <a:pt x="0" y="98"/>
                    <a:pt x="10" y="60"/>
                    <a:pt x="7" y="40"/>
                  </a:cubicBezTo>
                  <a:cubicBezTo>
                    <a:pt x="2" y="13"/>
                    <a:pt x="25" y="22"/>
                    <a:pt x="42" y="19"/>
                  </a:cubicBezTo>
                  <a:cubicBezTo>
                    <a:pt x="89" y="11"/>
                    <a:pt x="135" y="3"/>
                    <a:pt x="182" y="0"/>
                  </a:cubicBezTo>
                  <a:cubicBezTo>
                    <a:pt x="201" y="9"/>
                    <a:pt x="196" y="23"/>
                    <a:pt x="186" y="34"/>
                  </a:cubicBezTo>
                  <a:cubicBezTo>
                    <a:pt x="162" y="60"/>
                    <a:pt x="141" y="88"/>
                    <a:pt x="109" y="106"/>
                  </a:cubicBezTo>
                  <a:cubicBezTo>
                    <a:pt x="86" y="118"/>
                    <a:pt x="73" y="84"/>
                    <a:pt x="51" y="92"/>
                  </a:cubicBezTo>
                  <a:close/>
                </a:path>
              </a:pathLst>
            </a:custGeom>
            <a:solidFill>
              <a:srgbClr val="6CB64D"/>
            </a:solidFill>
            <a:ln w="9525">
              <a:noFill/>
            </a:ln>
          </p:spPr>
          <p:txBody>
            <a:bodyPr/>
            <a:p>
              <a:endParaRPr lang="zh-CN" altLang="en-US"/>
            </a:p>
          </p:txBody>
        </p:sp>
        <p:sp>
          <p:nvSpPr>
            <p:cNvPr id="23643" name="Freeform 87"/>
            <p:cNvSpPr/>
            <p:nvPr/>
          </p:nvSpPr>
          <p:spPr>
            <a:xfrm>
              <a:off x="2519363" y="5072063"/>
              <a:ext cx="511175" cy="511175"/>
            </a:xfrm>
            <a:custGeom>
              <a:avLst/>
              <a:gdLst/>
              <a:ahLst/>
              <a:cxnLst>
                <a:cxn ang="0">
                  <a:pos x="201087" y="229277"/>
                </a:cxn>
                <a:cxn ang="0">
                  <a:pos x="336398" y="103362"/>
                </a:cxn>
                <a:cxn ang="0">
                  <a:pos x="345794" y="41345"/>
                </a:cxn>
                <a:cxn ang="0">
                  <a:pos x="509295" y="0"/>
                </a:cxn>
                <a:cxn ang="0">
                  <a:pos x="424726" y="82690"/>
                </a:cxn>
                <a:cxn ang="0">
                  <a:pos x="404053" y="112759"/>
                </a:cxn>
                <a:cxn ang="0">
                  <a:pos x="360829" y="180414"/>
                </a:cxn>
                <a:cxn ang="0">
                  <a:pos x="268742" y="244311"/>
                </a:cxn>
                <a:cxn ang="0">
                  <a:pos x="133431" y="398415"/>
                </a:cxn>
                <a:cxn ang="0">
                  <a:pos x="116517" y="449157"/>
                </a:cxn>
                <a:cxn ang="0">
                  <a:pos x="26310" y="490502"/>
                </a:cxn>
                <a:cxn ang="0">
                  <a:pos x="13155" y="460433"/>
                </a:cxn>
                <a:cxn ang="0">
                  <a:pos x="48862" y="372105"/>
                </a:cxn>
                <a:cxn ang="0">
                  <a:pos x="201087" y="229277"/>
                </a:cxn>
              </a:cxnLst>
              <a:pathLst>
                <a:path w="272" h="272">
                  <a:moveTo>
                    <a:pt x="107" y="122"/>
                  </a:moveTo>
                  <a:cubicBezTo>
                    <a:pt x="131" y="100"/>
                    <a:pt x="154" y="77"/>
                    <a:pt x="179" y="55"/>
                  </a:cubicBezTo>
                  <a:cubicBezTo>
                    <a:pt x="190" y="45"/>
                    <a:pt x="193" y="35"/>
                    <a:pt x="184" y="22"/>
                  </a:cubicBezTo>
                  <a:cubicBezTo>
                    <a:pt x="209" y="0"/>
                    <a:pt x="242" y="13"/>
                    <a:pt x="271" y="0"/>
                  </a:cubicBezTo>
                  <a:cubicBezTo>
                    <a:pt x="272" y="34"/>
                    <a:pt x="244" y="35"/>
                    <a:pt x="226" y="44"/>
                  </a:cubicBezTo>
                  <a:cubicBezTo>
                    <a:pt x="217" y="48"/>
                    <a:pt x="209" y="48"/>
                    <a:pt x="215" y="60"/>
                  </a:cubicBezTo>
                  <a:cubicBezTo>
                    <a:pt x="215" y="77"/>
                    <a:pt x="208" y="89"/>
                    <a:pt x="192" y="96"/>
                  </a:cubicBezTo>
                  <a:cubicBezTo>
                    <a:pt x="173" y="104"/>
                    <a:pt x="159" y="118"/>
                    <a:pt x="143" y="130"/>
                  </a:cubicBezTo>
                  <a:cubicBezTo>
                    <a:pt x="123" y="161"/>
                    <a:pt x="84" y="175"/>
                    <a:pt x="71" y="212"/>
                  </a:cubicBezTo>
                  <a:cubicBezTo>
                    <a:pt x="68" y="221"/>
                    <a:pt x="60" y="225"/>
                    <a:pt x="62" y="239"/>
                  </a:cubicBezTo>
                  <a:cubicBezTo>
                    <a:pt x="65" y="261"/>
                    <a:pt x="38" y="272"/>
                    <a:pt x="14" y="261"/>
                  </a:cubicBezTo>
                  <a:cubicBezTo>
                    <a:pt x="12" y="256"/>
                    <a:pt x="9" y="251"/>
                    <a:pt x="7" y="245"/>
                  </a:cubicBezTo>
                  <a:cubicBezTo>
                    <a:pt x="0" y="224"/>
                    <a:pt x="16" y="211"/>
                    <a:pt x="26" y="198"/>
                  </a:cubicBezTo>
                  <a:cubicBezTo>
                    <a:pt x="48" y="168"/>
                    <a:pt x="76" y="143"/>
                    <a:pt x="107" y="122"/>
                  </a:cubicBezTo>
                  <a:close/>
                </a:path>
              </a:pathLst>
            </a:custGeom>
            <a:solidFill>
              <a:srgbClr val="4A8744"/>
            </a:solidFill>
            <a:ln w="9525">
              <a:noFill/>
            </a:ln>
          </p:spPr>
          <p:txBody>
            <a:bodyPr/>
            <a:p>
              <a:endParaRPr lang="zh-CN" altLang="en-US"/>
            </a:p>
          </p:txBody>
        </p:sp>
        <p:sp>
          <p:nvSpPr>
            <p:cNvPr id="23644" name="Freeform 88"/>
            <p:cNvSpPr/>
            <p:nvPr/>
          </p:nvSpPr>
          <p:spPr>
            <a:xfrm>
              <a:off x="2741613" y="5184775"/>
              <a:ext cx="311150" cy="276225"/>
            </a:xfrm>
            <a:custGeom>
              <a:avLst/>
              <a:gdLst/>
              <a:ahLst/>
              <a:cxnLst>
                <a:cxn ang="0">
                  <a:pos x="37487" y="116503"/>
                </a:cxn>
                <a:cxn ang="0">
                  <a:pos x="181816" y="0"/>
                </a:cxn>
                <a:cxn ang="0">
                  <a:pos x="311150" y="73284"/>
                </a:cxn>
                <a:cxn ang="0">
                  <a:pos x="298029" y="116503"/>
                </a:cxn>
                <a:cxn ang="0">
                  <a:pos x="238048" y="125898"/>
                </a:cxn>
                <a:cxn ang="0">
                  <a:pos x="97468" y="229247"/>
                </a:cxn>
                <a:cxn ang="0">
                  <a:pos x="80599" y="261192"/>
                </a:cxn>
                <a:cxn ang="0">
                  <a:pos x="80599" y="276225"/>
                </a:cxn>
                <a:cxn ang="0">
                  <a:pos x="37487" y="116503"/>
                </a:cxn>
              </a:cxnLst>
              <a:pathLst>
                <a:path w="166" h="147">
                  <a:moveTo>
                    <a:pt x="20" y="62"/>
                  </a:moveTo>
                  <a:cubicBezTo>
                    <a:pt x="42" y="37"/>
                    <a:pt x="79" y="31"/>
                    <a:pt x="97" y="0"/>
                  </a:cubicBezTo>
                  <a:cubicBezTo>
                    <a:pt x="128" y="0"/>
                    <a:pt x="154" y="7"/>
                    <a:pt x="166" y="39"/>
                  </a:cubicBezTo>
                  <a:cubicBezTo>
                    <a:pt x="164" y="47"/>
                    <a:pt x="161" y="54"/>
                    <a:pt x="159" y="62"/>
                  </a:cubicBezTo>
                  <a:cubicBezTo>
                    <a:pt x="149" y="72"/>
                    <a:pt x="137" y="67"/>
                    <a:pt x="127" y="67"/>
                  </a:cubicBezTo>
                  <a:cubicBezTo>
                    <a:pt x="77" y="66"/>
                    <a:pt x="66" y="75"/>
                    <a:pt x="52" y="122"/>
                  </a:cubicBezTo>
                  <a:cubicBezTo>
                    <a:pt x="50" y="129"/>
                    <a:pt x="48" y="134"/>
                    <a:pt x="43" y="139"/>
                  </a:cubicBezTo>
                  <a:cubicBezTo>
                    <a:pt x="43" y="142"/>
                    <a:pt x="43" y="144"/>
                    <a:pt x="43" y="147"/>
                  </a:cubicBezTo>
                  <a:cubicBezTo>
                    <a:pt x="6" y="121"/>
                    <a:pt x="0" y="100"/>
                    <a:pt x="20" y="62"/>
                  </a:cubicBezTo>
                  <a:close/>
                </a:path>
              </a:pathLst>
            </a:custGeom>
            <a:solidFill>
              <a:srgbClr val="77B95A"/>
            </a:solidFill>
            <a:ln w="9525">
              <a:noFill/>
            </a:ln>
          </p:spPr>
          <p:txBody>
            <a:bodyPr/>
            <a:p>
              <a:endParaRPr lang="zh-CN" altLang="en-US"/>
            </a:p>
          </p:txBody>
        </p:sp>
        <p:sp>
          <p:nvSpPr>
            <p:cNvPr id="23645" name="Freeform 89"/>
            <p:cNvSpPr/>
            <p:nvPr/>
          </p:nvSpPr>
          <p:spPr>
            <a:xfrm>
              <a:off x="3449638" y="3232150"/>
              <a:ext cx="549275" cy="592138"/>
            </a:xfrm>
            <a:custGeom>
              <a:avLst/>
              <a:gdLst/>
              <a:ahLst/>
              <a:cxnLst>
                <a:cxn ang="0">
                  <a:pos x="199394" y="165422"/>
                </a:cxn>
                <a:cxn ang="0">
                  <a:pos x="188107" y="86470"/>
                </a:cxn>
                <a:cxn ang="0">
                  <a:pos x="212561" y="28197"/>
                </a:cxn>
                <a:cxn ang="0">
                  <a:pos x="253945" y="0"/>
                </a:cxn>
                <a:cxn ang="0">
                  <a:pos x="327307" y="56394"/>
                </a:cxn>
                <a:cxn ang="0">
                  <a:pos x="389383" y="110908"/>
                </a:cxn>
                <a:cxn ang="0">
                  <a:pos x="427004" y="150384"/>
                </a:cxn>
                <a:cxn ang="0">
                  <a:pos x="537988" y="231215"/>
                </a:cxn>
                <a:cxn ang="0">
                  <a:pos x="391264" y="421075"/>
                </a:cxn>
                <a:cxn ang="0">
                  <a:pos x="331069" y="372201"/>
                </a:cxn>
                <a:cxn ang="0">
                  <a:pos x="331069" y="317686"/>
                </a:cxn>
                <a:cxn ang="0">
                  <a:pos x="338594" y="428595"/>
                </a:cxn>
                <a:cxn ang="0">
                  <a:pos x="299091" y="507546"/>
                </a:cxn>
                <a:cxn ang="0">
                  <a:pos x="176821" y="580859"/>
                </a:cxn>
                <a:cxn ang="0">
                  <a:pos x="112864" y="592138"/>
                </a:cxn>
                <a:cxn ang="0">
                  <a:pos x="82767" y="413556"/>
                </a:cxn>
                <a:cxn ang="0">
                  <a:pos x="1881" y="289489"/>
                </a:cxn>
                <a:cxn ang="0">
                  <a:pos x="11286" y="154143"/>
                </a:cxn>
                <a:cxn ang="0">
                  <a:pos x="79005" y="118427"/>
                </a:cxn>
                <a:cxn ang="0">
                  <a:pos x="112864" y="150384"/>
                </a:cxn>
                <a:cxn ang="0">
                  <a:pos x="126032" y="169182"/>
                </a:cxn>
                <a:cxn ang="0">
                  <a:pos x="199394" y="165422"/>
                </a:cxn>
              </a:cxnLst>
              <a:pathLst>
                <a:path w="292" h="315">
                  <a:moveTo>
                    <a:pt x="106" y="88"/>
                  </a:moveTo>
                  <a:cubicBezTo>
                    <a:pt x="106" y="74"/>
                    <a:pt x="106" y="60"/>
                    <a:pt x="100" y="46"/>
                  </a:cubicBezTo>
                  <a:cubicBezTo>
                    <a:pt x="94" y="32"/>
                    <a:pt x="99" y="21"/>
                    <a:pt x="113" y="15"/>
                  </a:cubicBezTo>
                  <a:cubicBezTo>
                    <a:pt x="116" y="3"/>
                    <a:pt x="125" y="1"/>
                    <a:pt x="135" y="0"/>
                  </a:cubicBezTo>
                  <a:cubicBezTo>
                    <a:pt x="153" y="3"/>
                    <a:pt x="160" y="21"/>
                    <a:pt x="174" y="30"/>
                  </a:cubicBezTo>
                  <a:cubicBezTo>
                    <a:pt x="184" y="41"/>
                    <a:pt x="191" y="54"/>
                    <a:pt x="207" y="59"/>
                  </a:cubicBezTo>
                  <a:cubicBezTo>
                    <a:pt x="217" y="62"/>
                    <a:pt x="225" y="70"/>
                    <a:pt x="227" y="80"/>
                  </a:cubicBezTo>
                  <a:cubicBezTo>
                    <a:pt x="232" y="115"/>
                    <a:pt x="254" y="126"/>
                    <a:pt x="286" y="123"/>
                  </a:cubicBezTo>
                  <a:cubicBezTo>
                    <a:pt x="292" y="162"/>
                    <a:pt x="246" y="223"/>
                    <a:pt x="208" y="224"/>
                  </a:cubicBezTo>
                  <a:cubicBezTo>
                    <a:pt x="191" y="225"/>
                    <a:pt x="178" y="217"/>
                    <a:pt x="176" y="198"/>
                  </a:cubicBezTo>
                  <a:cubicBezTo>
                    <a:pt x="175" y="185"/>
                    <a:pt x="176" y="173"/>
                    <a:pt x="176" y="169"/>
                  </a:cubicBezTo>
                  <a:cubicBezTo>
                    <a:pt x="176" y="183"/>
                    <a:pt x="174" y="205"/>
                    <a:pt x="180" y="228"/>
                  </a:cubicBezTo>
                  <a:cubicBezTo>
                    <a:pt x="184" y="247"/>
                    <a:pt x="175" y="260"/>
                    <a:pt x="159" y="270"/>
                  </a:cubicBezTo>
                  <a:cubicBezTo>
                    <a:pt x="137" y="283"/>
                    <a:pt x="116" y="297"/>
                    <a:pt x="94" y="309"/>
                  </a:cubicBezTo>
                  <a:cubicBezTo>
                    <a:pt x="83" y="313"/>
                    <a:pt x="71" y="315"/>
                    <a:pt x="60" y="315"/>
                  </a:cubicBezTo>
                  <a:cubicBezTo>
                    <a:pt x="54" y="283"/>
                    <a:pt x="43" y="253"/>
                    <a:pt x="44" y="220"/>
                  </a:cubicBezTo>
                  <a:cubicBezTo>
                    <a:pt x="35" y="195"/>
                    <a:pt x="16" y="176"/>
                    <a:pt x="1" y="154"/>
                  </a:cubicBezTo>
                  <a:cubicBezTo>
                    <a:pt x="0" y="130"/>
                    <a:pt x="3" y="106"/>
                    <a:pt x="6" y="82"/>
                  </a:cubicBezTo>
                  <a:cubicBezTo>
                    <a:pt x="13" y="66"/>
                    <a:pt x="28" y="66"/>
                    <a:pt x="42" y="63"/>
                  </a:cubicBezTo>
                  <a:cubicBezTo>
                    <a:pt x="52" y="65"/>
                    <a:pt x="56" y="72"/>
                    <a:pt x="60" y="80"/>
                  </a:cubicBezTo>
                  <a:cubicBezTo>
                    <a:pt x="62" y="83"/>
                    <a:pt x="65" y="87"/>
                    <a:pt x="67" y="90"/>
                  </a:cubicBezTo>
                  <a:cubicBezTo>
                    <a:pt x="81" y="109"/>
                    <a:pt x="95" y="118"/>
                    <a:pt x="106" y="88"/>
                  </a:cubicBezTo>
                  <a:close/>
                </a:path>
              </a:pathLst>
            </a:custGeom>
            <a:solidFill>
              <a:srgbClr val="81AA80"/>
            </a:solidFill>
            <a:ln w="9525">
              <a:noFill/>
            </a:ln>
          </p:spPr>
          <p:txBody>
            <a:bodyPr/>
            <a:p>
              <a:endParaRPr lang="zh-CN" altLang="en-US"/>
            </a:p>
          </p:txBody>
        </p:sp>
        <p:sp>
          <p:nvSpPr>
            <p:cNvPr id="23646" name="Freeform 90"/>
            <p:cNvSpPr/>
            <p:nvPr/>
          </p:nvSpPr>
          <p:spPr>
            <a:xfrm>
              <a:off x="3254375" y="3509963"/>
              <a:ext cx="284163" cy="476250"/>
            </a:xfrm>
            <a:custGeom>
              <a:avLst/>
              <a:gdLst/>
              <a:ahLst/>
              <a:cxnLst>
                <a:cxn ang="0">
                  <a:pos x="205124" y="20625"/>
                </a:cxn>
                <a:cxn ang="0">
                  <a:pos x="238998" y="67500"/>
                </a:cxn>
                <a:cxn ang="0">
                  <a:pos x="284163" y="43125"/>
                </a:cxn>
                <a:cxn ang="0">
                  <a:pos x="278517" y="136875"/>
                </a:cxn>
                <a:cxn ang="0">
                  <a:pos x="261580" y="232500"/>
                </a:cxn>
                <a:cxn ang="0">
                  <a:pos x="148668" y="397500"/>
                </a:cxn>
                <a:cxn ang="0">
                  <a:pos x="56456" y="433125"/>
                </a:cxn>
                <a:cxn ang="0">
                  <a:pos x="137376" y="41250"/>
                </a:cxn>
                <a:cxn ang="0">
                  <a:pos x="205124" y="20625"/>
                </a:cxn>
              </a:cxnLst>
              <a:pathLst>
                <a:path w="151" h="254">
                  <a:moveTo>
                    <a:pt x="109" y="11"/>
                  </a:moveTo>
                  <a:cubicBezTo>
                    <a:pt x="140" y="0"/>
                    <a:pt x="123" y="27"/>
                    <a:pt x="127" y="36"/>
                  </a:cubicBezTo>
                  <a:cubicBezTo>
                    <a:pt x="139" y="38"/>
                    <a:pt x="139" y="23"/>
                    <a:pt x="151" y="23"/>
                  </a:cubicBezTo>
                  <a:cubicBezTo>
                    <a:pt x="150" y="40"/>
                    <a:pt x="149" y="57"/>
                    <a:pt x="148" y="73"/>
                  </a:cubicBezTo>
                  <a:cubicBezTo>
                    <a:pt x="115" y="84"/>
                    <a:pt x="137" y="111"/>
                    <a:pt x="139" y="124"/>
                  </a:cubicBezTo>
                  <a:cubicBezTo>
                    <a:pt x="151" y="190"/>
                    <a:pt x="140" y="208"/>
                    <a:pt x="79" y="212"/>
                  </a:cubicBezTo>
                  <a:cubicBezTo>
                    <a:pt x="78" y="211"/>
                    <a:pt x="30" y="254"/>
                    <a:pt x="30" y="231"/>
                  </a:cubicBezTo>
                  <a:cubicBezTo>
                    <a:pt x="0" y="157"/>
                    <a:pt x="43" y="45"/>
                    <a:pt x="73" y="22"/>
                  </a:cubicBezTo>
                  <a:cubicBezTo>
                    <a:pt x="85" y="18"/>
                    <a:pt x="95" y="8"/>
                    <a:pt x="109" y="11"/>
                  </a:cubicBezTo>
                  <a:close/>
                </a:path>
              </a:pathLst>
            </a:custGeom>
            <a:solidFill>
              <a:srgbClr val="719982"/>
            </a:solidFill>
            <a:ln w="9525">
              <a:noFill/>
            </a:ln>
          </p:spPr>
          <p:txBody>
            <a:bodyPr/>
            <a:p>
              <a:endParaRPr lang="zh-CN" altLang="en-US"/>
            </a:p>
          </p:txBody>
        </p:sp>
        <p:sp>
          <p:nvSpPr>
            <p:cNvPr id="23647" name="Freeform 91"/>
            <p:cNvSpPr/>
            <p:nvPr/>
          </p:nvSpPr>
          <p:spPr>
            <a:xfrm>
              <a:off x="3371850" y="3873500"/>
              <a:ext cx="280988" cy="207963"/>
            </a:xfrm>
            <a:custGeom>
              <a:avLst/>
              <a:gdLst/>
              <a:ahLst/>
              <a:cxnLst>
                <a:cxn ang="0">
                  <a:pos x="162973" y="196619"/>
                </a:cxn>
                <a:cxn ang="0">
                  <a:pos x="88042" y="207963"/>
                </a:cxn>
                <a:cxn ang="0">
                  <a:pos x="54324" y="181494"/>
                </a:cxn>
                <a:cxn ang="0">
                  <a:pos x="5619" y="175823"/>
                </a:cxn>
                <a:cxn ang="0">
                  <a:pos x="33718" y="128558"/>
                </a:cxn>
                <a:cxn ang="0">
                  <a:pos x="127381" y="37811"/>
                </a:cxn>
                <a:cxn ang="0">
                  <a:pos x="232283" y="18905"/>
                </a:cxn>
                <a:cxn ang="0">
                  <a:pos x="239776" y="35920"/>
                </a:cxn>
                <a:cxn ang="0">
                  <a:pos x="280988" y="109653"/>
                </a:cxn>
                <a:cxn ang="0">
                  <a:pos x="162973" y="196619"/>
                </a:cxn>
              </a:cxnLst>
              <a:pathLst>
                <a:path w="150" h="110">
                  <a:moveTo>
                    <a:pt x="87" y="104"/>
                  </a:moveTo>
                  <a:cubicBezTo>
                    <a:pt x="74" y="106"/>
                    <a:pt x="61" y="108"/>
                    <a:pt x="47" y="110"/>
                  </a:cubicBezTo>
                  <a:cubicBezTo>
                    <a:pt x="46" y="98"/>
                    <a:pt x="39" y="96"/>
                    <a:pt x="29" y="96"/>
                  </a:cubicBezTo>
                  <a:cubicBezTo>
                    <a:pt x="20" y="95"/>
                    <a:pt x="8" y="110"/>
                    <a:pt x="3" y="93"/>
                  </a:cubicBezTo>
                  <a:cubicBezTo>
                    <a:pt x="0" y="81"/>
                    <a:pt x="11" y="75"/>
                    <a:pt x="18" y="68"/>
                  </a:cubicBezTo>
                  <a:cubicBezTo>
                    <a:pt x="34" y="51"/>
                    <a:pt x="51" y="35"/>
                    <a:pt x="68" y="20"/>
                  </a:cubicBezTo>
                  <a:cubicBezTo>
                    <a:pt x="85" y="5"/>
                    <a:pt x="103" y="0"/>
                    <a:pt x="124" y="10"/>
                  </a:cubicBezTo>
                  <a:cubicBezTo>
                    <a:pt x="127" y="13"/>
                    <a:pt x="128" y="16"/>
                    <a:pt x="128" y="19"/>
                  </a:cubicBezTo>
                  <a:cubicBezTo>
                    <a:pt x="103" y="51"/>
                    <a:pt x="139" y="47"/>
                    <a:pt x="150" y="58"/>
                  </a:cubicBezTo>
                  <a:cubicBezTo>
                    <a:pt x="135" y="82"/>
                    <a:pt x="122" y="108"/>
                    <a:pt x="87" y="104"/>
                  </a:cubicBezTo>
                  <a:close/>
                </a:path>
              </a:pathLst>
            </a:custGeom>
            <a:solidFill>
              <a:srgbClr val="6E9E87"/>
            </a:solidFill>
            <a:ln w="9525">
              <a:noFill/>
            </a:ln>
          </p:spPr>
          <p:txBody>
            <a:bodyPr/>
            <a:p>
              <a:endParaRPr lang="zh-CN" altLang="en-US"/>
            </a:p>
          </p:txBody>
        </p:sp>
        <p:sp>
          <p:nvSpPr>
            <p:cNvPr id="23648" name="Freeform 92"/>
            <p:cNvSpPr/>
            <p:nvPr/>
          </p:nvSpPr>
          <p:spPr>
            <a:xfrm>
              <a:off x="3144838" y="3959225"/>
              <a:ext cx="180975" cy="247650"/>
            </a:xfrm>
            <a:custGeom>
              <a:avLst/>
              <a:gdLst/>
              <a:ahLst/>
              <a:cxnLst>
                <a:cxn ang="0">
                  <a:pos x="69750" y="54407"/>
                </a:cxn>
                <a:cxn ang="0">
                  <a:pos x="162123" y="1876"/>
                </a:cxn>
                <a:cxn ang="0">
                  <a:pos x="173434" y="50655"/>
                </a:cxn>
                <a:cxn ang="0">
                  <a:pos x="103683" y="225136"/>
                </a:cxn>
                <a:cxn ang="0">
                  <a:pos x="71635" y="247650"/>
                </a:cxn>
                <a:cxn ang="0">
                  <a:pos x="69750" y="54407"/>
                </a:cxn>
              </a:cxnLst>
              <a:pathLst>
                <a:path w="96" h="132">
                  <a:moveTo>
                    <a:pt x="37" y="29"/>
                  </a:moveTo>
                  <a:cubicBezTo>
                    <a:pt x="56" y="24"/>
                    <a:pt x="64" y="0"/>
                    <a:pt x="86" y="1"/>
                  </a:cubicBezTo>
                  <a:cubicBezTo>
                    <a:pt x="93" y="8"/>
                    <a:pt x="96" y="17"/>
                    <a:pt x="92" y="27"/>
                  </a:cubicBezTo>
                  <a:cubicBezTo>
                    <a:pt x="80" y="58"/>
                    <a:pt x="68" y="89"/>
                    <a:pt x="55" y="120"/>
                  </a:cubicBezTo>
                  <a:cubicBezTo>
                    <a:pt x="54" y="123"/>
                    <a:pt x="49" y="124"/>
                    <a:pt x="38" y="132"/>
                  </a:cubicBezTo>
                  <a:cubicBezTo>
                    <a:pt x="44" y="93"/>
                    <a:pt x="0" y="65"/>
                    <a:pt x="37" y="29"/>
                  </a:cubicBezTo>
                  <a:close/>
                </a:path>
              </a:pathLst>
            </a:custGeom>
            <a:solidFill>
              <a:srgbClr val="ECEEEC"/>
            </a:solidFill>
            <a:ln w="9525">
              <a:noFill/>
            </a:ln>
          </p:spPr>
          <p:txBody>
            <a:bodyPr/>
            <a:p>
              <a:endParaRPr lang="zh-CN" altLang="en-US"/>
            </a:p>
          </p:txBody>
        </p:sp>
        <p:sp>
          <p:nvSpPr>
            <p:cNvPr id="23649" name="Freeform 93"/>
            <p:cNvSpPr/>
            <p:nvPr/>
          </p:nvSpPr>
          <p:spPr>
            <a:xfrm>
              <a:off x="3306763" y="3900488"/>
              <a:ext cx="112713" cy="109538"/>
            </a:xfrm>
            <a:custGeom>
              <a:avLst/>
              <a:gdLst/>
              <a:ahLst/>
              <a:cxnLst>
                <a:cxn ang="0">
                  <a:pos x="11271" y="109538"/>
                </a:cxn>
                <a:cxn ang="0">
                  <a:pos x="0" y="60434"/>
                </a:cxn>
                <a:cxn ang="0">
                  <a:pos x="1878" y="56657"/>
                </a:cxn>
                <a:cxn ang="0">
                  <a:pos x="73263" y="0"/>
                </a:cxn>
                <a:cxn ang="0">
                  <a:pos x="93927" y="7554"/>
                </a:cxn>
                <a:cxn ang="0">
                  <a:pos x="95806" y="7554"/>
                </a:cxn>
                <a:cxn ang="0">
                  <a:pos x="69506" y="62323"/>
                </a:cxn>
                <a:cxn ang="0">
                  <a:pos x="11271" y="109538"/>
                </a:cxn>
              </a:cxnLst>
              <a:pathLst>
                <a:path w="60" h="58">
                  <a:moveTo>
                    <a:pt x="6" y="58"/>
                  </a:moveTo>
                  <a:cubicBezTo>
                    <a:pt x="4" y="49"/>
                    <a:pt x="2" y="41"/>
                    <a:pt x="0" y="32"/>
                  </a:cubicBezTo>
                  <a:cubicBezTo>
                    <a:pt x="0" y="32"/>
                    <a:pt x="1" y="30"/>
                    <a:pt x="1" y="30"/>
                  </a:cubicBezTo>
                  <a:cubicBezTo>
                    <a:pt x="5" y="9"/>
                    <a:pt x="21" y="3"/>
                    <a:pt x="39" y="0"/>
                  </a:cubicBezTo>
                  <a:cubicBezTo>
                    <a:pt x="43" y="0"/>
                    <a:pt x="47" y="1"/>
                    <a:pt x="50" y="4"/>
                  </a:cubicBezTo>
                  <a:cubicBezTo>
                    <a:pt x="51" y="4"/>
                    <a:pt x="51" y="4"/>
                    <a:pt x="51" y="4"/>
                  </a:cubicBezTo>
                  <a:cubicBezTo>
                    <a:pt x="60" y="20"/>
                    <a:pt x="50" y="30"/>
                    <a:pt x="37" y="33"/>
                  </a:cubicBezTo>
                  <a:cubicBezTo>
                    <a:pt x="21" y="36"/>
                    <a:pt x="15" y="48"/>
                    <a:pt x="6" y="58"/>
                  </a:cubicBezTo>
                  <a:close/>
                </a:path>
              </a:pathLst>
            </a:custGeom>
            <a:solidFill>
              <a:srgbClr val="719982"/>
            </a:solidFill>
            <a:ln w="9525">
              <a:noFill/>
            </a:ln>
          </p:spPr>
          <p:txBody>
            <a:bodyPr/>
            <a:p>
              <a:endParaRPr lang="zh-CN" altLang="en-US"/>
            </a:p>
          </p:txBody>
        </p:sp>
        <p:sp>
          <p:nvSpPr>
            <p:cNvPr id="23650" name="Freeform 94"/>
            <p:cNvSpPr/>
            <p:nvPr/>
          </p:nvSpPr>
          <p:spPr>
            <a:xfrm>
              <a:off x="2503488" y="5300663"/>
              <a:ext cx="361950" cy="377825"/>
            </a:xfrm>
            <a:custGeom>
              <a:avLst/>
              <a:gdLst/>
              <a:ahLst/>
              <a:cxnLst>
                <a:cxn ang="0">
                  <a:pos x="275682" y="0"/>
                </a:cxn>
                <a:cxn ang="0">
                  <a:pos x="318816" y="159776"/>
                </a:cxn>
                <a:cxn ang="0">
                  <a:pos x="361950" y="187972"/>
                </a:cxn>
                <a:cxn ang="0">
                  <a:pos x="318816" y="261281"/>
                </a:cxn>
                <a:cxn ang="0">
                  <a:pos x="298186" y="265041"/>
                </a:cxn>
                <a:cxn ang="0">
                  <a:pos x="101270" y="364666"/>
                </a:cxn>
                <a:cxn ang="0">
                  <a:pos x="95644" y="362787"/>
                </a:cxn>
                <a:cxn ang="0">
                  <a:pos x="11252" y="343989"/>
                </a:cxn>
                <a:cxn ang="0">
                  <a:pos x="43133" y="261281"/>
                </a:cxn>
                <a:cxn ang="0">
                  <a:pos x="97520" y="195491"/>
                </a:cxn>
                <a:cxn ang="0">
                  <a:pos x="135027" y="174814"/>
                </a:cxn>
                <a:cxn ang="0">
                  <a:pos x="275682" y="0"/>
                </a:cxn>
              </a:cxnLst>
              <a:pathLst>
                <a:path w="193" h="201">
                  <a:moveTo>
                    <a:pt x="147" y="0"/>
                  </a:moveTo>
                  <a:cubicBezTo>
                    <a:pt x="128" y="36"/>
                    <a:pt x="162" y="57"/>
                    <a:pt x="170" y="85"/>
                  </a:cubicBezTo>
                  <a:cubicBezTo>
                    <a:pt x="181" y="85"/>
                    <a:pt x="192" y="85"/>
                    <a:pt x="193" y="100"/>
                  </a:cubicBezTo>
                  <a:cubicBezTo>
                    <a:pt x="185" y="113"/>
                    <a:pt x="178" y="126"/>
                    <a:pt x="170" y="139"/>
                  </a:cubicBezTo>
                  <a:cubicBezTo>
                    <a:pt x="166" y="140"/>
                    <a:pt x="162" y="139"/>
                    <a:pt x="159" y="141"/>
                  </a:cubicBezTo>
                  <a:cubicBezTo>
                    <a:pt x="128" y="167"/>
                    <a:pt x="99" y="196"/>
                    <a:pt x="54" y="194"/>
                  </a:cubicBezTo>
                  <a:cubicBezTo>
                    <a:pt x="53" y="193"/>
                    <a:pt x="52" y="194"/>
                    <a:pt x="51" y="193"/>
                  </a:cubicBezTo>
                  <a:cubicBezTo>
                    <a:pt x="35" y="190"/>
                    <a:pt x="14" y="201"/>
                    <a:pt x="6" y="183"/>
                  </a:cubicBezTo>
                  <a:cubicBezTo>
                    <a:pt x="0" y="167"/>
                    <a:pt x="14" y="153"/>
                    <a:pt x="23" y="139"/>
                  </a:cubicBezTo>
                  <a:cubicBezTo>
                    <a:pt x="54" y="138"/>
                    <a:pt x="53" y="138"/>
                    <a:pt x="52" y="104"/>
                  </a:cubicBezTo>
                  <a:cubicBezTo>
                    <a:pt x="52" y="90"/>
                    <a:pt x="70" y="103"/>
                    <a:pt x="72" y="93"/>
                  </a:cubicBezTo>
                  <a:cubicBezTo>
                    <a:pt x="78" y="47"/>
                    <a:pt x="124" y="33"/>
                    <a:pt x="147" y="0"/>
                  </a:cubicBezTo>
                  <a:close/>
                </a:path>
              </a:pathLst>
            </a:custGeom>
            <a:solidFill>
              <a:srgbClr val="5AA258"/>
            </a:solidFill>
            <a:ln w="9525">
              <a:noFill/>
            </a:ln>
          </p:spPr>
          <p:txBody>
            <a:bodyPr/>
            <a:p>
              <a:endParaRPr lang="zh-CN" altLang="en-US"/>
            </a:p>
          </p:txBody>
        </p:sp>
        <p:sp>
          <p:nvSpPr>
            <p:cNvPr id="23651" name="Freeform 95"/>
            <p:cNvSpPr/>
            <p:nvPr/>
          </p:nvSpPr>
          <p:spPr>
            <a:xfrm>
              <a:off x="2822575" y="5289550"/>
              <a:ext cx="239713" cy="155575"/>
            </a:xfrm>
            <a:custGeom>
              <a:avLst/>
              <a:gdLst/>
              <a:ahLst/>
              <a:cxnLst>
                <a:cxn ang="0">
                  <a:pos x="0" y="155575"/>
                </a:cxn>
                <a:cxn ang="0">
                  <a:pos x="187275" y="9371"/>
                </a:cxn>
                <a:cxn ang="0">
                  <a:pos x="217239" y="11246"/>
                </a:cxn>
                <a:cxn ang="0">
                  <a:pos x="157311" y="114338"/>
                </a:cxn>
                <a:cxn ang="0">
                  <a:pos x="0" y="155575"/>
                </a:cxn>
              </a:cxnLst>
              <a:pathLst>
                <a:path w="128" h="83">
                  <a:moveTo>
                    <a:pt x="0" y="83"/>
                  </a:moveTo>
                  <a:cubicBezTo>
                    <a:pt x="0" y="0"/>
                    <a:pt x="23" y="3"/>
                    <a:pt x="100" y="5"/>
                  </a:cubicBezTo>
                  <a:cubicBezTo>
                    <a:pt x="105" y="5"/>
                    <a:pt x="111" y="6"/>
                    <a:pt x="116" y="6"/>
                  </a:cubicBezTo>
                  <a:cubicBezTo>
                    <a:pt x="128" y="44"/>
                    <a:pt x="122" y="54"/>
                    <a:pt x="84" y="61"/>
                  </a:cubicBezTo>
                  <a:cubicBezTo>
                    <a:pt x="56" y="66"/>
                    <a:pt x="28" y="75"/>
                    <a:pt x="0" y="83"/>
                  </a:cubicBezTo>
                  <a:close/>
                </a:path>
              </a:pathLst>
            </a:custGeom>
            <a:solidFill>
              <a:srgbClr val="8CC673"/>
            </a:solidFill>
            <a:ln w="9525">
              <a:noFill/>
            </a:ln>
          </p:spPr>
          <p:txBody>
            <a:bodyPr/>
            <a:p>
              <a:endParaRPr lang="zh-CN" altLang="en-US"/>
            </a:p>
          </p:txBody>
        </p:sp>
        <p:sp>
          <p:nvSpPr>
            <p:cNvPr id="23652" name="Freeform 96"/>
            <p:cNvSpPr/>
            <p:nvPr/>
          </p:nvSpPr>
          <p:spPr>
            <a:xfrm>
              <a:off x="3154363" y="4949825"/>
              <a:ext cx="101600" cy="68263"/>
            </a:xfrm>
            <a:custGeom>
              <a:avLst/>
              <a:gdLst/>
              <a:ahLst/>
              <a:cxnLst>
                <a:cxn ang="0">
                  <a:pos x="1881" y="33209"/>
                </a:cxn>
                <a:cxn ang="0">
                  <a:pos x="101600" y="5534"/>
                </a:cxn>
                <a:cxn ang="0">
                  <a:pos x="0" y="60883"/>
                </a:cxn>
                <a:cxn ang="0">
                  <a:pos x="1881" y="33209"/>
                </a:cxn>
              </a:cxnLst>
              <a:pathLst>
                <a:path w="54" h="37">
                  <a:moveTo>
                    <a:pt x="1" y="18"/>
                  </a:moveTo>
                  <a:cubicBezTo>
                    <a:pt x="19" y="14"/>
                    <a:pt x="34" y="0"/>
                    <a:pt x="54" y="3"/>
                  </a:cubicBezTo>
                  <a:cubicBezTo>
                    <a:pt x="42" y="23"/>
                    <a:pt x="26" y="37"/>
                    <a:pt x="0" y="33"/>
                  </a:cubicBezTo>
                  <a:cubicBezTo>
                    <a:pt x="1" y="28"/>
                    <a:pt x="1" y="23"/>
                    <a:pt x="1" y="18"/>
                  </a:cubicBezTo>
                  <a:close/>
                </a:path>
              </a:pathLst>
            </a:custGeom>
            <a:solidFill>
              <a:srgbClr val="5B9E4F"/>
            </a:solidFill>
            <a:ln w="9525">
              <a:noFill/>
            </a:ln>
          </p:spPr>
          <p:txBody>
            <a:bodyPr/>
            <a:p>
              <a:endParaRPr lang="zh-CN" altLang="en-US"/>
            </a:p>
          </p:txBody>
        </p:sp>
        <p:sp>
          <p:nvSpPr>
            <p:cNvPr id="23653" name="Freeform 97"/>
            <p:cNvSpPr/>
            <p:nvPr/>
          </p:nvSpPr>
          <p:spPr>
            <a:xfrm>
              <a:off x="2270125" y="5475288"/>
              <a:ext cx="247650" cy="328613"/>
            </a:xfrm>
            <a:custGeom>
              <a:avLst/>
              <a:gdLst/>
              <a:ahLst/>
              <a:cxnLst>
                <a:cxn ang="0">
                  <a:pos x="16885" y="319224"/>
                </a:cxn>
                <a:cxn ang="0">
                  <a:pos x="0" y="230967"/>
                </a:cxn>
                <a:cxn ang="0">
                  <a:pos x="161347" y="0"/>
                </a:cxn>
                <a:cxn ang="0">
                  <a:pos x="247650" y="58211"/>
                </a:cxn>
                <a:cxn ang="0">
                  <a:pos x="127577" y="172756"/>
                </a:cxn>
                <a:cxn ang="0">
                  <a:pos x="114444" y="210312"/>
                </a:cxn>
                <a:cxn ang="0">
                  <a:pos x="43151" y="328613"/>
                </a:cxn>
                <a:cxn ang="0">
                  <a:pos x="16885" y="319224"/>
                </a:cxn>
              </a:cxnLst>
              <a:pathLst>
                <a:path w="132" h="175">
                  <a:moveTo>
                    <a:pt x="9" y="170"/>
                  </a:moveTo>
                  <a:cubicBezTo>
                    <a:pt x="5" y="154"/>
                    <a:pt x="15" y="137"/>
                    <a:pt x="0" y="123"/>
                  </a:cubicBezTo>
                  <a:cubicBezTo>
                    <a:pt x="3" y="64"/>
                    <a:pt x="39" y="28"/>
                    <a:pt x="86" y="0"/>
                  </a:cubicBezTo>
                  <a:cubicBezTo>
                    <a:pt x="104" y="6"/>
                    <a:pt x="127" y="5"/>
                    <a:pt x="132" y="31"/>
                  </a:cubicBezTo>
                  <a:cubicBezTo>
                    <a:pt x="100" y="40"/>
                    <a:pt x="104" y="87"/>
                    <a:pt x="68" y="92"/>
                  </a:cubicBezTo>
                  <a:cubicBezTo>
                    <a:pt x="61" y="93"/>
                    <a:pt x="57" y="103"/>
                    <a:pt x="61" y="112"/>
                  </a:cubicBezTo>
                  <a:cubicBezTo>
                    <a:pt x="79" y="151"/>
                    <a:pt x="31" y="152"/>
                    <a:pt x="23" y="175"/>
                  </a:cubicBezTo>
                  <a:cubicBezTo>
                    <a:pt x="18" y="173"/>
                    <a:pt x="14" y="171"/>
                    <a:pt x="9" y="170"/>
                  </a:cubicBezTo>
                  <a:close/>
                </a:path>
              </a:pathLst>
            </a:custGeom>
            <a:solidFill>
              <a:srgbClr val="5AA07D"/>
            </a:solidFill>
            <a:ln w="9525">
              <a:noFill/>
            </a:ln>
          </p:spPr>
          <p:txBody>
            <a:bodyPr/>
            <a:p>
              <a:endParaRPr lang="zh-CN" altLang="en-US"/>
            </a:p>
          </p:txBody>
        </p:sp>
        <p:sp>
          <p:nvSpPr>
            <p:cNvPr id="23654" name="Freeform 98"/>
            <p:cNvSpPr/>
            <p:nvPr/>
          </p:nvSpPr>
          <p:spPr>
            <a:xfrm>
              <a:off x="2432050" y="5259388"/>
              <a:ext cx="288925" cy="274638"/>
            </a:xfrm>
            <a:custGeom>
              <a:avLst/>
              <a:gdLst/>
              <a:ahLst/>
              <a:cxnLst>
                <a:cxn ang="0">
                  <a:pos x="86302" y="274638"/>
                </a:cxn>
                <a:cxn ang="0">
                  <a:pos x="0" y="216324"/>
                </a:cxn>
                <a:cxn ang="0">
                  <a:pos x="31894" y="201275"/>
                </a:cxn>
                <a:cxn ang="0">
                  <a:pos x="69417" y="154248"/>
                </a:cxn>
                <a:cxn ang="0">
                  <a:pos x="101311" y="131675"/>
                </a:cxn>
                <a:cxn ang="0">
                  <a:pos x="185737" y="69600"/>
                </a:cxn>
                <a:cxn ang="0">
                  <a:pos x="219507" y="52670"/>
                </a:cxn>
                <a:cxn ang="0">
                  <a:pos x="187613" y="26335"/>
                </a:cxn>
                <a:cxn ang="0">
                  <a:pos x="230764" y="20691"/>
                </a:cxn>
                <a:cxn ang="0">
                  <a:pos x="288925" y="41383"/>
                </a:cxn>
                <a:cxn ang="0">
                  <a:pos x="101311" y="272756"/>
                </a:cxn>
                <a:cxn ang="0">
                  <a:pos x="86302" y="274638"/>
                </a:cxn>
              </a:cxnLst>
              <a:pathLst>
                <a:path w="154" h="146">
                  <a:moveTo>
                    <a:pt x="46" y="146"/>
                  </a:moveTo>
                  <a:cubicBezTo>
                    <a:pt x="31" y="136"/>
                    <a:pt x="15" y="125"/>
                    <a:pt x="0" y="115"/>
                  </a:cubicBezTo>
                  <a:cubicBezTo>
                    <a:pt x="6" y="113"/>
                    <a:pt x="19" y="118"/>
                    <a:pt x="17" y="107"/>
                  </a:cubicBezTo>
                  <a:cubicBezTo>
                    <a:pt x="14" y="88"/>
                    <a:pt x="22" y="85"/>
                    <a:pt x="37" y="82"/>
                  </a:cubicBezTo>
                  <a:cubicBezTo>
                    <a:pt x="44" y="81"/>
                    <a:pt x="54" y="74"/>
                    <a:pt x="54" y="70"/>
                  </a:cubicBezTo>
                  <a:cubicBezTo>
                    <a:pt x="55" y="38"/>
                    <a:pt x="76" y="37"/>
                    <a:pt x="99" y="37"/>
                  </a:cubicBezTo>
                  <a:cubicBezTo>
                    <a:pt x="106" y="37"/>
                    <a:pt x="117" y="37"/>
                    <a:pt x="117" y="28"/>
                  </a:cubicBezTo>
                  <a:cubicBezTo>
                    <a:pt x="116" y="23"/>
                    <a:pt x="106" y="19"/>
                    <a:pt x="100" y="14"/>
                  </a:cubicBezTo>
                  <a:cubicBezTo>
                    <a:pt x="106" y="1"/>
                    <a:pt x="114" y="0"/>
                    <a:pt x="123" y="11"/>
                  </a:cubicBezTo>
                  <a:cubicBezTo>
                    <a:pt x="131" y="20"/>
                    <a:pt x="142" y="23"/>
                    <a:pt x="154" y="22"/>
                  </a:cubicBezTo>
                  <a:cubicBezTo>
                    <a:pt x="124" y="67"/>
                    <a:pt x="73" y="93"/>
                    <a:pt x="54" y="145"/>
                  </a:cubicBezTo>
                  <a:cubicBezTo>
                    <a:pt x="51" y="146"/>
                    <a:pt x="49" y="146"/>
                    <a:pt x="46" y="146"/>
                  </a:cubicBezTo>
                  <a:close/>
                </a:path>
              </a:pathLst>
            </a:custGeom>
            <a:solidFill>
              <a:srgbClr val="5AA258"/>
            </a:solidFill>
            <a:ln w="9525">
              <a:noFill/>
            </a:ln>
          </p:spPr>
          <p:txBody>
            <a:bodyPr/>
            <a:p>
              <a:endParaRPr lang="zh-CN" altLang="en-US"/>
            </a:p>
          </p:txBody>
        </p:sp>
        <p:sp>
          <p:nvSpPr>
            <p:cNvPr id="23655" name="Freeform 102"/>
            <p:cNvSpPr/>
            <p:nvPr/>
          </p:nvSpPr>
          <p:spPr>
            <a:xfrm>
              <a:off x="2701925" y="2963863"/>
              <a:ext cx="192088" cy="469900"/>
            </a:xfrm>
            <a:custGeom>
              <a:avLst/>
              <a:gdLst/>
              <a:ahLst/>
              <a:cxnLst>
                <a:cxn ang="0">
                  <a:pos x="43313" y="469900"/>
                </a:cxn>
                <a:cxn ang="0">
                  <a:pos x="5649" y="317652"/>
                </a:cxn>
                <a:cxn ang="0">
                  <a:pos x="3766" y="298856"/>
                </a:cxn>
                <a:cxn ang="0">
                  <a:pos x="13182" y="169164"/>
                </a:cxn>
                <a:cxn ang="0">
                  <a:pos x="65912" y="0"/>
                </a:cxn>
                <a:cxn ang="0">
                  <a:pos x="139357" y="238709"/>
                </a:cxn>
                <a:cxn ang="0">
                  <a:pos x="129941" y="355244"/>
                </a:cxn>
                <a:cxn ang="0">
                  <a:pos x="43313" y="469900"/>
                </a:cxn>
              </a:cxnLst>
              <a:pathLst>
                <a:path w="102" h="250">
                  <a:moveTo>
                    <a:pt x="23" y="250"/>
                  </a:moveTo>
                  <a:cubicBezTo>
                    <a:pt x="20" y="223"/>
                    <a:pt x="34" y="191"/>
                    <a:pt x="3" y="169"/>
                  </a:cubicBezTo>
                  <a:cubicBezTo>
                    <a:pt x="1" y="168"/>
                    <a:pt x="0" y="160"/>
                    <a:pt x="2" y="159"/>
                  </a:cubicBezTo>
                  <a:cubicBezTo>
                    <a:pt x="31" y="138"/>
                    <a:pt x="10" y="112"/>
                    <a:pt x="7" y="90"/>
                  </a:cubicBezTo>
                  <a:cubicBezTo>
                    <a:pt x="2" y="54"/>
                    <a:pt x="23" y="29"/>
                    <a:pt x="35" y="0"/>
                  </a:cubicBezTo>
                  <a:cubicBezTo>
                    <a:pt x="102" y="26"/>
                    <a:pt x="81" y="78"/>
                    <a:pt x="74" y="127"/>
                  </a:cubicBezTo>
                  <a:cubicBezTo>
                    <a:pt x="71" y="147"/>
                    <a:pt x="57" y="167"/>
                    <a:pt x="69" y="189"/>
                  </a:cubicBezTo>
                  <a:cubicBezTo>
                    <a:pt x="64" y="217"/>
                    <a:pt x="48" y="237"/>
                    <a:pt x="23" y="250"/>
                  </a:cubicBezTo>
                  <a:close/>
                </a:path>
              </a:pathLst>
            </a:custGeom>
            <a:solidFill>
              <a:srgbClr val="F5D680"/>
            </a:solidFill>
            <a:ln w="9525">
              <a:noFill/>
            </a:ln>
          </p:spPr>
          <p:txBody>
            <a:bodyPr/>
            <a:p>
              <a:endParaRPr lang="zh-CN" altLang="en-US"/>
            </a:p>
          </p:txBody>
        </p:sp>
        <p:sp>
          <p:nvSpPr>
            <p:cNvPr id="23656" name="Freeform 103"/>
            <p:cNvSpPr/>
            <p:nvPr/>
          </p:nvSpPr>
          <p:spPr>
            <a:xfrm>
              <a:off x="2497138" y="3160713"/>
              <a:ext cx="131763" cy="201613"/>
            </a:xfrm>
            <a:custGeom>
              <a:avLst/>
              <a:gdLst/>
              <a:ahLst/>
              <a:cxnLst>
                <a:cxn ang="0">
                  <a:pos x="1882" y="201613"/>
                </a:cxn>
                <a:cxn ang="0">
                  <a:pos x="37646" y="124359"/>
                </a:cxn>
                <a:cxn ang="0">
                  <a:pos x="97881" y="0"/>
                </a:cxn>
                <a:cxn ang="0">
                  <a:pos x="131763" y="101748"/>
                </a:cxn>
                <a:cxn ang="0">
                  <a:pos x="1882" y="201613"/>
                </a:cxn>
              </a:cxnLst>
              <a:pathLst>
                <a:path w="70" h="107">
                  <a:moveTo>
                    <a:pt x="1" y="107"/>
                  </a:moveTo>
                  <a:cubicBezTo>
                    <a:pt x="0" y="90"/>
                    <a:pt x="2" y="75"/>
                    <a:pt x="20" y="66"/>
                  </a:cubicBezTo>
                  <a:cubicBezTo>
                    <a:pt x="44" y="53"/>
                    <a:pt x="42" y="25"/>
                    <a:pt x="52" y="0"/>
                  </a:cubicBezTo>
                  <a:cubicBezTo>
                    <a:pt x="69" y="17"/>
                    <a:pt x="58" y="39"/>
                    <a:pt x="70" y="54"/>
                  </a:cubicBezTo>
                  <a:cubicBezTo>
                    <a:pt x="44" y="68"/>
                    <a:pt x="32" y="100"/>
                    <a:pt x="1" y="107"/>
                  </a:cubicBezTo>
                  <a:close/>
                </a:path>
              </a:pathLst>
            </a:custGeom>
            <a:solidFill>
              <a:srgbClr val="ECD188"/>
            </a:solidFill>
            <a:ln w="9525">
              <a:noFill/>
            </a:ln>
          </p:spPr>
          <p:txBody>
            <a:bodyPr/>
            <a:p>
              <a:endParaRPr lang="zh-CN" altLang="en-US"/>
            </a:p>
          </p:txBody>
        </p:sp>
        <p:sp>
          <p:nvSpPr>
            <p:cNvPr id="23657" name="Freeform 104"/>
            <p:cNvSpPr/>
            <p:nvPr/>
          </p:nvSpPr>
          <p:spPr>
            <a:xfrm>
              <a:off x="3071813" y="2720975"/>
              <a:ext cx="180975" cy="209550"/>
            </a:xfrm>
            <a:custGeom>
              <a:avLst/>
              <a:gdLst/>
              <a:ahLst/>
              <a:cxnLst>
                <a:cxn ang="0">
                  <a:pos x="7540" y="120821"/>
                </a:cxn>
                <a:cxn ang="0">
                  <a:pos x="16966" y="50971"/>
                </a:cxn>
                <a:cxn ang="0">
                  <a:pos x="22621" y="7551"/>
                </a:cxn>
                <a:cxn ang="0">
                  <a:pos x="60325" y="20766"/>
                </a:cxn>
                <a:cxn ang="0">
                  <a:pos x="180975" y="134036"/>
                </a:cxn>
                <a:cxn ang="0">
                  <a:pos x="165893" y="134036"/>
                </a:cxn>
                <a:cxn ang="0">
                  <a:pos x="94257" y="192559"/>
                </a:cxn>
                <a:cxn ang="0">
                  <a:pos x="35817" y="207662"/>
                </a:cxn>
                <a:cxn ang="0">
                  <a:pos x="22621" y="169905"/>
                </a:cxn>
                <a:cxn ang="0">
                  <a:pos x="7540" y="120821"/>
                </a:cxn>
              </a:cxnLst>
              <a:pathLst>
                <a:path w="96" h="111">
                  <a:moveTo>
                    <a:pt x="4" y="64"/>
                  </a:moveTo>
                  <a:cubicBezTo>
                    <a:pt x="3" y="51"/>
                    <a:pt x="15" y="40"/>
                    <a:pt x="9" y="27"/>
                  </a:cubicBezTo>
                  <a:cubicBezTo>
                    <a:pt x="5" y="19"/>
                    <a:pt x="0" y="10"/>
                    <a:pt x="12" y="4"/>
                  </a:cubicBezTo>
                  <a:cubicBezTo>
                    <a:pt x="19" y="0"/>
                    <a:pt x="26" y="6"/>
                    <a:pt x="32" y="11"/>
                  </a:cubicBezTo>
                  <a:cubicBezTo>
                    <a:pt x="56" y="28"/>
                    <a:pt x="92" y="32"/>
                    <a:pt x="96" y="71"/>
                  </a:cubicBezTo>
                  <a:cubicBezTo>
                    <a:pt x="94" y="71"/>
                    <a:pt x="91" y="71"/>
                    <a:pt x="88" y="71"/>
                  </a:cubicBezTo>
                  <a:cubicBezTo>
                    <a:pt x="84" y="92"/>
                    <a:pt x="71" y="102"/>
                    <a:pt x="50" y="102"/>
                  </a:cubicBezTo>
                  <a:cubicBezTo>
                    <a:pt x="40" y="107"/>
                    <a:pt x="30" y="111"/>
                    <a:pt x="19" y="110"/>
                  </a:cubicBezTo>
                  <a:cubicBezTo>
                    <a:pt x="4" y="108"/>
                    <a:pt x="3" y="101"/>
                    <a:pt x="12" y="90"/>
                  </a:cubicBezTo>
                  <a:cubicBezTo>
                    <a:pt x="20" y="78"/>
                    <a:pt x="24" y="67"/>
                    <a:pt x="4" y="64"/>
                  </a:cubicBezTo>
                  <a:close/>
                </a:path>
              </a:pathLst>
            </a:custGeom>
            <a:solidFill>
              <a:srgbClr val="F2BF50"/>
            </a:solidFill>
            <a:ln w="9525">
              <a:noFill/>
            </a:ln>
          </p:spPr>
          <p:txBody>
            <a:bodyPr/>
            <a:p>
              <a:endParaRPr lang="zh-CN" altLang="en-US"/>
            </a:p>
          </p:txBody>
        </p:sp>
        <p:sp>
          <p:nvSpPr>
            <p:cNvPr id="23658" name="Freeform 105"/>
            <p:cNvSpPr/>
            <p:nvPr/>
          </p:nvSpPr>
          <p:spPr>
            <a:xfrm>
              <a:off x="2936875" y="2741613"/>
              <a:ext cx="112713" cy="187325"/>
            </a:xfrm>
            <a:custGeom>
              <a:avLst/>
              <a:gdLst/>
              <a:ahLst/>
              <a:cxnLst>
                <a:cxn ang="0">
                  <a:pos x="11271" y="187325"/>
                </a:cxn>
                <a:cxn ang="0">
                  <a:pos x="5635" y="43519"/>
                </a:cxn>
                <a:cxn ang="0">
                  <a:pos x="20664" y="3784"/>
                </a:cxn>
                <a:cxn ang="0">
                  <a:pos x="45085" y="34059"/>
                </a:cxn>
                <a:cxn ang="0">
                  <a:pos x="112713" y="158942"/>
                </a:cxn>
                <a:cxn ang="0">
                  <a:pos x="11271" y="187325"/>
                </a:cxn>
              </a:cxnLst>
              <a:pathLst>
                <a:path w="60" h="99">
                  <a:moveTo>
                    <a:pt x="6" y="99"/>
                  </a:moveTo>
                  <a:cubicBezTo>
                    <a:pt x="5" y="73"/>
                    <a:pt x="10" y="48"/>
                    <a:pt x="3" y="23"/>
                  </a:cubicBezTo>
                  <a:cubicBezTo>
                    <a:pt x="0" y="13"/>
                    <a:pt x="1" y="4"/>
                    <a:pt x="11" y="2"/>
                  </a:cubicBezTo>
                  <a:cubicBezTo>
                    <a:pt x="21" y="0"/>
                    <a:pt x="21" y="11"/>
                    <a:pt x="24" y="18"/>
                  </a:cubicBezTo>
                  <a:cubicBezTo>
                    <a:pt x="34" y="41"/>
                    <a:pt x="29" y="72"/>
                    <a:pt x="60" y="84"/>
                  </a:cubicBezTo>
                  <a:cubicBezTo>
                    <a:pt x="44" y="94"/>
                    <a:pt x="25" y="97"/>
                    <a:pt x="6" y="99"/>
                  </a:cubicBezTo>
                  <a:close/>
                </a:path>
              </a:pathLst>
            </a:custGeom>
            <a:solidFill>
              <a:srgbClr val="F2BF50"/>
            </a:solidFill>
            <a:ln w="9525">
              <a:noFill/>
            </a:ln>
          </p:spPr>
          <p:txBody>
            <a:bodyPr/>
            <a:p>
              <a:endParaRPr lang="zh-CN" altLang="en-US"/>
            </a:p>
          </p:txBody>
        </p:sp>
        <p:sp>
          <p:nvSpPr>
            <p:cNvPr id="23659" name="Freeform 106"/>
            <p:cNvSpPr/>
            <p:nvPr/>
          </p:nvSpPr>
          <p:spPr>
            <a:xfrm>
              <a:off x="2633663" y="2409825"/>
              <a:ext cx="468313" cy="350838"/>
            </a:xfrm>
            <a:custGeom>
              <a:avLst/>
              <a:gdLst/>
              <a:ahLst/>
              <a:cxnLst>
                <a:cxn ang="0">
                  <a:pos x="285877" y="315191"/>
                </a:cxn>
                <a:cxn ang="0">
                  <a:pos x="270831" y="328324"/>
                </a:cxn>
                <a:cxn ang="0">
                  <a:pos x="218169" y="320819"/>
                </a:cxn>
                <a:cxn ang="0">
                  <a:pos x="165508" y="303934"/>
                </a:cxn>
                <a:cxn ang="0">
                  <a:pos x="124131" y="287049"/>
                </a:cxn>
                <a:cxn ang="0">
                  <a:pos x="75231" y="345209"/>
                </a:cxn>
                <a:cxn ang="0">
                  <a:pos x="9403" y="272040"/>
                </a:cxn>
                <a:cxn ang="0">
                  <a:pos x="16926" y="225136"/>
                </a:cxn>
                <a:cxn ang="0">
                  <a:pos x="103442" y="185737"/>
                </a:cxn>
                <a:cxn ang="0">
                  <a:pos x="133535" y="210127"/>
                </a:cxn>
                <a:cxn ang="0">
                  <a:pos x="223812" y="153843"/>
                </a:cxn>
                <a:cxn ang="0">
                  <a:pos x="248262" y="58160"/>
                </a:cxn>
                <a:cxn ang="0">
                  <a:pos x="331016" y="39398"/>
                </a:cxn>
                <a:cxn ang="0">
                  <a:pos x="462670" y="163224"/>
                </a:cxn>
                <a:cxn ang="0">
                  <a:pos x="355466" y="266411"/>
                </a:cxn>
                <a:cxn ang="0">
                  <a:pos x="285877" y="315191"/>
                </a:cxn>
              </a:cxnLst>
              <a:pathLst>
                <a:path w="249" h="187">
                  <a:moveTo>
                    <a:pt x="152" y="168"/>
                  </a:moveTo>
                  <a:cubicBezTo>
                    <a:pt x="149" y="170"/>
                    <a:pt x="147" y="173"/>
                    <a:pt x="144" y="175"/>
                  </a:cubicBezTo>
                  <a:cubicBezTo>
                    <a:pt x="136" y="166"/>
                    <a:pt x="126" y="165"/>
                    <a:pt x="116" y="171"/>
                  </a:cubicBezTo>
                  <a:cubicBezTo>
                    <a:pt x="102" y="180"/>
                    <a:pt x="92" y="187"/>
                    <a:pt x="88" y="162"/>
                  </a:cubicBezTo>
                  <a:cubicBezTo>
                    <a:pt x="86" y="151"/>
                    <a:pt x="75" y="153"/>
                    <a:pt x="66" y="153"/>
                  </a:cubicBezTo>
                  <a:cubicBezTo>
                    <a:pt x="45" y="152"/>
                    <a:pt x="46" y="171"/>
                    <a:pt x="40" y="184"/>
                  </a:cubicBezTo>
                  <a:cubicBezTo>
                    <a:pt x="27" y="171"/>
                    <a:pt x="35" y="141"/>
                    <a:pt x="5" y="145"/>
                  </a:cubicBezTo>
                  <a:cubicBezTo>
                    <a:pt x="0" y="136"/>
                    <a:pt x="4" y="128"/>
                    <a:pt x="9" y="120"/>
                  </a:cubicBezTo>
                  <a:cubicBezTo>
                    <a:pt x="24" y="114"/>
                    <a:pt x="30" y="86"/>
                    <a:pt x="55" y="99"/>
                  </a:cubicBezTo>
                  <a:cubicBezTo>
                    <a:pt x="61" y="102"/>
                    <a:pt x="52" y="123"/>
                    <a:pt x="71" y="112"/>
                  </a:cubicBezTo>
                  <a:cubicBezTo>
                    <a:pt x="87" y="103"/>
                    <a:pt x="111" y="105"/>
                    <a:pt x="119" y="82"/>
                  </a:cubicBezTo>
                  <a:cubicBezTo>
                    <a:pt x="122" y="65"/>
                    <a:pt x="149" y="54"/>
                    <a:pt x="132" y="31"/>
                  </a:cubicBezTo>
                  <a:cubicBezTo>
                    <a:pt x="149" y="6"/>
                    <a:pt x="168" y="0"/>
                    <a:pt x="176" y="21"/>
                  </a:cubicBezTo>
                  <a:cubicBezTo>
                    <a:pt x="190" y="55"/>
                    <a:pt x="218" y="70"/>
                    <a:pt x="246" y="87"/>
                  </a:cubicBezTo>
                  <a:cubicBezTo>
                    <a:pt x="249" y="119"/>
                    <a:pt x="229" y="143"/>
                    <a:pt x="189" y="142"/>
                  </a:cubicBezTo>
                  <a:cubicBezTo>
                    <a:pt x="166" y="141"/>
                    <a:pt x="158" y="151"/>
                    <a:pt x="152" y="168"/>
                  </a:cubicBezTo>
                  <a:close/>
                </a:path>
              </a:pathLst>
            </a:custGeom>
            <a:solidFill>
              <a:srgbClr val="C47552"/>
            </a:solidFill>
            <a:ln w="9525">
              <a:noFill/>
            </a:ln>
          </p:spPr>
          <p:txBody>
            <a:bodyPr/>
            <a:p>
              <a:endParaRPr lang="zh-CN" altLang="en-US"/>
            </a:p>
          </p:txBody>
        </p:sp>
        <p:sp>
          <p:nvSpPr>
            <p:cNvPr id="23660" name="Freeform 107"/>
            <p:cNvSpPr/>
            <p:nvPr/>
          </p:nvSpPr>
          <p:spPr>
            <a:xfrm>
              <a:off x="2498725" y="2532063"/>
              <a:ext cx="160338" cy="165100"/>
            </a:xfrm>
            <a:custGeom>
              <a:avLst/>
              <a:gdLst/>
              <a:ahLst/>
              <a:cxnLst>
                <a:cxn ang="0">
                  <a:pos x="160338" y="106939"/>
                </a:cxn>
                <a:cxn ang="0">
                  <a:pos x="145247" y="150090"/>
                </a:cxn>
                <a:cxn ang="0">
                  <a:pos x="30181" y="120072"/>
                </a:cxn>
                <a:cxn ang="0">
                  <a:pos x="0" y="48779"/>
                </a:cxn>
                <a:cxn ang="0">
                  <a:pos x="0" y="5628"/>
                </a:cxn>
                <a:cxn ang="0">
                  <a:pos x="24522" y="13132"/>
                </a:cxn>
                <a:cxn ang="0">
                  <a:pos x="118838" y="73169"/>
                </a:cxn>
                <a:cxn ang="0">
                  <a:pos x="160338" y="106939"/>
                </a:cxn>
              </a:cxnLst>
              <a:pathLst>
                <a:path w="85" h="88">
                  <a:moveTo>
                    <a:pt x="85" y="57"/>
                  </a:moveTo>
                  <a:cubicBezTo>
                    <a:pt x="82" y="64"/>
                    <a:pt x="80" y="72"/>
                    <a:pt x="77" y="80"/>
                  </a:cubicBezTo>
                  <a:cubicBezTo>
                    <a:pt x="53" y="88"/>
                    <a:pt x="32" y="84"/>
                    <a:pt x="16" y="64"/>
                  </a:cubicBezTo>
                  <a:cubicBezTo>
                    <a:pt x="8" y="53"/>
                    <a:pt x="5" y="39"/>
                    <a:pt x="0" y="26"/>
                  </a:cubicBezTo>
                  <a:cubicBezTo>
                    <a:pt x="0" y="18"/>
                    <a:pt x="0" y="10"/>
                    <a:pt x="0" y="3"/>
                  </a:cubicBezTo>
                  <a:cubicBezTo>
                    <a:pt x="5" y="0"/>
                    <a:pt x="10" y="3"/>
                    <a:pt x="13" y="7"/>
                  </a:cubicBezTo>
                  <a:cubicBezTo>
                    <a:pt x="25" y="25"/>
                    <a:pt x="37" y="42"/>
                    <a:pt x="63" y="39"/>
                  </a:cubicBezTo>
                  <a:cubicBezTo>
                    <a:pt x="73" y="37"/>
                    <a:pt x="82" y="45"/>
                    <a:pt x="85" y="57"/>
                  </a:cubicBezTo>
                  <a:close/>
                </a:path>
              </a:pathLst>
            </a:custGeom>
            <a:solidFill>
              <a:srgbClr val="C0712D"/>
            </a:solidFill>
            <a:ln w="9525">
              <a:noFill/>
            </a:ln>
          </p:spPr>
          <p:txBody>
            <a:bodyPr/>
            <a:p>
              <a:endParaRPr lang="zh-CN" altLang="en-US"/>
            </a:p>
          </p:txBody>
        </p:sp>
        <p:sp>
          <p:nvSpPr>
            <p:cNvPr id="23661" name="Freeform 108"/>
            <p:cNvSpPr/>
            <p:nvPr/>
          </p:nvSpPr>
          <p:spPr>
            <a:xfrm>
              <a:off x="2403475" y="2074863"/>
              <a:ext cx="366713" cy="568325"/>
            </a:xfrm>
            <a:custGeom>
              <a:avLst/>
              <a:gdLst/>
              <a:ahLst/>
              <a:cxnLst>
                <a:cxn ang="0">
                  <a:pos x="255758" y="564561"/>
                </a:cxn>
                <a:cxn ang="0">
                  <a:pos x="173013" y="555151"/>
                </a:cxn>
                <a:cxn ang="0">
                  <a:pos x="139162" y="530687"/>
                </a:cxn>
                <a:cxn ang="0">
                  <a:pos x="95909" y="462940"/>
                </a:cxn>
                <a:cxn ang="0">
                  <a:pos x="62059" y="368846"/>
                </a:cxn>
                <a:cxn ang="0">
                  <a:pos x="24447" y="242761"/>
                </a:cxn>
                <a:cxn ang="0">
                  <a:pos x="35731" y="188187"/>
                </a:cxn>
                <a:cxn ang="0">
                  <a:pos x="58297" y="152431"/>
                </a:cxn>
                <a:cxn ang="0">
                  <a:pos x="90267" y="129849"/>
                </a:cxn>
                <a:cxn ang="0">
                  <a:pos x="9402" y="111030"/>
                </a:cxn>
                <a:cxn ang="0">
                  <a:pos x="65820" y="41401"/>
                </a:cxn>
                <a:cxn ang="0">
                  <a:pos x="110954" y="28228"/>
                </a:cxn>
                <a:cxn ang="0">
                  <a:pos x="171132" y="77156"/>
                </a:cxn>
                <a:cxn ang="0">
                  <a:pos x="182416" y="137376"/>
                </a:cxn>
                <a:cxn ang="0">
                  <a:pos x="204983" y="161840"/>
                </a:cxn>
                <a:cxn ang="0">
                  <a:pos x="204983" y="212651"/>
                </a:cxn>
                <a:cxn ang="0">
                  <a:pos x="142924" y="287926"/>
                </a:cxn>
                <a:cxn ang="0">
                  <a:pos x="238833" y="282280"/>
                </a:cxn>
                <a:cxn ang="0">
                  <a:pos x="317817" y="252170"/>
                </a:cxn>
                <a:cxn ang="0">
                  <a:pos x="336623" y="295453"/>
                </a:cxn>
                <a:cxn ang="0">
                  <a:pos x="310295" y="340618"/>
                </a:cxn>
                <a:cxn ang="0">
                  <a:pos x="261400" y="374492"/>
                </a:cxn>
                <a:cxn ang="0">
                  <a:pos x="203102" y="393311"/>
                </a:cxn>
                <a:cxn ang="0">
                  <a:pos x="282086" y="461058"/>
                </a:cxn>
                <a:cxn ang="0">
                  <a:pos x="344146" y="476113"/>
                </a:cxn>
                <a:cxn ang="0">
                  <a:pos x="361071" y="511868"/>
                </a:cxn>
                <a:cxn ang="0">
                  <a:pos x="329101" y="519396"/>
                </a:cxn>
                <a:cxn ang="0">
                  <a:pos x="255758" y="564561"/>
                </a:cxn>
              </a:cxnLst>
              <a:pathLst>
                <a:path w="195" h="302">
                  <a:moveTo>
                    <a:pt x="136" y="300"/>
                  </a:moveTo>
                  <a:cubicBezTo>
                    <a:pt x="122" y="295"/>
                    <a:pt x="111" y="278"/>
                    <a:pt x="92" y="295"/>
                  </a:cubicBezTo>
                  <a:cubicBezTo>
                    <a:pt x="84" y="302"/>
                    <a:pt x="79" y="290"/>
                    <a:pt x="74" y="282"/>
                  </a:cubicBezTo>
                  <a:cubicBezTo>
                    <a:pt x="67" y="270"/>
                    <a:pt x="59" y="258"/>
                    <a:pt x="51" y="246"/>
                  </a:cubicBezTo>
                  <a:cubicBezTo>
                    <a:pt x="21" y="238"/>
                    <a:pt x="30" y="210"/>
                    <a:pt x="33" y="196"/>
                  </a:cubicBezTo>
                  <a:cubicBezTo>
                    <a:pt x="38" y="167"/>
                    <a:pt x="20" y="151"/>
                    <a:pt x="13" y="129"/>
                  </a:cubicBezTo>
                  <a:cubicBezTo>
                    <a:pt x="15" y="120"/>
                    <a:pt x="17" y="110"/>
                    <a:pt x="19" y="100"/>
                  </a:cubicBezTo>
                  <a:cubicBezTo>
                    <a:pt x="20" y="92"/>
                    <a:pt x="26" y="87"/>
                    <a:pt x="31" y="81"/>
                  </a:cubicBezTo>
                  <a:cubicBezTo>
                    <a:pt x="36" y="75"/>
                    <a:pt x="46" y="78"/>
                    <a:pt x="48" y="69"/>
                  </a:cubicBezTo>
                  <a:cubicBezTo>
                    <a:pt x="35" y="60"/>
                    <a:pt x="16" y="74"/>
                    <a:pt x="5" y="59"/>
                  </a:cubicBezTo>
                  <a:cubicBezTo>
                    <a:pt x="0" y="35"/>
                    <a:pt x="34" y="42"/>
                    <a:pt x="35" y="22"/>
                  </a:cubicBezTo>
                  <a:cubicBezTo>
                    <a:pt x="37" y="0"/>
                    <a:pt x="49" y="12"/>
                    <a:pt x="59" y="15"/>
                  </a:cubicBezTo>
                  <a:cubicBezTo>
                    <a:pt x="69" y="25"/>
                    <a:pt x="79" y="35"/>
                    <a:pt x="91" y="41"/>
                  </a:cubicBezTo>
                  <a:cubicBezTo>
                    <a:pt x="101" y="50"/>
                    <a:pt x="103" y="62"/>
                    <a:pt x="97" y="73"/>
                  </a:cubicBezTo>
                  <a:cubicBezTo>
                    <a:pt x="88" y="90"/>
                    <a:pt x="110" y="78"/>
                    <a:pt x="109" y="86"/>
                  </a:cubicBezTo>
                  <a:cubicBezTo>
                    <a:pt x="114" y="95"/>
                    <a:pt x="113" y="104"/>
                    <a:pt x="109" y="113"/>
                  </a:cubicBezTo>
                  <a:cubicBezTo>
                    <a:pt x="99" y="128"/>
                    <a:pt x="67" y="134"/>
                    <a:pt x="76" y="153"/>
                  </a:cubicBezTo>
                  <a:cubicBezTo>
                    <a:pt x="85" y="171"/>
                    <a:pt x="109" y="148"/>
                    <a:pt x="127" y="150"/>
                  </a:cubicBezTo>
                  <a:cubicBezTo>
                    <a:pt x="143" y="151"/>
                    <a:pt x="152" y="133"/>
                    <a:pt x="169" y="134"/>
                  </a:cubicBezTo>
                  <a:cubicBezTo>
                    <a:pt x="180" y="138"/>
                    <a:pt x="181" y="147"/>
                    <a:pt x="179" y="157"/>
                  </a:cubicBezTo>
                  <a:cubicBezTo>
                    <a:pt x="176" y="166"/>
                    <a:pt x="170" y="172"/>
                    <a:pt x="165" y="181"/>
                  </a:cubicBezTo>
                  <a:cubicBezTo>
                    <a:pt x="159" y="190"/>
                    <a:pt x="151" y="197"/>
                    <a:pt x="139" y="199"/>
                  </a:cubicBezTo>
                  <a:cubicBezTo>
                    <a:pt x="129" y="205"/>
                    <a:pt x="112" y="187"/>
                    <a:pt x="108" y="209"/>
                  </a:cubicBezTo>
                  <a:cubicBezTo>
                    <a:pt x="113" y="231"/>
                    <a:pt x="127" y="242"/>
                    <a:pt x="150" y="245"/>
                  </a:cubicBezTo>
                  <a:cubicBezTo>
                    <a:pt x="161" y="246"/>
                    <a:pt x="173" y="247"/>
                    <a:pt x="183" y="253"/>
                  </a:cubicBezTo>
                  <a:cubicBezTo>
                    <a:pt x="190" y="257"/>
                    <a:pt x="195" y="263"/>
                    <a:pt x="192" y="272"/>
                  </a:cubicBezTo>
                  <a:cubicBezTo>
                    <a:pt x="189" y="280"/>
                    <a:pt x="183" y="282"/>
                    <a:pt x="175" y="276"/>
                  </a:cubicBezTo>
                  <a:cubicBezTo>
                    <a:pt x="157" y="276"/>
                    <a:pt x="154" y="302"/>
                    <a:pt x="136" y="300"/>
                  </a:cubicBezTo>
                  <a:close/>
                </a:path>
              </a:pathLst>
            </a:custGeom>
            <a:solidFill>
              <a:srgbClr val="A34A2F"/>
            </a:solidFill>
            <a:ln w="9525">
              <a:noFill/>
            </a:ln>
          </p:spPr>
          <p:txBody>
            <a:bodyPr/>
            <a:p>
              <a:endParaRPr lang="zh-CN" altLang="en-US"/>
            </a:p>
          </p:txBody>
        </p:sp>
        <p:sp>
          <p:nvSpPr>
            <p:cNvPr id="23662" name="Freeform 109"/>
            <p:cNvSpPr/>
            <p:nvPr/>
          </p:nvSpPr>
          <p:spPr>
            <a:xfrm>
              <a:off x="2386013" y="2149475"/>
              <a:ext cx="141288" cy="112713"/>
            </a:xfrm>
            <a:custGeom>
              <a:avLst/>
              <a:gdLst/>
              <a:ahLst/>
              <a:cxnLst>
                <a:cxn ang="0">
                  <a:pos x="26373" y="35692"/>
                </a:cxn>
                <a:cxn ang="0">
                  <a:pos x="129984" y="48842"/>
                </a:cxn>
                <a:cxn ang="0">
                  <a:pos x="137520" y="80777"/>
                </a:cxn>
                <a:cxn ang="0">
                  <a:pos x="111146" y="80777"/>
                </a:cxn>
                <a:cxn ang="0">
                  <a:pos x="52747" y="112713"/>
                </a:cxn>
                <a:cxn ang="0">
                  <a:pos x="26373" y="35692"/>
                </a:cxn>
              </a:cxnLst>
              <a:pathLst>
                <a:path w="75" h="60">
                  <a:moveTo>
                    <a:pt x="14" y="19"/>
                  </a:moveTo>
                  <a:cubicBezTo>
                    <a:pt x="32" y="23"/>
                    <a:pt x="53" y="0"/>
                    <a:pt x="69" y="26"/>
                  </a:cubicBezTo>
                  <a:cubicBezTo>
                    <a:pt x="71" y="31"/>
                    <a:pt x="75" y="38"/>
                    <a:pt x="73" y="43"/>
                  </a:cubicBezTo>
                  <a:cubicBezTo>
                    <a:pt x="70" y="52"/>
                    <a:pt x="65" y="44"/>
                    <a:pt x="59" y="43"/>
                  </a:cubicBezTo>
                  <a:cubicBezTo>
                    <a:pt x="44" y="39"/>
                    <a:pt x="39" y="55"/>
                    <a:pt x="28" y="60"/>
                  </a:cubicBezTo>
                  <a:cubicBezTo>
                    <a:pt x="0" y="55"/>
                    <a:pt x="12" y="35"/>
                    <a:pt x="14" y="19"/>
                  </a:cubicBezTo>
                  <a:close/>
                </a:path>
              </a:pathLst>
            </a:custGeom>
            <a:solidFill>
              <a:srgbClr val="572C1E"/>
            </a:solidFill>
            <a:ln w="9525">
              <a:noFill/>
            </a:ln>
          </p:spPr>
          <p:txBody>
            <a:bodyPr/>
            <a:p>
              <a:endParaRPr lang="zh-CN" altLang="en-US"/>
            </a:p>
          </p:txBody>
        </p:sp>
        <p:sp>
          <p:nvSpPr>
            <p:cNvPr id="23663" name="Freeform 110"/>
            <p:cNvSpPr/>
            <p:nvPr/>
          </p:nvSpPr>
          <p:spPr>
            <a:xfrm>
              <a:off x="2454275" y="2025650"/>
              <a:ext cx="79375" cy="92075"/>
            </a:xfrm>
            <a:custGeom>
              <a:avLst/>
              <a:gdLst/>
              <a:ahLst/>
              <a:cxnLst>
                <a:cxn ang="0">
                  <a:pos x="60476" y="90195"/>
                </a:cxn>
                <a:cxn ang="0">
                  <a:pos x="15119" y="90195"/>
                </a:cxn>
                <a:cxn ang="0">
                  <a:pos x="0" y="77042"/>
                </a:cxn>
                <a:cxn ang="0">
                  <a:pos x="0" y="46977"/>
                </a:cxn>
                <a:cxn ang="0">
                  <a:pos x="77485" y="73284"/>
                </a:cxn>
                <a:cxn ang="0">
                  <a:pos x="60476" y="90195"/>
                </a:cxn>
              </a:cxnLst>
              <a:pathLst>
                <a:path w="42" h="49">
                  <a:moveTo>
                    <a:pt x="32" y="48"/>
                  </a:moveTo>
                  <a:cubicBezTo>
                    <a:pt x="24" y="46"/>
                    <a:pt x="16" y="38"/>
                    <a:pt x="8" y="48"/>
                  </a:cubicBezTo>
                  <a:cubicBezTo>
                    <a:pt x="5" y="45"/>
                    <a:pt x="3" y="43"/>
                    <a:pt x="0" y="41"/>
                  </a:cubicBezTo>
                  <a:cubicBezTo>
                    <a:pt x="0" y="35"/>
                    <a:pt x="0" y="30"/>
                    <a:pt x="0" y="25"/>
                  </a:cubicBezTo>
                  <a:cubicBezTo>
                    <a:pt x="12" y="35"/>
                    <a:pt x="39" y="0"/>
                    <a:pt x="41" y="39"/>
                  </a:cubicBezTo>
                  <a:cubicBezTo>
                    <a:pt x="42" y="46"/>
                    <a:pt x="39" y="49"/>
                    <a:pt x="32" y="48"/>
                  </a:cubicBezTo>
                  <a:close/>
                </a:path>
              </a:pathLst>
            </a:custGeom>
            <a:solidFill>
              <a:srgbClr val="E3C593"/>
            </a:solidFill>
            <a:ln w="9525">
              <a:noFill/>
            </a:ln>
          </p:spPr>
          <p:txBody>
            <a:bodyPr/>
            <a:p>
              <a:endParaRPr lang="zh-CN" altLang="en-US"/>
            </a:p>
          </p:txBody>
        </p:sp>
        <p:sp>
          <p:nvSpPr>
            <p:cNvPr id="23664" name="Freeform 111"/>
            <p:cNvSpPr/>
            <p:nvPr/>
          </p:nvSpPr>
          <p:spPr>
            <a:xfrm>
              <a:off x="2378075" y="2033588"/>
              <a:ext cx="77788" cy="60325"/>
            </a:xfrm>
            <a:custGeom>
              <a:avLst/>
              <a:gdLst/>
              <a:ahLst/>
              <a:cxnLst>
                <a:cxn ang="0">
                  <a:pos x="49328" y="9425"/>
                </a:cxn>
                <a:cxn ang="0">
                  <a:pos x="77788" y="37703"/>
                </a:cxn>
                <a:cxn ang="0">
                  <a:pos x="0" y="32047"/>
                </a:cxn>
                <a:cxn ang="0">
                  <a:pos x="49328" y="9425"/>
                </a:cxn>
              </a:cxnLst>
              <a:pathLst>
                <a:path w="41" h="32">
                  <a:moveTo>
                    <a:pt x="26" y="5"/>
                  </a:moveTo>
                  <a:cubicBezTo>
                    <a:pt x="31" y="10"/>
                    <a:pt x="36" y="15"/>
                    <a:pt x="41" y="20"/>
                  </a:cubicBezTo>
                  <a:cubicBezTo>
                    <a:pt x="26" y="32"/>
                    <a:pt x="13" y="23"/>
                    <a:pt x="0" y="17"/>
                  </a:cubicBezTo>
                  <a:cubicBezTo>
                    <a:pt x="3" y="0"/>
                    <a:pt x="22" y="19"/>
                    <a:pt x="26" y="5"/>
                  </a:cubicBezTo>
                  <a:close/>
                </a:path>
              </a:pathLst>
            </a:custGeom>
            <a:solidFill>
              <a:srgbClr val="DAA253"/>
            </a:solidFill>
            <a:ln w="9525">
              <a:noFill/>
            </a:ln>
          </p:spPr>
          <p:txBody>
            <a:bodyPr/>
            <a:p>
              <a:endParaRPr lang="zh-CN" altLang="en-US"/>
            </a:p>
          </p:txBody>
        </p:sp>
        <p:sp>
          <p:nvSpPr>
            <p:cNvPr id="23665" name="Freeform 112"/>
            <p:cNvSpPr/>
            <p:nvPr/>
          </p:nvSpPr>
          <p:spPr>
            <a:xfrm>
              <a:off x="3165475" y="2854325"/>
              <a:ext cx="115888" cy="111125"/>
            </a:xfrm>
            <a:custGeom>
              <a:avLst/>
              <a:gdLst/>
              <a:ahLst/>
              <a:cxnLst>
                <a:cxn ang="0">
                  <a:pos x="0" y="58387"/>
                </a:cxn>
                <a:cxn ang="0">
                  <a:pos x="72192" y="0"/>
                </a:cxn>
                <a:cxn ang="0">
                  <a:pos x="81691" y="67805"/>
                </a:cxn>
                <a:cxn ang="0">
                  <a:pos x="0" y="58387"/>
                </a:cxn>
              </a:cxnLst>
              <a:pathLst>
                <a:path w="61" h="59">
                  <a:moveTo>
                    <a:pt x="0" y="31"/>
                  </a:moveTo>
                  <a:cubicBezTo>
                    <a:pt x="13" y="21"/>
                    <a:pt x="26" y="11"/>
                    <a:pt x="38" y="0"/>
                  </a:cubicBezTo>
                  <a:cubicBezTo>
                    <a:pt x="54" y="10"/>
                    <a:pt x="61" y="22"/>
                    <a:pt x="43" y="36"/>
                  </a:cubicBezTo>
                  <a:cubicBezTo>
                    <a:pt x="28" y="48"/>
                    <a:pt x="11" y="59"/>
                    <a:pt x="0" y="31"/>
                  </a:cubicBezTo>
                  <a:close/>
                </a:path>
              </a:pathLst>
            </a:custGeom>
            <a:solidFill>
              <a:srgbClr val="F5DD83"/>
            </a:solidFill>
            <a:ln w="9525">
              <a:noFill/>
            </a:ln>
          </p:spPr>
          <p:txBody>
            <a:bodyPr/>
            <a:p>
              <a:endParaRPr lang="zh-CN" altLang="en-US"/>
            </a:p>
          </p:txBody>
        </p:sp>
        <p:sp>
          <p:nvSpPr>
            <p:cNvPr id="23666" name="Freeform 113"/>
            <p:cNvSpPr/>
            <p:nvPr/>
          </p:nvSpPr>
          <p:spPr>
            <a:xfrm>
              <a:off x="2887663" y="2547938"/>
              <a:ext cx="293688" cy="179388"/>
            </a:xfrm>
            <a:custGeom>
              <a:avLst/>
              <a:gdLst/>
              <a:ahLst/>
              <a:cxnLst>
                <a:cxn ang="0">
                  <a:pos x="32004" y="177499"/>
                </a:cxn>
                <a:cxn ang="0">
                  <a:pos x="88482" y="113297"/>
                </a:cxn>
                <a:cxn ang="0">
                  <a:pos x="205205" y="30212"/>
                </a:cxn>
                <a:cxn ang="0">
                  <a:pos x="250387" y="16994"/>
                </a:cxn>
                <a:cxn ang="0">
                  <a:pos x="293688" y="45319"/>
                </a:cxn>
                <a:cxn ang="0">
                  <a:pos x="291805" y="60425"/>
                </a:cxn>
                <a:cxn ang="0">
                  <a:pos x="171318" y="162393"/>
                </a:cxn>
                <a:cxn ang="0">
                  <a:pos x="32004" y="177499"/>
                </a:cxn>
              </a:cxnLst>
              <a:pathLst>
                <a:path w="156" h="95">
                  <a:moveTo>
                    <a:pt x="17" y="94"/>
                  </a:moveTo>
                  <a:cubicBezTo>
                    <a:pt x="14" y="71"/>
                    <a:pt x="0" y="42"/>
                    <a:pt x="47" y="60"/>
                  </a:cubicBezTo>
                  <a:cubicBezTo>
                    <a:pt x="71" y="70"/>
                    <a:pt x="102" y="44"/>
                    <a:pt x="109" y="16"/>
                  </a:cubicBezTo>
                  <a:cubicBezTo>
                    <a:pt x="113" y="0"/>
                    <a:pt x="122" y="2"/>
                    <a:pt x="133" y="9"/>
                  </a:cubicBezTo>
                  <a:cubicBezTo>
                    <a:pt x="144" y="9"/>
                    <a:pt x="151" y="14"/>
                    <a:pt x="156" y="24"/>
                  </a:cubicBezTo>
                  <a:cubicBezTo>
                    <a:pt x="156" y="27"/>
                    <a:pt x="156" y="29"/>
                    <a:pt x="155" y="32"/>
                  </a:cubicBezTo>
                  <a:cubicBezTo>
                    <a:pt x="132" y="48"/>
                    <a:pt x="126" y="87"/>
                    <a:pt x="91" y="86"/>
                  </a:cubicBezTo>
                  <a:cubicBezTo>
                    <a:pt x="65" y="86"/>
                    <a:pt x="42" y="95"/>
                    <a:pt x="17" y="94"/>
                  </a:cubicBezTo>
                  <a:close/>
                </a:path>
              </a:pathLst>
            </a:custGeom>
            <a:solidFill>
              <a:srgbClr val="D38E64"/>
            </a:solidFill>
            <a:ln w="9525">
              <a:noFill/>
            </a:ln>
          </p:spPr>
          <p:txBody>
            <a:bodyPr/>
            <a:p>
              <a:endParaRPr lang="zh-CN" altLang="en-US"/>
            </a:p>
          </p:txBody>
        </p:sp>
        <p:sp>
          <p:nvSpPr>
            <p:cNvPr id="23667" name="Freeform 114"/>
            <p:cNvSpPr/>
            <p:nvPr/>
          </p:nvSpPr>
          <p:spPr>
            <a:xfrm>
              <a:off x="2687638" y="1984375"/>
              <a:ext cx="485775" cy="593725"/>
            </a:xfrm>
            <a:custGeom>
              <a:avLst/>
              <a:gdLst/>
              <a:ahLst/>
              <a:cxnLst>
                <a:cxn ang="0">
                  <a:pos x="450138" y="580572"/>
                </a:cxn>
                <a:cxn ang="0">
                  <a:pos x="405125" y="593725"/>
                </a:cxn>
                <a:cxn ang="0">
                  <a:pos x="270083" y="479113"/>
                </a:cxn>
                <a:cxn ang="0">
                  <a:pos x="202562" y="490386"/>
                </a:cxn>
                <a:cxn ang="0">
                  <a:pos x="185682" y="496023"/>
                </a:cxn>
                <a:cxn ang="0">
                  <a:pos x="97530" y="430262"/>
                </a:cxn>
                <a:cxn ang="0">
                  <a:pos x="65645" y="390806"/>
                </a:cxn>
                <a:cxn ang="0">
                  <a:pos x="148170" y="255527"/>
                </a:cxn>
                <a:cxn ang="0">
                  <a:pos x="138792" y="214191"/>
                </a:cxn>
                <a:cxn ang="0">
                  <a:pos x="52516" y="167220"/>
                </a:cxn>
                <a:cxn ang="0">
                  <a:pos x="0" y="148431"/>
                </a:cxn>
                <a:cxn ang="0">
                  <a:pos x="15004" y="26304"/>
                </a:cxn>
                <a:cxn ang="0">
                  <a:pos x="71272" y="0"/>
                </a:cxn>
                <a:cxn ang="0">
                  <a:pos x="159424" y="15031"/>
                </a:cxn>
                <a:cxn ang="0">
                  <a:pos x="178180" y="73276"/>
                </a:cxn>
                <a:cxn ang="0">
                  <a:pos x="165050" y="135279"/>
                </a:cxn>
                <a:cxn ang="0">
                  <a:pos x="423880" y="231101"/>
                </a:cxn>
                <a:cxn ang="0">
                  <a:pos x="463268" y="422747"/>
                </a:cxn>
                <a:cxn ang="0">
                  <a:pos x="420129" y="372017"/>
                </a:cxn>
                <a:cxn ang="0">
                  <a:pos x="425756" y="492265"/>
                </a:cxn>
                <a:cxn ang="0">
                  <a:pos x="345106" y="477234"/>
                </a:cxn>
                <a:cxn ang="0">
                  <a:pos x="431383" y="490386"/>
                </a:cxn>
                <a:cxn ang="0">
                  <a:pos x="448263" y="492265"/>
                </a:cxn>
                <a:cxn ang="0">
                  <a:pos x="450138" y="580572"/>
                </a:cxn>
              </a:cxnLst>
              <a:pathLst>
                <a:path w="259" h="316">
                  <a:moveTo>
                    <a:pt x="240" y="309"/>
                  </a:moveTo>
                  <a:cubicBezTo>
                    <a:pt x="231" y="309"/>
                    <a:pt x="222" y="308"/>
                    <a:pt x="216" y="316"/>
                  </a:cubicBezTo>
                  <a:cubicBezTo>
                    <a:pt x="182" y="306"/>
                    <a:pt x="155" y="295"/>
                    <a:pt x="144" y="255"/>
                  </a:cubicBezTo>
                  <a:cubicBezTo>
                    <a:pt x="136" y="228"/>
                    <a:pt x="118" y="243"/>
                    <a:pt x="108" y="261"/>
                  </a:cubicBezTo>
                  <a:cubicBezTo>
                    <a:pt x="106" y="264"/>
                    <a:pt x="103" y="265"/>
                    <a:pt x="99" y="264"/>
                  </a:cubicBezTo>
                  <a:cubicBezTo>
                    <a:pt x="88" y="247"/>
                    <a:pt x="71" y="236"/>
                    <a:pt x="52" y="229"/>
                  </a:cubicBezTo>
                  <a:cubicBezTo>
                    <a:pt x="44" y="224"/>
                    <a:pt x="37" y="218"/>
                    <a:pt x="35" y="208"/>
                  </a:cubicBezTo>
                  <a:cubicBezTo>
                    <a:pt x="37" y="176"/>
                    <a:pt x="55" y="154"/>
                    <a:pt x="79" y="136"/>
                  </a:cubicBezTo>
                  <a:cubicBezTo>
                    <a:pt x="96" y="124"/>
                    <a:pt x="82" y="120"/>
                    <a:pt x="74" y="114"/>
                  </a:cubicBezTo>
                  <a:cubicBezTo>
                    <a:pt x="55" y="111"/>
                    <a:pt x="45" y="95"/>
                    <a:pt x="28" y="89"/>
                  </a:cubicBezTo>
                  <a:cubicBezTo>
                    <a:pt x="18" y="87"/>
                    <a:pt x="8" y="86"/>
                    <a:pt x="0" y="79"/>
                  </a:cubicBezTo>
                  <a:cubicBezTo>
                    <a:pt x="3" y="57"/>
                    <a:pt x="17" y="37"/>
                    <a:pt x="8" y="14"/>
                  </a:cubicBezTo>
                  <a:cubicBezTo>
                    <a:pt x="17" y="6"/>
                    <a:pt x="27" y="1"/>
                    <a:pt x="38" y="0"/>
                  </a:cubicBezTo>
                  <a:cubicBezTo>
                    <a:pt x="52" y="14"/>
                    <a:pt x="70" y="6"/>
                    <a:pt x="85" y="8"/>
                  </a:cubicBezTo>
                  <a:cubicBezTo>
                    <a:pt x="113" y="10"/>
                    <a:pt x="118" y="21"/>
                    <a:pt x="95" y="39"/>
                  </a:cubicBezTo>
                  <a:cubicBezTo>
                    <a:pt x="82" y="49"/>
                    <a:pt x="85" y="60"/>
                    <a:pt x="88" y="72"/>
                  </a:cubicBezTo>
                  <a:cubicBezTo>
                    <a:pt x="151" y="41"/>
                    <a:pt x="192" y="58"/>
                    <a:pt x="226" y="123"/>
                  </a:cubicBezTo>
                  <a:cubicBezTo>
                    <a:pt x="243" y="156"/>
                    <a:pt x="259" y="187"/>
                    <a:pt x="247" y="225"/>
                  </a:cubicBezTo>
                  <a:cubicBezTo>
                    <a:pt x="227" y="226"/>
                    <a:pt x="235" y="205"/>
                    <a:pt x="224" y="198"/>
                  </a:cubicBezTo>
                  <a:cubicBezTo>
                    <a:pt x="236" y="219"/>
                    <a:pt x="240" y="240"/>
                    <a:pt x="227" y="262"/>
                  </a:cubicBezTo>
                  <a:cubicBezTo>
                    <a:pt x="212" y="270"/>
                    <a:pt x="202" y="255"/>
                    <a:pt x="184" y="254"/>
                  </a:cubicBezTo>
                  <a:cubicBezTo>
                    <a:pt x="202" y="256"/>
                    <a:pt x="214" y="273"/>
                    <a:pt x="230" y="261"/>
                  </a:cubicBezTo>
                  <a:cubicBezTo>
                    <a:pt x="233" y="259"/>
                    <a:pt x="237" y="260"/>
                    <a:pt x="239" y="262"/>
                  </a:cubicBezTo>
                  <a:cubicBezTo>
                    <a:pt x="255" y="278"/>
                    <a:pt x="252" y="293"/>
                    <a:pt x="240" y="309"/>
                  </a:cubicBezTo>
                  <a:close/>
                </a:path>
              </a:pathLst>
            </a:custGeom>
            <a:solidFill>
              <a:srgbClr val="CF5F45"/>
            </a:solidFill>
            <a:ln w="9525">
              <a:noFill/>
            </a:ln>
          </p:spPr>
          <p:txBody>
            <a:bodyPr/>
            <a:p>
              <a:endParaRPr lang="zh-CN" altLang="en-US"/>
            </a:p>
          </p:txBody>
        </p:sp>
        <p:sp>
          <p:nvSpPr>
            <p:cNvPr id="23668" name="Freeform 115"/>
            <p:cNvSpPr/>
            <p:nvPr/>
          </p:nvSpPr>
          <p:spPr>
            <a:xfrm>
              <a:off x="3101975" y="2324100"/>
              <a:ext cx="49213" cy="158750"/>
            </a:xfrm>
            <a:custGeom>
              <a:avLst/>
              <a:gdLst/>
              <a:ahLst/>
              <a:cxnLst>
                <a:cxn ang="0">
                  <a:pos x="7571" y="154970"/>
                </a:cxn>
                <a:cxn ang="0">
                  <a:pos x="0" y="0"/>
                </a:cxn>
                <a:cxn ang="0">
                  <a:pos x="49213" y="83154"/>
                </a:cxn>
                <a:cxn ang="0">
                  <a:pos x="34070" y="153080"/>
                </a:cxn>
                <a:cxn ang="0">
                  <a:pos x="20820" y="154970"/>
                </a:cxn>
                <a:cxn ang="0">
                  <a:pos x="7571" y="154970"/>
                </a:cxn>
              </a:cxnLst>
              <a:pathLst>
                <a:path w="26" h="84">
                  <a:moveTo>
                    <a:pt x="4" y="82"/>
                  </a:moveTo>
                  <a:cubicBezTo>
                    <a:pt x="8" y="58"/>
                    <a:pt x="5" y="34"/>
                    <a:pt x="0" y="0"/>
                  </a:cubicBezTo>
                  <a:cubicBezTo>
                    <a:pt x="12" y="21"/>
                    <a:pt x="19" y="33"/>
                    <a:pt x="26" y="44"/>
                  </a:cubicBezTo>
                  <a:cubicBezTo>
                    <a:pt x="23" y="57"/>
                    <a:pt x="21" y="69"/>
                    <a:pt x="18" y="81"/>
                  </a:cubicBezTo>
                  <a:cubicBezTo>
                    <a:pt x="16" y="82"/>
                    <a:pt x="14" y="82"/>
                    <a:pt x="11" y="82"/>
                  </a:cubicBezTo>
                  <a:cubicBezTo>
                    <a:pt x="9" y="84"/>
                    <a:pt x="6" y="84"/>
                    <a:pt x="4" y="82"/>
                  </a:cubicBezTo>
                  <a:close/>
                </a:path>
              </a:pathLst>
            </a:custGeom>
            <a:solidFill>
              <a:srgbClr val="ECB598"/>
            </a:solidFill>
            <a:ln w="9525">
              <a:noFill/>
            </a:ln>
          </p:spPr>
          <p:txBody>
            <a:bodyPr/>
            <a:p>
              <a:endParaRPr lang="zh-CN" altLang="en-US"/>
            </a:p>
          </p:txBody>
        </p:sp>
        <p:sp>
          <p:nvSpPr>
            <p:cNvPr id="23669" name="Freeform 116"/>
            <p:cNvSpPr/>
            <p:nvPr/>
          </p:nvSpPr>
          <p:spPr>
            <a:xfrm>
              <a:off x="3576638" y="3398838"/>
              <a:ext cx="87313" cy="66675"/>
            </a:xfrm>
            <a:custGeom>
              <a:avLst/>
              <a:gdLst/>
              <a:ahLst/>
              <a:cxnLst>
                <a:cxn ang="0">
                  <a:pos x="72451" y="0"/>
                </a:cxn>
                <a:cxn ang="0">
                  <a:pos x="55731" y="64822"/>
                </a:cxn>
                <a:cxn ang="0">
                  <a:pos x="0" y="3704"/>
                </a:cxn>
                <a:cxn ang="0">
                  <a:pos x="72451" y="0"/>
                </a:cxn>
              </a:cxnLst>
              <a:pathLst>
                <a:path w="47" h="36">
                  <a:moveTo>
                    <a:pt x="39" y="0"/>
                  </a:moveTo>
                  <a:cubicBezTo>
                    <a:pt x="38" y="13"/>
                    <a:pt x="47" y="33"/>
                    <a:pt x="30" y="35"/>
                  </a:cubicBezTo>
                  <a:cubicBezTo>
                    <a:pt x="16" y="36"/>
                    <a:pt x="3" y="20"/>
                    <a:pt x="0" y="2"/>
                  </a:cubicBezTo>
                  <a:cubicBezTo>
                    <a:pt x="14" y="9"/>
                    <a:pt x="26" y="10"/>
                    <a:pt x="39" y="0"/>
                  </a:cubicBezTo>
                  <a:close/>
                </a:path>
              </a:pathLst>
            </a:custGeom>
            <a:solidFill>
              <a:srgbClr val="C1D3B9"/>
            </a:solidFill>
            <a:ln w="9525">
              <a:noFill/>
            </a:ln>
          </p:spPr>
          <p:txBody>
            <a:bodyPr/>
            <a:p>
              <a:endParaRPr lang="zh-CN" altLang="en-US"/>
            </a:p>
          </p:txBody>
        </p:sp>
        <p:sp>
          <p:nvSpPr>
            <p:cNvPr id="23670" name="Freeform 119"/>
            <p:cNvSpPr/>
            <p:nvPr/>
          </p:nvSpPr>
          <p:spPr>
            <a:xfrm>
              <a:off x="2505075" y="2001838"/>
              <a:ext cx="328613" cy="412750"/>
            </a:xfrm>
            <a:custGeom>
              <a:avLst/>
              <a:gdLst/>
              <a:ahLst/>
              <a:cxnLst>
                <a:cxn ang="0">
                  <a:pos x="242234" y="142586"/>
                </a:cxn>
                <a:cxn ang="0">
                  <a:pos x="326735" y="185737"/>
                </a:cxn>
                <a:cxn ang="0">
                  <a:pos x="315468" y="232640"/>
                </a:cxn>
                <a:cxn ang="0">
                  <a:pos x="287301" y="242021"/>
                </a:cxn>
                <a:cxn ang="0">
                  <a:pos x="229090" y="296429"/>
                </a:cxn>
                <a:cxn ang="0">
                  <a:pos x="212190" y="330200"/>
                </a:cxn>
                <a:cxn ang="0">
                  <a:pos x="48822" y="397740"/>
                </a:cxn>
                <a:cxn ang="0">
                  <a:pos x="16900" y="341456"/>
                </a:cxn>
                <a:cxn ang="0">
                  <a:pos x="99522" y="285172"/>
                </a:cxn>
                <a:cxn ang="0">
                  <a:pos x="97645" y="230764"/>
                </a:cxn>
                <a:cxn ang="0">
                  <a:pos x="67600" y="260782"/>
                </a:cxn>
                <a:cxn ang="0">
                  <a:pos x="63844" y="217631"/>
                </a:cxn>
                <a:cxn ang="0">
                  <a:pos x="65722" y="159471"/>
                </a:cxn>
                <a:cxn ang="0">
                  <a:pos x="82622" y="140710"/>
                </a:cxn>
                <a:cxn ang="0">
                  <a:pos x="67600" y="39398"/>
                </a:cxn>
                <a:cxn ang="0">
                  <a:pos x="197167" y="9380"/>
                </a:cxn>
                <a:cxn ang="0">
                  <a:pos x="184023" y="129453"/>
                </a:cxn>
                <a:cxn ang="0">
                  <a:pos x="242234" y="142586"/>
                </a:cxn>
              </a:cxnLst>
              <a:pathLst>
                <a:path w="175" h="220">
                  <a:moveTo>
                    <a:pt x="129" y="76"/>
                  </a:moveTo>
                  <a:cubicBezTo>
                    <a:pt x="153" y="67"/>
                    <a:pt x="154" y="101"/>
                    <a:pt x="174" y="99"/>
                  </a:cubicBezTo>
                  <a:cubicBezTo>
                    <a:pt x="175" y="108"/>
                    <a:pt x="175" y="117"/>
                    <a:pt x="168" y="124"/>
                  </a:cubicBezTo>
                  <a:cubicBezTo>
                    <a:pt x="164" y="127"/>
                    <a:pt x="159" y="129"/>
                    <a:pt x="153" y="129"/>
                  </a:cubicBezTo>
                  <a:cubicBezTo>
                    <a:pt x="132" y="126"/>
                    <a:pt x="126" y="141"/>
                    <a:pt x="122" y="158"/>
                  </a:cubicBezTo>
                  <a:cubicBezTo>
                    <a:pt x="121" y="165"/>
                    <a:pt x="118" y="172"/>
                    <a:pt x="113" y="176"/>
                  </a:cubicBezTo>
                  <a:cubicBezTo>
                    <a:pt x="93" y="209"/>
                    <a:pt x="54" y="197"/>
                    <a:pt x="26" y="212"/>
                  </a:cubicBezTo>
                  <a:cubicBezTo>
                    <a:pt x="10" y="220"/>
                    <a:pt x="0" y="198"/>
                    <a:pt x="9" y="182"/>
                  </a:cubicBezTo>
                  <a:cubicBezTo>
                    <a:pt x="18" y="167"/>
                    <a:pt x="29" y="150"/>
                    <a:pt x="53" y="152"/>
                  </a:cubicBezTo>
                  <a:cubicBezTo>
                    <a:pt x="60" y="142"/>
                    <a:pt x="64" y="132"/>
                    <a:pt x="52" y="123"/>
                  </a:cubicBezTo>
                  <a:cubicBezTo>
                    <a:pt x="41" y="123"/>
                    <a:pt x="47" y="143"/>
                    <a:pt x="36" y="139"/>
                  </a:cubicBezTo>
                  <a:cubicBezTo>
                    <a:pt x="24" y="135"/>
                    <a:pt x="32" y="125"/>
                    <a:pt x="34" y="116"/>
                  </a:cubicBezTo>
                  <a:cubicBezTo>
                    <a:pt x="36" y="106"/>
                    <a:pt x="43" y="96"/>
                    <a:pt x="35" y="85"/>
                  </a:cubicBezTo>
                  <a:cubicBezTo>
                    <a:pt x="36" y="79"/>
                    <a:pt x="39" y="76"/>
                    <a:pt x="44" y="75"/>
                  </a:cubicBezTo>
                  <a:cubicBezTo>
                    <a:pt x="57" y="59"/>
                    <a:pt x="57" y="57"/>
                    <a:pt x="36" y="21"/>
                  </a:cubicBezTo>
                  <a:cubicBezTo>
                    <a:pt x="62" y="24"/>
                    <a:pt x="79" y="0"/>
                    <a:pt x="105" y="5"/>
                  </a:cubicBezTo>
                  <a:cubicBezTo>
                    <a:pt x="132" y="30"/>
                    <a:pt x="117" y="50"/>
                    <a:pt x="98" y="69"/>
                  </a:cubicBezTo>
                  <a:cubicBezTo>
                    <a:pt x="106" y="81"/>
                    <a:pt x="118" y="74"/>
                    <a:pt x="129" y="76"/>
                  </a:cubicBezTo>
                  <a:close/>
                </a:path>
              </a:pathLst>
            </a:custGeom>
            <a:solidFill>
              <a:srgbClr val="8C442C"/>
            </a:solidFill>
            <a:ln w="9525">
              <a:noFill/>
            </a:ln>
          </p:spPr>
          <p:txBody>
            <a:bodyPr/>
            <a:p>
              <a:endParaRPr lang="zh-CN" altLang="en-US"/>
            </a:p>
          </p:txBody>
        </p:sp>
        <p:sp>
          <p:nvSpPr>
            <p:cNvPr id="23671" name="Freeform 120"/>
            <p:cNvSpPr/>
            <p:nvPr/>
          </p:nvSpPr>
          <p:spPr>
            <a:xfrm>
              <a:off x="2514600" y="2073275"/>
              <a:ext cx="73025" cy="90488"/>
            </a:xfrm>
            <a:custGeom>
              <a:avLst/>
              <a:gdLst/>
              <a:ahLst/>
              <a:cxnLst>
                <a:cxn ang="0">
                  <a:pos x="73025" y="69751"/>
                </a:cxn>
                <a:cxn ang="0">
                  <a:pos x="56173" y="88602"/>
                </a:cxn>
                <a:cxn ang="0">
                  <a:pos x="0" y="43358"/>
                </a:cxn>
                <a:cxn ang="0">
                  <a:pos x="16851" y="26392"/>
                </a:cxn>
                <a:cxn ang="0">
                  <a:pos x="73025" y="69751"/>
                </a:cxn>
              </a:cxnLst>
              <a:pathLst>
                <a:path w="39" h="48">
                  <a:moveTo>
                    <a:pt x="39" y="37"/>
                  </a:moveTo>
                  <a:cubicBezTo>
                    <a:pt x="36" y="41"/>
                    <a:pt x="33" y="44"/>
                    <a:pt x="30" y="47"/>
                  </a:cubicBezTo>
                  <a:cubicBezTo>
                    <a:pt x="13" y="48"/>
                    <a:pt x="5" y="37"/>
                    <a:pt x="0" y="23"/>
                  </a:cubicBezTo>
                  <a:cubicBezTo>
                    <a:pt x="3" y="20"/>
                    <a:pt x="6" y="17"/>
                    <a:pt x="9" y="14"/>
                  </a:cubicBezTo>
                  <a:cubicBezTo>
                    <a:pt x="36" y="0"/>
                    <a:pt x="38" y="19"/>
                    <a:pt x="39" y="37"/>
                  </a:cubicBezTo>
                  <a:close/>
                </a:path>
              </a:pathLst>
            </a:custGeom>
            <a:solidFill>
              <a:srgbClr val="622F1D"/>
            </a:solidFill>
            <a:ln w="9525">
              <a:noFill/>
            </a:ln>
          </p:spPr>
          <p:txBody>
            <a:bodyPr/>
            <a:p>
              <a:endParaRPr lang="zh-CN" altLang="en-US"/>
            </a:p>
          </p:txBody>
        </p:sp>
        <p:sp>
          <p:nvSpPr>
            <p:cNvPr id="23672" name="Freeform 121"/>
            <p:cNvSpPr/>
            <p:nvPr/>
          </p:nvSpPr>
          <p:spPr>
            <a:xfrm>
              <a:off x="3751263" y="3201988"/>
              <a:ext cx="450850" cy="304800"/>
            </a:xfrm>
            <a:custGeom>
              <a:avLst/>
              <a:gdLst/>
              <a:ahLst/>
              <a:cxnLst>
                <a:cxn ang="0">
                  <a:pos x="231060" y="255881"/>
                </a:cxn>
                <a:cxn ang="0">
                  <a:pos x="172825" y="291629"/>
                </a:cxn>
                <a:cxn ang="0">
                  <a:pos x="110833" y="208844"/>
                </a:cxn>
                <a:cxn ang="0">
                  <a:pos x="88291" y="158044"/>
                </a:cxn>
                <a:cxn ang="0">
                  <a:pos x="11271" y="95955"/>
                </a:cxn>
                <a:cxn ang="0">
                  <a:pos x="3757" y="50800"/>
                </a:cxn>
                <a:cxn ang="0">
                  <a:pos x="95805" y="0"/>
                </a:cxn>
                <a:cxn ang="0">
                  <a:pos x="161554" y="30103"/>
                </a:cxn>
                <a:cxn ang="0">
                  <a:pos x="255481" y="30103"/>
                </a:cxn>
                <a:cxn ang="0">
                  <a:pos x="450850" y="112888"/>
                </a:cxn>
                <a:cxn ang="0">
                  <a:pos x="381343" y="191911"/>
                </a:cxn>
                <a:cxn ang="0">
                  <a:pos x="332501" y="210725"/>
                </a:cxn>
                <a:cxn ang="0">
                  <a:pos x="223546" y="225777"/>
                </a:cxn>
                <a:cxn ang="0">
                  <a:pos x="232939" y="246474"/>
                </a:cxn>
                <a:cxn ang="0">
                  <a:pos x="231060" y="255881"/>
                </a:cxn>
              </a:cxnLst>
              <a:pathLst>
                <a:path w="240" h="162">
                  <a:moveTo>
                    <a:pt x="123" y="136"/>
                  </a:moveTo>
                  <a:cubicBezTo>
                    <a:pt x="113" y="144"/>
                    <a:pt x="94" y="162"/>
                    <a:pt x="92" y="155"/>
                  </a:cubicBezTo>
                  <a:cubicBezTo>
                    <a:pt x="87" y="133"/>
                    <a:pt x="54" y="135"/>
                    <a:pt x="59" y="111"/>
                  </a:cubicBezTo>
                  <a:cubicBezTo>
                    <a:pt x="62" y="97"/>
                    <a:pt x="59" y="84"/>
                    <a:pt x="47" y="84"/>
                  </a:cubicBezTo>
                  <a:cubicBezTo>
                    <a:pt x="21" y="85"/>
                    <a:pt x="18" y="63"/>
                    <a:pt x="6" y="51"/>
                  </a:cubicBezTo>
                  <a:cubicBezTo>
                    <a:pt x="3" y="43"/>
                    <a:pt x="0" y="36"/>
                    <a:pt x="2" y="27"/>
                  </a:cubicBezTo>
                  <a:cubicBezTo>
                    <a:pt x="10" y="3"/>
                    <a:pt x="31" y="2"/>
                    <a:pt x="51" y="0"/>
                  </a:cubicBezTo>
                  <a:cubicBezTo>
                    <a:pt x="65" y="0"/>
                    <a:pt x="72" y="15"/>
                    <a:pt x="86" y="16"/>
                  </a:cubicBezTo>
                  <a:cubicBezTo>
                    <a:pt x="102" y="19"/>
                    <a:pt x="119" y="18"/>
                    <a:pt x="136" y="16"/>
                  </a:cubicBezTo>
                  <a:cubicBezTo>
                    <a:pt x="178" y="12"/>
                    <a:pt x="213" y="28"/>
                    <a:pt x="240" y="60"/>
                  </a:cubicBezTo>
                  <a:cubicBezTo>
                    <a:pt x="235" y="81"/>
                    <a:pt x="216" y="89"/>
                    <a:pt x="203" y="102"/>
                  </a:cubicBezTo>
                  <a:cubicBezTo>
                    <a:pt x="195" y="107"/>
                    <a:pt x="187" y="110"/>
                    <a:pt x="177" y="112"/>
                  </a:cubicBezTo>
                  <a:cubicBezTo>
                    <a:pt x="157" y="110"/>
                    <a:pt x="136" y="101"/>
                    <a:pt x="119" y="120"/>
                  </a:cubicBezTo>
                  <a:cubicBezTo>
                    <a:pt x="114" y="126"/>
                    <a:pt x="124" y="126"/>
                    <a:pt x="124" y="131"/>
                  </a:cubicBezTo>
                  <a:cubicBezTo>
                    <a:pt x="124" y="133"/>
                    <a:pt x="124" y="134"/>
                    <a:pt x="123" y="136"/>
                  </a:cubicBezTo>
                  <a:close/>
                </a:path>
              </a:pathLst>
            </a:custGeom>
            <a:solidFill>
              <a:srgbClr val="99BB97"/>
            </a:solidFill>
            <a:ln w="9525">
              <a:noFill/>
            </a:ln>
          </p:spPr>
          <p:txBody>
            <a:bodyPr/>
            <a:p>
              <a:endParaRPr lang="zh-CN" altLang="en-US"/>
            </a:p>
          </p:txBody>
        </p:sp>
        <p:sp>
          <p:nvSpPr>
            <p:cNvPr id="23673" name="Freeform 122"/>
            <p:cNvSpPr/>
            <p:nvPr/>
          </p:nvSpPr>
          <p:spPr>
            <a:xfrm>
              <a:off x="3621088" y="3382963"/>
              <a:ext cx="596900" cy="454025"/>
            </a:xfrm>
            <a:custGeom>
              <a:avLst/>
              <a:gdLst/>
              <a:ahLst/>
              <a:cxnLst>
                <a:cxn ang="0">
                  <a:pos x="463629" y="16955"/>
                </a:cxn>
                <a:cxn ang="0">
                  <a:pos x="504924" y="0"/>
                </a:cxn>
                <a:cxn ang="0">
                  <a:pos x="504924" y="64053"/>
                </a:cxn>
                <a:cxn ang="0">
                  <a:pos x="450490" y="139410"/>
                </a:cxn>
                <a:cxn ang="0">
                  <a:pos x="540588" y="137526"/>
                </a:cxn>
                <a:cxn ang="0">
                  <a:pos x="596900" y="162017"/>
                </a:cxn>
                <a:cxn ang="0">
                  <a:pos x="420457" y="212883"/>
                </a:cxn>
                <a:cxn ang="0">
                  <a:pos x="249646" y="316498"/>
                </a:cxn>
                <a:cxn ang="0">
                  <a:pos x="289064" y="367364"/>
                </a:cxn>
                <a:cxn ang="0">
                  <a:pos x="362269" y="440837"/>
                </a:cxn>
                <a:cxn ang="0">
                  <a:pos x="334113" y="452141"/>
                </a:cxn>
                <a:cxn ang="0">
                  <a:pos x="244015" y="412578"/>
                </a:cxn>
                <a:cxn ang="0">
                  <a:pos x="101360" y="405043"/>
                </a:cxn>
                <a:cxn ang="0">
                  <a:pos x="15016" y="437069"/>
                </a:cxn>
                <a:cxn ang="0">
                  <a:pos x="0" y="423882"/>
                </a:cxn>
                <a:cxn ang="0">
                  <a:pos x="11262" y="406926"/>
                </a:cxn>
                <a:cxn ang="0">
                  <a:pos x="144532" y="152597"/>
                </a:cxn>
                <a:cxn ang="0">
                  <a:pos x="182073" y="84776"/>
                </a:cxn>
                <a:cxn ang="0">
                  <a:pos x="174565" y="209115"/>
                </a:cxn>
                <a:cxn ang="0">
                  <a:pos x="245892" y="243025"/>
                </a:cxn>
                <a:cxn ang="0">
                  <a:pos x="360392" y="75356"/>
                </a:cxn>
                <a:cxn ang="0">
                  <a:pos x="360392" y="73472"/>
                </a:cxn>
                <a:cxn ang="0">
                  <a:pos x="463629" y="16955"/>
                </a:cxn>
              </a:cxnLst>
              <a:pathLst>
                <a:path w="318" h="241">
                  <a:moveTo>
                    <a:pt x="247" y="9"/>
                  </a:moveTo>
                  <a:cubicBezTo>
                    <a:pt x="254" y="6"/>
                    <a:pt x="262" y="3"/>
                    <a:pt x="269" y="0"/>
                  </a:cubicBezTo>
                  <a:cubicBezTo>
                    <a:pt x="293" y="12"/>
                    <a:pt x="276" y="23"/>
                    <a:pt x="269" y="34"/>
                  </a:cubicBezTo>
                  <a:cubicBezTo>
                    <a:pt x="260" y="49"/>
                    <a:pt x="232" y="59"/>
                    <a:pt x="240" y="74"/>
                  </a:cubicBezTo>
                  <a:cubicBezTo>
                    <a:pt x="249" y="93"/>
                    <a:pt x="271" y="73"/>
                    <a:pt x="288" y="73"/>
                  </a:cubicBezTo>
                  <a:cubicBezTo>
                    <a:pt x="300" y="72"/>
                    <a:pt x="314" y="67"/>
                    <a:pt x="318" y="86"/>
                  </a:cubicBezTo>
                  <a:cubicBezTo>
                    <a:pt x="292" y="114"/>
                    <a:pt x="261" y="123"/>
                    <a:pt x="224" y="113"/>
                  </a:cubicBezTo>
                  <a:cubicBezTo>
                    <a:pt x="201" y="106"/>
                    <a:pt x="138" y="145"/>
                    <a:pt x="133" y="168"/>
                  </a:cubicBezTo>
                  <a:cubicBezTo>
                    <a:pt x="128" y="185"/>
                    <a:pt x="143" y="189"/>
                    <a:pt x="154" y="195"/>
                  </a:cubicBezTo>
                  <a:cubicBezTo>
                    <a:pt x="171" y="204"/>
                    <a:pt x="195" y="206"/>
                    <a:pt x="193" y="234"/>
                  </a:cubicBezTo>
                  <a:cubicBezTo>
                    <a:pt x="189" y="238"/>
                    <a:pt x="184" y="240"/>
                    <a:pt x="178" y="240"/>
                  </a:cubicBezTo>
                  <a:cubicBezTo>
                    <a:pt x="159" y="241"/>
                    <a:pt x="144" y="231"/>
                    <a:pt x="130" y="219"/>
                  </a:cubicBezTo>
                  <a:cubicBezTo>
                    <a:pt x="105" y="197"/>
                    <a:pt x="81" y="197"/>
                    <a:pt x="54" y="215"/>
                  </a:cubicBezTo>
                  <a:cubicBezTo>
                    <a:pt x="40" y="224"/>
                    <a:pt x="26" y="234"/>
                    <a:pt x="8" y="232"/>
                  </a:cubicBezTo>
                  <a:cubicBezTo>
                    <a:pt x="5" y="230"/>
                    <a:pt x="2" y="228"/>
                    <a:pt x="0" y="225"/>
                  </a:cubicBezTo>
                  <a:cubicBezTo>
                    <a:pt x="2" y="222"/>
                    <a:pt x="3" y="217"/>
                    <a:pt x="6" y="216"/>
                  </a:cubicBezTo>
                  <a:cubicBezTo>
                    <a:pt x="74" y="195"/>
                    <a:pt x="88" y="145"/>
                    <a:pt x="77" y="81"/>
                  </a:cubicBezTo>
                  <a:cubicBezTo>
                    <a:pt x="74" y="67"/>
                    <a:pt x="78" y="53"/>
                    <a:pt x="97" y="45"/>
                  </a:cubicBezTo>
                  <a:cubicBezTo>
                    <a:pt x="95" y="68"/>
                    <a:pt x="92" y="90"/>
                    <a:pt x="93" y="111"/>
                  </a:cubicBezTo>
                  <a:cubicBezTo>
                    <a:pt x="94" y="137"/>
                    <a:pt x="107" y="147"/>
                    <a:pt x="131" y="129"/>
                  </a:cubicBezTo>
                  <a:cubicBezTo>
                    <a:pt x="162" y="107"/>
                    <a:pt x="196" y="86"/>
                    <a:pt x="192" y="40"/>
                  </a:cubicBezTo>
                  <a:cubicBezTo>
                    <a:pt x="192" y="39"/>
                    <a:pt x="192" y="39"/>
                    <a:pt x="192" y="39"/>
                  </a:cubicBezTo>
                  <a:cubicBezTo>
                    <a:pt x="215" y="38"/>
                    <a:pt x="226" y="15"/>
                    <a:pt x="247" y="9"/>
                  </a:cubicBezTo>
                  <a:close/>
                </a:path>
              </a:pathLst>
            </a:custGeom>
            <a:solidFill>
              <a:srgbClr val="6A8A66"/>
            </a:solidFill>
            <a:ln w="9525">
              <a:noFill/>
            </a:ln>
          </p:spPr>
          <p:txBody>
            <a:bodyPr/>
            <a:p>
              <a:endParaRPr lang="zh-CN" altLang="en-US"/>
            </a:p>
          </p:txBody>
        </p:sp>
        <p:sp>
          <p:nvSpPr>
            <p:cNvPr id="23674" name="Freeform 123"/>
            <p:cNvSpPr/>
            <p:nvPr/>
          </p:nvSpPr>
          <p:spPr>
            <a:xfrm>
              <a:off x="3560763" y="3730625"/>
              <a:ext cx="514350" cy="320675"/>
            </a:xfrm>
            <a:custGeom>
              <a:avLst/>
              <a:gdLst/>
              <a:ahLst/>
              <a:cxnLst>
                <a:cxn ang="0">
                  <a:pos x="56315" y="264085"/>
                </a:cxn>
                <a:cxn ang="0">
                  <a:pos x="0" y="90543"/>
                </a:cxn>
                <a:cxn ang="0">
                  <a:pos x="183964" y="22635"/>
                </a:cxn>
                <a:cxn ang="0">
                  <a:pos x="290964" y="30181"/>
                </a:cxn>
                <a:cxn ang="0">
                  <a:pos x="427999" y="92429"/>
                </a:cxn>
                <a:cxn ang="0">
                  <a:pos x="448648" y="152792"/>
                </a:cxn>
                <a:cxn ang="0">
                  <a:pos x="56315" y="264085"/>
                </a:cxn>
              </a:cxnLst>
              <a:pathLst>
                <a:path w="274" h="170">
                  <a:moveTo>
                    <a:pt x="30" y="140"/>
                  </a:moveTo>
                  <a:cubicBezTo>
                    <a:pt x="1" y="119"/>
                    <a:pt x="14" y="66"/>
                    <a:pt x="0" y="48"/>
                  </a:cubicBezTo>
                  <a:cubicBezTo>
                    <a:pt x="20" y="36"/>
                    <a:pt x="78" y="22"/>
                    <a:pt x="98" y="12"/>
                  </a:cubicBezTo>
                  <a:cubicBezTo>
                    <a:pt x="117" y="2"/>
                    <a:pt x="135" y="0"/>
                    <a:pt x="155" y="16"/>
                  </a:cubicBezTo>
                  <a:cubicBezTo>
                    <a:pt x="171" y="30"/>
                    <a:pt x="204" y="48"/>
                    <a:pt x="228" y="49"/>
                  </a:cubicBezTo>
                  <a:cubicBezTo>
                    <a:pt x="229" y="69"/>
                    <a:pt x="274" y="79"/>
                    <a:pt x="239" y="81"/>
                  </a:cubicBezTo>
                  <a:cubicBezTo>
                    <a:pt x="137" y="87"/>
                    <a:pt x="21" y="170"/>
                    <a:pt x="30" y="140"/>
                  </a:cubicBezTo>
                  <a:close/>
                </a:path>
              </a:pathLst>
            </a:custGeom>
            <a:solidFill>
              <a:srgbClr val="7EAA82"/>
            </a:solidFill>
            <a:ln w="9525">
              <a:noFill/>
            </a:ln>
          </p:spPr>
          <p:txBody>
            <a:bodyPr/>
            <a:p>
              <a:endParaRPr lang="zh-CN" altLang="en-US"/>
            </a:p>
          </p:txBody>
        </p:sp>
        <p:sp>
          <p:nvSpPr>
            <p:cNvPr id="23675" name="Freeform 125"/>
            <p:cNvSpPr/>
            <p:nvPr/>
          </p:nvSpPr>
          <p:spPr>
            <a:xfrm>
              <a:off x="2586038" y="2400300"/>
              <a:ext cx="290513" cy="255588"/>
            </a:xfrm>
            <a:custGeom>
              <a:avLst/>
              <a:gdLst/>
              <a:ahLst/>
              <a:cxnLst>
                <a:cxn ang="0">
                  <a:pos x="204296" y="5637"/>
                </a:cxn>
                <a:cxn ang="0">
                  <a:pos x="290513" y="77052"/>
                </a:cxn>
                <a:cxn ang="0">
                  <a:pos x="288638" y="163501"/>
                </a:cxn>
                <a:cxn ang="0">
                  <a:pos x="153690" y="240553"/>
                </a:cxn>
                <a:cxn ang="0">
                  <a:pos x="146193" y="193570"/>
                </a:cxn>
                <a:cxn ang="0">
                  <a:pos x="153690" y="159742"/>
                </a:cxn>
                <a:cxn ang="0">
                  <a:pos x="106833" y="154104"/>
                </a:cxn>
                <a:cxn ang="0">
                  <a:pos x="0" y="65776"/>
                </a:cxn>
                <a:cxn ang="0">
                  <a:pos x="71222" y="35707"/>
                </a:cxn>
                <a:cxn ang="0">
                  <a:pos x="118079" y="0"/>
                </a:cxn>
                <a:cxn ang="0">
                  <a:pos x="204296" y="5637"/>
                </a:cxn>
              </a:cxnLst>
              <a:pathLst>
                <a:path w="155" h="136">
                  <a:moveTo>
                    <a:pt x="109" y="3"/>
                  </a:moveTo>
                  <a:cubicBezTo>
                    <a:pt x="131" y="8"/>
                    <a:pt x="153" y="12"/>
                    <a:pt x="155" y="41"/>
                  </a:cubicBezTo>
                  <a:cubicBezTo>
                    <a:pt x="155" y="56"/>
                    <a:pt x="142" y="71"/>
                    <a:pt x="154" y="87"/>
                  </a:cubicBezTo>
                  <a:cubicBezTo>
                    <a:pt x="149" y="105"/>
                    <a:pt x="96" y="136"/>
                    <a:pt x="82" y="128"/>
                  </a:cubicBezTo>
                  <a:cubicBezTo>
                    <a:pt x="74" y="123"/>
                    <a:pt x="79" y="112"/>
                    <a:pt x="78" y="103"/>
                  </a:cubicBezTo>
                  <a:cubicBezTo>
                    <a:pt x="92" y="100"/>
                    <a:pt x="97" y="94"/>
                    <a:pt x="82" y="85"/>
                  </a:cubicBezTo>
                  <a:cubicBezTo>
                    <a:pt x="75" y="81"/>
                    <a:pt x="65" y="82"/>
                    <a:pt x="57" y="82"/>
                  </a:cubicBezTo>
                  <a:cubicBezTo>
                    <a:pt x="25" y="81"/>
                    <a:pt x="6" y="66"/>
                    <a:pt x="0" y="35"/>
                  </a:cubicBezTo>
                  <a:cubicBezTo>
                    <a:pt x="9" y="20"/>
                    <a:pt x="32" y="39"/>
                    <a:pt x="38" y="19"/>
                  </a:cubicBezTo>
                  <a:cubicBezTo>
                    <a:pt x="51" y="18"/>
                    <a:pt x="59" y="12"/>
                    <a:pt x="63" y="0"/>
                  </a:cubicBezTo>
                  <a:cubicBezTo>
                    <a:pt x="78" y="1"/>
                    <a:pt x="93" y="9"/>
                    <a:pt x="109" y="3"/>
                  </a:cubicBezTo>
                  <a:close/>
                </a:path>
              </a:pathLst>
            </a:custGeom>
            <a:solidFill>
              <a:srgbClr val="BB4D35"/>
            </a:solidFill>
            <a:ln w="9525">
              <a:noFill/>
            </a:ln>
          </p:spPr>
          <p:txBody>
            <a:bodyPr/>
            <a:p>
              <a:endParaRPr lang="zh-CN" altLang="en-US"/>
            </a:p>
          </p:txBody>
        </p:sp>
        <p:sp>
          <p:nvSpPr>
            <p:cNvPr id="23676" name="Freeform 126"/>
            <p:cNvSpPr/>
            <p:nvPr/>
          </p:nvSpPr>
          <p:spPr>
            <a:xfrm>
              <a:off x="2825750" y="2474913"/>
              <a:ext cx="107950" cy="88900"/>
            </a:xfrm>
            <a:custGeom>
              <a:avLst/>
              <a:gdLst/>
              <a:ahLst/>
              <a:cxnLst>
                <a:cxn ang="0">
                  <a:pos x="49240" y="88900"/>
                </a:cxn>
                <a:cxn ang="0">
                  <a:pos x="51134" y="1891"/>
                </a:cxn>
                <a:cxn ang="0">
                  <a:pos x="64391" y="0"/>
                </a:cxn>
                <a:cxn ang="0">
                  <a:pos x="64391" y="56744"/>
                </a:cxn>
                <a:cxn ang="0">
                  <a:pos x="49240" y="88900"/>
                </a:cxn>
              </a:cxnLst>
              <a:pathLst>
                <a:path w="57" h="47">
                  <a:moveTo>
                    <a:pt x="26" y="47"/>
                  </a:moveTo>
                  <a:cubicBezTo>
                    <a:pt x="0" y="31"/>
                    <a:pt x="7" y="16"/>
                    <a:pt x="27" y="1"/>
                  </a:cubicBezTo>
                  <a:cubicBezTo>
                    <a:pt x="29" y="1"/>
                    <a:pt x="32" y="0"/>
                    <a:pt x="34" y="0"/>
                  </a:cubicBezTo>
                  <a:cubicBezTo>
                    <a:pt x="57" y="19"/>
                    <a:pt x="57" y="19"/>
                    <a:pt x="34" y="30"/>
                  </a:cubicBezTo>
                  <a:cubicBezTo>
                    <a:pt x="28" y="33"/>
                    <a:pt x="26" y="40"/>
                    <a:pt x="26" y="47"/>
                  </a:cubicBezTo>
                  <a:close/>
                </a:path>
              </a:pathLst>
            </a:custGeom>
            <a:solidFill>
              <a:srgbClr val="EFD9C2"/>
            </a:solidFill>
            <a:ln w="9525">
              <a:noFill/>
            </a:ln>
          </p:spPr>
          <p:txBody>
            <a:bodyPr/>
            <a:p>
              <a:endParaRPr lang="zh-CN" altLang="en-US"/>
            </a:p>
          </p:txBody>
        </p:sp>
        <p:sp>
          <p:nvSpPr>
            <p:cNvPr id="23677" name="Freeform 127"/>
            <p:cNvSpPr/>
            <p:nvPr/>
          </p:nvSpPr>
          <p:spPr>
            <a:xfrm>
              <a:off x="2717800" y="2227263"/>
              <a:ext cx="128588" cy="157163"/>
            </a:xfrm>
            <a:custGeom>
              <a:avLst/>
              <a:gdLst/>
              <a:ahLst/>
              <a:cxnLst>
                <a:cxn ang="0">
                  <a:pos x="68952" y="5612"/>
                </a:cxn>
                <a:cxn ang="0">
                  <a:pos x="102497" y="1870"/>
                </a:cxn>
                <a:cxn ang="0">
                  <a:pos x="128588" y="18709"/>
                </a:cxn>
                <a:cxn ang="0">
                  <a:pos x="42862" y="149679"/>
                </a:cxn>
                <a:cxn ang="0">
                  <a:pos x="13045" y="145937"/>
                </a:cxn>
                <a:cxn ang="0">
                  <a:pos x="0" y="104775"/>
                </a:cxn>
                <a:cxn ang="0">
                  <a:pos x="0" y="59871"/>
                </a:cxn>
                <a:cxn ang="0">
                  <a:pos x="68952" y="5612"/>
                </a:cxn>
              </a:cxnLst>
              <a:pathLst>
                <a:path w="69" h="84">
                  <a:moveTo>
                    <a:pt x="37" y="3"/>
                  </a:moveTo>
                  <a:cubicBezTo>
                    <a:pt x="43" y="3"/>
                    <a:pt x="49" y="2"/>
                    <a:pt x="55" y="1"/>
                  </a:cubicBezTo>
                  <a:cubicBezTo>
                    <a:pt x="62" y="0"/>
                    <a:pt x="67" y="3"/>
                    <a:pt x="69" y="10"/>
                  </a:cubicBezTo>
                  <a:cubicBezTo>
                    <a:pt x="48" y="29"/>
                    <a:pt x="33" y="53"/>
                    <a:pt x="23" y="80"/>
                  </a:cubicBezTo>
                  <a:cubicBezTo>
                    <a:pt x="17" y="84"/>
                    <a:pt x="12" y="83"/>
                    <a:pt x="7" y="78"/>
                  </a:cubicBezTo>
                  <a:cubicBezTo>
                    <a:pt x="7" y="70"/>
                    <a:pt x="8" y="61"/>
                    <a:pt x="0" y="56"/>
                  </a:cubicBezTo>
                  <a:cubicBezTo>
                    <a:pt x="0" y="48"/>
                    <a:pt x="0" y="40"/>
                    <a:pt x="0" y="32"/>
                  </a:cubicBezTo>
                  <a:cubicBezTo>
                    <a:pt x="9" y="19"/>
                    <a:pt x="23" y="11"/>
                    <a:pt x="37" y="3"/>
                  </a:cubicBezTo>
                  <a:close/>
                </a:path>
              </a:pathLst>
            </a:custGeom>
            <a:solidFill>
              <a:srgbClr val="BB4D35"/>
            </a:solidFill>
            <a:ln w="9525">
              <a:noFill/>
            </a:ln>
          </p:spPr>
          <p:txBody>
            <a:bodyPr/>
            <a:p>
              <a:endParaRPr lang="zh-CN" altLang="en-US"/>
            </a:p>
          </p:txBody>
        </p:sp>
        <p:sp>
          <p:nvSpPr>
            <p:cNvPr id="23678" name="Freeform 128"/>
            <p:cNvSpPr/>
            <p:nvPr/>
          </p:nvSpPr>
          <p:spPr>
            <a:xfrm>
              <a:off x="2565400" y="2422525"/>
              <a:ext cx="104775" cy="69850"/>
            </a:xfrm>
            <a:custGeom>
              <a:avLst/>
              <a:gdLst/>
              <a:ahLst/>
              <a:cxnLst>
                <a:cxn ang="0">
                  <a:pos x="91678" y="13214"/>
                </a:cxn>
                <a:cxn ang="0">
                  <a:pos x="104775" y="69850"/>
                </a:cxn>
                <a:cxn ang="0">
                  <a:pos x="20580" y="43420"/>
                </a:cxn>
                <a:cxn ang="0">
                  <a:pos x="43032" y="1887"/>
                </a:cxn>
                <a:cxn ang="0">
                  <a:pos x="91678" y="13214"/>
                </a:cxn>
              </a:cxnLst>
              <a:pathLst>
                <a:path w="56" h="37">
                  <a:moveTo>
                    <a:pt x="49" y="7"/>
                  </a:moveTo>
                  <a:cubicBezTo>
                    <a:pt x="51" y="15"/>
                    <a:pt x="53" y="23"/>
                    <a:pt x="56" y="37"/>
                  </a:cubicBezTo>
                  <a:cubicBezTo>
                    <a:pt x="39" y="30"/>
                    <a:pt x="26" y="20"/>
                    <a:pt x="11" y="23"/>
                  </a:cubicBezTo>
                  <a:cubicBezTo>
                    <a:pt x="0" y="7"/>
                    <a:pt x="4" y="0"/>
                    <a:pt x="23" y="1"/>
                  </a:cubicBezTo>
                  <a:cubicBezTo>
                    <a:pt x="32" y="2"/>
                    <a:pt x="40" y="5"/>
                    <a:pt x="49" y="7"/>
                  </a:cubicBezTo>
                  <a:close/>
                </a:path>
              </a:pathLst>
            </a:custGeom>
            <a:solidFill>
              <a:srgbClr val="E8CEB3"/>
            </a:solidFill>
            <a:ln w="9525">
              <a:noFill/>
            </a:ln>
          </p:spPr>
          <p:txBody>
            <a:bodyPr/>
            <a:p>
              <a:endParaRPr lang="zh-CN" altLang="en-US"/>
            </a:p>
          </p:txBody>
        </p:sp>
        <p:sp>
          <p:nvSpPr>
            <p:cNvPr id="23679" name="Freeform 129"/>
            <p:cNvSpPr/>
            <p:nvPr/>
          </p:nvSpPr>
          <p:spPr>
            <a:xfrm>
              <a:off x="2703513" y="2373313"/>
              <a:ext cx="87313" cy="82550"/>
            </a:xfrm>
            <a:custGeom>
              <a:avLst/>
              <a:gdLst/>
              <a:ahLst/>
              <a:cxnLst>
                <a:cxn ang="0">
                  <a:pos x="26573" y="0"/>
                </a:cxn>
                <a:cxn ang="0">
                  <a:pos x="56943" y="3752"/>
                </a:cxn>
                <a:cxn ang="0">
                  <a:pos x="87313" y="31894"/>
                </a:cxn>
                <a:cxn ang="0">
                  <a:pos x="0" y="26265"/>
                </a:cxn>
                <a:cxn ang="0">
                  <a:pos x="26573" y="0"/>
                </a:cxn>
              </a:cxnLst>
              <a:pathLst>
                <a:path w="46" h="44">
                  <a:moveTo>
                    <a:pt x="14" y="0"/>
                  </a:moveTo>
                  <a:cubicBezTo>
                    <a:pt x="19" y="1"/>
                    <a:pt x="24" y="1"/>
                    <a:pt x="30" y="2"/>
                  </a:cubicBezTo>
                  <a:cubicBezTo>
                    <a:pt x="35" y="7"/>
                    <a:pt x="40" y="12"/>
                    <a:pt x="46" y="17"/>
                  </a:cubicBezTo>
                  <a:cubicBezTo>
                    <a:pt x="29" y="44"/>
                    <a:pt x="15" y="27"/>
                    <a:pt x="0" y="14"/>
                  </a:cubicBezTo>
                  <a:cubicBezTo>
                    <a:pt x="1" y="5"/>
                    <a:pt x="6" y="2"/>
                    <a:pt x="14" y="0"/>
                  </a:cubicBezTo>
                  <a:close/>
                </a:path>
              </a:pathLst>
            </a:custGeom>
            <a:solidFill>
              <a:srgbClr val="EDD1B7"/>
            </a:solidFill>
            <a:ln w="9525">
              <a:noFill/>
            </a:ln>
          </p:spPr>
          <p:txBody>
            <a:bodyPr/>
            <a:p>
              <a:endParaRPr lang="zh-CN" altLang="en-US"/>
            </a:p>
          </p:txBody>
        </p:sp>
        <p:sp>
          <p:nvSpPr>
            <p:cNvPr id="23680" name="Freeform 130"/>
            <p:cNvSpPr/>
            <p:nvPr/>
          </p:nvSpPr>
          <p:spPr>
            <a:xfrm>
              <a:off x="2601913" y="2225675"/>
              <a:ext cx="39688" cy="61913"/>
            </a:xfrm>
            <a:custGeom>
              <a:avLst/>
              <a:gdLst/>
              <a:ahLst/>
              <a:cxnLst>
                <a:cxn ang="0">
                  <a:pos x="0" y="7504"/>
                </a:cxn>
                <a:cxn ang="0">
                  <a:pos x="37798" y="24389"/>
                </a:cxn>
                <a:cxn ang="0">
                  <a:pos x="1889" y="61913"/>
                </a:cxn>
                <a:cxn ang="0">
                  <a:pos x="0" y="7504"/>
                </a:cxn>
              </a:cxnLst>
              <a:pathLst>
                <a:path w="21" h="33">
                  <a:moveTo>
                    <a:pt x="0" y="4"/>
                  </a:moveTo>
                  <a:cubicBezTo>
                    <a:pt x="8" y="4"/>
                    <a:pt x="21" y="0"/>
                    <a:pt x="20" y="13"/>
                  </a:cubicBezTo>
                  <a:cubicBezTo>
                    <a:pt x="20" y="23"/>
                    <a:pt x="13" y="32"/>
                    <a:pt x="1" y="33"/>
                  </a:cubicBezTo>
                  <a:cubicBezTo>
                    <a:pt x="0" y="23"/>
                    <a:pt x="0" y="14"/>
                    <a:pt x="0" y="4"/>
                  </a:cubicBezTo>
                  <a:close/>
                </a:path>
              </a:pathLst>
            </a:custGeom>
            <a:solidFill>
              <a:srgbClr val="DDC2AD"/>
            </a:solidFill>
            <a:ln w="9525">
              <a:noFill/>
            </a:ln>
          </p:spPr>
          <p:txBody>
            <a:bodyPr/>
            <a:p>
              <a:endParaRPr lang="zh-CN" altLang="en-US"/>
            </a:p>
          </p:txBody>
        </p:sp>
        <p:sp>
          <p:nvSpPr>
            <p:cNvPr id="23681" name="Freeform 131"/>
            <p:cNvSpPr/>
            <p:nvPr/>
          </p:nvSpPr>
          <p:spPr>
            <a:xfrm>
              <a:off x="2916238" y="2105025"/>
              <a:ext cx="166688" cy="141288"/>
            </a:xfrm>
            <a:custGeom>
              <a:avLst/>
              <a:gdLst/>
              <a:ahLst/>
              <a:cxnLst>
                <a:cxn ang="0">
                  <a:pos x="24347" y="0"/>
                </a:cxn>
                <a:cxn ang="0">
                  <a:pos x="97390" y="48979"/>
                </a:cxn>
                <a:cxn ang="0">
                  <a:pos x="127357" y="77237"/>
                </a:cxn>
                <a:cxn ang="0">
                  <a:pos x="159196" y="103611"/>
                </a:cxn>
                <a:cxn ang="0">
                  <a:pos x="112373" y="139404"/>
                </a:cxn>
                <a:cxn ang="0">
                  <a:pos x="76788" y="111146"/>
                </a:cxn>
                <a:cxn ang="0">
                  <a:pos x="29966" y="69702"/>
                </a:cxn>
                <a:cxn ang="0">
                  <a:pos x="3745" y="18838"/>
                </a:cxn>
                <a:cxn ang="0">
                  <a:pos x="24347" y="0"/>
                </a:cxn>
              </a:cxnLst>
              <a:pathLst>
                <a:path w="89" h="75">
                  <a:moveTo>
                    <a:pt x="13" y="0"/>
                  </a:moveTo>
                  <a:cubicBezTo>
                    <a:pt x="25" y="8"/>
                    <a:pt x="40" y="16"/>
                    <a:pt x="52" y="26"/>
                  </a:cubicBezTo>
                  <a:cubicBezTo>
                    <a:pt x="58" y="30"/>
                    <a:pt x="60" y="39"/>
                    <a:pt x="68" y="41"/>
                  </a:cubicBezTo>
                  <a:cubicBezTo>
                    <a:pt x="75" y="44"/>
                    <a:pt x="89" y="42"/>
                    <a:pt x="85" y="55"/>
                  </a:cubicBezTo>
                  <a:cubicBezTo>
                    <a:pt x="82" y="67"/>
                    <a:pt x="72" y="74"/>
                    <a:pt x="60" y="74"/>
                  </a:cubicBezTo>
                  <a:cubicBezTo>
                    <a:pt x="49" y="75"/>
                    <a:pt x="43" y="69"/>
                    <a:pt x="41" y="59"/>
                  </a:cubicBezTo>
                  <a:cubicBezTo>
                    <a:pt x="38" y="45"/>
                    <a:pt x="45" y="23"/>
                    <a:pt x="16" y="37"/>
                  </a:cubicBezTo>
                  <a:cubicBezTo>
                    <a:pt x="10" y="39"/>
                    <a:pt x="0" y="22"/>
                    <a:pt x="2" y="10"/>
                  </a:cubicBezTo>
                  <a:cubicBezTo>
                    <a:pt x="3" y="4"/>
                    <a:pt x="5" y="0"/>
                    <a:pt x="13" y="0"/>
                  </a:cubicBezTo>
                  <a:close/>
                </a:path>
              </a:pathLst>
            </a:custGeom>
            <a:solidFill>
              <a:srgbClr val="F3CDB0"/>
            </a:solidFill>
            <a:ln w="9525">
              <a:noFill/>
            </a:ln>
          </p:spPr>
          <p:txBody>
            <a:bodyPr/>
            <a:p>
              <a:endParaRPr lang="zh-CN" altLang="en-US"/>
            </a:p>
          </p:txBody>
        </p:sp>
        <p:sp>
          <p:nvSpPr>
            <p:cNvPr id="23682" name="Freeform 132"/>
            <p:cNvSpPr/>
            <p:nvPr/>
          </p:nvSpPr>
          <p:spPr>
            <a:xfrm>
              <a:off x="2814638" y="2187575"/>
              <a:ext cx="69850" cy="58738"/>
            </a:xfrm>
            <a:custGeom>
              <a:avLst/>
              <a:gdLst/>
              <a:ahLst/>
              <a:cxnLst>
                <a:cxn ang="0">
                  <a:pos x="32093" y="58738"/>
                </a:cxn>
                <a:cxn ang="0">
                  <a:pos x="5663" y="41685"/>
                </a:cxn>
                <a:cxn ang="0">
                  <a:pos x="16990" y="0"/>
                </a:cxn>
                <a:cxn ang="0">
                  <a:pos x="69850" y="34105"/>
                </a:cxn>
                <a:cxn ang="0">
                  <a:pos x="32093" y="58738"/>
                </a:cxn>
              </a:cxnLst>
              <a:pathLst>
                <a:path w="37" h="31">
                  <a:moveTo>
                    <a:pt x="17" y="31"/>
                  </a:moveTo>
                  <a:cubicBezTo>
                    <a:pt x="13" y="28"/>
                    <a:pt x="8" y="25"/>
                    <a:pt x="3" y="22"/>
                  </a:cubicBezTo>
                  <a:cubicBezTo>
                    <a:pt x="3" y="15"/>
                    <a:pt x="0" y="6"/>
                    <a:pt x="9" y="0"/>
                  </a:cubicBezTo>
                  <a:cubicBezTo>
                    <a:pt x="16" y="10"/>
                    <a:pt x="37" y="1"/>
                    <a:pt x="37" y="18"/>
                  </a:cubicBezTo>
                  <a:cubicBezTo>
                    <a:pt x="37" y="28"/>
                    <a:pt x="26" y="30"/>
                    <a:pt x="17" y="31"/>
                  </a:cubicBezTo>
                  <a:close/>
                </a:path>
              </a:pathLst>
            </a:custGeom>
            <a:solidFill>
              <a:srgbClr val="ECC3AC"/>
            </a:solidFill>
            <a:ln w="9525">
              <a:noFill/>
            </a:ln>
          </p:spPr>
          <p:txBody>
            <a:bodyPr/>
            <a:p>
              <a:endParaRPr lang="zh-CN" altLang="en-US"/>
            </a:p>
          </p:txBody>
        </p:sp>
        <p:sp>
          <p:nvSpPr>
            <p:cNvPr id="23683" name="Freeform 133"/>
            <p:cNvSpPr/>
            <p:nvPr/>
          </p:nvSpPr>
          <p:spPr>
            <a:xfrm>
              <a:off x="2989263" y="2425700"/>
              <a:ext cx="133350" cy="85725"/>
            </a:xfrm>
            <a:custGeom>
              <a:avLst/>
              <a:gdLst/>
              <a:ahLst/>
              <a:cxnLst>
                <a:cxn ang="0">
                  <a:pos x="120202" y="53340"/>
                </a:cxn>
                <a:cxn ang="0">
                  <a:pos x="133350" y="53340"/>
                </a:cxn>
                <a:cxn ang="0">
                  <a:pos x="0" y="51435"/>
                </a:cxn>
                <a:cxn ang="0">
                  <a:pos x="120202" y="53340"/>
                </a:cxn>
              </a:cxnLst>
              <a:pathLst>
                <a:path w="71" h="45">
                  <a:moveTo>
                    <a:pt x="64" y="28"/>
                  </a:moveTo>
                  <a:cubicBezTo>
                    <a:pt x="66" y="28"/>
                    <a:pt x="69" y="28"/>
                    <a:pt x="71" y="28"/>
                  </a:cubicBezTo>
                  <a:cubicBezTo>
                    <a:pt x="49" y="45"/>
                    <a:pt x="29" y="22"/>
                    <a:pt x="0" y="27"/>
                  </a:cubicBezTo>
                  <a:cubicBezTo>
                    <a:pt x="28" y="0"/>
                    <a:pt x="45" y="22"/>
                    <a:pt x="64" y="28"/>
                  </a:cubicBezTo>
                  <a:close/>
                </a:path>
              </a:pathLst>
            </a:custGeom>
            <a:solidFill>
              <a:srgbClr val="E0A48F"/>
            </a:solidFill>
            <a:ln w="9525">
              <a:noFill/>
            </a:ln>
          </p:spPr>
          <p:txBody>
            <a:bodyPr/>
            <a:p>
              <a:endParaRPr lang="zh-CN" altLang="en-US"/>
            </a:p>
          </p:txBody>
        </p:sp>
        <p:sp>
          <p:nvSpPr>
            <p:cNvPr id="23684" name="Freeform 134"/>
            <p:cNvSpPr/>
            <p:nvPr/>
          </p:nvSpPr>
          <p:spPr>
            <a:xfrm>
              <a:off x="2835275" y="2322513"/>
              <a:ext cx="50800" cy="73025"/>
            </a:xfrm>
            <a:custGeom>
              <a:avLst/>
              <a:gdLst/>
              <a:ahLst/>
              <a:cxnLst>
                <a:cxn ang="0">
                  <a:pos x="20696" y="73025"/>
                </a:cxn>
                <a:cxn ang="0">
                  <a:pos x="0" y="0"/>
                </a:cxn>
                <a:cxn ang="0">
                  <a:pos x="20696" y="73025"/>
                </a:cxn>
              </a:cxnLst>
              <a:pathLst>
                <a:path w="27" h="39">
                  <a:moveTo>
                    <a:pt x="11" y="39"/>
                  </a:moveTo>
                  <a:cubicBezTo>
                    <a:pt x="7" y="23"/>
                    <a:pt x="4" y="12"/>
                    <a:pt x="0" y="0"/>
                  </a:cubicBezTo>
                  <a:cubicBezTo>
                    <a:pt x="27" y="12"/>
                    <a:pt x="27" y="12"/>
                    <a:pt x="11" y="39"/>
                  </a:cubicBezTo>
                  <a:close/>
                </a:path>
              </a:pathLst>
            </a:custGeom>
            <a:solidFill>
              <a:srgbClr val="E7BEA8"/>
            </a:solidFill>
            <a:ln w="9525">
              <a:noFill/>
            </a:ln>
          </p:spPr>
          <p:txBody>
            <a:bodyPr/>
            <a:p>
              <a:endParaRPr lang="zh-CN" altLang="en-US"/>
            </a:p>
          </p:txBody>
        </p:sp>
        <p:sp>
          <p:nvSpPr>
            <p:cNvPr id="23685" name="Freeform 135"/>
            <p:cNvSpPr/>
            <p:nvPr/>
          </p:nvSpPr>
          <p:spPr>
            <a:xfrm>
              <a:off x="2746375" y="2030413"/>
              <a:ext cx="44450" cy="53975"/>
            </a:xfrm>
            <a:custGeom>
              <a:avLst/>
              <a:gdLst/>
              <a:ahLst/>
              <a:cxnLst>
                <a:cxn ang="0">
                  <a:pos x="44450" y="26056"/>
                </a:cxn>
                <a:cxn ang="0">
                  <a:pos x="25123" y="50252"/>
                </a:cxn>
                <a:cxn ang="0">
                  <a:pos x="0" y="18612"/>
                </a:cxn>
                <a:cxn ang="0">
                  <a:pos x="19326" y="0"/>
                </a:cxn>
                <a:cxn ang="0">
                  <a:pos x="44450" y="26056"/>
                </a:cxn>
              </a:cxnLst>
              <a:pathLst>
                <a:path w="23" h="29">
                  <a:moveTo>
                    <a:pt x="23" y="14"/>
                  </a:moveTo>
                  <a:cubicBezTo>
                    <a:pt x="23" y="21"/>
                    <a:pt x="21" y="29"/>
                    <a:pt x="13" y="27"/>
                  </a:cubicBezTo>
                  <a:cubicBezTo>
                    <a:pt x="5" y="26"/>
                    <a:pt x="0" y="19"/>
                    <a:pt x="0" y="10"/>
                  </a:cubicBezTo>
                  <a:cubicBezTo>
                    <a:pt x="1" y="5"/>
                    <a:pt x="4" y="1"/>
                    <a:pt x="10" y="0"/>
                  </a:cubicBezTo>
                  <a:cubicBezTo>
                    <a:pt x="20" y="0"/>
                    <a:pt x="23" y="6"/>
                    <a:pt x="23" y="14"/>
                  </a:cubicBezTo>
                  <a:close/>
                </a:path>
              </a:pathLst>
            </a:custGeom>
            <a:solidFill>
              <a:srgbClr val="E9A784"/>
            </a:solidFill>
            <a:ln w="9525">
              <a:noFill/>
            </a:ln>
          </p:spPr>
          <p:txBody>
            <a:bodyPr/>
            <a:p>
              <a:endParaRPr lang="zh-CN" altLang="en-US"/>
            </a:p>
          </p:txBody>
        </p:sp>
        <p:sp>
          <p:nvSpPr>
            <p:cNvPr id="23686" name="Freeform 136"/>
            <p:cNvSpPr/>
            <p:nvPr/>
          </p:nvSpPr>
          <p:spPr>
            <a:xfrm>
              <a:off x="2954338" y="2324100"/>
              <a:ext cx="85725" cy="47625"/>
            </a:xfrm>
            <a:custGeom>
              <a:avLst/>
              <a:gdLst/>
              <a:ahLst/>
              <a:cxnLst>
                <a:cxn ang="0">
                  <a:pos x="85725" y="24765"/>
                </a:cxn>
                <a:cxn ang="0">
                  <a:pos x="0" y="9525"/>
                </a:cxn>
                <a:cxn ang="0">
                  <a:pos x="85725" y="24765"/>
                </a:cxn>
              </a:cxnLst>
              <a:pathLst>
                <a:path w="46" h="25">
                  <a:moveTo>
                    <a:pt x="46" y="13"/>
                  </a:moveTo>
                  <a:cubicBezTo>
                    <a:pt x="24" y="25"/>
                    <a:pt x="13" y="10"/>
                    <a:pt x="0" y="5"/>
                  </a:cubicBezTo>
                  <a:cubicBezTo>
                    <a:pt x="15" y="0"/>
                    <a:pt x="29" y="3"/>
                    <a:pt x="46" y="13"/>
                  </a:cubicBezTo>
                  <a:close/>
                </a:path>
              </a:pathLst>
            </a:custGeom>
            <a:solidFill>
              <a:srgbClr val="E3A891"/>
            </a:solidFill>
            <a:ln w="9525">
              <a:noFill/>
            </a:ln>
          </p:spPr>
          <p:txBody>
            <a:bodyPr/>
            <a:p>
              <a:endParaRPr lang="zh-CN" altLang="en-US"/>
            </a:p>
          </p:txBody>
        </p:sp>
        <p:sp>
          <p:nvSpPr>
            <p:cNvPr id="23687" name="Freeform 137"/>
            <p:cNvSpPr/>
            <p:nvPr/>
          </p:nvSpPr>
          <p:spPr>
            <a:xfrm>
              <a:off x="2668588" y="2119313"/>
              <a:ext cx="77788" cy="58738"/>
            </a:xfrm>
            <a:custGeom>
              <a:avLst/>
              <a:gdLst/>
              <a:ahLst/>
              <a:cxnLst>
                <a:cxn ang="0">
                  <a:pos x="77788" y="24632"/>
                </a:cxn>
                <a:cxn ang="0">
                  <a:pos x="33337" y="41685"/>
                </a:cxn>
                <a:cxn ang="0">
                  <a:pos x="5556" y="41685"/>
                </a:cxn>
                <a:cxn ang="0">
                  <a:pos x="20373" y="11368"/>
                </a:cxn>
                <a:cxn ang="0">
                  <a:pos x="77788" y="24632"/>
                </a:cxn>
              </a:cxnLst>
              <a:pathLst>
                <a:path w="42" h="31">
                  <a:moveTo>
                    <a:pt x="42" y="13"/>
                  </a:moveTo>
                  <a:cubicBezTo>
                    <a:pt x="37" y="23"/>
                    <a:pt x="26" y="20"/>
                    <a:pt x="18" y="22"/>
                  </a:cubicBezTo>
                  <a:cubicBezTo>
                    <a:pt x="13" y="24"/>
                    <a:pt x="7" y="31"/>
                    <a:pt x="3" y="22"/>
                  </a:cubicBezTo>
                  <a:cubicBezTo>
                    <a:pt x="0" y="15"/>
                    <a:pt x="8" y="11"/>
                    <a:pt x="11" y="6"/>
                  </a:cubicBezTo>
                  <a:cubicBezTo>
                    <a:pt x="22" y="6"/>
                    <a:pt x="34" y="0"/>
                    <a:pt x="42" y="13"/>
                  </a:cubicBezTo>
                  <a:close/>
                </a:path>
              </a:pathLst>
            </a:custGeom>
            <a:solidFill>
              <a:srgbClr val="E7C9AC"/>
            </a:solidFill>
            <a:ln w="9525">
              <a:noFill/>
            </a:ln>
          </p:spPr>
          <p:txBody>
            <a:bodyPr/>
            <a:p>
              <a:endParaRPr lang="zh-CN" altLang="en-US"/>
            </a:p>
          </p:txBody>
        </p:sp>
        <p:sp>
          <p:nvSpPr>
            <p:cNvPr id="23688" name="Freeform 138"/>
            <p:cNvSpPr/>
            <p:nvPr/>
          </p:nvSpPr>
          <p:spPr>
            <a:xfrm>
              <a:off x="2717800" y="2219325"/>
              <a:ext cx="68263" cy="68263"/>
            </a:xfrm>
            <a:custGeom>
              <a:avLst/>
              <a:gdLst/>
              <a:ahLst/>
              <a:cxnLst>
                <a:cxn ang="0">
                  <a:pos x="68263" y="13273"/>
                </a:cxn>
                <a:cxn ang="0">
                  <a:pos x="0" y="68263"/>
                </a:cxn>
                <a:cxn ang="0">
                  <a:pos x="68263" y="13273"/>
                </a:cxn>
              </a:cxnLst>
              <a:pathLst>
                <a:path w="37" h="36">
                  <a:moveTo>
                    <a:pt x="37" y="7"/>
                  </a:moveTo>
                  <a:cubicBezTo>
                    <a:pt x="34" y="29"/>
                    <a:pt x="13" y="27"/>
                    <a:pt x="0" y="36"/>
                  </a:cubicBezTo>
                  <a:cubicBezTo>
                    <a:pt x="3" y="15"/>
                    <a:pt x="11" y="0"/>
                    <a:pt x="37" y="7"/>
                  </a:cubicBezTo>
                  <a:close/>
                </a:path>
              </a:pathLst>
            </a:custGeom>
            <a:solidFill>
              <a:srgbClr val="E9D0BA"/>
            </a:solidFill>
            <a:ln w="9525">
              <a:noFill/>
            </a:ln>
          </p:spPr>
          <p:txBody>
            <a:bodyPr/>
            <a:p>
              <a:endParaRPr lang="zh-CN" altLang="en-US"/>
            </a:p>
          </p:txBody>
        </p:sp>
        <p:sp>
          <p:nvSpPr>
            <p:cNvPr id="23689" name="Freeform 139"/>
            <p:cNvSpPr/>
            <p:nvPr/>
          </p:nvSpPr>
          <p:spPr>
            <a:xfrm>
              <a:off x="4019550" y="3328988"/>
              <a:ext cx="246063" cy="234950"/>
            </a:xfrm>
            <a:custGeom>
              <a:avLst/>
              <a:gdLst/>
              <a:ahLst/>
              <a:cxnLst>
                <a:cxn ang="0">
                  <a:pos x="195347" y="216154"/>
                </a:cxn>
                <a:cxn ang="0">
                  <a:pos x="95795" y="223672"/>
                </a:cxn>
                <a:cxn ang="0">
                  <a:pos x="16905" y="208635"/>
                </a:cxn>
                <a:cxn ang="0">
                  <a:pos x="48836" y="152247"/>
                </a:cxn>
                <a:cxn ang="0">
                  <a:pos x="107065" y="54508"/>
                </a:cxn>
                <a:cxn ang="0">
                  <a:pos x="178442" y="0"/>
                </a:cxn>
                <a:cxn ang="0">
                  <a:pos x="180320" y="0"/>
                </a:cxn>
                <a:cxn ang="0">
                  <a:pos x="167172" y="88341"/>
                </a:cxn>
                <a:cxn ang="0">
                  <a:pos x="216009" y="161645"/>
                </a:cxn>
                <a:cxn ang="0">
                  <a:pos x="246063" y="187960"/>
                </a:cxn>
                <a:cxn ang="0">
                  <a:pos x="195347" y="216154"/>
                </a:cxn>
              </a:cxnLst>
              <a:pathLst>
                <a:path w="131" h="125">
                  <a:moveTo>
                    <a:pt x="104" y="115"/>
                  </a:moveTo>
                  <a:cubicBezTo>
                    <a:pt x="85" y="97"/>
                    <a:pt x="68" y="115"/>
                    <a:pt x="51" y="119"/>
                  </a:cubicBezTo>
                  <a:cubicBezTo>
                    <a:pt x="34" y="124"/>
                    <a:pt x="18" y="125"/>
                    <a:pt x="9" y="111"/>
                  </a:cubicBezTo>
                  <a:cubicBezTo>
                    <a:pt x="0" y="97"/>
                    <a:pt x="21" y="92"/>
                    <a:pt x="26" y="81"/>
                  </a:cubicBezTo>
                  <a:cubicBezTo>
                    <a:pt x="35" y="63"/>
                    <a:pt x="70" y="60"/>
                    <a:pt x="57" y="29"/>
                  </a:cubicBezTo>
                  <a:cubicBezTo>
                    <a:pt x="68" y="17"/>
                    <a:pt x="76" y="2"/>
                    <a:pt x="95" y="0"/>
                  </a:cubicBezTo>
                  <a:cubicBezTo>
                    <a:pt x="96" y="0"/>
                    <a:pt x="96" y="0"/>
                    <a:pt x="96" y="0"/>
                  </a:cubicBezTo>
                  <a:cubicBezTo>
                    <a:pt x="109" y="18"/>
                    <a:pt x="89" y="31"/>
                    <a:pt x="89" y="47"/>
                  </a:cubicBezTo>
                  <a:cubicBezTo>
                    <a:pt x="89" y="66"/>
                    <a:pt x="80" y="90"/>
                    <a:pt x="115" y="86"/>
                  </a:cubicBezTo>
                  <a:cubicBezTo>
                    <a:pt x="123" y="85"/>
                    <a:pt x="129" y="91"/>
                    <a:pt x="131" y="100"/>
                  </a:cubicBezTo>
                  <a:cubicBezTo>
                    <a:pt x="127" y="114"/>
                    <a:pt x="118" y="119"/>
                    <a:pt x="104" y="115"/>
                  </a:cubicBezTo>
                  <a:close/>
                </a:path>
              </a:pathLst>
            </a:custGeom>
            <a:solidFill>
              <a:srgbClr val="7CA873"/>
            </a:solidFill>
            <a:ln w="9525">
              <a:noFill/>
            </a:ln>
          </p:spPr>
          <p:txBody>
            <a:bodyPr/>
            <a:p>
              <a:endParaRPr lang="zh-CN" altLang="en-US"/>
            </a:p>
          </p:txBody>
        </p:sp>
        <p:sp>
          <p:nvSpPr>
            <p:cNvPr id="23690" name="Freeform 140"/>
            <p:cNvSpPr/>
            <p:nvPr/>
          </p:nvSpPr>
          <p:spPr>
            <a:xfrm>
              <a:off x="3930650" y="3363913"/>
              <a:ext cx="153988" cy="139700"/>
            </a:xfrm>
            <a:custGeom>
              <a:avLst/>
              <a:gdLst/>
              <a:ahLst/>
              <a:cxnLst>
                <a:cxn ang="0">
                  <a:pos x="153988" y="35868"/>
                </a:cxn>
                <a:cxn ang="0">
                  <a:pos x="50703" y="94391"/>
                </a:cxn>
                <a:cxn ang="0">
                  <a:pos x="0" y="69850"/>
                </a:cxn>
                <a:cxn ang="0">
                  <a:pos x="45069" y="49083"/>
                </a:cxn>
                <a:cxn ang="0">
                  <a:pos x="82627" y="0"/>
                </a:cxn>
                <a:cxn ang="0">
                  <a:pos x="153988" y="35868"/>
                </a:cxn>
              </a:cxnLst>
              <a:pathLst>
                <a:path w="82" h="74">
                  <a:moveTo>
                    <a:pt x="82" y="19"/>
                  </a:moveTo>
                  <a:cubicBezTo>
                    <a:pt x="64" y="30"/>
                    <a:pt x="65" y="74"/>
                    <a:pt x="27" y="50"/>
                  </a:cubicBezTo>
                  <a:cubicBezTo>
                    <a:pt x="22" y="36"/>
                    <a:pt x="1" y="55"/>
                    <a:pt x="0" y="37"/>
                  </a:cubicBezTo>
                  <a:cubicBezTo>
                    <a:pt x="0" y="21"/>
                    <a:pt x="16" y="28"/>
                    <a:pt x="24" y="26"/>
                  </a:cubicBezTo>
                  <a:cubicBezTo>
                    <a:pt x="39" y="23"/>
                    <a:pt x="30" y="4"/>
                    <a:pt x="44" y="0"/>
                  </a:cubicBezTo>
                  <a:cubicBezTo>
                    <a:pt x="54" y="10"/>
                    <a:pt x="64" y="22"/>
                    <a:pt x="82" y="19"/>
                  </a:cubicBezTo>
                  <a:close/>
                </a:path>
              </a:pathLst>
            </a:custGeom>
            <a:solidFill>
              <a:srgbClr val="81AA80"/>
            </a:solidFill>
            <a:ln w="9525">
              <a:noFill/>
            </a:ln>
          </p:spPr>
          <p:txBody>
            <a:bodyPr/>
            <a:p>
              <a:endParaRPr lang="zh-CN" altLang="en-US"/>
            </a:p>
          </p:txBody>
        </p:sp>
        <p:sp>
          <p:nvSpPr>
            <p:cNvPr id="23691" name="Freeform 141"/>
            <p:cNvSpPr/>
            <p:nvPr/>
          </p:nvSpPr>
          <p:spPr>
            <a:xfrm>
              <a:off x="3746500" y="3173413"/>
              <a:ext cx="106363" cy="84138"/>
            </a:xfrm>
            <a:custGeom>
              <a:avLst/>
              <a:gdLst/>
              <a:ahLst/>
              <a:cxnLst>
                <a:cxn ang="0">
                  <a:pos x="91168" y="11218"/>
                </a:cxn>
                <a:cxn ang="0">
                  <a:pos x="106363" y="39264"/>
                </a:cxn>
                <a:cxn ang="0">
                  <a:pos x="17094" y="84138"/>
                </a:cxn>
                <a:cxn ang="0">
                  <a:pos x="7597" y="37394"/>
                </a:cxn>
                <a:cxn ang="0">
                  <a:pos x="91168" y="11218"/>
                </a:cxn>
              </a:cxnLst>
              <a:pathLst>
                <a:path w="56" h="45">
                  <a:moveTo>
                    <a:pt x="48" y="6"/>
                  </a:moveTo>
                  <a:cubicBezTo>
                    <a:pt x="50" y="11"/>
                    <a:pt x="53" y="16"/>
                    <a:pt x="56" y="21"/>
                  </a:cubicBezTo>
                  <a:cubicBezTo>
                    <a:pt x="43" y="33"/>
                    <a:pt x="17" y="22"/>
                    <a:pt x="9" y="45"/>
                  </a:cubicBezTo>
                  <a:cubicBezTo>
                    <a:pt x="0" y="38"/>
                    <a:pt x="3" y="29"/>
                    <a:pt x="4" y="20"/>
                  </a:cubicBezTo>
                  <a:cubicBezTo>
                    <a:pt x="14" y="2"/>
                    <a:pt x="30" y="0"/>
                    <a:pt x="48" y="6"/>
                  </a:cubicBezTo>
                  <a:close/>
                </a:path>
              </a:pathLst>
            </a:custGeom>
            <a:solidFill>
              <a:srgbClr val="D5DAC1"/>
            </a:solidFill>
            <a:ln w="9525">
              <a:noFill/>
            </a:ln>
          </p:spPr>
          <p:txBody>
            <a:bodyPr/>
            <a:p>
              <a:endParaRPr lang="zh-CN" altLang="en-US"/>
            </a:p>
          </p:txBody>
        </p:sp>
        <p:sp>
          <p:nvSpPr>
            <p:cNvPr id="23692" name="Freeform 142"/>
            <p:cNvSpPr/>
            <p:nvPr/>
          </p:nvSpPr>
          <p:spPr>
            <a:xfrm>
              <a:off x="3827463" y="3500438"/>
              <a:ext cx="506413" cy="393700"/>
            </a:xfrm>
            <a:custGeom>
              <a:avLst/>
              <a:gdLst/>
              <a:ahLst/>
              <a:cxnLst>
                <a:cxn ang="0">
                  <a:pos x="387810" y="44994"/>
                </a:cxn>
                <a:cxn ang="0">
                  <a:pos x="431109" y="16872"/>
                </a:cxn>
                <a:cxn ang="0">
                  <a:pos x="474409" y="31870"/>
                </a:cxn>
                <a:cxn ang="0">
                  <a:pos x="348276" y="314960"/>
                </a:cxn>
                <a:cxn ang="0">
                  <a:pos x="199553" y="367453"/>
                </a:cxn>
                <a:cxn ang="0">
                  <a:pos x="156253" y="393700"/>
                </a:cxn>
                <a:cxn ang="0">
                  <a:pos x="154371" y="320584"/>
                </a:cxn>
                <a:cxn ang="0">
                  <a:pos x="48946" y="253092"/>
                </a:cxn>
                <a:cxn ang="0">
                  <a:pos x="37651" y="170603"/>
                </a:cxn>
                <a:cxn ang="0">
                  <a:pos x="152488" y="73115"/>
                </a:cxn>
                <a:cxn ang="0">
                  <a:pos x="184492" y="63741"/>
                </a:cxn>
                <a:cxn ang="0">
                  <a:pos x="387810" y="44994"/>
                </a:cxn>
              </a:cxnLst>
              <a:pathLst>
                <a:path w="269" h="210">
                  <a:moveTo>
                    <a:pt x="206" y="24"/>
                  </a:moveTo>
                  <a:cubicBezTo>
                    <a:pt x="214" y="19"/>
                    <a:pt x="222" y="14"/>
                    <a:pt x="229" y="9"/>
                  </a:cubicBezTo>
                  <a:cubicBezTo>
                    <a:pt x="241" y="0"/>
                    <a:pt x="246" y="8"/>
                    <a:pt x="252" y="17"/>
                  </a:cubicBezTo>
                  <a:cubicBezTo>
                    <a:pt x="269" y="69"/>
                    <a:pt x="235" y="147"/>
                    <a:pt x="185" y="168"/>
                  </a:cubicBezTo>
                  <a:cubicBezTo>
                    <a:pt x="159" y="179"/>
                    <a:pt x="132" y="187"/>
                    <a:pt x="106" y="196"/>
                  </a:cubicBezTo>
                  <a:cubicBezTo>
                    <a:pt x="98" y="200"/>
                    <a:pt x="91" y="205"/>
                    <a:pt x="83" y="210"/>
                  </a:cubicBezTo>
                  <a:cubicBezTo>
                    <a:pt x="71" y="197"/>
                    <a:pt x="73" y="184"/>
                    <a:pt x="82" y="171"/>
                  </a:cubicBezTo>
                  <a:cubicBezTo>
                    <a:pt x="72" y="145"/>
                    <a:pt x="45" y="147"/>
                    <a:pt x="26" y="135"/>
                  </a:cubicBezTo>
                  <a:cubicBezTo>
                    <a:pt x="3" y="122"/>
                    <a:pt x="0" y="109"/>
                    <a:pt x="20" y="91"/>
                  </a:cubicBezTo>
                  <a:cubicBezTo>
                    <a:pt x="40" y="74"/>
                    <a:pt x="60" y="56"/>
                    <a:pt x="81" y="39"/>
                  </a:cubicBezTo>
                  <a:cubicBezTo>
                    <a:pt x="85" y="35"/>
                    <a:pt x="95" y="32"/>
                    <a:pt x="98" y="34"/>
                  </a:cubicBezTo>
                  <a:cubicBezTo>
                    <a:pt x="137" y="60"/>
                    <a:pt x="171" y="40"/>
                    <a:pt x="206" y="24"/>
                  </a:cubicBezTo>
                  <a:close/>
                </a:path>
              </a:pathLst>
            </a:custGeom>
            <a:solidFill>
              <a:srgbClr val="88B283"/>
            </a:solidFill>
            <a:ln w="9525">
              <a:noFill/>
            </a:ln>
          </p:spPr>
          <p:txBody>
            <a:bodyPr/>
            <a:p>
              <a:endParaRPr lang="zh-CN" altLang="en-US"/>
            </a:p>
          </p:txBody>
        </p:sp>
        <p:sp>
          <p:nvSpPr>
            <p:cNvPr id="23693" name="Freeform 143"/>
            <p:cNvSpPr/>
            <p:nvPr/>
          </p:nvSpPr>
          <p:spPr>
            <a:xfrm>
              <a:off x="4154488" y="3328988"/>
              <a:ext cx="149225" cy="203200"/>
            </a:xfrm>
            <a:custGeom>
              <a:avLst/>
              <a:gdLst/>
              <a:ahLst/>
              <a:cxnLst>
                <a:cxn ang="0">
                  <a:pos x="147336" y="203200"/>
                </a:cxn>
                <a:cxn ang="0">
                  <a:pos x="103890" y="188148"/>
                </a:cxn>
                <a:cxn ang="0">
                  <a:pos x="100112" y="182503"/>
                </a:cxn>
                <a:cxn ang="0">
                  <a:pos x="9444" y="148637"/>
                </a:cxn>
                <a:cxn ang="0">
                  <a:pos x="37778" y="28222"/>
                </a:cxn>
                <a:cxn ang="0">
                  <a:pos x="45334" y="0"/>
                </a:cxn>
                <a:cxn ang="0">
                  <a:pos x="147336" y="203200"/>
                </a:cxn>
              </a:cxnLst>
              <a:pathLst>
                <a:path w="79" h="108">
                  <a:moveTo>
                    <a:pt x="78" y="108"/>
                  </a:moveTo>
                  <a:cubicBezTo>
                    <a:pt x="70" y="105"/>
                    <a:pt x="63" y="102"/>
                    <a:pt x="55" y="100"/>
                  </a:cubicBezTo>
                  <a:cubicBezTo>
                    <a:pt x="54" y="99"/>
                    <a:pt x="54" y="97"/>
                    <a:pt x="53" y="97"/>
                  </a:cubicBezTo>
                  <a:cubicBezTo>
                    <a:pt x="4" y="86"/>
                    <a:pt x="2" y="85"/>
                    <a:pt x="5" y="79"/>
                  </a:cubicBezTo>
                  <a:cubicBezTo>
                    <a:pt x="12" y="58"/>
                    <a:pt x="0" y="33"/>
                    <a:pt x="20" y="15"/>
                  </a:cubicBezTo>
                  <a:cubicBezTo>
                    <a:pt x="23" y="12"/>
                    <a:pt x="23" y="5"/>
                    <a:pt x="24" y="0"/>
                  </a:cubicBezTo>
                  <a:cubicBezTo>
                    <a:pt x="60" y="27"/>
                    <a:pt x="79" y="62"/>
                    <a:pt x="78" y="108"/>
                  </a:cubicBezTo>
                  <a:close/>
                </a:path>
              </a:pathLst>
            </a:custGeom>
            <a:solidFill>
              <a:srgbClr val="9EBD93"/>
            </a:solidFill>
            <a:ln w="9525">
              <a:noFill/>
            </a:ln>
          </p:spPr>
          <p:txBody>
            <a:bodyPr/>
            <a:p>
              <a:endParaRPr lang="zh-CN" altLang="en-US"/>
            </a:p>
          </p:txBody>
        </p:sp>
      </p:grpSp>
      <p:pic>
        <p:nvPicPr>
          <p:cNvPr id="147" name="图片 146"/>
          <p:cNvPicPr>
            <a:picLocks noChangeAspect="1"/>
          </p:cNvPicPr>
          <p:nvPr/>
        </p:nvPicPr>
        <p:blipFill>
          <a:blip r:embed="rId1"/>
          <a:stretch>
            <a:fillRect/>
          </a:stretch>
        </p:blipFill>
        <p:spPr>
          <a:xfrm>
            <a:off x="4903788" y="996950"/>
            <a:ext cx="2185987" cy="2152650"/>
          </a:xfrm>
          <a:prstGeom prst="rect">
            <a:avLst/>
          </a:prstGeom>
          <a:noFill/>
          <a:ln w="9525">
            <a:noFill/>
          </a:ln>
        </p:spPr>
      </p:pic>
      <p:sp>
        <p:nvSpPr>
          <p:cNvPr id="148" name="TextBox 7"/>
          <p:cNvSpPr txBox="1"/>
          <p:nvPr/>
        </p:nvSpPr>
        <p:spPr>
          <a:xfrm>
            <a:off x="5438775" y="1328738"/>
            <a:ext cx="1401763" cy="1568450"/>
          </a:xfrm>
          <a:prstGeom prst="rect">
            <a:avLst/>
          </a:prstGeom>
          <a:noFill/>
          <a:ln w="9525">
            <a:noFill/>
          </a:ln>
        </p:spPr>
        <p:txBody>
          <a:bodyPr wrap="none" anchor="t">
            <a:spAutoFit/>
          </a:bodyPr>
          <a:p>
            <a:r>
              <a:rPr lang="zh-CN" altLang="en-US" sz="8800" b="1" dirty="0">
                <a:solidFill>
                  <a:srgbClr val="404040"/>
                </a:solidFill>
                <a:latin typeface="微软雅黑" panose="020B0503020204020204" charset="-122"/>
                <a:ea typeface="微软雅黑" panose="020B0503020204020204" charset="-122"/>
              </a:rPr>
              <a:t>一</a:t>
            </a:r>
            <a:endParaRPr lang="zh-CN" altLang="en-US" sz="9600" dirty="0">
              <a:solidFill>
                <a:srgbClr val="404040"/>
              </a:solidFill>
              <a:latin typeface="华文仿宋" pitchFamily="2" charset="-122"/>
              <a:ea typeface="华文仿宋" pitchFamily="2" charset="-122"/>
            </a:endParaRPr>
          </a:p>
        </p:txBody>
      </p:sp>
      <p:sp>
        <p:nvSpPr>
          <p:cNvPr id="149" name="TextBox 8"/>
          <p:cNvSpPr txBox="1"/>
          <p:nvPr/>
        </p:nvSpPr>
        <p:spPr>
          <a:xfrm>
            <a:off x="2422525" y="3213100"/>
            <a:ext cx="7177088" cy="1446213"/>
          </a:xfrm>
          <a:prstGeom prst="rect">
            <a:avLst/>
          </a:prstGeom>
          <a:noFill/>
          <a:ln w="9525">
            <a:noFill/>
          </a:ln>
        </p:spPr>
        <p:txBody>
          <a:bodyPr wrap="square" anchor="t">
            <a:spAutoFit/>
          </a:bodyPr>
          <a:p>
            <a:pPr algn="ctr"/>
            <a:r>
              <a:rPr lang="zh-CN" altLang="en-US" sz="8800" b="1" dirty="0">
                <a:solidFill>
                  <a:srgbClr val="404040"/>
                </a:solidFill>
                <a:latin typeface="微软雅黑" panose="020B0503020204020204" charset="-122"/>
                <a:ea typeface="微软雅黑" panose="020B0503020204020204" charset="-122"/>
              </a:rPr>
              <a:t>悦纳生理变化</a:t>
            </a:r>
            <a:endParaRPr lang="zh-CN" altLang="en-US" sz="8800" b="1" dirty="0">
              <a:solidFill>
                <a:srgbClr val="404040"/>
              </a:solidFill>
              <a:latin typeface="微软雅黑" panose="020B0503020204020204" charset="-122"/>
              <a:ea typeface="微软雅黑" panose="020B0503020204020204" charset="-122"/>
            </a:endParaRPr>
          </a:p>
        </p:txBody>
      </p:sp>
      <p:pic>
        <p:nvPicPr>
          <p:cNvPr id="23697" name="图片 149"/>
          <p:cNvPicPr>
            <a:picLocks noChangeAspect="1"/>
          </p:cNvPicPr>
          <p:nvPr/>
        </p:nvPicPr>
        <p:blipFill>
          <a:blip r:embed="rId2"/>
          <a:srcRect b="40509"/>
          <a:stretch>
            <a:fillRect/>
          </a:stretch>
        </p:blipFill>
        <p:spPr>
          <a:xfrm>
            <a:off x="0" y="5518150"/>
            <a:ext cx="6553200" cy="1344613"/>
          </a:xfrm>
          <a:prstGeom prst="rect">
            <a:avLst/>
          </a:prstGeom>
          <a:noFill/>
          <a:ln w="9525">
            <a:noFill/>
          </a:ln>
        </p:spPr>
      </p:pic>
      <p:pic>
        <p:nvPicPr>
          <p:cNvPr id="23698" name="图片 150"/>
          <p:cNvPicPr>
            <a:picLocks noChangeAspect="1"/>
          </p:cNvPicPr>
          <p:nvPr/>
        </p:nvPicPr>
        <p:blipFill>
          <a:blip r:embed="rId2"/>
          <a:srcRect b="40509"/>
          <a:stretch>
            <a:fillRect/>
          </a:stretch>
        </p:blipFill>
        <p:spPr>
          <a:xfrm>
            <a:off x="6389688" y="5654675"/>
            <a:ext cx="5889625" cy="1208088"/>
          </a:xfrm>
          <a:prstGeom prst="rect">
            <a:avLst/>
          </a:prstGeom>
          <a:noFill/>
          <a:ln w="9525">
            <a:noFill/>
          </a:ln>
        </p:spPr>
      </p:pic>
      <p:pic>
        <p:nvPicPr>
          <p:cNvPr id="23699" name="图片 151"/>
          <p:cNvPicPr>
            <a:picLocks noChangeAspect="1"/>
          </p:cNvPicPr>
          <p:nvPr/>
        </p:nvPicPr>
        <p:blipFill>
          <a:blip r:embed="rId3"/>
          <a:srcRect l="27002" t="56148"/>
          <a:stretch>
            <a:fillRect/>
          </a:stretch>
        </p:blipFill>
        <p:spPr>
          <a:xfrm>
            <a:off x="0" y="0"/>
            <a:ext cx="2403475" cy="1458913"/>
          </a:xfrm>
          <a:prstGeom prst="rect">
            <a:avLst/>
          </a:prstGeom>
          <a:noFill/>
          <a:ln w="9525">
            <a:noFill/>
          </a:ln>
        </p:spPr>
      </p:pic>
      <p:pic>
        <p:nvPicPr>
          <p:cNvPr id="23700" name="图片 152"/>
          <p:cNvPicPr>
            <a:picLocks noChangeAspect="1"/>
          </p:cNvPicPr>
          <p:nvPr/>
        </p:nvPicPr>
        <p:blipFill>
          <a:blip r:embed="rId4"/>
          <a:stretch>
            <a:fillRect/>
          </a:stretch>
        </p:blipFill>
        <p:spPr>
          <a:xfrm>
            <a:off x="10185400" y="1016000"/>
            <a:ext cx="890588" cy="884238"/>
          </a:xfrm>
          <a:prstGeom prst="rect">
            <a:avLst/>
          </a:prstGeom>
          <a:noFill/>
          <a:ln w="9525">
            <a:noFill/>
          </a:ln>
        </p:spPr>
      </p:pic>
      <p:pic>
        <p:nvPicPr>
          <p:cNvPr id="23701" name="图片 153"/>
          <p:cNvPicPr>
            <a:picLocks noChangeAspect="1"/>
          </p:cNvPicPr>
          <p:nvPr/>
        </p:nvPicPr>
        <p:blipFill>
          <a:blip r:embed="rId5"/>
          <a:stretch>
            <a:fillRect/>
          </a:stretch>
        </p:blipFill>
        <p:spPr>
          <a:xfrm>
            <a:off x="2424113" y="3857625"/>
            <a:ext cx="631825" cy="627063"/>
          </a:xfrm>
          <a:prstGeom prst="rect">
            <a:avLst/>
          </a:prstGeom>
          <a:noFill/>
          <a:ln w="9525">
            <a:noFill/>
          </a:ln>
        </p:spPr>
      </p:pic>
      <p:cxnSp>
        <p:nvCxnSpPr>
          <p:cNvPr id="155" name="直接连接符 154"/>
          <p:cNvCxnSpPr/>
          <p:nvPr/>
        </p:nvCxnSpPr>
        <p:spPr>
          <a:xfrm flipH="1">
            <a:off x="2142527" y="2145552"/>
            <a:ext cx="562058" cy="562058"/>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flipH="1">
            <a:off x="5290089" y="627560"/>
            <a:ext cx="1004774" cy="1004774"/>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flipH="1">
            <a:off x="4142081" y="4927430"/>
            <a:ext cx="562058" cy="562058"/>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flipH="1">
            <a:off x="9334499" y="3213706"/>
            <a:ext cx="562058" cy="562058"/>
          </a:xfrm>
          <a:prstGeom prst="line">
            <a:avLst/>
          </a:prstGeom>
          <a:ln>
            <a:gradFill>
              <a:gsLst>
                <a:gs pos="0">
                  <a:srgbClr val="6DA344"/>
                </a:gs>
                <a:gs pos="100000">
                  <a:srgbClr val="358443"/>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9" name="Freeform 36"/>
          <p:cNvSpPr/>
          <p:nvPr/>
        </p:nvSpPr>
        <p:spPr>
          <a:xfrm>
            <a:off x="2740025" y="1214438"/>
            <a:ext cx="511175" cy="479425"/>
          </a:xfrm>
          <a:custGeom>
            <a:avLst/>
            <a:gdLst/>
            <a:ahLst/>
            <a:cxnLst>
              <a:cxn ang="0">
                <a:pos x="511175" y="0"/>
              </a:cxn>
              <a:cxn ang="0">
                <a:pos x="454511" y="43365"/>
              </a:cxn>
              <a:cxn ang="0">
                <a:pos x="339979" y="287895"/>
              </a:cxn>
              <a:cxn ang="0">
                <a:pos x="294166" y="326442"/>
              </a:cxn>
              <a:cxn ang="0">
                <a:pos x="36168" y="445696"/>
              </a:cxn>
              <a:cxn ang="0">
                <a:pos x="13261" y="479425"/>
              </a:cxn>
              <a:cxn ang="0">
                <a:pos x="4822" y="455333"/>
              </a:cxn>
              <a:cxn ang="0">
                <a:pos x="243531" y="256576"/>
              </a:cxn>
              <a:cxn ang="0">
                <a:pos x="268849" y="227666"/>
              </a:cxn>
              <a:cxn ang="0">
                <a:pos x="511175" y="0"/>
              </a:cxn>
            </a:cxnLst>
            <a:pathLst>
              <a:path w="424" h="398">
                <a:moveTo>
                  <a:pt x="424" y="0"/>
                </a:moveTo>
                <a:cubicBezTo>
                  <a:pt x="416" y="22"/>
                  <a:pt x="391" y="22"/>
                  <a:pt x="377" y="36"/>
                </a:cubicBezTo>
                <a:cubicBezTo>
                  <a:pt x="319" y="92"/>
                  <a:pt x="285" y="159"/>
                  <a:pt x="282" y="239"/>
                </a:cubicBezTo>
                <a:cubicBezTo>
                  <a:pt x="280" y="268"/>
                  <a:pt x="280" y="281"/>
                  <a:pt x="244" y="271"/>
                </a:cubicBezTo>
                <a:cubicBezTo>
                  <a:pt x="145" y="242"/>
                  <a:pt x="85" y="303"/>
                  <a:pt x="30" y="370"/>
                </a:cubicBezTo>
                <a:cubicBezTo>
                  <a:pt x="23" y="379"/>
                  <a:pt x="17" y="389"/>
                  <a:pt x="11" y="398"/>
                </a:cubicBezTo>
                <a:cubicBezTo>
                  <a:pt x="0" y="393"/>
                  <a:pt x="2" y="384"/>
                  <a:pt x="4" y="378"/>
                </a:cubicBezTo>
                <a:cubicBezTo>
                  <a:pt x="28" y="282"/>
                  <a:pt x="103" y="218"/>
                  <a:pt x="202" y="213"/>
                </a:cubicBezTo>
                <a:cubicBezTo>
                  <a:pt x="221" y="212"/>
                  <a:pt x="221" y="202"/>
                  <a:pt x="223" y="189"/>
                </a:cubicBezTo>
                <a:cubicBezTo>
                  <a:pt x="236" y="99"/>
                  <a:pt x="334" y="7"/>
                  <a:pt x="424" y="0"/>
                </a:cubicBezTo>
                <a:close/>
              </a:path>
            </a:pathLst>
          </a:custGeom>
          <a:solidFill>
            <a:srgbClr val="4F819F"/>
          </a:solidFill>
          <a:ln w="9525">
            <a:noFill/>
          </a:ln>
        </p:spPr>
        <p:txBody>
          <a:bodyPr/>
          <a:p>
            <a:endParaRPr lang="zh-CN" altLang="en-US"/>
          </a:p>
        </p:txBody>
      </p:sp>
      <p:sp>
        <p:nvSpPr>
          <p:cNvPr id="160" name="Freeform 46"/>
          <p:cNvSpPr/>
          <p:nvPr/>
        </p:nvSpPr>
        <p:spPr>
          <a:xfrm>
            <a:off x="8596313" y="1901825"/>
            <a:ext cx="312737" cy="509588"/>
          </a:xfrm>
          <a:custGeom>
            <a:avLst/>
            <a:gdLst/>
            <a:ahLst/>
            <a:cxnLst>
              <a:cxn ang="0">
                <a:pos x="286070" y="509588"/>
              </a:cxn>
              <a:cxn ang="0">
                <a:pos x="270312" y="470946"/>
              </a:cxn>
              <a:cxn ang="0">
                <a:pos x="75154" y="299473"/>
              </a:cxn>
              <a:cxn ang="0">
                <a:pos x="52123" y="272907"/>
              </a:cxn>
              <a:cxn ang="0">
                <a:pos x="0" y="9660"/>
              </a:cxn>
              <a:cxn ang="0">
                <a:pos x="56971" y="27773"/>
              </a:cxn>
              <a:cxn ang="0">
                <a:pos x="147883" y="199246"/>
              </a:cxn>
              <a:cxn ang="0">
                <a:pos x="174551" y="246341"/>
              </a:cxn>
              <a:cxn ang="0">
                <a:pos x="298192" y="435927"/>
              </a:cxn>
              <a:cxn ang="0">
                <a:pos x="286070" y="509588"/>
              </a:cxn>
            </a:cxnLst>
            <a:pathLst>
              <a:path w="258" h="422">
                <a:moveTo>
                  <a:pt x="236" y="422"/>
                </a:moveTo>
                <a:cubicBezTo>
                  <a:pt x="222" y="410"/>
                  <a:pt x="224" y="400"/>
                  <a:pt x="223" y="390"/>
                </a:cubicBezTo>
                <a:cubicBezTo>
                  <a:pt x="213" y="296"/>
                  <a:pt x="156" y="244"/>
                  <a:pt x="62" y="248"/>
                </a:cubicBezTo>
                <a:cubicBezTo>
                  <a:pt x="43" y="249"/>
                  <a:pt x="34" y="247"/>
                  <a:pt x="43" y="226"/>
                </a:cubicBezTo>
                <a:cubicBezTo>
                  <a:pt x="80" y="133"/>
                  <a:pt x="70" y="80"/>
                  <a:pt x="0" y="8"/>
                </a:cubicBezTo>
                <a:cubicBezTo>
                  <a:pt x="21" y="0"/>
                  <a:pt x="35" y="11"/>
                  <a:pt x="47" y="23"/>
                </a:cubicBezTo>
                <a:cubicBezTo>
                  <a:pt x="87" y="62"/>
                  <a:pt x="122" y="105"/>
                  <a:pt x="122" y="165"/>
                </a:cubicBezTo>
                <a:cubicBezTo>
                  <a:pt x="121" y="182"/>
                  <a:pt x="123" y="198"/>
                  <a:pt x="144" y="204"/>
                </a:cubicBezTo>
                <a:cubicBezTo>
                  <a:pt x="221" y="228"/>
                  <a:pt x="258" y="278"/>
                  <a:pt x="246" y="361"/>
                </a:cubicBezTo>
                <a:cubicBezTo>
                  <a:pt x="243" y="380"/>
                  <a:pt x="248" y="401"/>
                  <a:pt x="236" y="422"/>
                </a:cubicBezTo>
                <a:close/>
              </a:path>
            </a:pathLst>
          </a:custGeom>
          <a:solidFill>
            <a:srgbClr val="5D6CB2"/>
          </a:solidFill>
          <a:ln w="9525">
            <a:noFill/>
          </a:ln>
        </p:spPr>
        <p:txBody>
          <a:bodyPr/>
          <a:p>
            <a:endParaRPr lang="zh-CN" altLang="en-US"/>
          </a:p>
        </p:txBody>
      </p:sp>
      <p:sp>
        <p:nvSpPr>
          <p:cNvPr id="161" name="Freeform 51"/>
          <p:cNvSpPr/>
          <p:nvPr/>
        </p:nvSpPr>
        <p:spPr>
          <a:xfrm>
            <a:off x="7329488" y="1141413"/>
            <a:ext cx="520700" cy="257175"/>
          </a:xfrm>
          <a:custGeom>
            <a:avLst/>
            <a:gdLst/>
            <a:ahLst/>
            <a:cxnLst>
              <a:cxn ang="0">
                <a:pos x="0" y="20622"/>
              </a:cxn>
              <a:cxn ang="0">
                <a:pos x="105106" y="12130"/>
              </a:cxn>
              <a:cxn ang="0">
                <a:pos x="236791" y="101899"/>
              </a:cxn>
              <a:cxn ang="0">
                <a:pos x="274243" y="109178"/>
              </a:cxn>
              <a:cxn ang="0">
                <a:pos x="520700" y="257175"/>
              </a:cxn>
              <a:cxn ang="0">
                <a:pos x="477207" y="201372"/>
              </a:cxn>
              <a:cxn ang="0">
                <a:pos x="248872" y="186815"/>
              </a:cxn>
              <a:cxn ang="0">
                <a:pos x="196923" y="178324"/>
              </a:cxn>
              <a:cxn ang="0">
                <a:pos x="153431" y="86129"/>
              </a:cxn>
              <a:cxn ang="0">
                <a:pos x="0" y="20622"/>
              </a:cxn>
            </a:cxnLst>
            <a:pathLst>
              <a:path w="431" h="212">
                <a:moveTo>
                  <a:pt x="0" y="17"/>
                </a:moveTo>
                <a:cubicBezTo>
                  <a:pt x="30" y="0"/>
                  <a:pt x="59" y="2"/>
                  <a:pt x="87" y="10"/>
                </a:cubicBezTo>
                <a:cubicBezTo>
                  <a:pt x="131" y="23"/>
                  <a:pt x="170" y="47"/>
                  <a:pt x="196" y="84"/>
                </a:cubicBezTo>
                <a:cubicBezTo>
                  <a:pt x="207" y="99"/>
                  <a:pt x="214" y="96"/>
                  <a:pt x="227" y="90"/>
                </a:cubicBezTo>
                <a:cubicBezTo>
                  <a:pt x="325" y="44"/>
                  <a:pt x="414" y="95"/>
                  <a:pt x="431" y="212"/>
                </a:cubicBezTo>
                <a:cubicBezTo>
                  <a:pt x="416" y="193"/>
                  <a:pt x="405" y="180"/>
                  <a:pt x="395" y="166"/>
                </a:cubicBezTo>
                <a:cubicBezTo>
                  <a:pt x="342" y="86"/>
                  <a:pt x="244" y="110"/>
                  <a:pt x="206" y="154"/>
                </a:cubicBezTo>
                <a:cubicBezTo>
                  <a:pt x="181" y="183"/>
                  <a:pt x="174" y="171"/>
                  <a:pt x="163" y="147"/>
                </a:cubicBezTo>
                <a:cubicBezTo>
                  <a:pt x="151" y="121"/>
                  <a:pt x="149" y="92"/>
                  <a:pt x="127" y="71"/>
                </a:cubicBezTo>
                <a:cubicBezTo>
                  <a:pt x="99" y="42"/>
                  <a:pt x="85" y="35"/>
                  <a:pt x="0" y="17"/>
                </a:cubicBezTo>
                <a:close/>
              </a:path>
            </a:pathLst>
          </a:custGeom>
          <a:solidFill>
            <a:srgbClr val="4D3E49"/>
          </a:solidFill>
          <a:ln w="9525">
            <a:noFill/>
          </a:ln>
        </p:spPr>
        <p:txBody>
          <a:bodyPr/>
          <a:p>
            <a:endParaRPr lang="zh-CN" altLang="en-US"/>
          </a:p>
        </p:txBody>
      </p:sp>
      <p:sp>
        <p:nvSpPr>
          <p:cNvPr id="162" name="Freeform 70"/>
          <p:cNvSpPr/>
          <p:nvPr/>
        </p:nvSpPr>
        <p:spPr>
          <a:xfrm>
            <a:off x="4298950" y="3084513"/>
            <a:ext cx="273050" cy="377825"/>
          </a:xfrm>
          <a:custGeom>
            <a:avLst/>
            <a:gdLst/>
            <a:ahLst/>
            <a:cxnLst>
              <a:cxn ang="0">
                <a:pos x="273050" y="0"/>
              </a:cxn>
              <a:cxn ang="0">
                <a:pos x="248886" y="16899"/>
              </a:cxn>
              <a:cxn ang="0">
                <a:pos x="194517" y="172616"/>
              </a:cxn>
              <a:cxn ang="0">
                <a:pos x="172770" y="210036"/>
              </a:cxn>
              <a:cxn ang="0">
                <a:pos x="45911" y="357304"/>
              </a:cxn>
              <a:cxn ang="0">
                <a:pos x="39870" y="377825"/>
              </a:cxn>
              <a:cxn ang="0">
                <a:pos x="70074" y="194344"/>
              </a:cxn>
              <a:cxn ang="0">
                <a:pos x="141357" y="94154"/>
              </a:cxn>
              <a:cxn ang="0">
                <a:pos x="273050" y="0"/>
              </a:cxn>
            </a:cxnLst>
            <a:pathLst>
              <a:path w="226" h="313">
                <a:moveTo>
                  <a:pt x="226" y="0"/>
                </a:moveTo>
                <a:cubicBezTo>
                  <a:pt x="214" y="9"/>
                  <a:pt x="210" y="12"/>
                  <a:pt x="206" y="14"/>
                </a:cubicBezTo>
                <a:cubicBezTo>
                  <a:pt x="147" y="53"/>
                  <a:pt x="138" y="75"/>
                  <a:pt x="161" y="143"/>
                </a:cubicBezTo>
                <a:cubicBezTo>
                  <a:pt x="169" y="165"/>
                  <a:pt x="167" y="171"/>
                  <a:pt x="143" y="174"/>
                </a:cubicBezTo>
                <a:cubicBezTo>
                  <a:pt x="57" y="181"/>
                  <a:pt x="32" y="211"/>
                  <a:pt x="38" y="296"/>
                </a:cubicBezTo>
                <a:cubicBezTo>
                  <a:pt x="39" y="302"/>
                  <a:pt x="39" y="308"/>
                  <a:pt x="33" y="313"/>
                </a:cubicBezTo>
                <a:cubicBezTo>
                  <a:pt x="0" y="270"/>
                  <a:pt x="11" y="192"/>
                  <a:pt x="58" y="161"/>
                </a:cubicBezTo>
                <a:cubicBezTo>
                  <a:pt x="90" y="140"/>
                  <a:pt x="113" y="122"/>
                  <a:pt x="117" y="78"/>
                </a:cubicBezTo>
                <a:cubicBezTo>
                  <a:pt x="120" y="33"/>
                  <a:pt x="164" y="6"/>
                  <a:pt x="226" y="0"/>
                </a:cubicBezTo>
                <a:close/>
              </a:path>
            </a:pathLst>
          </a:custGeom>
          <a:solidFill>
            <a:srgbClr val="564D8C"/>
          </a:solidFill>
          <a:ln w="9525">
            <a:noFill/>
          </a:ln>
        </p:spPr>
        <p:txBody>
          <a:bodyPr/>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
                                  </p:stCondLst>
                                  <p:childTnLst>
                                    <p:set>
                                      <p:cBhvr>
                                        <p:cTn id="6" dur="1" fill="hold">
                                          <p:stCondLst>
                                            <p:cond delay="0"/>
                                          </p:stCondLst>
                                        </p:cTn>
                                        <p:tgtEl>
                                          <p:spTgt spid="148"/>
                                        </p:tgtEl>
                                        <p:attrNameLst>
                                          <p:attrName>style.visibility</p:attrName>
                                        </p:attrNameLst>
                                      </p:cBhvr>
                                      <p:to>
                                        <p:strVal val="visible"/>
                                      </p:to>
                                    </p:set>
                                    <p:anim calcmode="lin" valueType="num">
                                      <p:cBhvr>
                                        <p:cTn id="7" dur="500" fill="hold"/>
                                        <p:tgtEl>
                                          <p:spTgt spid="148"/>
                                        </p:tgtEl>
                                        <p:attrNameLst>
                                          <p:attrName>ppt_w</p:attrName>
                                        </p:attrNameLst>
                                      </p:cBhvr>
                                      <p:tavLst>
                                        <p:tav tm="0">
                                          <p:val>
                                            <p:fltVal val="0.000000"/>
                                          </p:val>
                                        </p:tav>
                                        <p:tav tm="100000">
                                          <p:val>
                                            <p:strVal val="#ppt_w"/>
                                          </p:val>
                                        </p:tav>
                                      </p:tavLst>
                                    </p:anim>
                                    <p:anim calcmode="lin" valueType="num">
                                      <p:cBhvr>
                                        <p:cTn id="8" dur="500" fill="hold"/>
                                        <p:tgtEl>
                                          <p:spTgt spid="148"/>
                                        </p:tgtEl>
                                        <p:attrNameLst>
                                          <p:attrName>ppt_h</p:attrName>
                                        </p:attrNameLst>
                                      </p:cBhvr>
                                      <p:tavLst>
                                        <p:tav tm="0">
                                          <p:val>
                                            <p:fltVal val="0.000000"/>
                                          </p:val>
                                        </p:tav>
                                        <p:tav tm="100000">
                                          <p:val>
                                            <p:strVal val="#ppt_h"/>
                                          </p:val>
                                        </p:tav>
                                      </p:tavLst>
                                    </p:anim>
                                    <p:animEffect transition="in" filter="fade">
                                      <p:cBhvr>
                                        <p:cTn id="9" dur="500"/>
                                        <p:tgtEl>
                                          <p:spTgt spid="148"/>
                                        </p:tgtEl>
                                      </p:cBhvr>
                                    </p:animEffect>
                                  </p:childTnLst>
                                </p:cTn>
                              </p:par>
                              <p:par>
                                <p:cTn id="10" presetID="10" presetClass="entr" presetSubtype="0" fill="hold" nodeType="withEffect">
                                  <p:stCondLst>
                                    <p:cond delay="30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500"/>
                                        <p:tgtEl>
                                          <p:spTgt spid="147"/>
                                        </p:tgtEl>
                                      </p:cBhvr>
                                    </p:animEffect>
                                  </p:childTnLst>
                                </p:cTn>
                              </p:par>
                            </p:childTnLst>
                          </p:cTn>
                        </p:par>
                        <p:par>
                          <p:cTn id="13" fill="hold">
                            <p:stCondLst>
                              <p:cond delay="800"/>
                            </p:stCondLst>
                            <p:childTnLst>
                              <p:par>
                                <p:cTn id="14" presetID="22" presetClass="entr" presetSubtype="8" fill="hold" grpId="0" nodeType="afterEffect">
                                  <p:stCondLst>
                                    <p:cond delay="0"/>
                                  </p:stCondLst>
                                  <p:childTnLst>
                                    <p:set>
                                      <p:cBhvr>
                                        <p:cTn id="15" dur="1" fill="hold">
                                          <p:stCondLst>
                                            <p:cond delay="0"/>
                                          </p:stCondLst>
                                        </p:cTn>
                                        <p:tgtEl>
                                          <p:spTgt spid="149"/>
                                        </p:tgtEl>
                                        <p:attrNameLst>
                                          <p:attrName>style.visibility</p:attrName>
                                        </p:attrNameLst>
                                      </p:cBhvr>
                                      <p:to>
                                        <p:strVal val="visible"/>
                                      </p:to>
                                    </p:set>
                                    <p:animEffect transition="in" filter="wipe(left)">
                                      <p:cBhvr>
                                        <p:cTn id="16" dur="500"/>
                                        <p:tgtEl>
                                          <p:spTgt spid="149"/>
                                        </p:tgtEl>
                                      </p:cBhvr>
                                    </p:animEffect>
                                  </p:childTnLst>
                                </p:cTn>
                              </p:par>
                              <p:par>
                                <p:cTn id="17" presetID="12" presetClass="entr" presetSubtype="8" fill="hold" nodeType="withEffect">
                                  <p:stCondLst>
                                    <p:cond delay="0"/>
                                  </p:stCondLst>
                                  <p:childTnLst>
                                    <p:set>
                                      <p:cBhvr>
                                        <p:cTn id="18" dur="1" fill="hold">
                                          <p:stCondLst>
                                            <p:cond delay="0"/>
                                          </p:stCondLst>
                                        </p:cTn>
                                        <p:tgtEl>
                                          <p:spTgt spid="146"/>
                                        </p:tgtEl>
                                        <p:attrNameLst>
                                          <p:attrName>style.visibility</p:attrName>
                                        </p:attrNameLst>
                                      </p:cBhvr>
                                      <p:to>
                                        <p:strVal val="visible"/>
                                      </p:to>
                                    </p:set>
                                    <p:anim calcmode="lin" valueType="num">
                                      <p:cBhvr>
                                        <p:cTn id="19" dur="500"/>
                                        <p:tgtEl>
                                          <p:spTgt spid="146"/>
                                        </p:tgtEl>
                                        <p:attrNameLst>
                                          <p:attrName>ppt_x</p:attrName>
                                        </p:attrNameLst>
                                      </p:cBhvr>
                                      <p:tavLst>
                                        <p:tav tm="0">
                                          <p:val>
                                            <p:strVal val="#ppt_x-#ppt_w*1.125000"/>
                                          </p:val>
                                        </p:tav>
                                        <p:tav tm="100000">
                                          <p:val>
                                            <p:strVal val="#ppt_x"/>
                                          </p:val>
                                        </p:tav>
                                      </p:tavLst>
                                    </p:anim>
                                    <p:animEffect transition="in" filter="wipe(right)">
                                      <p:cBhvr>
                                        <p:cTn id="20" dur="500"/>
                                        <p:tgtEl>
                                          <p:spTgt spid="146"/>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62"/>
                                        </p:tgtEl>
                                        <p:attrNameLst>
                                          <p:attrName>style.visibility</p:attrName>
                                        </p:attrNameLst>
                                      </p:cBhvr>
                                      <p:to>
                                        <p:strVal val="visible"/>
                                      </p:to>
                                    </p:set>
                                    <p:animEffect transition="in" filter="fade">
                                      <p:cBhvr>
                                        <p:cTn id="23" dur="1000"/>
                                        <p:tgtEl>
                                          <p:spTgt spid="162"/>
                                        </p:tgtEl>
                                      </p:cBhvr>
                                    </p:animEffect>
                                    <p:anim calcmode="lin" valueType="num">
                                      <p:cBhvr>
                                        <p:cTn id="24" dur="1000" fill="hold"/>
                                        <p:tgtEl>
                                          <p:spTgt spid="162"/>
                                        </p:tgtEl>
                                        <p:attrNameLst>
                                          <p:attrName>ppt_x</p:attrName>
                                        </p:attrNameLst>
                                      </p:cBhvr>
                                      <p:tavLst>
                                        <p:tav tm="0">
                                          <p:val>
                                            <p:strVal val="#ppt_x"/>
                                          </p:val>
                                        </p:tav>
                                        <p:tav tm="100000">
                                          <p:val>
                                            <p:strVal val="#ppt_x"/>
                                          </p:val>
                                        </p:tav>
                                      </p:tavLst>
                                    </p:anim>
                                    <p:anim calcmode="lin" valueType="num">
                                      <p:cBhvr>
                                        <p:cTn id="25" dur="1000" fill="hold"/>
                                        <p:tgtEl>
                                          <p:spTgt spid="16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500"/>
                                  </p:stCondLst>
                                  <p:childTnLst>
                                    <p:set>
                                      <p:cBhvr>
                                        <p:cTn id="27" dur="1" fill="hold">
                                          <p:stCondLst>
                                            <p:cond delay="0"/>
                                          </p:stCondLst>
                                        </p:cTn>
                                        <p:tgtEl>
                                          <p:spTgt spid="159"/>
                                        </p:tgtEl>
                                        <p:attrNameLst>
                                          <p:attrName>style.visibility</p:attrName>
                                        </p:attrNameLst>
                                      </p:cBhvr>
                                      <p:to>
                                        <p:strVal val="visible"/>
                                      </p:to>
                                    </p:set>
                                    <p:animEffect transition="in" filter="fade">
                                      <p:cBhvr>
                                        <p:cTn id="28" dur="1000"/>
                                        <p:tgtEl>
                                          <p:spTgt spid="159"/>
                                        </p:tgtEl>
                                      </p:cBhvr>
                                    </p:animEffect>
                                    <p:anim calcmode="lin" valueType="num">
                                      <p:cBhvr>
                                        <p:cTn id="29" dur="1000" fill="hold"/>
                                        <p:tgtEl>
                                          <p:spTgt spid="159"/>
                                        </p:tgtEl>
                                        <p:attrNameLst>
                                          <p:attrName>ppt_x</p:attrName>
                                        </p:attrNameLst>
                                      </p:cBhvr>
                                      <p:tavLst>
                                        <p:tav tm="0">
                                          <p:val>
                                            <p:strVal val="#ppt_x"/>
                                          </p:val>
                                        </p:tav>
                                        <p:tav tm="100000">
                                          <p:val>
                                            <p:strVal val="#ppt_x"/>
                                          </p:val>
                                        </p:tav>
                                      </p:tavLst>
                                    </p:anim>
                                    <p:anim calcmode="lin" valueType="num">
                                      <p:cBhvr>
                                        <p:cTn id="30" dur="1000" fill="hold"/>
                                        <p:tgtEl>
                                          <p:spTgt spid="15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200"/>
                                  </p:stCondLst>
                                  <p:childTnLst>
                                    <p:set>
                                      <p:cBhvr>
                                        <p:cTn id="32" dur="1" fill="hold">
                                          <p:stCondLst>
                                            <p:cond delay="0"/>
                                          </p:stCondLst>
                                        </p:cTn>
                                        <p:tgtEl>
                                          <p:spTgt spid="161"/>
                                        </p:tgtEl>
                                        <p:attrNameLst>
                                          <p:attrName>style.visibility</p:attrName>
                                        </p:attrNameLst>
                                      </p:cBhvr>
                                      <p:to>
                                        <p:strVal val="visible"/>
                                      </p:to>
                                    </p:set>
                                    <p:animEffect transition="in" filter="fade">
                                      <p:cBhvr>
                                        <p:cTn id="33" dur="1000"/>
                                        <p:tgtEl>
                                          <p:spTgt spid="161"/>
                                        </p:tgtEl>
                                      </p:cBhvr>
                                    </p:animEffect>
                                    <p:anim calcmode="lin" valueType="num">
                                      <p:cBhvr>
                                        <p:cTn id="34" dur="1000" fill="hold"/>
                                        <p:tgtEl>
                                          <p:spTgt spid="161"/>
                                        </p:tgtEl>
                                        <p:attrNameLst>
                                          <p:attrName>ppt_x</p:attrName>
                                        </p:attrNameLst>
                                      </p:cBhvr>
                                      <p:tavLst>
                                        <p:tav tm="0">
                                          <p:val>
                                            <p:strVal val="#ppt_x"/>
                                          </p:val>
                                        </p:tav>
                                        <p:tav tm="100000">
                                          <p:val>
                                            <p:strVal val="#ppt_x"/>
                                          </p:val>
                                        </p:tav>
                                      </p:tavLst>
                                    </p:anim>
                                    <p:anim calcmode="lin" valueType="num">
                                      <p:cBhvr>
                                        <p:cTn id="35" dur="1000" fill="hold"/>
                                        <p:tgtEl>
                                          <p:spTgt spid="16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900"/>
                                  </p:stCondLst>
                                  <p:childTnLst>
                                    <p:set>
                                      <p:cBhvr>
                                        <p:cTn id="37" dur="1" fill="hold">
                                          <p:stCondLst>
                                            <p:cond delay="0"/>
                                          </p:stCondLst>
                                        </p:cTn>
                                        <p:tgtEl>
                                          <p:spTgt spid="160"/>
                                        </p:tgtEl>
                                        <p:attrNameLst>
                                          <p:attrName>style.visibility</p:attrName>
                                        </p:attrNameLst>
                                      </p:cBhvr>
                                      <p:to>
                                        <p:strVal val="visible"/>
                                      </p:to>
                                    </p:set>
                                    <p:animEffect transition="in" filter="fade">
                                      <p:cBhvr>
                                        <p:cTn id="38" dur="1000"/>
                                        <p:tgtEl>
                                          <p:spTgt spid="160"/>
                                        </p:tgtEl>
                                      </p:cBhvr>
                                    </p:animEffect>
                                    <p:anim calcmode="lin" valueType="num">
                                      <p:cBhvr>
                                        <p:cTn id="39" dur="1000" fill="hold"/>
                                        <p:tgtEl>
                                          <p:spTgt spid="160"/>
                                        </p:tgtEl>
                                        <p:attrNameLst>
                                          <p:attrName>ppt_x</p:attrName>
                                        </p:attrNameLst>
                                      </p:cBhvr>
                                      <p:tavLst>
                                        <p:tav tm="0">
                                          <p:val>
                                            <p:strVal val="#ppt_x"/>
                                          </p:val>
                                        </p:tav>
                                        <p:tav tm="100000">
                                          <p:val>
                                            <p:strVal val="#ppt_x"/>
                                          </p:val>
                                        </p:tav>
                                      </p:tavLst>
                                    </p:anim>
                                    <p:anim calcmode="lin" valueType="num">
                                      <p:cBhvr>
                                        <p:cTn id="40" dur="1000" fill="hold"/>
                                        <p:tgtEl>
                                          <p:spTgt spid="160"/>
                                        </p:tgtEl>
                                        <p:attrNameLst>
                                          <p:attrName>ppt_y</p:attrName>
                                        </p:attrNameLst>
                                      </p:cBhvr>
                                      <p:tavLst>
                                        <p:tav tm="0">
                                          <p:val>
                                            <p:strVal val="#ppt_y+.1"/>
                                          </p:val>
                                        </p:tav>
                                        <p:tav tm="100000">
                                          <p:val>
                                            <p:strVal val="#ppt_y"/>
                                          </p:val>
                                        </p:tav>
                                      </p:tavLst>
                                    </p:anim>
                                  </p:childTnLst>
                                </p:cTn>
                              </p:par>
                              <p:par>
                                <p:cTn id="41" presetID="22" presetClass="entr" presetSubtype="1" fill="hold" nodeType="withEffect">
                                  <p:stCondLst>
                                    <p:cond delay="1500"/>
                                  </p:stCondLst>
                                  <p:childTnLst>
                                    <p:set>
                                      <p:cBhvr>
                                        <p:cTn id="42" dur="1" fill="hold">
                                          <p:stCondLst>
                                            <p:cond delay="0"/>
                                          </p:stCondLst>
                                        </p:cTn>
                                        <p:tgtEl>
                                          <p:spTgt spid="156"/>
                                        </p:tgtEl>
                                        <p:attrNameLst>
                                          <p:attrName>style.visibility</p:attrName>
                                        </p:attrNameLst>
                                      </p:cBhvr>
                                      <p:to>
                                        <p:strVal val="visible"/>
                                      </p:to>
                                    </p:set>
                                    <p:animEffect transition="in" filter="wipe(up)">
                                      <p:cBhvr>
                                        <p:cTn id="43" dur="500"/>
                                        <p:tgtEl>
                                          <p:spTgt spid="156"/>
                                        </p:tgtEl>
                                      </p:cBhvr>
                                    </p:animEffect>
                                  </p:childTnLst>
                                </p:cTn>
                              </p:par>
                              <p:par>
                                <p:cTn id="44" presetID="22" presetClass="entr" presetSubtype="1" fill="hold" nodeType="withEffect">
                                  <p:stCondLst>
                                    <p:cond delay="2400"/>
                                  </p:stCondLst>
                                  <p:childTnLst>
                                    <p:set>
                                      <p:cBhvr>
                                        <p:cTn id="45" dur="1" fill="hold">
                                          <p:stCondLst>
                                            <p:cond delay="0"/>
                                          </p:stCondLst>
                                        </p:cTn>
                                        <p:tgtEl>
                                          <p:spTgt spid="155"/>
                                        </p:tgtEl>
                                        <p:attrNameLst>
                                          <p:attrName>style.visibility</p:attrName>
                                        </p:attrNameLst>
                                      </p:cBhvr>
                                      <p:to>
                                        <p:strVal val="visible"/>
                                      </p:to>
                                    </p:set>
                                    <p:animEffect transition="in" filter="wipe(up)">
                                      <p:cBhvr>
                                        <p:cTn id="46" dur="500"/>
                                        <p:tgtEl>
                                          <p:spTgt spid="155"/>
                                        </p:tgtEl>
                                      </p:cBhvr>
                                    </p:animEffect>
                                  </p:childTnLst>
                                </p:cTn>
                              </p:par>
                              <p:par>
                                <p:cTn id="47" presetID="22" presetClass="entr" presetSubtype="1" fill="hold" nodeType="withEffect">
                                  <p:stCondLst>
                                    <p:cond delay="1900"/>
                                  </p:stCondLst>
                                  <p:childTnLst>
                                    <p:set>
                                      <p:cBhvr>
                                        <p:cTn id="48" dur="1" fill="hold">
                                          <p:stCondLst>
                                            <p:cond delay="0"/>
                                          </p:stCondLst>
                                        </p:cTn>
                                        <p:tgtEl>
                                          <p:spTgt spid="157"/>
                                        </p:tgtEl>
                                        <p:attrNameLst>
                                          <p:attrName>style.visibility</p:attrName>
                                        </p:attrNameLst>
                                      </p:cBhvr>
                                      <p:to>
                                        <p:strVal val="visible"/>
                                      </p:to>
                                    </p:set>
                                    <p:animEffect transition="in" filter="wipe(up)">
                                      <p:cBhvr>
                                        <p:cTn id="49" dur="500"/>
                                        <p:tgtEl>
                                          <p:spTgt spid="157"/>
                                        </p:tgtEl>
                                      </p:cBhvr>
                                    </p:animEffect>
                                  </p:childTnLst>
                                </p:cTn>
                              </p:par>
                              <p:par>
                                <p:cTn id="50" presetID="22" presetClass="entr" presetSubtype="1" fill="hold" nodeType="withEffect">
                                  <p:stCondLst>
                                    <p:cond delay="1300"/>
                                  </p:stCondLst>
                                  <p:childTnLst>
                                    <p:set>
                                      <p:cBhvr>
                                        <p:cTn id="51" dur="1" fill="hold">
                                          <p:stCondLst>
                                            <p:cond delay="0"/>
                                          </p:stCondLst>
                                        </p:cTn>
                                        <p:tgtEl>
                                          <p:spTgt spid="158"/>
                                        </p:tgtEl>
                                        <p:attrNameLst>
                                          <p:attrName>style.visibility</p:attrName>
                                        </p:attrNameLst>
                                      </p:cBhvr>
                                      <p:to>
                                        <p:strVal val="visible"/>
                                      </p:to>
                                    </p:set>
                                    <p:animEffect transition="in" filter="wipe(up)">
                                      <p:cBhvr>
                                        <p:cTn id="52"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49" grpId="0"/>
      <p:bldP spid="159" grpId="0" bldLvl="0" animBg="1"/>
      <p:bldP spid="160" grpId="0" bldLvl="0" animBg="1"/>
      <p:bldP spid="161" grpId="0" bldLvl="0" animBg="1"/>
      <p:bldP spid="16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0" y="0"/>
            <a:ext cx="12192000" cy="881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6626" name="Freeform 9"/>
          <p:cNvSpPr>
            <a:spLocks noEditPoints="1"/>
          </p:cNvSpPr>
          <p:nvPr/>
        </p:nvSpPr>
        <p:spPr>
          <a:xfrm>
            <a:off x="330200" y="203200"/>
            <a:ext cx="844550" cy="425450"/>
          </a:xfrm>
          <a:custGeom>
            <a:avLst/>
            <a:gdLst/>
            <a:ahLst/>
            <a:cxnLst>
              <a:cxn ang="0">
                <a:pos x="245110" y="396466"/>
              </a:cxn>
              <a:cxn ang="0">
                <a:pos x="26808" y="353988"/>
              </a:cxn>
              <a:cxn ang="0">
                <a:pos x="40851" y="115850"/>
              </a:cxn>
              <a:cxn ang="0">
                <a:pos x="199152" y="78521"/>
              </a:cxn>
              <a:cxn ang="0">
                <a:pos x="451922" y="70797"/>
              </a:cxn>
              <a:cxn ang="0">
                <a:pos x="725118" y="81095"/>
              </a:cxn>
              <a:cxn ang="0">
                <a:pos x="837460" y="162191"/>
              </a:cxn>
              <a:cxn ang="0">
                <a:pos x="640861" y="357850"/>
              </a:cxn>
              <a:cxn ang="0">
                <a:pos x="454475" y="370722"/>
              </a:cxn>
              <a:cxn ang="0">
                <a:pos x="180003" y="166052"/>
              </a:cxn>
              <a:cxn ang="0">
                <a:pos x="431496" y="229126"/>
              </a:cxn>
              <a:cxn ang="0">
                <a:pos x="431496" y="229126"/>
              </a:cxn>
              <a:cxn ang="0">
                <a:pos x="474901" y="213680"/>
              </a:cxn>
              <a:cxn ang="0">
                <a:pos x="509370" y="220116"/>
              </a:cxn>
              <a:cxn ang="0">
                <a:pos x="506817" y="212393"/>
              </a:cxn>
              <a:cxn ang="0">
                <a:pos x="183832" y="225265"/>
              </a:cxn>
              <a:cxn ang="0">
                <a:pos x="187662" y="190510"/>
              </a:cxn>
              <a:cxn ang="0">
                <a:pos x="436603" y="133871"/>
              </a:cxn>
              <a:cxn ang="0">
                <a:pos x="437879" y="190510"/>
              </a:cxn>
              <a:cxn ang="0">
                <a:pos x="505540" y="185361"/>
              </a:cxn>
              <a:cxn ang="0">
                <a:pos x="506817" y="127435"/>
              </a:cxn>
              <a:cxn ang="0">
                <a:pos x="514476" y="131297"/>
              </a:cxn>
              <a:cxn ang="0">
                <a:pos x="478731" y="135159"/>
              </a:cxn>
              <a:cxn ang="0">
                <a:pos x="472348" y="190510"/>
              </a:cxn>
              <a:cxn ang="0">
                <a:pos x="462135" y="162191"/>
              </a:cxn>
              <a:cxn ang="0">
                <a:pos x="326814" y="218829"/>
              </a:cxn>
              <a:cxn ang="0">
                <a:pos x="326814" y="167339"/>
              </a:cxn>
              <a:cxn ang="0">
                <a:pos x="292345" y="190510"/>
              </a:cxn>
              <a:cxn ang="0">
                <a:pos x="310217" y="173776"/>
              </a:cxn>
              <a:cxn ang="0">
                <a:pos x="162130" y="305073"/>
              </a:cxn>
              <a:cxn ang="0">
                <a:pos x="321707" y="275467"/>
              </a:cxn>
              <a:cxn ang="0">
                <a:pos x="158300" y="315371"/>
              </a:cxn>
              <a:cxn ang="0">
                <a:pos x="351069" y="222690"/>
              </a:cxn>
              <a:cxn ang="0">
                <a:pos x="403411" y="185361"/>
              </a:cxn>
              <a:cxn ang="0">
                <a:pos x="393198" y="227839"/>
              </a:cxn>
              <a:cxn ang="0">
                <a:pos x="352346" y="199520"/>
              </a:cxn>
              <a:cxn ang="0">
                <a:pos x="264259" y="132584"/>
              </a:cxn>
              <a:cxn ang="0">
                <a:pos x="259153" y="207244"/>
              </a:cxn>
              <a:cxn ang="0">
                <a:pos x="251493" y="217541"/>
              </a:cxn>
              <a:cxn ang="0">
                <a:pos x="205535" y="199520"/>
              </a:cxn>
              <a:cxn ang="0">
                <a:pos x="254046" y="142882"/>
              </a:cxn>
              <a:cxn ang="0">
                <a:pos x="236174" y="184073"/>
              </a:cxn>
              <a:cxn ang="0">
                <a:pos x="248940" y="198233"/>
              </a:cxn>
              <a:cxn ang="0">
                <a:pos x="262983" y="267743"/>
              </a:cxn>
              <a:cxn ang="0">
                <a:pos x="125108" y="285765"/>
              </a:cxn>
              <a:cxn ang="0">
                <a:pos x="366389" y="248435"/>
              </a:cxn>
              <a:cxn ang="0">
                <a:pos x="231067" y="83669"/>
              </a:cxn>
              <a:cxn ang="0">
                <a:pos x="44681" y="126148"/>
              </a:cxn>
              <a:cxn ang="0">
                <a:pos x="111065" y="372009"/>
              </a:cxn>
              <a:cxn ang="0">
                <a:pos x="450645" y="298637"/>
              </a:cxn>
              <a:cxn ang="0">
                <a:pos x="463412" y="382307"/>
              </a:cxn>
              <a:cxn ang="0">
                <a:pos x="688096" y="279328"/>
              </a:cxn>
              <a:cxn ang="0">
                <a:pos x="823418" y="166052"/>
              </a:cxn>
              <a:cxn ang="0">
                <a:pos x="657457" y="63074"/>
              </a:cxn>
              <a:cxn ang="0">
                <a:pos x="460858" y="66935"/>
              </a:cxn>
              <a:cxn ang="0">
                <a:pos x="311494" y="83669"/>
              </a:cxn>
            </a:cxnLst>
            <a:pathLst>
              <a:path w="661" h="330">
                <a:moveTo>
                  <a:pt x="357" y="264"/>
                </a:moveTo>
                <a:cubicBezTo>
                  <a:pt x="343" y="268"/>
                  <a:pt x="330" y="272"/>
                  <a:pt x="317" y="275"/>
                </a:cubicBezTo>
                <a:cubicBezTo>
                  <a:pt x="295" y="281"/>
                  <a:pt x="273" y="287"/>
                  <a:pt x="251" y="293"/>
                </a:cubicBezTo>
                <a:cubicBezTo>
                  <a:pt x="231" y="298"/>
                  <a:pt x="212" y="304"/>
                  <a:pt x="192" y="308"/>
                </a:cubicBezTo>
                <a:cubicBezTo>
                  <a:pt x="164" y="313"/>
                  <a:pt x="136" y="319"/>
                  <a:pt x="107" y="319"/>
                </a:cubicBezTo>
                <a:cubicBezTo>
                  <a:pt x="99" y="319"/>
                  <a:pt x="90" y="318"/>
                  <a:pt x="82" y="317"/>
                </a:cubicBezTo>
                <a:cubicBezTo>
                  <a:pt x="69" y="316"/>
                  <a:pt x="58" y="310"/>
                  <a:pt x="48" y="301"/>
                </a:cubicBezTo>
                <a:cubicBezTo>
                  <a:pt x="39" y="292"/>
                  <a:pt x="29" y="285"/>
                  <a:pt x="21" y="275"/>
                </a:cubicBezTo>
                <a:cubicBezTo>
                  <a:pt x="8" y="261"/>
                  <a:pt x="3" y="244"/>
                  <a:pt x="1" y="226"/>
                </a:cubicBezTo>
                <a:cubicBezTo>
                  <a:pt x="0" y="215"/>
                  <a:pt x="1" y="203"/>
                  <a:pt x="1" y="191"/>
                </a:cubicBezTo>
                <a:cubicBezTo>
                  <a:pt x="1" y="164"/>
                  <a:pt x="7" y="137"/>
                  <a:pt x="19" y="112"/>
                </a:cubicBezTo>
                <a:cubicBezTo>
                  <a:pt x="23" y="105"/>
                  <a:pt x="27" y="97"/>
                  <a:pt x="32" y="90"/>
                </a:cubicBezTo>
                <a:cubicBezTo>
                  <a:pt x="36" y="84"/>
                  <a:pt x="43" y="81"/>
                  <a:pt x="49" y="78"/>
                </a:cubicBezTo>
                <a:cubicBezTo>
                  <a:pt x="63" y="71"/>
                  <a:pt x="79" y="68"/>
                  <a:pt x="95" y="67"/>
                </a:cubicBezTo>
                <a:cubicBezTo>
                  <a:pt x="103" y="66"/>
                  <a:pt x="112" y="64"/>
                  <a:pt x="120" y="64"/>
                </a:cubicBezTo>
                <a:cubicBezTo>
                  <a:pt x="132" y="62"/>
                  <a:pt x="144" y="61"/>
                  <a:pt x="156" y="61"/>
                </a:cubicBezTo>
                <a:cubicBezTo>
                  <a:pt x="202" y="59"/>
                  <a:pt x="247" y="59"/>
                  <a:pt x="292" y="61"/>
                </a:cubicBezTo>
                <a:cubicBezTo>
                  <a:pt x="306" y="61"/>
                  <a:pt x="320" y="62"/>
                  <a:pt x="334" y="63"/>
                </a:cubicBezTo>
                <a:cubicBezTo>
                  <a:pt x="338" y="63"/>
                  <a:pt x="341" y="63"/>
                  <a:pt x="345" y="63"/>
                </a:cubicBezTo>
                <a:cubicBezTo>
                  <a:pt x="351" y="62"/>
                  <a:pt x="353" y="61"/>
                  <a:pt x="354" y="55"/>
                </a:cubicBezTo>
                <a:cubicBezTo>
                  <a:pt x="356" y="46"/>
                  <a:pt x="358" y="37"/>
                  <a:pt x="362" y="29"/>
                </a:cubicBezTo>
                <a:cubicBezTo>
                  <a:pt x="372" y="8"/>
                  <a:pt x="391" y="0"/>
                  <a:pt x="412" y="5"/>
                </a:cubicBezTo>
                <a:cubicBezTo>
                  <a:pt x="426" y="8"/>
                  <a:pt x="439" y="13"/>
                  <a:pt x="452" y="17"/>
                </a:cubicBezTo>
                <a:cubicBezTo>
                  <a:pt x="491" y="30"/>
                  <a:pt x="529" y="47"/>
                  <a:pt x="568" y="63"/>
                </a:cubicBezTo>
                <a:cubicBezTo>
                  <a:pt x="582" y="68"/>
                  <a:pt x="596" y="76"/>
                  <a:pt x="610" y="84"/>
                </a:cubicBezTo>
                <a:cubicBezTo>
                  <a:pt x="620" y="89"/>
                  <a:pt x="630" y="95"/>
                  <a:pt x="640" y="100"/>
                </a:cubicBezTo>
                <a:cubicBezTo>
                  <a:pt x="650" y="105"/>
                  <a:pt x="655" y="113"/>
                  <a:pt x="655" y="123"/>
                </a:cubicBezTo>
                <a:cubicBezTo>
                  <a:pt x="655" y="124"/>
                  <a:pt x="655" y="125"/>
                  <a:pt x="656" y="126"/>
                </a:cubicBezTo>
                <a:cubicBezTo>
                  <a:pt x="661" y="147"/>
                  <a:pt x="653" y="162"/>
                  <a:pt x="639" y="175"/>
                </a:cubicBezTo>
                <a:cubicBezTo>
                  <a:pt x="626" y="186"/>
                  <a:pt x="614" y="198"/>
                  <a:pt x="600" y="207"/>
                </a:cubicBezTo>
                <a:cubicBezTo>
                  <a:pt x="598" y="208"/>
                  <a:pt x="596" y="210"/>
                  <a:pt x="594" y="211"/>
                </a:cubicBezTo>
                <a:cubicBezTo>
                  <a:pt x="566" y="237"/>
                  <a:pt x="533" y="257"/>
                  <a:pt x="502" y="278"/>
                </a:cubicBezTo>
                <a:cubicBezTo>
                  <a:pt x="496" y="282"/>
                  <a:pt x="490" y="286"/>
                  <a:pt x="484" y="290"/>
                </a:cubicBezTo>
                <a:cubicBezTo>
                  <a:pt x="462" y="304"/>
                  <a:pt x="439" y="315"/>
                  <a:pt x="415" y="325"/>
                </a:cubicBezTo>
                <a:cubicBezTo>
                  <a:pt x="402" y="330"/>
                  <a:pt x="389" y="329"/>
                  <a:pt x="377" y="323"/>
                </a:cubicBezTo>
                <a:cubicBezTo>
                  <a:pt x="362" y="317"/>
                  <a:pt x="355" y="304"/>
                  <a:pt x="356" y="288"/>
                </a:cubicBezTo>
                <a:cubicBezTo>
                  <a:pt x="357" y="283"/>
                  <a:pt x="357" y="277"/>
                  <a:pt x="358" y="271"/>
                </a:cubicBezTo>
                <a:cubicBezTo>
                  <a:pt x="358" y="269"/>
                  <a:pt x="357" y="267"/>
                  <a:pt x="357" y="264"/>
                </a:cubicBezTo>
                <a:close/>
                <a:moveTo>
                  <a:pt x="144" y="136"/>
                </a:moveTo>
                <a:cubicBezTo>
                  <a:pt x="142" y="132"/>
                  <a:pt x="141" y="131"/>
                  <a:pt x="141" y="129"/>
                </a:cubicBezTo>
                <a:cubicBezTo>
                  <a:pt x="141" y="127"/>
                  <a:pt x="141" y="125"/>
                  <a:pt x="144" y="125"/>
                </a:cubicBezTo>
                <a:cubicBezTo>
                  <a:pt x="147" y="125"/>
                  <a:pt x="147" y="127"/>
                  <a:pt x="147" y="129"/>
                </a:cubicBezTo>
                <a:cubicBezTo>
                  <a:pt x="147" y="131"/>
                  <a:pt x="146" y="132"/>
                  <a:pt x="144" y="136"/>
                </a:cubicBezTo>
                <a:close/>
                <a:moveTo>
                  <a:pt x="338" y="178"/>
                </a:moveTo>
                <a:cubicBezTo>
                  <a:pt x="336" y="175"/>
                  <a:pt x="334" y="174"/>
                  <a:pt x="333" y="172"/>
                </a:cubicBezTo>
                <a:cubicBezTo>
                  <a:pt x="332" y="169"/>
                  <a:pt x="334" y="167"/>
                  <a:pt x="337" y="167"/>
                </a:cubicBezTo>
                <a:cubicBezTo>
                  <a:pt x="340" y="166"/>
                  <a:pt x="344" y="168"/>
                  <a:pt x="343" y="170"/>
                </a:cubicBezTo>
                <a:cubicBezTo>
                  <a:pt x="342" y="173"/>
                  <a:pt x="340" y="175"/>
                  <a:pt x="338" y="178"/>
                </a:cubicBezTo>
                <a:close/>
                <a:moveTo>
                  <a:pt x="361" y="175"/>
                </a:moveTo>
                <a:cubicBezTo>
                  <a:pt x="361" y="173"/>
                  <a:pt x="360" y="172"/>
                  <a:pt x="361" y="171"/>
                </a:cubicBezTo>
                <a:cubicBezTo>
                  <a:pt x="363" y="169"/>
                  <a:pt x="366" y="167"/>
                  <a:pt x="369" y="164"/>
                </a:cubicBezTo>
                <a:cubicBezTo>
                  <a:pt x="369" y="164"/>
                  <a:pt x="372" y="165"/>
                  <a:pt x="372" y="166"/>
                </a:cubicBezTo>
                <a:cubicBezTo>
                  <a:pt x="373" y="171"/>
                  <a:pt x="369" y="176"/>
                  <a:pt x="364" y="177"/>
                </a:cubicBezTo>
                <a:cubicBezTo>
                  <a:pt x="363" y="177"/>
                  <a:pt x="362" y="175"/>
                  <a:pt x="361" y="175"/>
                </a:cubicBezTo>
                <a:close/>
                <a:moveTo>
                  <a:pt x="400" y="168"/>
                </a:moveTo>
                <a:cubicBezTo>
                  <a:pt x="399" y="169"/>
                  <a:pt x="399" y="170"/>
                  <a:pt x="399" y="171"/>
                </a:cubicBezTo>
                <a:cubicBezTo>
                  <a:pt x="397" y="174"/>
                  <a:pt x="397" y="178"/>
                  <a:pt x="392" y="178"/>
                </a:cubicBezTo>
                <a:cubicBezTo>
                  <a:pt x="391" y="178"/>
                  <a:pt x="390" y="177"/>
                  <a:pt x="390" y="176"/>
                </a:cubicBezTo>
                <a:cubicBezTo>
                  <a:pt x="388" y="172"/>
                  <a:pt x="389" y="167"/>
                  <a:pt x="393" y="165"/>
                </a:cubicBezTo>
                <a:cubicBezTo>
                  <a:pt x="394" y="164"/>
                  <a:pt x="396" y="164"/>
                  <a:pt x="397" y="165"/>
                </a:cubicBezTo>
                <a:cubicBezTo>
                  <a:pt x="398" y="165"/>
                  <a:pt x="399" y="167"/>
                  <a:pt x="400" y="168"/>
                </a:cubicBezTo>
                <a:close/>
                <a:moveTo>
                  <a:pt x="149" y="150"/>
                </a:moveTo>
                <a:cubicBezTo>
                  <a:pt x="148" y="152"/>
                  <a:pt x="148" y="154"/>
                  <a:pt x="147" y="156"/>
                </a:cubicBezTo>
                <a:cubicBezTo>
                  <a:pt x="146" y="162"/>
                  <a:pt x="143" y="168"/>
                  <a:pt x="144" y="175"/>
                </a:cubicBezTo>
                <a:cubicBezTo>
                  <a:pt x="144" y="178"/>
                  <a:pt x="142" y="180"/>
                  <a:pt x="139" y="179"/>
                </a:cubicBezTo>
                <a:cubicBezTo>
                  <a:pt x="136" y="178"/>
                  <a:pt x="135" y="176"/>
                  <a:pt x="136" y="173"/>
                </a:cubicBezTo>
                <a:cubicBezTo>
                  <a:pt x="139" y="165"/>
                  <a:pt x="142" y="157"/>
                  <a:pt x="145" y="149"/>
                </a:cubicBezTo>
                <a:cubicBezTo>
                  <a:pt x="145" y="149"/>
                  <a:pt x="146" y="148"/>
                  <a:pt x="147" y="148"/>
                </a:cubicBezTo>
                <a:cubicBezTo>
                  <a:pt x="148" y="148"/>
                  <a:pt x="148" y="149"/>
                  <a:pt x="149" y="150"/>
                </a:cubicBezTo>
                <a:close/>
                <a:moveTo>
                  <a:pt x="337" y="125"/>
                </a:moveTo>
                <a:cubicBezTo>
                  <a:pt x="338" y="119"/>
                  <a:pt x="339" y="112"/>
                  <a:pt x="340" y="106"/>
                </a:cubicBezTo>
                <a:cubicBezTo>
                  <a:pt x="340" y="105"/>
                  <a:pt x="341" y="104"/>
                  <a:pt x="342" y="104"/>
                </a:cubicBezTo>
                <a:cubicBezTo>
                  <a:pt x="343" y="105"/>
                  <a:pt x="345" y="105"/>
                  <a:pt x="345" y="106"/>
                </a:cubicBezTo>
                <a:cubicBezTo>
                  <a:pt x="346" y="109"/>
                  <a:pt x="346" y="112"/>
                  <a:pt x="346" y="115"/>
                </a:cubicBezTo>
                <a:cubicBezTo>
                  <a:pt x="344" y="124"/>
                  <a:pt x="344" y="134"/>
                  <a:pt x="345" y="143"/>
                </a:cubicBezTo>
                <a:cubicBezTo>
                  <a:pt x="345" y="145"/>
                  <a:pt x="346" y="148"/>
                  <a:pt x="343" y="148"/>
                </a:cubicBezTo>
                <a:cubicBezTo>
                  <a:pt x="341" y="147"/>
                  <a:pt x="339" y="145"/>
                  <a:pt x="339" y="143"/>
                </a:cubicBezTo>
                <a:cubicBezTo>
                  <a:pt x="338" y="137"/>
                  <a:pt x="338" y="131"/>
                  <a:pt x="337" y="125"/>
                </a:cubicBezTo>
                <a:close/>
                <a:moveTo>
                  <a:pt x="403" y="102"/>
                </a:moveTo>
                <a:cubicBezTo>
                  <a:pt x="401" y="116"/>
                  <a:pt x="398" y="130"/>
                  <a:pt x="396" y="144"/>
                </a:cubicBezTo>
                <a:cubicBezTo>
                  <a:pt x="396" y="144"/>
                  <a:pt x="395" y="145"/>
                  <a:pt x="394" y="145"/>
                </a:cubicBezTo>
                <a:cubicBezTo>
                  <a:pt x="393" y="145"/>
                  <a:pt x="392" y="144"/>
                  <a:pt x="392" y="143"/>
                </a:cubicBezTo>
                <a:cubicBezTo>
                  <a:pt x="391" y="143"/>
                  <a:pt x="391" y="141"/>
                  <a:pt x="391" y="140"/>
                </a:cubicBezTo>
                <a:cubicBezTo>
                  <a:pt x="393" y="127"/>
                  <a:pt x="395" y="113"/>
                  <a:pt x="397" y="99"/>
                </a:cubicBezTo>
                <a:cubicBezTo>
                  <a:pt x="397" y="98"/>
                  <a:pt x="398" y="97"/>
                  <a:pt x="399" y="96"/>
                </a:cubicBezTo>
                <a:cubicBezTo>
                  <a:pt x="399" y="96"/>
                  <a:pt x="401" y="95"/>
                  <a:pt x="401" y="95"/>
                </a:cubicBezTo>
                <a:cubicBezTo>
                  <a:pt x="402" y="96"/>
                  <a:pt x="403" y="97"/>
                  <a:pt x="403" y="97"/>
                </a:cubicBezTo>
                <a:cubicBezTo>
                  <a:pt x="403" y="99"/>
                  <a:pt x="403" y="100"/>
                  <a:pt x="403" y="102"/>
                </a:cubicBezTo>
                <a:close/>
                <a:moveTo>
                  <a:pt x="362" y="126"/>
                </a:moveTo>
                <a:cubicBezTo>
                  <a:pt x="364" y="118"/>
                  <a:pt x="366" y="110"/>
                  <a:pt x="368" y="102"/>
                </a:cubicBezTo>
                <a:cubicBezTo>
                  <a:pt x="369" y="100"/>
                  <a:pt x="371" y="97"/>
                  <a:pt x="373" y="98"/>
                </a:cubicBezTo>
                <a:cubicBezTo>
                  <a:pt x="375" y="99"/>
                  <a:pt x="374" y="103"/>
                  <a:pt x="375" y="105"/>
                </a:cubicBezTo>
                <a:cubicBezTo>
                  <a:pt x="375" y="106"/>
                  <a:pt x="374" y="107"/>
                  <a:pt x="374" y="108"/>
                </a:cubicBezTo>
                <a:cubicBezTo>
                  <a:pt x="369" y="119"/>
                  <a:pt x="369" y="130"/>
                  <a:pt x="372" y="141"/>
                </a:cubicBezTo>
                <a:cubicBezTo>
                  <a:pt x="372" y="142"/>
                  <a:pt x="372" y="143"/>
                  <a:pt x="372" y="144"/>
                </a:cubicBezTo>
                <a:cubicBezTo>
                  <a:pt x="372" y="146"/>
                  <a:pt x="373" y="148"/>
                  <a:pt x="370" y="148"/>
                </a:cubicBezTo>
                <a:cubicBezTo>
                  <a:pt x="369" y="148"/>
                  <a:pt x="367" y="147"/>
                  <a:pt x="367" y="145"/>
                </a:cubicBezTo>
                <a:cubicBezTo>
                  <a:pt x="365" y="140"/>
                  <a:pt x="364" y="135"/>
                  <a:pt x="363" y="129"/>
                </a:cubicBezTo>
                <a:cubicBezTo>
                  <a:pt x="363" y="128"/>
                  <a:pt x="363" y="127"/>
                  <a:pt x="363" y="126"/>
                </a:cubicBezTo>
                <a:cubicBezTo>
                  <a:pt x="363" y="126"/>
                  <a:pt x="363" y="126"/>
                  <a:pt x="362" y="126"/>
                </a:cubicBezTo>
                <a:close/>
                <a:moveTo>
                  <a:pt x="229" y="159"/>
                </a:moveTo>
                <a:cubicBezTo>
                  <a:pt x="229" y="163"/>
                  <a:pt x="232" y="165"/>
                  <a:pt x="235" y="166"/>
                </a:cubicBezTo>
                <a:cubicBezTo>
                  <a:pt x="240" y="168"/>
                  <a:pt x="245" y="168"/>
                  <a:pt x="250" y="169"/>
                </a:cubicBezTo>
                <a:cubicBezTo>
                  <a:pt x="252" y="169"/>
                  <a:pt x="256" y="166"/>
                  <a:pt x="256" y="170"/>
                </a:cubicBezTo>
                <a:cubicBezTo>
                  <a:pt x="256" y="171"/>
                  <a:pt x="252" y="173"/>
                  <a:pt x="250" y="174"/>
                </a:cubicBezTo>
                <a:cubicBezTo>
                  <a:pt x="244" y="174"/>
                  <a:pt x="239" y="175"/>
                  <a:pt x="233" y="173"/>
                </a:cubicBezTo>
                <a:cubicBezTo>
                  <a:pt x="221" y="170"/>
                  <a:pt x="216" y="158"/>
                  <a:pt x="222" y="147"/>
                </a:cubicBezTo>
                <a:cubicBezTo>
                  <a:pt x="229" y="132"/>
                  <a:pt x="242" y="126"/>
                  <a:pt x="256" y="130"/>
                </a:cubicBezTo>
                <a:cubicBezTo>
                  <a:pt x="261" y="131"/>
                  <a:pt x="263" y="135"/>
                  <a:pt x="261" y="139"/>
                </a:cubicBezTo>
                <a:cubicBezTo>
                  <a:pt x="260" y="142"/>
                  <a:pt x="257" y="145"/>
                  <a:pt x="255" y="147"/>
                </a:cubicBezTo>
                <a:cubicBezTo>
                  <a:pt x="249" y="153"/>
                  <a:pt x="240" y="156"/>
                  <a:pt x="229" y="159"/>
                </a:cubicBezTo>
                <a:close/>
                <a:moveTo>
                  <a:pt x="229" y="148"/>
                </a:moveTo>
                <a:cubicBezTo>
                  <a:pt x="230" y="149"/>
                  <a:pt x="231" y="150"/>
                  <a:pt x="232" y="150"/>
                </a:cubicBezTo>
                <a:cubicBezTo>
                  <a:pt x="238" y="151"/>
                  <a:pt x="243" y="148"/>
                  <a:pt x="247" y="145"/>
                </a:cubicBezTo>
                <a:cubicBezTo>
                  <a:pt x="250" y="143"/>
                  <a:pt x="253" y="142"/>
                  <a:pt x="253" y="138"/>
                </a:cubicBezTo>
                <a:cubicBezTo>
                  <a:pt x="252" y="136"/>
                  <a:pt x="247" y="134"/>
                  <a:pt x="243" y="135"/>
                </a:cubicBezTo>
                <a:cubicBezTo>
                  <a:pt x="237" y="137"/>
                  <a:pt x="233" y="140"/>
                  <a:pt x="230" y="146"/>
                </a:cubicBezTo>
                <a:cubicBezTo>
                  <a:pt x="229" y="146"/>
                  <a:pt x="229" y="147"/>
                  <a:pt x="229" y="148"/>
                </a:cubicBezTo>
                <a:close/>
                <a:moveTo>
                  <a:pt x="111" y="246"/>
                </a:moveTo>
                <a:cubicBezTo>
                  <a:pt x="117" y="240"/>
                  <a:pt x="123" y="239"/>
                  <a:pt x="127" y="237"/>
                </a:cubicBezTo>
                <a:cubicBezTo>
                  <a:pt x="144" y="233"/>
                  <a:pt x="161" y="229"/>
                  <a:pt x="177" y="225"/>
                </a:cubicBezTo>
                <a:cubicBezTo>
                  <a:pt x="200" y="221"/>
                  <a:pt x="222" y="217"/>
                  <a:pt x="245" y="213"/>
                </a:cubicBezTo>
                <a:cubicBezTo>
                  <a:pt x="247" y="212"/>
                  <a:pt x="249" y="212"/>
                  <a:pt x="251" y="213"/>
                </a:cubicBezTo>
                <a:cubicBezTo>
                  <a:pt x="251" y="213"/>
                  <a:pt x="252" y="214"/>
                  <a:pt x="252" y="214"/>
                </a:cubicBezTo>
                <a:cubicBezTo>
                  <a:pt x="252" y="215"/>
                  <a:pt x="252" y="217"/>
                  <a:pt x="251" y="217"/>
                </a:cubicBezTo>
                <a:cubicBezTo>
                  <a:pt x="248" y="218"/>
                  <a:pt x="244" y="219"/>
                  <a:pt x="241" y="220"/>
                </a:cubicBezTo>
                <a:cubicBezTo>
                  <a:pt x="228" y="222"/>
                  <a:pt x="215" y="224"/>
                  <a:pt x="202" y="227"/>
                </a:cubicBezTo>
                <a:cubicBezTo>
                  <a:pt x="176" y="232"/>
                  <a:pt x="150" y="239"/>
                  <a:pt x="124" y="245"/>
                </a:cubicBezTo>
                <a:cubicBezTo>
                  <a:pt x="121" y="245"/>
                  <a:pt x="118" y="245"/>
                  <a:pt x="111" y="246"/>
                </a:cubicBezTo>
                <a:close/>
                <a:moveTo>
                  <a:pt x="299" y="167"/>
                </a:moveTo>
                <a:cubicBezTo>
                  <a:pt x="295" y="169"/>
                  <a:pt x="291" y="171"/>
                  <a:pt x="287" y="173"/>
                </a:cubicBezTo>
                <a:cubicBezTo>
                  <a:pt x="283" y="174"/>
                  <a:pt x="278" y="174"/>
                  <a:pt x="275" y="173"/>
                </a:cubicBezTo>
                <a:cubicBezTo>
                  <a:pt x="268" y="171"/>
                  <a:pt x="265" y="164"/>
                  <a:pt x="268" y="157"/>
                </a:cubicBezTo>
                <a:cubicBezTo>
                  <a:pt x="277" y="144"/>
                  <a:pt x="289" y="137"/>
                  <a:pt x="304" y="134"/>
                </a:cubicBezTo>
                <a:cubicBezTo>
                  <a:pt x="306" y="133"/>
                  <a:pt x="309" y="133"/>
                  <a:pt x="311" y="134"/>
                </a:cubicBezTo>
                <a:cubicBezTo>
                  <a:pt x="316" y="135"/>
                  <a:pt x="318" y="140"/>
                  <a:pt x="316" y="144"/>
                </a:cubicBezTo>
                <a:cubicBezTo>
                  <a:pt x="316" y="146"/>
                  <a:pt x="315" y="147"/>
                  <a:pt x="314" y="149"/>
                </a:cubicBezTo>
                <a:cubicBezTo>
                  <a:pt x="310" y="157"/>
                  <a:pt x="306" y="165"/>
                  <a:pt x="313" y="174"/>
                </a:cubicBezTo>
                <a:cubicBezTo>
                  <a:pt x="313" y="174"/>
                  <a:pt x="313" y="176"/>
                  <a:pt x="312" y="176"/>
                </a:cubicBezTo>
                <a:cubicBezTo>
                  <a:pt x="311" y="177"/>
                  <a:pt x="309" y="178"/>
                  <a:pt x="308" y="177"/>
                </a:cubicBezTo>
                <a:cubicBezTo>
                  <a:pt x="305" y="174"/>
                  <a:pt x="303" y="170"/>
                  <a:pt x="299" y="167"/>
                </a:cubicBezTo>
                <a:close/>
                <a:moveTo>
                  <a:pt x="303" y="143"/>
                </a:moveTo>
                <a:cubicBezTo>
                  <a:pt x="303" y="141"/>
                  <a:pt x="301" y="139"/>
                  <a:pt x="298" y="140"/>
                </a:cubicBezTo>
                <a:cubicBezTo>
                  <a:pt x="289" y="143"/>
                  <a:pt x="282" y="148"/>
                  <a:pt x="276" y="155"/>
                </a:cubicBezTo>
                <a:cubicBezTo>
                  <a:pt x="274" y="158"/>
                  <a:pt x="273" y="161"/>
                  <a:pt x="275" y="164"/>
                </a:cubicBezTo>
                <a:cubicBezTo>
                  <a:pt x="276" y="167"/>
                  <a:pt x="279" y="167"/>
                  <a:pt x="282" y="167"/>
                </a:cubicBezTo>
                <a:cubicBezTo>
                  <a:pt x="294" y="166"/>
                  <a:pt x="303" y="155"/>
                  <a:pt x="303" y="143"/>
                </a:cubicBezTo>
                <a:close/>
                <a:moveTo>
                  <a:pt x="207" y="103"/>
                </a:moveTo>
                <a:cubicBezTo>
                  <a:pt x="202" y="113"/>
                  <a:pt x="203" y="123"/>
                  <a:pt x="203" y="133"/>
                </a:cubicBezTo>
                <a:cubicBezTo>
                  <a:pt x="203" y="134"/>
                  <a:pt x="202" y="135"/>
                  <a:pt x="203" y="136"/>
                </a:cubicBezTo>
                <a:cubicBezTo>
                  <a:pt x="204" y="140"/>
                  <a:pt x="207" y="144"/>
                  <a:pt x="207" y="148"/>
                </a:cubicBezTo>
                <a:cubicBezTo>
                  <a:pt x="207" y="152"/>
                  <a:pt x="204" y="157"/>
                  <a:pt x="203" y="161"/>
                </a:cubicBezTo>
                <a:cubicBezTo>
                  <a:pt x="203" y="163"/>
                  <a:pt x="205" y="165"/>
                  <a:pt x="206" y="168"/>
                </a:cubicBezTo>
                <a:cubicBezTo>
                  <a:pt x="207" y="169"/>
                  <a:pt x="208" y="172"/>
                  <a:pt x="206" y="173"/>
                </a:cubicBezTo>
                <a:cubicBezTo>
                  <a:pt x="204" y="173"/>
                  <a:pt x="202" y="173"/>
                  <a:pt x="200" y="172"/>
                </a:cubicBezTo>
                <a:cubicBezTo>
                  <a:pt x="199" y="172"/>
                  <a:pt x="198" y="170"/>
                  <a:pt x="197" y="169"/>
                </a:cubicBezTo>
                <a:cubicBezTo>
                  <a:pt x="195" y="167"/>
                  <a:pt x="193" y="167"/>
                  <a:pt x="190" y="168"/>
                </a:cubicBezTo>
                <a:cubicBezTo>
                  <a:pt x="186" y="170"/>
                  <a:pt x="181" y="172"/>
                  <a:pt x="176" y="174"/>
                </a:cubicBezTo>
                <a:cubicBezTo>
                  <a:pt x="171" y="175"/>
                  <a:pt x="166" y="174"/>
                  <a:pt x="163" y="170"/>
                </a:cubicBezTo>
                <a:cubicBezTo>
                  <a:pt x="159" y="165"/>
                  <a:pt x="159" y="160"/>
                  <a:pt x="161" y="155"/>
                </a:cubicBezTo>
                <a:cubicBezTo>
                  <a:pt x="163" y="150"/>
                  <a:pt x="167" y="146"/>
                  <a:pt x="172" y="143"/>
                </a:cubicBezTo>
                <a:cubicBezTo>
                  <a:pt x="177" y="140"/>
                  <a:pt x="183" y="138"/>
                  <a:pt x="189" y="135"/>
                </a:cubicBezTo>
                <a:cubicBezTo>
                  <a:pt x="195" y="133"/>
                  <a:pt x="195" y="133"/>
                  <a:pt x="196" y="127"/>
                </a:cubicBezTo>
                <a:cubicBezTo>
                  <a:pt x="197" y="121"/>
                  <a:pt x="197" y="116"/>
                  <a:pt x="199" y="111"/>
                </a:cubicBezTo>
                <a:cubicBezTo>
                  <a:pt x="200" y="107"/>
                  <a:pt x="202" y="105"/>
                  <a:pt x="204" y="102"/>
                </a:cubicBezTo>
                <a:cubicBezTo>
                  <a:pt x="205" y="102"/>
                  <a:pt x="206" y="103"/>
                  <a:pt x="207" y="103"/>
                </a:cubicBezTo>
                <a:close/>
                <a:moveTo>
                  <a:pt x="195" y="154"/>
                </a:moveTo>
                <a:cubicBezTo>
                  <a:pt x="195" y="148"/>
                  <a:pt x="189" y="142"/>
                  <a:pt x="185" y="143"/>
                </a:cubicBezTo>
                <a:cubicBezTo>
                  <a:pt x="177" y="145"/>
                  <a:pt x="171" y="149"/>
                  <a:pt x="167" y="157"/>
                </a:cubicBezTo>
                <a:cubicBezTo>
                  <a:pt x="165" y="162"/>
                  <a:pt x="169" y="168"/>
                  <a:pt x="174" y="167"/>
                </a:cubicBezTo>
                <a:cubicBezTo>
                  <a:pt x="181" y="167"/>
                  <a:pt x="187" y="164"/>
                  <a:pt x="191" y="159"/>
                </a:cubicBezTo>
                <a:cubicBezTo>
                  <a:pt x="193" y="158"/>
                  <a:pt x="194" y="155"/>
                  <a:pt x="195" y="154"/>
                </a:cubicBezTo>
                <a:close/>
                <a:moveTo>
                  <a:pt x="289" y="195"/>
                </a:moveTo>
                <a:cubicBezTo>
                  <a:pt x="289" y="196"/>
                  <a:pt x="288" y="197"/>
                  <a:pt x="288" y="197"/>
                </a:cubicBezTo>
                <a:cubicBezTo>
                  <a:pt x="286" y="198"/>
                  <a:pt x="284" y="199"/>
                  <a:pt x="282" y="199"/>
                </a:cubicBezTo>
                <a:cubicBezTo>
                  <a:pt x="257" y="202"/>
                  <a:pt x="231" y="206"/>
                  <a:pt x="206" y="208"/>
                </a:cubicBezTo>
                <a:cubicBezTo>
                  <a:pt x="171" y="211"/>
                  <a:pt x="137" y="216"/>
                  <a:pt x="104" y="225"/>
                </a:cubicBezTo>
                <a:cubicBezTo>
                  <a:pt x="102" y="225"/>
                  <a:pt x="100" y="225"/>
                  <a:pt x="98" y="224"/>
                </a:cubicBezTo>
                <a:cubicBezTo>
                  <a:pt x="98" y="224"/>
                  <a:pt x="98" y="224"/>
                  <a:pt x="98" y="223"/>
                </a:cubicBezTo>
                <a:cubicBezTo>
                  <a:pt x="97" y="223"/>
                  <a:pt x="97" y="222"/>
                  <a:pt x="98" y="222"/>
                </a:cubicBezTo>
                <a:cubicBezTo>
                  <a:pt x="99" y="221"/>
                  <a:pt x="101" y="219"/>
                  <a:pt x="103" y="219"/>
                </a:cubicBezTo>
                <a:cubicBezTo>
                  <a:pt x="123" y="215"/>
                  <a:pt x="143" y="209"/>
                  <a:pt x="164" y="206"/>
                </a:cubicBezTo>
                <a:cubicBezTo>
                  <a:pt x="202" y="201"/>
                  <a:pt x="241" y="197"/>
                  <a:pt x="279" y="193"/>
                </a:cubicBezTo>
                <a:cubicBezTo>
                  <a:pt x="282" y="193"/>
                  <a:pt x="285" y="193"/>
                  <a:pt x="287" y="193"/>
                </a:cubicBezTo>
                <a:cubicBezTo>
                  <a:pt x="288" y="193"/>
                  <a:pt x="288" y="194"/>
                  <a:pt x="289" y="195"/>
                </a:cubicBezTo>
                <a:close/>
                <a:moveTo>
                  <a:pt x="244" y="65"/>
                </a:moveTo>
                <a:cubicBezTo>
                  <a:pt x="244" y="65"/>
                  <a:pt x="244" y="65"/>
                  <a:pt x="244" y="65"/>
                </a:cubicBezTo>
                <a:cubicBezTo>
                  <a:pt x="223" y="65"/>
                  <a:pt x="202" y="65"/>
                  <a:pt x="181" y="65"/>
                </a:cubicBezTo>
                <a:cubicBezTo>
                  <a:pt x="165" y="66"/>
                  <a:pt x="148" y="66"/>
                  <a:pt x="131" y="67"/>
                </a:cubicBezTo>
                <a:cubicBezTo>
                  <a:pt x="117" y="68"/>
                  <a:pt x="103" y="70"/>
                  <a:pt x="89" y="73"/>
                </a:cubicBezTo>
                <a:cubicBezTo>
                  <a:pt x="79" y="74"/>
                  <a:pt x="68" y="77"/>
                  <a:pt x="58" y="80"/>
                </a:cubicBezTo>
                <a:cubicBezTo>
                  <a:pt x="48" y="83"/>
                  <a:pt x="41" y="89"/>
                  <a:pt x="35" y="98"/>
                </a:cubicBezTo>
                <a:cubicBezTo>
                  <a:pt x="24" y="113"/>
                  <a:pt x="18" y="130"/>
                  <a:pt x="13" y="148"/>
                </a:cubicBezTo>
                <a:cubicBezTo>
                  <a:pt x="5" y="176"/>
                  <a:pt x="7" y="204"/>
                  <a:pt x="9" y="233"/>
                </a:cubicBezTo>
                <a:cubicBezTo>
                  <a:pt x="10" y="245"/>
                  <a:pt x="15" y="258"/>
                  <a:pt x="24" y="267"/>
                </a:cubicBezTo>
                <a:cubicBezTo>
                  <a:pt x="41" y="285"/>
                  <a:pt x="63" y="291"/>
                  <a:pt x="87" y="289"/>
                </a:cubicBezTo>
                <a:cubicBezTo>
                  <a:pt x="105" y="288"/>
                  <a:pt x="122" y="285"/>
                  <a:pt x="139" y="283"/>
                </a:cubicBezTo>
                <a:cubicBezTo>
                  <a:pt x="169" y="280"/>
                  <a:pt x="200" y="274"/>
                  <a:pt x="230" y="266"/>
                </a:cubicBezTo>
                <a:cubicBezTo>
                  <a:pt x="245" y="262"/>
                  <a:pt x="260" y="258"/>
                  <a:pt x="275" y="254"/>
                </a:cubicBezTo>
                <a:cubicBezTo>
                  <a:pt x="301" y="246"/>
                  <a:pt x="328" y="242"/>
                  <a:pt x="353" y="232"/>
                </a:cubicBezTo>
                <a:cubicBezTo>
                  <a:pt x="355" y="231"/>
                  <a:pt x="359" y="231"/>
                  <a:pt x="362" y="231"/>
                </a:cubicBezTo>
                <a:cubicBezTo>
                  <a:pt x="367" y="232"/>
                  <a:pt x="368" y="234"/>
                  <a:pt x="368" y="240"/>
                </a:cubicBezTo>
                <a:cubicBezTo>
                  <a:pt x="366" y="255"/>
                  <a:pt x="365" y="270"/>
                  <a:pt x="363" y="285"/>
                </a:cubicBezTo>
                <a:cubicBezTo>
                  <a:pt x="363" y="289"/>
                  <a:pt x="362" y="293"/>
                  <a:pt x="363" y="297"/>
                </a:cubicBezTo>
                <a:cubicBezTo>
                  <a:pt x="364" y="308"/>
                  <a:pt x="377" y="317"/>
                  <a:pt x="387" y="312"/>
                </a:cubicBezTo>
                <a:cubicBezTo>
                  <a:pt x="389" y="312"/>
                  <a:pt x="391" y="311"/>
                  <a:pt x="393" y="310"/>
                </a:cubicBezTo>
                <a:cubicBezTo>
                  <a:pt x="414" y="300"/>
                  <a:pt x="434" y="290"/>
                  <a:pt x="452" y="276"/>
                </a:cubicBezTo>
                <a:cubicBezTo>
                  <a:pt x="481" y="256"/>
                  <a:pt x="509" y="235"/>
                  <a:pt x="539" y="217"/>
                </a:cubicBezTo>
                <a:cubicBezTo>
                  <a:pt x="553" y="209"/>
                  <a:pt x="565" y="199"/>
                  <a:pt x="578" y="190"/>
                </a:cubicBezTo>
                <a:cubicBezTo>
                  <a:pt x="583" y="186"/>
                  <a:pt x="588" y="182"/>
                  <a:pt x="593" y="178"/>
                </a:cubicBezTo>
                <a:cubicBezTo>
                  <a:pt x="609" y="167"/>
                  <a:pt x="623" y="155"/>
                  <a:pt x="636" y="141"/>
                </a:cubicBezTo>
                <a:cubicBezTo>
                  <a:pt x="639" y="138"/>
                  <a:pt x="642" y="134"/>
                  <a:pt x="645" y="129"/>
                </a:cubicBezTo>
                <a:cubicBezTo>
                  <a:pt x="649" y="123"/>
                  <a:pt x="647" y="115"/>
                  <a:pt x="642" y="110"/>
                </a:cubicBezTo>
                <a:cubicBezTo>
                  <a:pt x="638" y="107"/>
                  <a:pt x="634" y="105"/>
                  <a:pt x="630" y="103"/>
                </a:cubicBezTo>
                <a:cubicBezTo>
                  <a:pt x="601" y="87"/>
                  <a:pt x="573" y="70"/>
                  <a:pt x="542" y="59"/>
                </a:cubicBezTo>
                <a:cubicBezTo>
                  <a:pt x="533" y="56"/>
                  <a:pt x="524" y="53"/>
                  <a:pt x="515" y="49"/>
                </a:cubicBezTo>
                <a:cubicBezTo>
                  <a:pt x="484" y="34"/>
                  <a:pt x="451" y="25"/>
                  <a:pt x="419" y="14"/>
                </a:cubicBezTo>
                <a:cubicBezTo>
                  <a:pt x="411" y="11"/>
                  <a:pt x="402" y="10"/>
                  <a:pt x="394" y="11"/>
                </a:cubicBezTo>
                <a:cubicBezTo>
                  <a:pt x="383" y="12"/>
                  <a:pt x="376" y="18"/>
                  <a:pt x="370" y="26"/>
                </a:cubicBezTo>
                <a:cubicBezTo>
                  <a:pt x="366" y="34"/>
                  <a:pt x="362" y="42"/>
                  <a:pt x="361" y="52"/>
                </a:cubicBezTo>
                <a:cubicBezTo>
                  <a:pt x="360" y="56"/>
                  <a:pt x="359" y="60"/>
                  <a:pt x="358" y="63"/>
                </a:cubicBezTo>
                <a:cubicBezTo>
                  <a:pt x="357" y="67"/>
                  <a:pt x="355" y="69"/>
                  <a:pt x="352" y="68"/>
                </a:cubicBezTo>
                <a:cubicBezTo>
                  <a:pt x="341" y="68"/>
                  <a:pt x="331" y="68"/>
                  <a:pt x="321" y="68"/>
                </a:cubicBezTo>
                <a:cubicBezTo>
                  <a:pt x="295" y="67"/>
                  <a:pt x="270" y="66"/>
                  <a:pt x="244" y="65"/>
                </a:cubicBezTo>
                <a:close/>
              </a:path>
            </a:pathLst>
          </a:custGeom>
          <a:solidFill>
            <a:schemeClr val="tx1"/>
          </a:solidFill>
          <a:ln w="9525">
            <a:noFill/>
          </a:ln>
        </p:spPr>
        <p:txBody>
          <a:bodyPr/>
          <a:p>
            <a:endParaRPr lang="zh-CN" altLang="en-US"/>
          </a:p>
        </p:txBody>
      </p:sp>
      <p:cxnSp>
        <p:nvCxnSpPr>
          <p:cNvPr id="13" name="直接连接符 12"/>
          <p:cNvCxnSpPr/>
          <p:nvPr/>
        </p:nvCxnSpPr>
        <p:spPr>
          <a:xfrm>
            <a:off x="0" y="827088"/>
            <a:ext cx="121920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9398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877888" y="1860550"/>
            <a:ext cx="4835525" cy="3136900"/>
          </a:xfrm>
          <a:prstGeom prst="rect">
            <a:avLst/>
          </a:prstGeom>
          <a:noFill/>
          <a:ln w="9525">
            <a:noFill/>
          </a:ln>
        </p:spPr>
        <p:txBody>
          <a:bodyPr wrap="square" anchor="t">
            <a:spAutoFit/>
          </a:bodyPr>
          <a:p>
            <a:pPr>
              <a:lnSpc>
                <a:spcPct val="110000"/>
              </a:lnSpc>
            </a:pPr>
            <a:r>
              <a:rPr lang="zh-CN" altLang="en-US" sz="3600" b="1" dirty="0">
                <a:solidFill>
                  <a:srgbClr val="990033"/>
                </a:solidFill>
                <a:latin typeface="微软雅黑" panose="020B0503020204020204" charset="-122"/>
                <a:ea typeface="微软雅黑" panose="020B0503020204020204" charset="-122"/>
                <a:sym typeface="Arial" panose="020B0604020202020204" pitchFamily="34" charset="0"/>
              </a:rPr>
              <a:t>谈谈我</a:t>
            </a:r>
            <a:r>
              <a:rPr lang="zh-CN" altLang="en-US" sz="3600" b="1" dirty="0">
                <a:solidFill>
                  <a:srgbClr val="006600"/>
                </a:solidFill>
                <a:latin typeface="微软雅黑" panose="020B0503020204020204" charset="-122"/>
                <a:ea typeface="微软雅黑" panose="020B0503020204020204" charset="-122"/>
                <a:sym typeface="Arial" panose="020B0604020202020204" pitchFamily="34" charset="0"/>
              </a:rPr>
              <a:t>变化：</a:t>
            </a:r>
            <a:endParaRPr lang="zh-CN" altLang="en-US" sz="3600" b="1" dirty="0">
              <a:solidFill>
                <a:srgbClr val="006600"/>
              </a:solidFill>
              <a:latin typeface="微软雅黑" panose="020B0503020204020204" charset="-122"/>
              <a:ea typeface="微软雅黑" panose="020B0503020204020204" charset="-122"/>
              <a:sym typeface="Arial" panose="020B0604020202020204" pitchFamily="34" charset="0"/>
            </a:endParaRPr>
          </a:p>
          <a:p>
            <a:pPr>
              <a:lnSpc>
                <a:spcPct val="110000"/>
              </a:lnSpc>
            </a:pPr>
            <a:r>
              <a:rPr lang="zh-CN" altLang="en-US" sz="3600" b="1" dirty="0">
                <a:solidFill>
                  <a:srgbClr val="009900"/>
                </a:solidFill>
                <a:latin typeface="微软雅黑" panose="020B0503020204020204" charset="-122"/>
                <a:ea typeface="微软雅黑" panose="020B0503020204020204" charset="-122"/>
                <a:sym typeface="Arial" panose="020B0604020202020204" pitchFamily="34" charset="0"/>
              </a:rPr>
              <a:t>      </a:t>
            </a:r>
            <a:endParaRPr lang="zh-CN" altLang="en-US" sz="3600" b="1" dirty="0">
              <a:solidFill>
                <a:srgbClr val="009900"/>
              </a:solidFill>
              <a:latin typeface="微软雅黑" panose="020B0503020204020204" charset="-122"/>
              <a:ea typeface="微软雅黑" panose="020B0503020204020204" charset="-122"/>
              <a:sym typeface="Arial" panose="020B0604020202020204" pitchFamily="34" charset="0"/>
            </a:endParaRPr>
          </a:p>
          <a:p>
            <a:pPr>
              <a:lnSpc>
                <a:spcPct val="110000"/>
              </a:lnSpc>
            </a:pPr>
            <a:r>
              <a:rPr lang="zh-CN" altLang="en-US" sz="3600" b="1" dirty="0">
                <a:solidFill>
                  <a:srgbClr val="009900"/>
                </a:solidFill>
                <a:latin typeface="微软雅黑" panose="020B0503020204020204" charset="-122"/>
                <a:ea typeface="微软雅黑" panose="020B0503020204020204" charset="-122"/>
                <a:sym typeface="Arial" panose="020B0604020202020204" pitchFamily="34" charset="0"/>
              </a:rPr>
              <a:t>      我胖了</a:t>
            </a:r>
            <a:r>
              <a:rPr lang="en-US" altLang="zh-CN" sz="3600" b="1" dirty="0">
                <a:solidFill>
                  <a:srgbClr val="009900"/>
                </a:solidFill>
                <a:latin typeface="微软雅黑" panose="020B0503020204020204" charset="-122"/>
                <a:ea typeface="微软雅黑" panose="020B0503020204020204" charset="-122"/>
                <a:sym typeface="Arial" panose="020B0604020202020204" pitchFamily="34" charset="0"/>
              </a:rPr>
              <a:t>——</a:t>
            </a:r>
            <a:endParaRPr lang="en-US" altLang="zh-CN" sz="3600" b="1" dirty="0">
              <a:solidFill>
                <a:srgbClr val="009900"/>
              </a:solidFill>
              <a:latin typeface="微软雅黑" panose="020B0503020204020204" charset="-122"/>
              <a:ea typeface="微软雅黑" panose="020B0503020204020204" charset="-122"/>
              <a:sym typeface="Arial" panose="020B0604020202020204" pitchFamily="34" charset="0"/>
            </a:endParaRPr>
          </a:p>
          <a:p>
            <a:pPr>
              <a:lnSpc>
                <a:spcPct val="110000"/>
              </a:lnSpc>
            </a:pPr>
            <a:r>
              <a:rPr lang="en-US" altLang="zh-CN" sz="3600" b="1" dirty="0">
                <a:solidFill>
                  <a:srgbClr val="009900"/>
                </a:solidFill>
                <a:latin typeface="微软雅黑" panose="020B0503020204020204" charset="-122"/>
                <a:ea typeface="微软雅黑" panose="020B0503020204020204" charset="-122"/>
                <a:sym typeface="Arial" panose="020B0604020202020204" pitchFamily="34" charset="0"/>
              </a:rPr>
              <a:t>      </a:t>
            </a:r>
            <a:r>
              <a:rPr lang="zh-CN" altLang="en-US" sz="3600" b="1" dirty="0">
                <a:solidFill>
                  <a:srgbClr val="009900"/>
                </a:solidFill>
                <a:latin typeface="微软雅黑" panose="020B0503020204020204" charset="-122"/>
                <a:ea typeface="微软雅黑" panose="020B0503020204020204" charset="-122"/>
                <a:sym typeface="Arial" panose="020B0604020202020204" pitchFamily="34" charset="0"/>
              </a:rPr>
              <a:t>我高了</a:t>
            </a:r>
            <a:r>
              <a:rPr lang="en-US" altLang="zh-CN" sz="3600" b="1" dirty="0">
                <a:solidFill>
                  <a:srgbClr val="009900"/>
                </a:solidFill>
                <a:latin typeface="微软雅黑" panose="020B0503020204020204" charset="-122"/>
                <a:ea typeface="微软雅黑" panose="020B0503020204020204" charset="-122"/>
                <a:sym typeface="Arial" panose="020B0604020202020204" pitchFamily="34" charset="0"/>
              </a:rPr>
              <a:t>——</a:t>
            </a:r>
            <a:endParaRPr lang="en-US" altLang="zh-CN" sz="3600" b="1" dirty="0">
              <a:solidFill>
                <a:srgbClr val="009900"/>
              </a:solidFill>
              <a:latin typeface="微软雅黑" panose="020B0503020204020204" charset="-122"/>
              <a:ea typeface="微软雅黑" panose="020B0503020204020204" charset="-122"/>
              <a:sym typeface="Arial" panose="020B0604020202020204" pitchFamily="34" charset="0"/>
            </a:endParaRPr>
          </a:p>
          <a:p>
            <a:pPr>
              <a:lnSpc>
                <a:spcPct val="110000"/>
              </a:lnSpc>
            </a:pPr>
            <a:r>
              <a:rPr lang="en-US" altLang="zh-CN" sz="3600" b="1" dirty="0">
                <a:solidFill>
                  <a:srgbClr val="009900"/>
                </a:solidFill>
                <a:latin typeface="微软雅黑" panose="020B0503020204020204" charset="-122"/>
                <a:ea typeface="微软雅黑" panose="020B0503020204020204" charset="-122"/>
                <a:sym typeface="Arial" panose="020B0604020202020204" pitchFamily="34" charset="0"/>
              </a:rPr>
              <a:t>      </a:t>
            </a:r>
            <a:r>
              <a:rPr lang="zh-CN" altLang="en-US" sz="3600" b="1" dirty="0">
                <a:solidFill>
                  <a:srgbClr val="009900"/>
                </a:solidFill>
                <a:latin typeface="微软雅黑" panose="020B0503020204020204" charset="-122"/>
                <a:ea typeface="微软雅黑" panose="020B0503020204020204" charset="-122"/>
                <a:sym typeface="Arial" panose="020B0604020202020204" pitchFamily="34" charset="0"/>
              </a:rPr>
              <a:t>我长痘了</a:t>
            </a:r>
            <a:r>
              <a:rPr lang="en-US" altLang="zh-CN" sz="3600" b="1" dirty="0">
                <a:solidFill>
                  <a:srgbClr val="009900"/>
                </a:solidFill>
                <a:latin typeface="微软雅黑" panose="020B0503020204020204" charset="-122"/>
                <a:ea typeface="微软雅黑" panose="020B0503020204020204" charset="-122"/>
                <a:sym typeface="Arial" panose="020B0604020202020204" pitchFamily="34" charset="0"/>
              </a:rPr>
              <a:t>——</a:t>
            </a:r>
            <a:endParaRPr lang="en-US" altLang="zh-CN" sz="3600" b="1" dirty="0">
              <a:solidFill>
                <a:srgbClr val="009900"/>
              </a:solidFill>
              <a:latin typeface="微软雅黑" panose="020B0503020204020204" charset="-122"/>
              <a:ea typeface="微软雅黑" panose="020B0503020204020204" charset="-122"/>
              <a:sym typeface="Arial" panose="020B0604020202020204" pitchFamily="34" charset="0"/>
            </a:endParaRPr>
          </a:p>
        </p:txBody>
      </p:sp>
      <p:pic>
        <p:nvPicPr>
          <p:cNvPr id="36865" name="图片 1" descr="XKL4{HAG95]HQ4NWTMBVOZQ"/>
          <p:cNvPicPr>
            <a:picLocks noChangeAspect="1"/>
          </p:cNvPicPr>
          <p:nvPr/>
        </p:nvPicPr>
        <p:blipFill>
          <a:blip r:embed="rId1">
            <a:clrChange>
              <a:clrFrom>
                <a:srgbClr val="FFFFFF"/>
              </a:clrFrom>
              <a:clrTo>
                <a:srgbClr val="FFFFFF">
                  <a:alpha val="0"/>
                </a:srgbClr>
              </a:clrTo>
            </a:clrChange>
          </a:blip>
          <a:stretch>
            <a:fillRect/>
          </a:stretch>
        </p:blipFill>
        <p:spPr>
          <a:xfrm>
            <a:off x="6019800" y="1838325"/>
            <a:ext cx="5524500" cy="3733800"/>
          </a:xfrm>
          <a:prstGeom prst="rect">
            <a:avLst/>
          </a:prstGeom>
          <a:noFill/>
          <a:ln w="9525">
            <a:noFill/>
          </a:ln>
        </p:spPr>
      </p:pic>
      <p:sp>
        <p:nvSpPr>
          <p:cNvPr id="16" name="文本框 15"/>
          <p:cNvSpPr txBox="1"/>
          <p:nvPr/>
        </p:nvSpPr>
        <p:spPr>
          <a:xfrm>
            <a:off x="1043256" y="5573077"/>
            <a:ext cx="4976495" cy="700405"/>
          </a:xfrm>
          <a:prstGeom prst="rect">
            <a:avLst/>
          </a:prstGeom>
          <a:noFill/>
          <a:ln w="9525">
            <a:noFill/>
          </a:ln>
        </p:spPr>
        <p:txBody>
          <a:bodyPr wrap="square">
            <a:spAutoFit/>
          </a:bodyPr>
          <a:lstStyle>
            <a:lvl1pPr marL="15875" indent="-15875" algn="l" rtl="0" eaLnBrk="0" fontAlgn="base" hangingPunct="0">
              <a:lnSpc>
                <a:spcPct val="120000"/>
              </a:lnSpc>
              <a:spcBef>
                <a:spcPct val="20000"/>
              </a:spcBef>
              <a:spcAft>
                <a:spcPct val="0"/>
              </a:spcAft>
              <a:buFont typeface="Arial" panose="020B0604020202020204" pitchFamily="34" charset="0"/>
              <a:buChar char="•"/>
              <a:defRPr sz="2400" kern="1200">
                <a:solidFill>
                  <a:schemeClr val="bg2"/>
                </a:solidFill>
                <a:latin typeface="+mn-ea"/>
                <a:ea typeface="+mn-ea"/>
                <a:cs typeface="+mn-cs"/>
                <a:sym typeface="Arial" panose="020B0604020202020204" pitchFamily="34" charset="0"/>
              </a:defRPr>
            </a:lvl1pPr>
            <a:lvl2pPr marL="742950" indent="-285750" algn="l" rtl="0" eaLnBrk="0" fontAlgn="base" hangingPunct="0">
              <a:lnSpc>
                <a:spcPct val="120000"/>
              </a:lnSpc>
              <a:spcBef>
                <a:spcPct val="20000"/>
              </a:spcBef>
              <a:spcAft>
                <a:spcPct val="0"/>
              </a:spcAft>
              <a:buFont typeface="Arial" panose="020B0604020202020204" pitchFamily="34" charset="0"/>
              <a:buChar char="•"/>
              <a:defRPr sz="2000" kern="1200">
                <a:solidFill>
                  <a:schemeClr val="bg2"/>
                </a:solidFill>
                <a:latin typeface="+mn-ea"/>
                <a:ea typeface="+mn-ea"/>
                <a:cs typeface="+mn-cs"/>
                <a:sym typeface="Arial" panose="020B0604020202020204" pitchFamily="34" charset="0"/>
              </a:defRPr>
            </a:lvl2pPr>
            <a:lvl3pPr marL="1143000" indent="-228600" algn="l" rtl="0" eaLnBrk="0" fontAlgn="base" hangingPunct="0">
              <a:lnSpc>
                <a:spcPct val="120000"/>
              </a:lnSpc>
              <a:spcBef>
                <a:spcPct val="20000"/>
              </a:spcBef>
              <a:spcAft>
                <a:spcPct val="0"/>
              </a:spcAft>
              <a:buFont typeface="Arial" panose="020B0604020202020204" pitchFamily="34" charset="0"/>
              <a:buChar char="•"/>
              <a:defRPr sz="2000" kern="1200">
                <a:solidFill>
                  <a:schemeClr val="bg2"/>
                </a:solidFill>
                <a:latin typeface="+mn-ea"/>
                <a:ea typeface="+mn-ea"/>
                <a:cs typeface="+mn-cs"/>
                <a:sym typeface="Arial" panose="020B0604020202020204" pitchFamily="34" charset="0"/>
              </a:defRPr>
            </a:lvl3pPr>
            <a:lvl4pPr marL="1600200" indent="-228600" algn="l" rtl="0" eaLnBrk="0" fontAlgn="base" hangingPunct="0">
              <a:lnSpc>
                <a:spcPct val="120000"/>
              </a:lnSpc>
              <a:spcBef>
                <a:spcPct val="20000"/>
              </a:spcBef>
              <a:spcAft>
                <a:spcPct val="0"/>
              </a:spcAft>
              <a:buFont typeface="Arial" panose="020B0604020202020204" pitchFamily="34" charset="0"/>
              <a:buChar char="•"/>
              <a:defRPr sz="2000" kern="1200">
                <a:solidFill>
                  <a:schemeClr val="bg2"/>
                </a:solidFill>
                <a:latin typeface="+mn-ea"/>
                <a:ea typeface="+mn-ea"/>
                <a:cs typeface="+mn-cs"/>
                <a:sym typeface="Arial" panose="020B0604020202020204" pitchFamily="34" charset="0"/>
              </a:defRPr>
            </a:lvl4pPr>
            <a:lvl5pPr marL="2057400" indent="-228600" algn="l" rtl="0" eaLnBrk="0" fontAlgn="base" hangingPunct="0">
              <a:lnSpc>
                <a:spcPct val="120000"/>
              </a:lnSpc>
              <a:spcBef>
                <a:spcPct val="20000"/>
              </a:spcBef>
              <a:spcAft>
                <a:spcPct val="0"/>
              </a:spcAft>
              <a:buFont typeface="Arial" panose="020B0604020202020204" pitchFamily="34" charset="0"/>
              <a:buChar char="•"/>
              <a:defRPr sz="2000" kern="1200">
                <a:solidFill>
                  <a:schemeClr val="bg2"/>
                </a:solidFill>
                <a:latin typeface="+mn-ea"/>
                <a:ea typeface="+mn-ea"/>
                <a:cs typeface="+mn-cs"/>
                <a:sym typeface="Arial" panose="020B0604020202020204" pitchFamily="34" charset="0"/>
              </a:defRPr>
            </a:lvl5pPr>
          </a:lstStyle>
          <a:p>
            <a:pPr marL="0" lvl="0" indent="0" eaLnBrk="1" fontAlgn="base" hangingPunct="1">
              <a:lnSpc>
                <a:spcPct val="110000"/>
              </a:lnSpc>
              <a:spcBef>
                <a:spcPct val="0"/>
              </a:spcBef>
              <a:buNone/>
            </a:pPr>
            <a:r>
              <a:rPr lang="zh-CN" altLang="en-US" sz="3600" b="1" strike="noStrike" noProof="1" dirty="0">
                <a:ln w="22225">
                  <a:solidFill>
                    <a:schemeClr val="accent2"/>
                  </a:solidFill>
                  <a:prstDash val="solid"/>
                </a:ln>
                <a:solidFill>
                  <a:schemeClr val="accent2">
                    <a:lumMod val="40000"/>
                    <a:lumOff val="60000"/>
                  </a:schemeClr>
                </a:solidFill>
                <a:effectLst/>
                <a:latin typeface="+mn-ea"/>
                <a:ea typeface="+mn-ea"/>
                <a:cs typeface="+mn-cs"/>
              </a:rPr>
              <a:t>（</a:t>
            </a:r>
            <a:r>
              <a:rPr lang="en-US" altLang="zh-CN" sz="3600" b="1" strike="noStrike" noProof="1" dirty="0">
                <a:ln w="22225">
                  <a:solidFill>
                    <a:schemeClr val="accent2"/>
                  </a:solidFill>
                  <a:prstDash val="solid"/>
                </a:ln>
                <a:solidFill>
                  <a:schemeClr val="accent2">
                    <a:lumMod val="40000"/>
                    <a:lumOff val="60000"/>
                  </a:schemeClr>
                </a:solidFill>
                <a:effectLst/>
                <a:latin typeface="+mn-ea"/>
                <a:ea typeface="+mn-ea"/>
                <a:cs typeface="+mn-cs"/>
              </a:rPr>
              <a:t>1</a:t>
            </a:r>
            <a:r>
              <a:rPr lang="zh-CN" altLang="en-US" sz="3600" b="1" strike="noStrike" noProof="1" dirty="0">
                <a:ln w="22225">
                  <a:solidFill>
                    <a:schemeClr val="accent2"/>
                  </a:solidFill>
                  <a:prstDash val="solid"/>
                </a:ln>
                <a:solidFill>
                  <a:schemeClr val="accent2">
                    <a:lumMod val="40000"/>
                    <a:lumOff val="60000"/>
                  </a:schemeClr>
                </a:solidFill>
                <a:effectLst/>
                <a:latin typeface="+mn-ea"/>
                <a:ea typeface="+mn-ea"/>
                <a:cs typeface="+mn-cs"/>
              </a:rPr>
              <a:t>）身体外形的变化</a:t>
            </a:r>
            <a:endParaRPr lang="zh-CN" sz="3600" b="1" strike="noStrike" noProof="1" dirty="0">
              <a:solidFill>
                <a:srgbClr val="009900"/>
              </a:solidFill>
            </a:endParaRPr>
          </a:p>
        </p:txBody>
      </p:sp>
      <p:sp>
        <p:nvSpPr>
          <p:cNvPr id="3" name="文本框 2"/>
          <p:cNvSpPr txBox="1"/>
          <p:nvPr/>
        </p:nvSpPr>
        <p:spPr>
          <a:xfrm>
            <a:off x="1394460" y="-12700"/>
            <a:ext cx="8928100" cy="780415"/>
          </a:xfrm>
          <a:prstGeom prst="rect">
            <a:avLst/>
          </a:prstGeom>
          <a:noFill/>
        </p:spPr>
        <p:txBody>
          <a:bodyPr wrap="square" rtlCol="0">
            <a:spAutoFit/>
            <a:scene3d>
              <a:camera prst="orthographicFront"/>
              <a:lightRig rig="threePt" dir="t"/>
            </a:scene3d>
          </a:bodyPr>
          <a:p>
            <a:pPr fontAlgn="auto">
              <a:lnSpc>
                <a:spcPct val="140000"/>
              </a:lnSpc>
            </a:pPr>
            <a:r>
              <a:rPr lang="en-US" altLang="zh-CN" sz="3200" b="1" noProof="1" dirty="0">
                <a:solidFill>
                  <a:schemeClr val="tx2"/>
                </a:solidFill>
                <a:latin typeface="微软雅黑" panose="020B0503020204020204" charset="-122"/>
                <a:ea typeface="微软雅黑" panose="020B0503020204020204" charset="-122"/>
                <a:cs typeface="+mn-cs"/>
              </a:rPr>
              <a:t>1</a:t>
            </a:r>
            <a:r>
              <a:rPr lang="zh-CN" altLang="en-US" sz="3200" b="1" noProof="1" dirty="0">
                <a:solidFill>
                  <a:schemeClr val="tx2"/>
                </a:solidFill>
                <a:latin typeface="微软雅黑" panose="020B0503020204020204" charset="-122"/>
                <a:ea typeface="微软雅黑" panose="020B0503020204020204" charset="-122"/>
                <a:cs typeface="+mn-cs"/>
              </a:rPr>
              <a:t>.青春期生理变化的表现</a:t>
            </a:r>
            <a:endParaRPr lang="zh-CN" altLang="en-US" sz="3200" b="1" noProof="1" dirty="0">
              <a:solidFill>
                <a:schemeClr val="tx2"/>
              </a:solidFill>
              <a:latin typeface="微软雅黑" panose="020B0503020204020204" charset="-122"/>
              <a:ea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xEl>
                                              <p:charRg st="0" end="7"/>
                                            </p:txEl>
                                          </p:spTgt>
                                        </p:tgtEl>
                                        <p:attrNameLst>
                                          <p:attrName>style.visibility</p:attrName>
                                        </p:attrNameLst>
                                      </p:cBhvr>
                                      <p:to>
                                        <p:strVal val="visible"/>
                                      </p:to>
                                    </p:set>
                                    <p:animEffect transition="in" filter="blinds(horizontal)">
                                      <p:cBhvr>
                                        <p:cTn id="7" dur="500"/>
                                        <p:tgtEl>
                                          <p:spTgt spid="4">
                                            <p:txEl>
                                              <p:charRg st="0"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charRg st="7" end="14"/>
                                            </p:txEl>
                                          </p:spTgt>
                                        </p:tgtEl>
                                        <p:attrNameLst>
                                          <p:attrName>style.visibility</p:attrName>
                                        </p:attrNameLst>
                                      </p:cBhvr>
                                      <p:to>
                                        <p:strVal val="visible"/>
                                      </p:to>
                                    </p:set>
                                    <p:anim calcmode="lin" valueType="num">
                                      <p:cBhvr>
                                        <p:cTn id="12" dur="500" fill="hold"/>
                                        <p:tgtEl>
                                          <p:spTgt spid="4">
                                            <p:txEl>
                                              <p:charRg st="7" end="14"/>
                                            </p:txEl>
                                          </p:spTgt>
                                        </p:tgtEl>
                                        <p:attrNameLst>
                                          <p:attrName>ppt_x</p:attrName>
                                        </p:attrNameLst>
                                      </p:cBhvr>
                                      <p:tavLst>
                                        <p:tav tm="0">
                                          <p:val>
                                            <p:strVal val="#ppt_x"/>
                                          </p:val>
                                        </p:tav>
                                        <p:tav tm="100000">
                                          <p:val>
                                            <p:strVal val="#ppt_x"/>
                                          </p:val>
                                        </p:tav>
                                      </p:tavLst>
                                    </p:anim>
                                    <p:anim calcmode="lin" valueType="num">
                                      <p:cBhvr>
                                        <p:cTn id="13" dur="500" fill="hold"/>
                                        <p:tgtEl>
                                          <p:spTgt spid="4">
                                            <p:txEl>
                                              <p:charRg st="7" end="14"/>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charRg st="14" end="26"/>
                                            </p:txEl>
                                          </p:spTgt>
                                        </p:tgtEl>
                                        <p:attrNameLst>
                                          <p:attrName>style.visibility</p:attrName>
                                        </p:attrNameLst>
                                      </p:cBhvr>
                                      <p:to>
                                        <p:strVal val="visible"/>
                                      </p:to>
                                    </p:set>
                                    <p:anim calcmode="lin" valueType="num">
                                      <p:cBhvr>
                                        <p:cTn id="18" dur="500" fill="hold"/>
                                        <p:tgtEl>
                                          <p:spTgt spid="4">
                                            <p:txEl>
                                              <p:charRg st="14" end="26"/>
                                            </p:txEl>
                                          </p:spTgt>
                                        </p:tgtEl>
                                        <p:attrNameLst>
                                          <p:attrName>ppt_x</p:attrName>
                                        </p:attrNameLst>
                                      </p:cBhvr>
                                      <p:tavLst>
                                        <p:tav tm="0">
                                          <p:val>
                                            <p:strVal val="#ppt_x"/>
                                          </p:val>
                                        </p:tav>
                                        <p:tav tm="100000">
                                          <p:val>
                                            <p:strVal val="#ppt_x"/>
                                          </p:val>
                                        </p:tav>
                                      </p:tavLst>
                                    </p:anim>
                                    <p:anim calcmode="lin" valueType="num">
                                      <p:cBhvr>
                                        <p:cTn id="19" dur="500" fill="hold"/>
                                        <p:tgtEl>
                                          <p:spTgt spid="4">
                                            <p:txEl>
                                              <p:charRg st="14" end="26"/>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
                                            <p:txEl>
                                              <p:charRg st="26" end="38"/>
                                            </p:txEl>
                                          </p:spTgt>
                                        </p:tgtEl>
                                        <p:attrNameLst>
                                          <p:attrName>style.visibility</p:attrName>
                                        </p:attrNameLst>
                                      </p:cBhvr>
                                      <p:to>
                                        <p:strVal val="visible"/>
                                      </p:to>
                                    </p:set>
                                    <p:anim calcmode="lin" valueType="num">
                                      <p:cBhvr>
                                        <p:cTn id="22" dur="500" fill="hold"/>
                                        <p:tgtEl>
                                          <p:spTgt spid="4">
                                            <p:txEl>
                                              <p:charRg st="26" end="38"/>
                                            </p:txEl>
                                          </p:spTgt>
                                        </p:tgtEl>
                                        <p:attrNameLst>
                                          <p:attrName>ppt_x</p:attrName>
                                        </p:attrNameLst>
                                      </p:cBhvr>
                                      <p:tavLst>
                                        <p:tav tm="0">
                                          <p:val>
                                            <p:strVal val="#ppt_x"/>
                                          </p:val>
                                        </p:tav>
                                        <p:tav tm="100000">
                                          <p:val>
                                            <p:strVal val="#ppt_x"/>
                                          </p:val>
                                        </p:tav>
                                      </p:tavLst>
                                    </p:anim>
                                    <p:anim calcmode="lin" valueType="num">
                                      <p:cBhvr>
                                        <p:cTn id="23" dur="500" fill="hold"/>
                                        <p:tgtEl>
                                          <p:spTgt spid="4">
                                            <p:txEl>
                                              <p:charRg st="26" end="38"/>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
                                            <p:txEl>
                                              <p:charRg st="38" end="51"/>
                                            </p:txEl>
                                          </p:spTgt>
                                        </p:tgtEl>
                                        <p:attrNameLst>
                                          <p:attrName>style.visibility</p:attrName>
                                        </p:attrNameLst>
                                      </p:cBhvr>
                                      <p:to>
                                        <p:strVal val="visible"/>
                                      </p:to>
                                    </p:set>
                                    <p:anim calcmode="lin" valueType="num">
                                      <p:cBhvr>
                                        <p:cTn id="26" dur="500" fill="hold"/>
                                        <p:tgtEl>
                                          <p:spTgt spid="4">
                                            <p:txEl>
                                              <p:charRg st="38" end="51"/>
                                            </p:txEl>
                                          </p:spTgt>
                                        </p:tgtEl>
                                        <p:attrNameLst>
                                          <p:attrName>ppt_x</p:attrName>
                                        </p:attrNameLst>
                                      </p:cBhvr>
                                      <p:tavLst>
                                        <p:tav tm="0">
                                          <p:val>
                                            <p:strVal val="#ppt_x"/>
                                          </p:val>
                                        </p:tav>
                                        <p:tav tm="100000">
                                          <p:val>
                                            <p:strVal val="#ppt_x"/>
                                          </p:val>
                                        </p:tav>
                                      </p:tavLst>
                                    </p:anim>
                                    <p:anim calcmode="lin" valueType="num">
                                      <p:cBhvr>
                                        <p:cTn id="27" dur="500" fill="hold"/>
                                        <p:tgtEl>
                                          <p:spTgt spid="4">
                                            <p:txEl>
                                              <p:charRg st="38" end="51"/>
                                            </p:txEl>
                                          </p:spTgt>
                                        </p:tgtEl>
                                        <p:attrNameLst>
                                          <p:attrName>ppt_y</p:attrName>
                                        </p:attrNameLst>
                                      </p:cBhvr>
                                      <p:tavLst>
                                        <p:tav tm="0">
                                          <p:val>
                                            <p:strVal val="1+#ppt_h/2"/>
                                          </p:val>
                                        </p:tav>
                                        <p:tav tm="100000">
                                          <p:val>
                                            <p:strVal val="#ppt_y"/>
                                          </p:val>
                                        </p:tav>
                                      </p:tavLst>
                                    </p:anim>
                                  </p:childTnLst>
                                </p:cTn>
                              </p:par>
                              <p:par>
                                <p:cTn id="28" presetID="4" presetClass="entr" presetSubtype="16" fill="hold" nodeType="withEffect">
                                  <p:stCondLst>
                                    <p:cond delay="0"/>
                                  </p:stCondLst>
                                  <p:childTnLst>
                                    <p:set>
                                      <p:cBhvr>
                                        <p:cTn id="29" dur="1" fill="hold">
                                          <p:stCondLst>
                                            <p:cond delay="0"/>
                                          </p:stCondLst>
                                        </p:cTn>
                                        <p:tgtEl>
                                          <p:spTgt spid="36865"/>
                                        </p:tgtEl>
                                        <p:attrNameLst>
                                          <p:attrName>style.visibility</p:attrName>
                                        </p:attrNameLst>
                                      </p:cBhvr>
                                      <p:to>
                                        <p:strVal val="visible"/>
                                      </p:to>
                                    </p:set>
                                    <p:animEffect transition="in" filter="box(in)">
                                      <p:cBhvr>
                                        <p:cTn id="30" dur="2000"/>
                                        <p:tgtEl>
                                          <p:spTgt spid="36865"/>
                                        </p:tgtEl>
                                      </p:cBhvr>
                                    </p:animEffect>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
                                          </p:val>
                                        </p:tav>
                                        <p:tav tm="100000">
                                          <p:val>
                                            <p:strVal val="#ppt_x"/>
                                          </p:val>
                                        </p:tav>
                                      </p:tavLst>
                                    </p:anim>
                                    <p:anim calcmode="lin" valueType="num">
                                      <p:cBhvr>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xml><?xml version="1.0" encoding="utf-8"?>
<p:tagLst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1914_1*i*2"/>
  <p:tag name="KSO_WM_TEMPLATE_CATEGORY" val="diagram"/>
  <p:tag name="KSO_WM_TEMPLATE_INDEX" val="20201914"/>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1914_1*i*3"/>
  <p:tag name="KSO_WM_TEMPLATE_CATEGORY" val="diagram"/>
  <p:tag name="KSO_WM_TEMPLATE_INDEX" val="2020191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1914_1*i*4"/>
  <p:tag name="KSO_WM_TEMPLATE_CATEGORY" val="diagram"/>
  <p:tag name="KSO_WM_TEMPLATE_INDEX" val="20201914"/>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1914_1*i*5"/>
  <p:tag name="KSO_WM_TEMPLATE_CATEGORY" val="diagram"/>
  <p:tag name="KSO_WM_TEMPLATE_INDEX" val="20201914"/>
  <p:tag name="KSO_WM_UNIT_LAYERLEVEL" val="1"/>
  <p:tag name="KSO_WM_TAG_VERSION" val="1.0"/>
  <p:tag name="KSO_WM_BEAUTIFY_FLAG" val="#wm#"/>
</p:tagLst>
</file>

<file path=ppt/tags/tag33.xml><?xml version="1.0" encoding="utf-8"?>
<p:tagLst xmlns:p="http://schemas.openxmlformats.org/presentationml/2006/main">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diagram20201914_1*a*1"/>
  <p:tag name="KSO_WM_TEMPLATE_CATEGORY" val="diagram"/>
  <p:tag name="KSO_WM_TEMPLATE_INDEX" val="20201914"/>
  <p:tag name="KSO_WM_UNIT_LAYERLEVEL" val="1"/>
  <p:tag name="KSO_WM_TAG_VERSION" val="1.0"/>
  <p:tag name="KSO_WM_BEAUTIFY_FLAG" val="#wm#"/>
  <p:tag name="KSO_WM_UNIT_PRESET_TEXT" val="单击此处添加大标题内容"/>
</p:tagLst>
</file>

<file path=ppt/tags/tag34.xml><?xml version="1.0" encoding="utf-8"?>
<p:tagLst xmlns:p="http://schemas.openxmlformats.org/presentationml/2006/main">
  <p:tag name="KSO_WM_MEDIACOVER_FLAG" val="1"/>
  <p:tag name="KSO_WM_UNIT_MEDIACOVER_BTN_STATE" val="1"/>
  <p:tag name="KSO_WM_UNIT_MEDIACOVER_BTNRECT" val="5610*3267*460*46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5.xml><?xml version="1.0" encoding="utf-8"?>
<p:tagLst xmlns:p="http://schemas.openxmlformats.org/presentationml/2006/main">
  <p:tag name="KSO_WM_SLIDE_ID" val="diagram20201914_1"/>
  <p:tag name="KSO_WM_TEMPLATE_SUBCATEGORY" val="13"/>
  <p:tag name="KSO_WM_SLIDE_TYPE" val="text"/>
  <p:tag name="KSO_WM_SLIDE_SUBTYPE" val="picTxt"/>
  <p:tag name="KSO_WM_SLIDE_ITEM_CNT" val="0"/>
  <p:tag name="KSO_WM_SLIDE_INDEX" val="1"/>
  <p:tag name="KSO_WM_SLIDE_SIZE" val="960*538"/>
  <p:tag name="KSO_WM_SLIDE_POSITION" val="0*0"/>
  <p:tag name="KSO_WM_TAG_VERSION" val="1.0"/>
  <p:tag name="KSO_WM_BEAUTIFY_FLAG" val="#wm#"/>
  <p:tag name="KSO_WM_TEMPLATE_CATEGORY" val="diagram"/>
  <p:tag name="KSO_WM_TEMPLATE_INDEX" val="20201914"/>
  <p:tag name="KSO_WM_SLIDE_LAYOUT" val="a_f_θ"/>
  <p:tag name="KSO_WM_SLIDE_LAYOUT_CNT" val="1_1_1"/>
</p:tagLst>
</file>

<file path=ppt/tags/tag36.xml><?xml version="1.0" encoding="utf-8"?>
<p:tagLst xmlns:p="http://schemas.openxmlformats.org/presentationml/2006/main">
  <p:tag name="KSO_WM_BEAUTIFY_FLAG" val="#wm#"/>
  <p:tag name="KSO_WM_TEMPLATE_CATEGORY" val="diagram"/>
  <p:tag name="KSO_WM_TEMPLATE_INDEX" val="20201914"/>
</p:tagLst>
</file>

<file path=ppt/tags/tag37.xml><?xml version="1.0" encoding="utf-8"?>
<p:tagLst xmlns:p="http://schemas.openxmlformats.org/presentationml/2006/main">
  <p:tag name="KSO_WM_TAG_VERSION" val="1.0"/>
  <p:tag name="KSO_WM_BEAUTIFY_FLAG" val="#wm#"/>
  <p:tag name="KSO_WM_TEMPLATE_CATEGORY" val="custom"/>
  <p:tag name="KSO_WM_TEMPLATE_INDEX" val="160172"/>
  <p:tag name="KSO_WM_UNIT_TYPE" val="a"/>
  <p:tag name="KSO_WM_UNIT_INDEX" val="1"/>
  <p:tag name="KSO_WM_UNIT_ID" val="custom16017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3309</Words>
  <Application>WPS 演示</Application>
  <PresentationFormat>宽屏</PresentationFormat>
  <Paragraphs>290</Paragraphs>
  <Slides>29</Slides>
  <Notes>1</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29</vt:i4>
      </vt:variant>
    </vt:vector>
  </HeadingPairs>
  <TitlesOfParts>
    <vt:vector size="54" baseType="lpstr">
      <vt:lpstr>Arial</vt:lpstr>
      <vt:lpstr>宋体</vt:lpstr>
      <vt:lpstr>Wingdings</vt:lpstr>
      <vt:lpstr>微软雅黑</vt:lpstr>
      <vt:lpstr>楷体</vt:lpstr>
      <vt:lpstr>Century Gothic</vt:lpstr>
      <vt:lpstr>文鼎中隶</vt:lpstr>
      <vt:lpstr>等线</vt:lpstr>
      <vt:lpstr>迷你简隶书</vt:lpstr>
      <vt:lpstr>Wingdings</vt:lpstr>
      <vt:lpstr>华文仿宋</vt:lpstr>
      <vt:lpstr>仿宋</vt:lpstr>
      <vt:lpstr>Arial Unicode MS</vt:lpstr>
      <vt:lpstr>黑体</vt:lpstr>
      <vt:lpstr>Verdana</vt:lpstr>
      <vt:lpstr>等线</vt:lpstr>
      <vt:lpstr>Calibri</vt:lpstr>
      <vt:lpstr>汉仪中黑简</vt:lpstr>
      <vt:lpstr>华康行书体W5</vt:lpstr>
      <vt:lpstr>叶根友毛笔行书2.0版</vt:lpstr>
      <vt:lpstr>方正粗黑宋简体</vt:lpstr>
      <vt:lpstr>方正正黑_GBK</vt:lpstr>
      <vt:lpstr>兰米大志行楷</vt:lpstr>
      <vt:lpstr>华文行楷</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伱執淰</cp:lastModifiedBy>
  <cp:revision>26</cp:revision>
  <dcterms:created xsi:type="dcterms:W3CDTF">2019-07-11T11:02:00Z</dcterms:created>
  <dcterms:modified xsi:type="dcterms:W3CDTF">2020-02-29T12:02:09Z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2052-11.1.0.9292</vt:lpwstr>
  </property>
</Properties>
</file>