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67" r:id="rId15"/>
    <p:sldId id="272" r:id="rId16"/>
    <p:sldId id="273" r:id="rId17"/>
    <p:sldId id="274" r:id="rId18"/>
    <p:sldId id="275" r:id="rId19"/>
    <p:sldId id="268" r:id="rId20"/>
    <p:sldId id="269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EFE1-8DD6-49E4-A1F1-76983D7DB26A}" type="datetimeFigureOut">
              <a:rPr lang="zh-CN" altLang="en-US" smtClean="0"/>
              <a:pPr/>
              <a:t>2019-3-28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E677-4250-4EFC-80FE-372FC42E31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EFE1-8DD6-49E4-A1F1-76983D7DB26A}" type="datetimeFigureOut">
              <a:rPr lang="zh-CN" altLang="en-US" smtClean="0"/>
              <a:pPr/>
              <a:t>2019-3-28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E677-4250-4EFC-80FE-372FC42E31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EFE1-8DD6-49E4-A1F1-76983D7DB26A}" type="datetimeFigureOut">
              <a:rPr lang="zh-CN" altLang="en-US" smtClean="0"/>
              <a:pPr/>
              <a:t>2019-3-28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E677-4250-4EFC-80FE-372FC42E31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EFE1-8DD6-49E4-A1F1-76983D7DB26A}" type="datetimeFigureOut">
              <a:rPr lang="zh-CN" altLang="en-US" smtClean="0"/>
              <a:pPr/>
              <a:t>2019-3-28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E677-4250-4EFC-80FE-372FC42E31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EFE1-8DD6-49E4-A1F1-76983D7DB26A}" type="datetimeFigureOut">
              <a:rPr lang="zh-CN" altLang="en-US" smtClean="0"/>
              <a:pPr/>
              <a:t>2019-3-28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E677-4250-4EFC-80FE-372FC42E31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EFE1-8DD6-49E4-A1F1-76983D7DB26A}" type="datetimeFigureOut">
              <a:rPr lang="zh-CN" altLang="en-US" smtClean="0"/>
              <a:pPr/>
              <a:t>2019-3-28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E677-4250-4EFC-80FE-372FC42E31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EFE1-8DD6-49E4-A1F1-76983D7DB26A}" type="datetimeFigureOut">
              <a:rPr lang="zh-CN" altLang="en-US" smtClean="0"/>
              <a:pPr/>
              <a:t>2019-3-28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E677-4250-4EFC-80FE-372FC42E31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EFE1-8DD6-49E4-A1F1-76983D7DB26A}" type="datetimeFigureOut">
              <a:rPr lang="zh-CN" altLang="en-US" smtClean="0"/>
              <a:pPr/>
              <a:t>2019-3-28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E677-4250-4EFC-80FE-372FC42E31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EFE1-8DD6-49E4-A1F1-76983D7DB26A}" type="datetimeFigureOut">
              <a:rPr lang="zh-CN" altLang="en-US" smtClean="0"/>
              <a:pPr/>
              <a:t>2019-3-28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E677-4250-4EFC-80FE-372FC42E31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EFE1-8DD6-49E4-A1F1-76983D7DB26A}" type="datetimeFigureOut">
              <a:rPr lang="zh-CN" altLang="en-US" smtClean="0"/>
              <a:pPr/>
              <a:t>2019-3-28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E677-4250-4EFC-80FE-372FC42E31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EFE1-8DD6-49E4-A1F1-76983D7DB26A}" type="datetimeFigureOut">
              <a:rPr lang="zh-CN" altLang="en-US" smtClean="0"/>
              <a:pPr/>
              <a:t>2019-3-28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E677-4250-4EFC-80FE-372FC42E31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8EFE1-8DD6-49E4-A1F1-76983D7DB26A}" type="datetimeFigureOut">
              <a:rPr lang="zh-CN" altLang="en-US" smtClean="0"/>
              <a:pPr/>
              <a:t>2019-3-28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E677-4250-4EFC-80FE-372FC42E31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istrator\Desktop\&#25919;&#23567;&#24503;&#32946;&#35762;&#22530;1&#8212;&#8212;&#27491;&#30830;&#35748;&#35782;&#33258;&#24049;\&#23569;&#24180;&#23569;&#24180;&#31062;&#22269;&#30340;&#26149;&#22825;%20-%20&#23567;&#34003;&#34174;&#32452;&#21512;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2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0358"/>
            <a:ext cx="9144000" cy="68883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720" y="928670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华文彩云" pitchFamily="2" charset="-122"/>
                <a:ea typeface="华文彩云" pitchFamily="2" charset="-122"/>
              </a:rPr>
              <a:t>欢迎走进</a:t>
            </a:r>
            <a:r>
              <a:rPr lang="en-US" altLang="zh-CN" sz="4800" b="1" dirty="0" smtClean="0">
                <a:solidFill>
                  <a:srgbClr val="FF0000"/>
                </a:solidFill>
                <a:latin typeface="华文彩云" pitchFamily="2" charset="-122"/>
                <a:ea typeface="华文彩云" pitchFamily="2" charset="-122"/>
              </a:rPr>
              <a:t>——</a:t>
            </a:r>
            <a:endParaRPr lang="zh-CN" altLang="en-US" sz="4800" b="1" dirty="0">
              <a:solidFill>
                <a:srgbClr val="FF0000"/>
              </a:solidFill>
              <a:latin typeface="华文彩云" pitchFamily="2" charset="-122"/>
              <a:ea typeface="华文彩云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2571744"/>
            <a:ext cx="7572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政小德育讲堂</a:t>
            </a:r>
            <a:endParaRPr lang="en-US" altLang="zh-CN" sz="6000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en-US" altLang="zh-CN" sz="60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——</a:t>
            </a:r>
            <a:r>
              <a:rPr lang="zh-CN" altLang="en-US" sz="60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正确认识自己</a:t>
            </a:r>
            <a:endParaRPr lang="en-US" altLang="zh-CN" sz="6000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endParaRPr lang="zh-CN" altLang="en-US" sz="4800" dirty="0">
              <a:solidFill>
                <a:srgbClr val="C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4857760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政平小学      张国锋</a:t>
            </a:r>
            <a:endParaRPr lang="zh-CN" altLang="en-US" sz="48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00728" y="5786454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2019</a:t>
            </a:r>
            <a:r>
              <a:rPr lang="zh-CN" altLang="en-US" sz="28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年</a:t>
            </a:r>
            <a:r>
              <a:rPr lang="en-US" altLang="zh-CN" sz="28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3</a:t>
            </a:r>
            <a:r>
              <a:rPr lang="zh-CN" altLang="en-US" sz="28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月</a:t>
            </a:r>
            <a:endParaRPr lang="zh-CN" altLang="en-US" sz="28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pic>
        <p:nvPicPr>
          <p:cNvPr id="11" name="少年少年祖国的春天 - 小蓓蕾组合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58214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572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" y="981075"/>
            <a:ext cx="9001125" cy="489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QQ截图201903261434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14884"/>
            <a:ext cx="9144000" cy="2143116"/>
          </a:xfrm>
          <a:prstGeom prst="rect">
            <a:avLst/>
          </a:prstGeo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0"/>
            <a:ext cx="88582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itchFamily="18" charset="0"/>
              </a:rPr>
              <a:t>  </a:t>
            </a:r>
            <a:r>
              <a:rPr kumimoji="0" lang="zh-CN" altLang="en-US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itchFamily="18" charset="0"/>
              </a:rPr>
              <a:t>再</a:t>
            </a:r>
            <a:r>
              <a:rPr kumimoji="0" lang="zh-CN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itchFamily="18" charset="0"/>
              </a:rPr>
              <a:t>来</a:t>
            </a:r>
            <a:r>
              <a:rPr kumimoji="0" lang="zh-CN" altLang="en-US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itchFamily="18" charset="0"/>
              </a:rPr>
              <a:t>认识</a:t>
            </a:r>
            <a:r>
              <a:rPr kumimoji="0" lang="zh-CN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itchFamily="18" charset="0"/>
              </a:rPr>
              <a:t>我们的身份：首先你的身份是子女。“为人子，方少时。亲师友，习礼仪。”“子不学，老何为？”</a:t>
            </a:r>
            <a:endParaRPr kumimoji="0" lang="en-US" altLang="zh-CN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itchFamily="18" charset="0"/>
              </a:rPr>
              <a:t>  </a:t>
            </a:r>
            <a:endParaRPr kumimoji="0" lang="zh-CN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ea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QQ截图201903261434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14884"/>
            <a:ext cx="9144000" cy="2143116"/>
          </a:xfrm>
          <a:prstGeom prst="rect">
            <a:avLst/>
          </a:prstGeo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0"/>
            <a:ext cx="88582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itchFamily="18" charset="0"/>
              </a:rPr>
              <a:t>   </a:t>
            </a:r>
            <a:r>
              <a:rPr kumimoji="0" lang="zh-CN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itchFamily="18" charset="0"/>
              </a:rPr>
              <a:t>老祖宗</a:t>
            </a:r>
            <a:r>
              <a:rPr kumimoji="0" lang="zh-CN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itchFamily="18" charset="0"/>
              </a:rPr>
              <a:t>的三字经早就告诉我们，作为子女要学习，为了将来也要学习。作为子女，你是否认识到自己身上的责任？</a:t>
            </a:r>
            <a:endParaRPr kumimoji="0" lang="en-US" altLang="zh-CN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itchFamily="18" charset="0"/>
              </a:rPr>
              <a:t>  </a:t>
            </a:r>
            <a:endParaRPr kumimoji="0" lang="zh-CN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ea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QQ截图201903261434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14950"/>
            <a:ext cx="9144000" cy="1643050"/>
          </a:xfrm>
          <a:prstGeom prst="rect">
            <a:avLst/>
          </a:prstGeo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0"/>
            <a:ext cx="88582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itchFamily="18" charset="0"/>
              </a:rPr>
              <a:t>   </a:t>
            </a:r>
            <a:r>
              <a:rPr kumimoji="0" lang="zh-CN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itchFamily="18" charset="0"/>
              </a:rPr>
              <a:t>父母</a:t>
            </a:r>
            <a:r>
              <a:rPr kumimoji="0" lang="zh-CN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itchFamily="18" charset="0"/>
              </a:rPr>
              <a:t>为孩子创造各种条件，孩子是否也要尽自己所能为家庭做些事情？还有些人认为父母亲做这些事是理所应当的，而自己心里也是心安理得的。在家庭中，你充当一个什么角色呢？积极主动参与还是跟自己毫无关系？</a:t>
            </a:r>
            <a:endParaRPr kumimoji="0" lang="zh-CN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ea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QQ截图201903261434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57826"/>
            <a:ext cx="9144000" cy="1500174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    </a:t>
            </a:r>
            <a:r>
              <a:rPr kumimoji="0" lang="zh-CN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再来</a:t>
            </a:r>
            <a:r>
              <a:rPr kumimoji="0" lang="zh-CN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说说你的学生身份。作为一名学生，你是不是一个好学生？你是不是一个遵纪守法的学生？你是不是一个尽自己最大努力去学习的学生</a:t>
            </a:r>
            <a:r>
              <a:rPr kumimoji="0" lang="zh-CN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？</a:t>
            </a:r>
            <a:endParaRPr kumimoji="0" lang="zh-CN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QQ截图201903261434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72206"/>
            <a:ext cx="9144000" cy="785794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0"/>
            <a:ext cx="91440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  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在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四年级学生中，有的人连最基本的字都不会写，拼音都没有学会，而他的智力是不成问题的，说到底是一个字</a:t>
            </a:r>
            <a:r>
              <a:rPr kumimoji="0" lang="zh-CN" alt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——“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懒”。因为他参加外出活动时很灵活，说话也不差，就是因为“懒”而不想学习，不想做作业。但是，我今天要问这些同学：你准备一直这样下去吗？你就真的没有改变的余地了吗？</a:t>
            </a:r>
            <a:endParaRPr kumimoji="0" lang="en-US" altLang="zh-CN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QQ截图201903261434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2074"/>
            <a:ext cx="9144000" cy="1785926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</a:t>
            </a: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 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你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就这样度过你这最美好的学习阶段了吗？未来社会没有知识你靠什么去生活？你靠什么来培养你的下一代？</a:t>
            </a:r>
            <a:endParaRPr kumimoji="0" lang="en-US" altLang="zh-CN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</a:t>
            </a:r>
            <a:r>
              <a:rPr kumimoji="0" lang="en-US" alt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童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第周的故事大家都知道吧！他的基础很不好，但是就是经过他的刻苦努力，最终得到了全世界的认可。</a:t>
            </a:r>
            <a:endParaRPr kumimoji="0" lang="en-US" altLang="zh-CN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QQ截图201903261434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2074"/>
            <a:ext cx="9144000" cy="1785926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   </a:t>
            </a:r>
            <a:r>
              <a:rPr kumimoji="0" lang="zh-CN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我</a:t>
            </a:r>
            <a:r>
              <a:rPr kumimoji="0" lang="zh-CN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相信，只要我们的同学发奋努力，也一定会取得一些成绩的，你不要和身边的同学比，你只需要和你以前的自己比，你有没有进步？你有没有取得自己满意的成绩？</a:t>
            </a:r>
            <a:endParaRPr kumimoji="0" lang="zh-CN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QQ截图201903261434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00702"/>
            <a:ext cx="9144000" cy="1604954"/>
          </a:xfrm>
          <a:prstGeom prst="rect">
            <a:avLst/>
          </a:prstGeom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-71984" y="285728"/>
            <a:ext cx="926407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 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 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最后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来说说要正确认识自己必须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要</a:t>
            </a:r>
            <a:endParaRPr kumimoji="0" lang="en-US" altLang="zh-CN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认识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自己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的家庭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。说到家庭，我们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每</a:t>
            </a:r>
            <a:endParaRPr kumimoji="0" lang="en-US" altLang="zh-CN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个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同学的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差别就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大了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。我们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要根据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家庭</a:t>
            </a:r>
            <a:endParaRPr kumimoji="0" lang="en-US" altLang="zh-CN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的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实际情况来做事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。我们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这有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很多外来</a:t>
            </a:r>
            <a:endParaRPr kumimoji="0" lang="en-US" altLang="zh-CN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人员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，他们的家庭情况就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更复杂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了！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每</a:t>
            </a:r>
            <a:endParaRPr kumimoji="0" lang="en-US" altLang="zh-CN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个家庭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的住房、经济、生活条件都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不一</a:t>
            </a:r>
            <a:endParaRPr kumimoji="0" lang="en-US" altLang="zh-CN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样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，家长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对子女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的要求也不一样</a:t>
            </a:r>
            <a:r>
              <a:rPr kumimoji="0" lang="zh-C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。</a:t>
            </a:r>
            <a:endParaRPr kumimoji="0" lang="zh-CN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QQ截图201903261434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00702"/>
            <a:ext cx="9144000" cy="1604954"/>
          </a:xfrm>
          <a:prstGeom prst="rect">
            <a:avLst/>
          </a:prstGeom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928670"/>
            <a:ext cx="903324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     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一样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的是现在的你都跟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他们在</a:t>
            </a:r>
            <a:endParaRPr kumimoji="0" lang="en-US" altLang="zh-CN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一个班级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，同样的老师来教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，同样</a:t>
            </a:r>
            <a:endParaRPr kumimoji="0" lang="en-US" altLang="zh-CN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的评判标准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。每一个同学可以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在学</a:t>
            </a:r>
            <a:endParaRPr kumimoji="0" lang="en-US" altLang="zh-CN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校这个相对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公平的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环境里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学习与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成</a:t>
            </a:r>
            <a:endParaRPr kumimoji="0" lang="en-US" altLang="zh-CN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长，可以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凭着自己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的刻苦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努力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改变</a:t>
            </a:r>
            <a:endParaRPr kumimoji="0" lang="en-US" altLang="zh-CN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自己</a:t>
            </a:r>
            <a:r>
              <a:rPr kumimoji="0" lang="zh-CN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，让自己变得更加优秀。</a:t>
            </a:r>
            <a:endParaRPr kumimoji="0" lang="zh-CN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3768" y="600076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时间</a:t>
            </a:r>
            <a:r>
              <a:rPr lang="en-US" altLang="zh-CN" dirty="0" smtClean="0">
                <a:solidFill>
                  <a:srgbClr val="FF0000"/>
                </a:solidFill>
              </a:rPr>
              <a:t>5</a:t>
            </a:r>
            <a:r>
              <a:rPr lang="zh-CN" altLang="en-US" dirty="0" smtClean="0">
                <a:solidFill>
                  <a:srgbClr val="FF0000"/>
                </a:solidFill>
              </a:rPr>
              <a:t>分钟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QQ截图201903261434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14950"/>
            <a:ext cx="9144000" cy="16430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071546"/>
            <a:ext cx="87868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        太阳每一天都是新的。</a:t>
            </a:r>
            <a:endParaRPr lang="en-US" altLang="zh-CN" sz="4400" dirty="0" smtClean="0">
              <a:solidFill>
                <a:srgbClr val="FF0000"/>
              </a:solidFill>
            </a:endParaRPr>
          </a:p>
          <a:p>
            <a:r>
              <a:rPr lang="zh-CN" altLang="en-US" sz="4400" dirty="0" smtClean="0">
                <a:solidFill>
                  <a:srgbClr val="FF0000"/>
                </a:solidFill>
              </a:rPr>
              <a:t>        又是新的一天，请加倍努力！</a:t>
            </a:r>
            <a:endParaRPr lang="en-US" altLang="zh-CN" sz="4400" dirty="0" smtClean="0">
              <a:solidFill>
                <a:srgbClr val="FF0000"/>
              </a:solidFill>
            </a:endParaRPr>
          </a:p>
          <a:p>
            <a:r>
              <a:rPr lang="zh-CN" altLang="en-US" sz="4400" dirty="0" smtClean="0">
                <a:solidFill>
                  <a:srgbClr val="FF0000"/>
                </a:solidFill>
              </a:rPr>
              <a:t>        不让一日虚度，争取每天进步！</a:t>
            </a:r>
            <a:endParaRPr lang="en-US" altLang="zh-CN" sz="4400" dirty="0" smtClean="0">
              <a:solidFill>
                <a:srgbClr val="FF0000"/>
              </a:solidFill>
            </a:endParaRPr>
          </a:p>
          <a:p>
            <a:endParaRPr lang="en-US" altLang="zh-CN" sz="4400" dirty="0" smtClean="0">
              <a:solidFill>
                <a:srgbClr val="FF0000"/>
              </a:solidFill>
            </a:endParaRPr>
          </a:p>
          <a:p>
            <a:r>
              <a:rPr lang="zh-CN" altLang="en-US" sz="4400" dirty="0" smtClean="0">
                <a:solidFill>
                  <a:srgbClr val="FF0000"/>
                </a:solidFill>
              </a:rPr>
              <a:t>        让我们在明日歌中结束今天的德育讲堂。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9637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0"/>
            <a:ext cx="903922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1"/>
            <a:ext cx="8810625" cy="5738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582</Words>
  <Application>Microsoft Office PowerPoint</Application>
  <PresentationFormat>全屏显示(4:3)</PresentationFormat>
  <Paragraphs>37</Paragraphs>
  <Slides>20</Slides>
  <Notes>0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admin</cp:lastModifiedBy>
  <cp:revision>22</cp:revision>
  <dcterms:created xsi:type="dcterms:W3CDTF">2019-03-21T02:42:03Z</dcterms:created>
  <dcterms:modified xsi:type="dcterms:W3CDTF">2019-03-27T23:33:26Z</dcterms:modified>
</cp:coreProperties>
</file>