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6" r:id="rId6"/>
    <p:sldId id="262" r:id="rId7"/>
    <p:sldId id="259" r:id="rId8"/>
    <p:sldId id="267" r:id="rId9"/>
    <p:sldId id="283" r:id="rId10"/>
    <p:sldId id="260" r:id="rId11"/>
    <p:sldId id="284" r:id="rId12"/>
    <p:sldId id="261" r:id="rId13"/>
    <p:sldId id="275" r:id="rId14"/>
    <p:sldId id="263"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0E8"/>
    <a:srgbClr val="A4DFD1"/>
    <a:srgbClr val="F9AEA3"/>
    <a:srgbClr val="F5CB84"/>
    <a:srgbClr val="E33884"/>
    <a:srgbClr val="37A7D9"/>
    <a:srgbClr val="4CC7AA"/>
    <a:srgbClr val="F6CC84"/>
    <a:srgbClr val="EE9CC0"/>
    <a:srgbClr val="9CD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96" y="-84"/>
      </p:cViewPr>
      <p:guideLst>
        <p:guide orient="horz" pos="2188"/>
        <p:guide pos="387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4155F91-34D3-4597-8FBD-0A7760D44F4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46CA82-AF0A-4194-B863-548DAC8A8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55F91-34D3-4597-8FBD-0A7760D44F4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6CA82-AF0A-4194-B863-548DAC8A8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1" Type="http://schemas.openxmlformats.org/officeDocument/2006/relationships/slideLayout" Target="../slideLayouts/slideLayout7.xml"/><Relationship Id="rId10" Type="http://schemas.openxmlformats.org/officeDocument/2006/relationships/image" Target="../media/image10.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4216799" y="976000"/>
            <a:ext cx="2400300" cy="2400300"/>
          </a:xfrm>
          <a:prstGeom prst="ellipse">
            <a:avLst/>
          </a:pr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016649" y="1437735"/>
            <a:ext cx="2400300" cy="24003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2</a:t>
            </a:r>
            <a:endParaRPr lang="zh-CN" altLang="en-US" sz="16600" b="1" dirty="0">
              <a:latin typeface="微软雅黑" panose="020B0503020204020204" pitchFamily="34" charset="-122"/>
              <a:ea typeface="微软雅黑" panose="020B0503020204020204" pitchFamily="34" charset="-122"/>
            </a:endParaRPr>
          </a:p>
        </p:txBody>
      </p:sp>
      <p:sp>
        <p:nvSpPr>
          <p:cNvPr id="13" name="椭圆 12"/>
          <p:cNvSpPr/>
          <p:nvPr/>
        </p:nvSpPr>
        <p:spPr>
          <a:xfrm>
            <a:off x="4712099" y="237585"/>
            <a:ext cx="2400300" cy="24003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0</a:t>
            </a:r>
            <a:endParaRPr lang="zh-CN" altLang="en-US" sz="16600" b="1" dirty="0">
              <a:latin typeface="微软雅黑" panose="020B0503020204020204" pitchFamily="34" charset="-122"/>
              <a:ea typeface="微软雅黑" panose="020B0503020204020204" pitchFamily="34" charset="-122"/>
            </a:endParaRPr>
          </a:p>
        </p:txBody>
      </p:sp>
      <p:sp>
        <p:nvSpPr>
          <p:cNvPr id="14" name="椭圆 13"/>
          <p:cNvSpPr/>
          <p:nvPr/>
        </p:nvSpPr>
        <p:spPr>
          <a:xfrm>
            <a:off x="6356635" y="1437735"/>
            <a:ext cx="2400300" cy="24003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1</a:t>
            </a:r>
            <a:endParaRPr lang="zh-CN" altLang="en-US" sz="16600" b="1" dirty="0">
              <a:latin typeface="微软雅黑" panose="020B0503020204020204" pitchFamily="34" charset="-122"/>
              <a:ea typeface="微软雅黑" panose="020B0503020204020204" pitchFamily="34" charset="-122"/>
            </a:endParaRPr>
          </a:p>
        </p:txBody>
      </p:sp>
      <p:sp>
        <p:nvSpPr>
          <p:cNvPr id="15" name="椭圆 14"/>
          <p:cNvSpPr/>
          <p:nvPr/>
        </p:nvSpPr>
        <p:spPr>
          <a:xfrm>
            <a:off x="4712099" y="2199735"/>
            <a:ext cx="2400300" cy="2400300"/>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9</a:t>
            </a:r>
            <a:endParaRPr lang="zh-CN" altLang="en-US" sz="16600" b="1" dirty="0">
              <a:latin typeface="微软雅黑" panose="020B0503020204020204" pitchFamily="34" charset="-122"/>
              <a:ea typeface="微软雅黑" panose="020B0503020204020204" pitchFamily="34" charset="-122"/>
            </a:endParaRPr>
          </a:p>
        </p:txBody>
      </p:sp>
      <p:sp>
        <p:nvSpPr>
          <p:cNvPr id="17" name="椭圆 16"/>
          <p:cNvSpPr/>
          <p:nvPr/>
        </p:nvSpPr>
        <p:spPr>
          <a:xfrm>
            <a:off x="7556785" y="810786"/>
            <a:ext cx="330428" cy="330428"/>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226357" y="4053821"/>
            <a:ext cx="546214" cy="5462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251893" y="2364778"/>
            <a:ext cx="546214" cy="546214"/>
          </a:xfrm>
          <a:prstGeom prst="ellipse">
            <a:avLst/>
          </a:prstGeom>
          <a:solidFill>
            <a:srgbClr val="3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393893" y="1653521"/>
            <a:ext cx="394156" cy="394156"/>
          </a:xfrm>
          <a:prstGeom prst="ellipse">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165885" y="3945928"/>
            <a:ext cx="432256" cy="432256"/>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H="1">
            <a:off x="1426383" y="2513235"/>
            <a:ext cx="228245" cy="228245"/>
          </a:xfrm>
          <a:prstGeom prst="ellipse">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699537" y="2001061"/>
            <a:ext cx="93232" cy="93232"/>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128475" y="2681248"/>
            <a:ext cx="93232" cy="932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10165617" y="1539398"/>
            <a:ext cx="228245" cy="228245"/>
          </a:xfrm>
          <a:prstGeom prst="ellipse">
            <a:avLst/>
          </a:prstGeom>
          <a:solidFill>
            <a:srgbClr val="267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flipV="1">
            <a:off x="11030634" y="2094293"/>
            <a:ext cx="664294" cy="773419"/>
            <a:chOff x="280875" y="2330441"/>
            <a:chExt cx="664294" cy="773419"/>
          </a:xfrm>
          <a:solidFill>
            <a:schemeClr val="bg1">
              <a:lumMod val="50000"/>
            </a:schemeClr>
          </a:solidFill>
        </p:grpSpPr>
        <p:sp>
          <p:nvSpPr>
            <p:cNvPr id="27" name="椭圆 26"/>
            <p:cNvSpPr/>
            <p:nvPr/>
          </p:nvSpPr>
          <p:spPr>
            <a:xfrm flipH="1">
              <a:off x="851937" y="2330441"/>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280875" y="3010628"/>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Copyright Notice"/>
          <p:cNvSpPr/>
          <p:nvPr/>
        </p:nvSpPr>
        <p:spPr bwMode="auto">
          <a:xfrm>
            <a:off x="944247" y="4841319"/>
            <a:ext cx="10303510"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sz="3200" b="1" cap="small" dirty="0" smtClean="0">
                <a:solidFill>
                  <a:srgbClr val="267FAB"/>
                </a:solidFill>
                <a:latin typeface="微软雅黑" panose="020B0503020204020204" pitchFamily="34" charset="-122"/>
                <a:ea typeface="微软雅黑" panose="020B0503020204020204" pitchFamily="34" charset="-122"/>
              </a:rPr>
              <a:t>《在艺术欣赏教学中提升学生情感体验的研究》结题</a:t>
            </a:r>
            <a:r>
              <a:rPr lang="zh-CN" sz="3200" b="1" cap="small" dirty="0" smtClean="0">
                <a:solidFill>
                  <a:srgbClr val="267FAB"/>
                </a:solidFill>
                <a:latin typeface="微软雅黑" panose="020B0503020204020204" pitchFamily="34" charset="-122"/>
                <a:ea typeface="微软雅黑" panose="020B0503020204020204" pitchFamily="34" charset="-122"/>
              </a:rPr>
              <a:t>汇报</a:t>
            </a:r>
            <a:endParaRPr lang="zh-CN" sz="3200" b="1" cap="small" dirty="0" smtClean="0">
              <a:solidFill>
                <a:srgbClr val="267FAB"/>
              </a:solidFill>
              <a:latin typeface="微软雅黑" panose="020B0503020204020204" pitchFamily="34" charset="-122"/>
              <a:ea typeface="微软雅黑" panose="020B0503020204020204" pitchFamily="34" charset="-122"/>
            </a:endParaRPr>
          </a:p>
        </p:txBody>
      </p:sp>
      <p:sp>
        <p:nvSpPr>
          <p:cNvPr id="35" name="文本框 12"/>
          <p:cNvSpPr txBox="1"/>
          <p:nvPr/>
        </p:nvSpPr>
        <p:spPr>
          <a:xfrm>
            <a:off x="1798139" y="5500604"/>
            <a:ext cx="859572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ransition spd="med">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28600" y="114300"/>
            <a:ext cx="1333500" cy="133350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rPr>
              <a:t>3-1</a:t>
            </a:r>
            <a:endParaRPr lang="zh-CN" altLang="en-US" sz="4400" b="1" dirty="0">
              <a:solidFill>
                <a:schemeClr val="bg1"/>
              </a:solidFill>
            </a:endParaRPr>
          </a:p>
        </p:txBody>
      </p:sp>
      <p:sp>
        <p:nvSpPr>
          <p:cNvPr id="10" name="Copyright Notice"/>
          <p:cNvSpPr/>
          <p:nvPr/>
        </p:nvSpPr>
        <p:spPr bwMode="auto">
          <a:xfrm>
            <a:off x="1809750" y="369979"/>
            <a:ext cx="5257800" cy="3721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sz="2000" b="1" cap="small" dirty="0" smtClean="0">
                <a:solidFill>
                  <a:srgbClr val="267FAB"/>
                </a:solidFill>
                <a:latin typeface="微软雅黑" panose="020B0503020204020204" pitchFamily="34" charset="-122"/>
                <a:ea typeface="微软雅黑" panose="020B0503020204020204" pitchFamily="34" charset="-122"/>
              </a:rPr>
              <a:t>《在艺术欣赏教学中提升学生情感体验的研究》</a:t>
            </a:r>
            <a:endParaRPr sz="2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1" name="文本框 12"/>
          <p:cNvSpPr txBox="1"/>
          <p:nvPr/>
        </p:nvSpPr>
        <p:spPr>
          <a:xfrm>
            <a:off x="1809750" y="743188"/>
            <a:ext cx="80772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nvGrpSpPr>
          <p:cNvPr id="17" name="组合 16"/>
          <p:cNvGrpSpPr/>
          <p:nvPr/>
        </p:nvGrpSpPr>
        <p:grpSpPr>
          <a:xfrm>
            <a:off x="2712085" y="1108075"/>
            <a:ext cx="6185535" cy="2011680"/>
            <a:chOff x="4271" y="1745"/>
            <a:chExt cx="9741" cy="3168"/>
          </a:xfrm>
        </p:grpSpPr>
        <p:grpSp>
          <p:nvGrpSpPr>
            <p:cNvPr id="3" name="组合 2"/>
            <p:cNvGrpSpPr/>
            <p:nvPr/>
          </p:nvGrpSpPr>
          <p:grpSpPr>
            <a:xfrm>
              <a:off x="4271" y="1745"/>
              <a:ext cx="2441" cy="3169"/>
              <a:chOff x="1442" y="3336"/>
              <a:chExt cx="3391" cy="4403"/>
            </a:xfrm>
          </p:grpSpPr>
          <p:sp>
            <p:nvSpPr>
              <p:cNvPr id="32" name="任意多边形 31"/>
              <p:cNvSpPr/>
              <p:nvPr/>
            </p:nvSpPr>
            <p:spPr>
              <a:xfrm>
                <a:off x="1442" y="3336"/>
                <a:ext cx="3390" cy="4403"/>
              </a:xfrm>
              <a:custGeom>
                <a:avLst/>
                <a:gdLst>
                  <a:gd name="connsiteX0" fmla="*/ 1076325 w 2152650"/>
                  <a:gd name="connsiteY0" fmla="*/ 0 h 2795588"/>
                  <a:gd name="connsiteX1" fmla="*/ 2152650 w 2152650"/>
                  <a:gd name="connsiteY1" fmla="*/ 1076325 h 2795588"/>
                  <a:gd name="connsiteX2" fmla="*/ 1396391 w 2152650"/>
                  <a:gd name="connsiteY2" fmla="*/ 2104261 h 2795588"/>
                  <a:gd name="connsiteX3" fmla="*/ 1326356 w 2152650"/>
                  <a:gd name="connsiteY3" fmla="*/ 2122269 h 2795588"/>
                  <a:gd name="connsiteX4" fmla="*/ 1326356 w 2152650"/>
                  <a:gd name="connsiteY4" fmla="*/ 2254000 h 2795588"/>
                  <a:gd name="connsiteX5" fmla="*/ 1576387 w 2152650"/>
                  <a:gd name="connsiteY5" fmla="*/ 2254000 h 2795588"/>
                  <a:gd name="connsiteX6" fmla="*/ 1076325 w 2152650"/>
                  <a:gd name="connsiteY6" fmla="*/ 2795588 h 2795588"/>
                  <a:gd name="connsiteX7" fmla="*/ 576262 w 2152650"/>
                  <a:gd name="connsiteY7" fmla="*/ 2254000 h 2795588"/>
                  <a:gd name="connsiteX8" fmla="*/ 826293 w 2152650"/>
                  <a:gd name="connsiteY8" fmla="*/ 2254000 h 2795588"/>
                  <a:gd name="connsiteX9" fmla="*/ 826293 w 2152650"/>
                  <a:gd name="connsiteY9" fmla="*/ 2122268 h 2795588"/>
                  <a:gd name="connsiteX10" fmla="*/ 756259 w 2152650"/>
                  <a:gd name="connsiteY10" fmla="*/ 2104261 h 2795588"/>
                  <a:gd name="connsiteX11" fmla="*/ 0 w 2152650"/>
                  <a:gd name="connsiteY11" fmla="*/ 1076325 h 2795588"/>
                  <a:gd name="connsiteX12" fmla="*/ 1076325 w 2152650"/>
                  <a:gd name="connsiteY12" fmla="*/ 0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650" h="2795588">
                    <a:moveTo>
                      <a:pt x="1076325" y="0"/>
                    </a:moveTo>
                    <a:cubicBezTo>
                      <a:pt x="1670763" y="0"/>
                      <a:pt x="2152650" y="481887"/>
                      <a:pt x="2152650" y="1076325"/>
                    </a:cubicBezTo>
                    <a:cubicBezTo>
                      <a:pt x="2152650" y="1559306"/>
                      <a:pt x="1834529" y="1967986"/>
                      <a:pt x="1396391" y="2104261"/>
                    </a:cubicBezTo>
                    <a:lnTo>
                      <a:pt x="1326356" y="2122269"/>
                    </a:lnTo>
                    <a:lnTo>
                      <a:pt x="1326356" y="2254000"/>
                    </a:lnTo>
                    <a:lnTo>
                      <a:pt x="1576387" y="2254000"/>
                    </a:lnTo>
                    <a:lnTo>
                      <a:pt x="1076325" y="2795588"/>
                    </a:lnTo>
                    <a:lnTo>
                      <a:pt x="576262" y="2254000"/>
                    </a:lnTo>
                    <a:lnTo>
                      <a:pt x="826293" y="2254000"/>
                    </a:lnTo>
                    <a:lnTo>
                      <a:pt x="826293" y="2122268"/>
                    </a:lnTo>
                    <a:lnTo>
                      <a:pt x="756259" y="2104261"/>
                    </a:lnTo>
                    <a:cubicBezTo>
                      <a:pt x="318121" y="1967986"/>
                      <a:pt x="0" y="1559306"/>
                      <a:pt x="0" y="1076325"/>
                    </a:cubicBezTo>
                    <a:cubicBezTo>
                      <a:pt x="0" y="481887"/>
                      <a:pt x="481887" y="0"/>
                      <a:pt x="1076325" y="0"/>
                    </a:cubicBezTo>
                    <a:close/>
                  </a:path>
                </a:pathLst>
              </a:cu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文本框 3"/>
              <p:cNvSpPr txBox="1">
                <a:spLocks noChangeArrowheads="1"/>
              </p:cNvSpPr>
              <p:nvPr/>
            </p:nvSpPr>
            <p:spPr bwMode="auto">
              <a:xfrm>
                <a:off x="1443" y="4425"/>
                <a:ext cx="3390"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chemeClr val="bg1">
                        <a:lumMod val="50000"/>
                      </a:schemeClr>
                    </a:solidFill>
                    <a:latin typeface="微软雅黑" panose="020B0503020204020204" pitchFamily="34" charset="-122"/>
                    <a:ea typeface="微软雅黑" panose="020B0503020204020204" pitchFamily="34" charset="-122"/>
                  </a:rPr>
                  <a:t>音  乐</a:t>
                </a:r>
                <a:endParaRPr lang="zh-CN" altLang="en-US" sz="3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620" y="1745"/>
              <a:ext cx="2393" cy="3161"/>
              <a:chOff x="9867" y="3336"/>
              <a:chExt cx="3393" cy="4403"/>
            </a:xfrm>
          </p:grpSpPr>
          <p:sp>
            <p:nvSpPr>
              <p:cNvPr id="34" name="任意多边形 33"/>
              <p:cNvSpPr/>
              <p:nvPr/>
            </p:nvSpPr>
            <p:spPr>
              <a:xfrm>
                <a:off x="9867" y="3336"/>
                <a:ext cx="3393" cy="4403"/>
              </a:xfrm>
              <a:custGeom>
                <a:avLst/>
                <a:gdLst>
                  <a:gd name="connsiteX0" fmla="*/ 1077119 w 2154238"/>
                  <a:gd name="connsiteY0" fmla="*/ 0 h 2795588"/>
                  <a:gd name="connsiteX1" fmla="*/ 2154238 w 2154238"/>
                  <a:gd name="connsiteY1" fmla="*/ 1076325 h 2795588"/>
                  <a:gd name="connsiteX2" fmla="*/ 1397421 w 2154238"/>
                  <a:gd name="connsiteY2" fmla="*/ 2104261 h 2795588"/>
                  <a:gd name="connsiteX3" fmla="*/ 1327547 w 2154238"/>
                  <a:gd name="connsiteY3" fmla="*/ 2122214 h 2795588"/>
                  <a:gd name="connsiteX4" fmla="*/ 1327547 w 2154238"/>
                  <a:gd name="connsiteY4" fmla="*/ 2253140 h 2795588"/>
                  <a:gd name="connsiteX5" fmla="*/ 1577975 w 2154238"/>
                  <a:gd name="connsiteY5" fmla="*/ 2253140 h 2795588"/>
                  <a:gd name="connsiteX6" fmla="*/ 1077119 w 2154238"/>
                  <a:gd name="connsiteY6" fmla="*/ 2795588 h 2795588"/>
                  <a:gd name="connsiteX7" fmla="*/ 576262 w 2154238"/>
                  <a:gd name="connsiteY7" fmla="*/ 2253140 h 2795588"/>
                  <a:gd name="connsiteX8" fmla="*/ 826690 w 2154238"/>
                  <a:gd name="connsiteY8" fmla="*/ 2253140 h 2795588"/>
                  <a:gd name="connsiteX9" fmla="*/ 826690 w 2154238"/>
                  <a:gd name="connsiteY9" fmla="*/ 2122214 h 2795588"/>
                  <a:gd name="connsiteX10" fmla="*/ 756817 w 2154238"/>
                  <a:gd name="connsiteY10" fmla="*/ 2104261 h 2795588"/>
                  <a:gd name="connsiteX11" fmla="*/ 0 w 2154238"/>
                  <a:gd name="connsiteY11" fmla="*/ 1076325 h 2795588"/>
                  <a:gd name="connsiteX12" fmla="*/ 1077119 w 2154238"/>
                  <a:gd name="connsiteY12" fmla="*/ 0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238" h="2795588">
                    <a:moveTo>
                      <a:pt x="1077119" y="0"/>
                    </a:moveTo>
                    <a:cubicBezTo>
                      <a:pt x="1671995" y="0"/>
                      <a:pt x="2154238" y="481887"/>
                      <a:pt x="2154238" y="1076325"/>
                    </a:cubicBezTo>
                    <a:cubicBezTo>
                      <a:pt x="2154238" y="1559306"/>
                      <a:pt x="1835883" y="1967986"/>
                      <a:pt x="1397421" y="2104261"/>
                    </a:cubicBezTo>
                    <a:lnTo>
                      <a:pt x="1327547" y="2122214"/>
                    </a:lnTo>
                    <a:lnTo>
                      <a:pt x="1327547" y="2253140"/>
                    </a:lnTo>
                    <a:lnTo>
                      <a:pt x="1577975" y="2253140"/>
                    </a:lnTo>
                    <a:lnTo>
                      <a:pt x="1077119" y="2795588"/>
                    </a:lnTo>
                    <a:lnTo>
                      <a:pt x="576262" y="2253140"/>
                    </a:lnTo>
                    <a:lnTo>
                      <a:pt x="826690" y="2253140"/>
                    </a:lnTo>
                    <a:lnTo>
                      <a:pt x="826690" y="2122214"/>
                    </a:lnTo>
                    <a:lnTo>
                      <a:pt x="756817" y="2104261"/>
                    </a:lnTo>
                    <a:cubicBezTo>
                      <a:pt x="318356" y="1967986"/>
                      <a:pt x="0" y="1559306"/>
                      <a:pt x="0" y="1076325"/>
                    </a:cubicBezTo>
                    <a:cubicBezTo>
                      <a:pt x="0" y="481887"/>
                      <a:pt x="482243" y="0"/>
                      <a:pt x="1077119" y="0"/>
                    </a:cubicBezTo>
                    <a:close/>
                  </a:path>
                </a:pathLst>
              </a:cu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3"/>
              <p:cNvSpPr txBox="1">
                <a:spLocks noChangeArrowheads="1"/>
              </p:cNvSpPr>
              <p:nvPr/>
            </p:nvSpPr>
            <p:spPr bwMode="auto">
              <a:xfrm>
                <a:off x="9867" y="4425"/>
                <a:ext cx="3390"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chemeClr val="bg1">
                        <a:lumMod val="50000"/>
                      </a:schemeClr>
                    </a:solidFill>
                    <a:latin typeface="微软雅黑" panose="020B0503020204020204" pitchFamily="34" charset="-122"/>
                    <a:ea typeface="微软雅黑" panose="020B0503020204020204" pitchFamily="34" charset="-122"/>
                  </a:rPr>
                  <a:t>美  术  </a:t>
                </a:r>
                <a:endParaRPr lang="zh-CN" altLang="en-US" sz="3600">
                  <a:solidFill>
                    <a:schemeClr val="bg1">
                      <a:lumMod val="50000"/>
                    </a:schemeClr>
                  </a:solidFill>
                  <a:latin typeface="微软雅黑" panose="020B0503020204020204" pitchFamily="34" charset="-122"/>
                  <a:ea typeface="微软雅黑" panose="020B0503020204020204" pitchFamily="34" charset="-122"/>
                </a:endParaRPr>
              </a:p>
            </p:txBody>
          </p:sp>
        </p:grpSp>
      </p:grpSp>
      <p:pic>
        <p:nvPicPr>
          <p:cNvPr id="15" name="图片 14" descr="588623066806bd581db7d415b27c621"/>
          <p:cNvPicPr>
            <a:picLocks noChangeAspect="1"/>
          </p:cNvPicPr>
          <p:nvPr/>
        </p:nvPicPr>
        <p:blipFill>
          <a:blip r:embed="rId1"/>
          <a:stretch>
            <a:fillRect/>
          </a:stretch>
        </p:blipFill>
        <p:spPr>
          <a:xfrm>
            <a:off x="228600" y="3435985"/>
            <a:ext cx="3902710" cy="2769235"/>
          </a:xfrm>
          <a:prstGeom prst="rect">
            <a:avLst/>
          </a:prstGeom>
        </p:spPr>
      </p:pic>
      <p:pic>
        <p:nvPicPr>
          <p:cNvPr id="12" name="图片 11" descr="d3b9cca1f895478ef947ac33c8ed6c3"/>
          <p:cNvPicPr>
            <a:picLocks noChangeAspect="1"/>
          </p:cNvPicPr>
          <p:nvPr/>
        </p:nvPicPr>
        <p:blipFill>
          <a:blip r:embed="rId2"/>
          <a:stretch>
            <a:fillRect/>
          </a:stretch>
        </p:blipFill>
        <p:spPr>
          <a:xfrm>
            <a:off x="1258570" y="3444240"/>
            <a:ext cx="3824605" cy="2772410"/>
          </a:xfrm>
          <a:prstGeom prst="rect">
            <a:avLst/>
          </a:prstGeom>
        </p:spPr>
      </p:pic>
      <p:pic>
        <p:nvPicPr>
          <p:cNvPr id="18" name="图片 17" descr="aee04037a3f71e3a452d7cdb0c7c4e2"/>
          <p:cNvPicPr>
            <a:picLocks noChangeAspect="1"/>
          </p:cNvPicPr>
          <p:nvPr/>
        </p:nvPicPr>
        <p:blipFill>
          <a:blip r:embed="rId3"/>
          <a:stretch>
            <a:fillRect/>
          </a:stretch>
        </p:blipFill>
        <p:spPr>
          <a:xfrm>
            <a:off x="2270760" y="3432810"/>
            <a:ext cx="3870960" cy="2718435"/>
          </a:xfrm>
          <a:prstGeom prst="rect">
            <a:avLst/>
          </a:prstGeom>
        </p:spPr>
      </p:pic>
      <p:pic>
        <p:nvPicPr>
          <p:cNvPr id="19" name="图片 18" descr="b77141d8ea95be9b599b4adf07d77cd"/>
          <p:cNvPicPr>
            <a:picLocks noChangeAspect="1"/>
          </p:cNvPicPr>
          <p:nvPr/>
        </p:nvPicPr>
        <p:blipFill>
          <a:blip r:embed="rId4"/>
          <a:stretch>
            <a:fillRect/>
          </a:stretch>
        </p:blipFill>
        <p:spPr>
          <a:xfrm>
            <a:off x="3188335" y="3435985"/>
            <a:ext cx="3879215" cy="2748915"/>
          </a:xfrm>
          <a:prstGeom prst="rect">
            <a:avLst/>
          </a:prstGeom>
        </p:spPr>
      </p:pic>
      <p:pic>
        <p:nvPicPr>
          <p:cNvPr id="6" name="图片 5" descr="b7f36b491853084942eff7e7d542bfa"/>
          <p:cNvPicPr>
            <a:picLocks noChangeAspect="1"/>
          </p:cNvPicPr>
          <p:nvPr/>
        </p:nvPicPr>
        <p:blipFill>
          <a:blip r:embed="rId5"/>
          <a:stretch>
            <a:fillRect/>
          </a:stretch>
        </p:blipFill>
        <p:spPr>
          <a:xfrm>
            <a:off x="4131310" y="3435985"/>
            <a:ext cx="3900805" cy="2769870"/>
          </a:xfrm>
          <a:prstGeom prst="rect">
            <a:avLst/>
          </a:prstGeom>
        </p:spPr>
      </p:pic>
      <p:pic>
        <p:nvPicPr>
          <p:cNvPr id="9" name="图片 8" descr="7c52ed9a8ba54ee5b6218b754191e11"/>
          <p:cNvPicPr>
            <a:picLocks noChangeAspect="1"/>
          </p:cNvPicPr>
          <p:nvPr/>
        </p:nvPicPr>
        <p:blipFill>
          <a:blip r:embed="rId6"/>
          <a:stretch>
            <a:fillRect/>
          </a:stretch>
        </p:blipFill>
        <p:spPr>
          <a:xfrm>
            <a:off x="4837430" y="3443605"/>
            <a:ext cx="3928110" cy="2773045"/>
          </a:xfrm>
          <a:prstGeom prst="rect">
            <a:avLst/>
          </a:prstGeom>
        </p:spPr>
      </p:pic>
      <p:pic>
        <p:nvPicPr>
          <p:cNvPr id="5" name="图片 4" descr="2136f91bb902514b058dc44fc3f2778"/>
          <p:cNvPicPr>
            <a:picLocks noChangeAspect="1"/>
          </p:cNvPicPr>
          <p:nvPr/>
        </p:nvPicPr>
        <p:blipFill>
          <a:blip r:embed="rId7"/>
          <a:stretch>
            <a:fillRect/>
          </a:stretch>
        </p:blipFill>
        <p:spPr>
          <a:xfrm>
            <a:off x="5753735" y="3443605"/>
            <a:ext cx="3997960" cy="2874645"/>
          </a:xfrm>
          <a:prstGeom prst="rect">
            <a:avLst/>
          </a:prstGeom>
        </p:spPr>
      </p:pic>
      <p:pic>
        <p:nvPicPr>
          <p:cNvPr id="16" name="图片 15" descr="5e5ac51a1955e500ceb549e11333faa"/>
          <p:cNvPicPr>
            <a:picLocks noChangeAspect="1"/>
          </p:cNvPicPr>
          <p:nvPr/>
        </p:nvPicPr>
        <p:blipFill>
          <a:blip r:embed="rId8"/>
          <a:stretch>
            <a:fillRect/>
          </a:stretch>
        </p:blipFill>
        <p:spPr>
          <a:xfrm>
            <a:off x="6472555" y="3432810"/>
            <a:ext cx="3997960" cy="2868295"/>
          </a:xfrm>
          <a:prstGeom prst="rect">
            <a:avLst/>
          </a:prstGeom>
        </p:spPr>
      </p:pic>
      <p:pic>
        <p:nvPicPr>
          <p:cNvPr id="7" name="图片 6" descr="10cd776cae8ec4dfbc1dc23e356bd75"/>
          <p:cNvPicPr>
            <a:picLocks noChangeAspect="1"/>
          </p:cNvPicPr>
          <p:nvPr/>
        </p:nvPicPr>
        <p:blipFill>
          <a:blip r:embed="rId9"/>
          <a:stretch>
            <a:fillRect/>
          </a:stretch>
        </p:blipFill>
        <p:spPr>
          <a:xfrm>
            <a:off x="7378700" y="3439795"/>
            <a:ext cx="4075430" cy="2878455"/>
          </a:xfrm>
          <a:prstGeom prst="rect">
            <a:avLst/>
          </a:prstGeom>
        </p:spPr>
      </p:pic>
      <p:pic>
        <p:nvPicPr>
          <p:cNvPr id="13" name="图片 12" descr="19047296106b1d20d6c184d497b7032"/>
          <p:cNvPicPr>
            <a:picLocks noChangeAspect="1"/>
          </p:cNvPicPr>
          <p:nvPr/>
        </p:nvPicPr>
        <p:blipFill>
          <a:blip r:embed="rId10"/>
          <a:stretch>
            <a:fillRect/>
          </a:stretch>
        </p:blipFill>
        <p:spPr>
          <a:xfrm>
            <a:off x="8077200" y="3439795"/>
            <a:ext cx="4051300" cy="2871470"/>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9050" y="0"/>
            <a:ext cx="2362200" cy="2362200"/>
          </a:xfrm>
          <a:prstGeom prst="ellipse">
            <a:avLst/>
          </a:pr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432685" y="1291649"/>
            <a:ext cx="1266288" cy="1266288"/>
          </a:xfrm>
          <a:prstGeom prst="ellipse">
            <a:avLst/>
          </a:prstGeom>
          <a:solidFill>
            <a:srgbClr val="F69E0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42950" y="1805940"/>
            <a:ext cx="1562100" cy="15621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V="1">
            <a:off x="6358561" y="-1194376"/>
            <a:ext cx="4972050" cy="4972050"/>
          </a:xfrm>
          <a:prstGeom prst="ellipse">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V="1">
            <a:off x="2745313" y="621446"/>
            <a:ext cx="491074" cy="491074"/>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6072181" y="551881"/>
            <a:ext cx="3195060" cy="2180934"/>
          </a:xfrm>
          <a:custGeom>
            <a:avLst/>
            <a:gdLst/>
            <a:ahLst/>
            <a:cxnLst/>
            <a:rect l="l" t="t" r="r" b="b"/>
            <a:pathLst>
              <a:path w="3195060" h="2180934">
                <a:moveTo>
                  <a:pt x="1076284" y="1561314"/>
                </a:moveTo>
                <a:cubicBezTo>
                  <a:pt x="1020218" y="1562738"/>
                  <a:pt x="973489" y="1582310"/>
                  <a:pt x="936097" y="1620028"/>
                </a:cubicBezTo>
                <a:cubicBezTo>
                  <a:pt x="898705" y="1657746"/>
                  <a:pt x="879289" y="1705064"/>
                  <a:pt x="877849" y="1761980"/>
                </a:cubicBezTo>
                <a:cubicBezTo>
                  <a:pt x="879289" y="1818405"/>
                  <a:pt x="898705" y="1865583"/>
                  <a:pt x="936097" y="1903511"/>
                </a:cubicBezTo>
                <a:cubicBezTo>
                  <a:pt x="973489" y="1941440"/>
                  <a:pt x="1020218" y="1961151"/>
                  <a:pt x="1076284" y="1962646"/>
                </a:cubicBezTo>
                <a:cubicBezTo>
                  <a:pt x="1132884" y="1961151"/>
                  <a:pt x="1179938" y="1941440"/>
                  <a:pt x="1217447" y="1903511"/>
                </a:cubicBezTo>
                <a:cubicBezTo>
                  <a:pt x="1254956" y="1865582"/>
                  <a:pt x="1274419" y="1818405"/>
                  <a:pt x="1275836" y="1761980"/>
                </a:cubicBezTo>
                <a:cubicBezTo>
                  <a:pt x="1274419" y="1705064"/>
                  <a:pt x="1254956" y="1657746"/>
                  <a:pt x="1217447" y="1620028"/>
                </a:cubicBezTo>
                <a:cubicBezTo>
                  <a:pt x="1179938" y="1582310"/>
                  <a:pt x="1132884" y="1562738"/>
                  <a:pt x="1076284" y="1561314"/>
                </a:cubicBezTo>
                <a:close/>
                <a:moveTo>
                  <a:pt x="2676853" y="1528240"/>
                </a:moveTo>
                <a:lnTo>
                  <a:pt x="2676853" y="1768120"/>
                </a:lnTo>
                <a:lnTo>
                  <a:pt x="2812885" y="1768120"/>
                </a:lnTo>
                <a:cubicBezTo>
                  <a:pt x="2847172" y="1767329"/>
                  <a:pt x="2875605" y="1755800"/>
                  <a:pt x="2898185" y="1733533"/>
                </a:cubicBezTo>
                <a:cubicBezTo>
                  <a:pt x="2920764" y="1711265"/>
                  <a:pt x="2932471" y="1683000"/>
                  <a:pt x="2933308" y="1648738"/>
                </a:cubicBezTo>
                <a:cubicBezTo>
                  <a:pt x="2932471" y="1614430"/>
                  <a:pt x="2920764" y="1585979"/>
                  <a:pt x="2898185" y="1563386"/>
                </a:cubicBezTo>
                <a:cubicBezTo>
                  <a:pt x="2875605" y="1540792"/>
                  <a:pt x="2847172" y="1529077"/>
                  <a:pt x="2812885" y="1528240"/>
                </a:cubicBezTo>
                <a:close/>
                <a:moveTo>
                  <a:pt x="2457450" y="1343025"/>
                </a:moveTo>
                <a:lnTo>
                  <a:pt x="2809541" y="1343025"/>
                </a:lnTo>
                <a:cubicBezTo>
                  <a:pt x="2866675" y="1343687"/>
                  <a:pt x="2918350" y="1357737"/>
                  <a:pt x="2964566" y="1385176"/>
                </a:cubicBezTo>
                <a:cubicBezTo>
                  <a:pt x="3010782" y="1412616"/>
                  <a:pt x="3047585" y="1449477"/>
                  <a:pt x="3074976" y="1495759"/>
                </a:cubicBezTo>
                <a:cubicBezTo>
                  <a:pt x="3102367" y="1542042"/>
                  <a:pt x="3116391" y="1593779"/>
                  <a:pt x="3117050" y="1650969"/>
                </a:cubicBezTo>
                <a:cubicBezTo>
                  <a:pt x="3116679" y="1695923"/>
                  <a:pt x="3107678" y="1737670"/>
                  <a:pt x="3090046" y="1776209"/>
                </a:cubicBezTo>
                <a:cubicBezTo>
                  <a:pt x="3072415" y="1814747"/>
                  <a:pt x="3048380" y="1848126"/>
                  <a:pt x="3017942" y="1876344"/>
                </a:cubicBezTo>
                <a:lnTo>
                  <a:pt x="3195060" y="2179820"/>
                </a:lnTo>
                <a:lnTo>
                  <a:pt x="2942219" y="2179820"/>
                </a:lnTo>
                <a:lnTo>
                  <a:pt x="2812885" y="1957792"/>
                </a:lnTo>
                <a:lnTo>
                  <a:pt x="2676853" y="1957792"/>
                </a:lnTo>
                <a:lnTo>
                  <a:pt x="2676853" y="2179820"/>
                </a:lnTo>
                <a:lnTo>
                  <a:pt x="2457450" y="2179820"/>
                </a:lnTo>
                <a:close/>
                <a:moveTo>
                  <a:pt x="1627661" y="1343025"/>
                </a:moveTo>
                <a:lnTo>
                  <a:pt x="1848178" y="1343025"/>
                </a:lnTo>
                <a:lnTo>
                  <a:pt x="1848178" y="1846218"/>
                </a:lnTo>
                <a:cubicBezTo>
                  <a:pt x="1848967" y="1877133"/>
                  <a:pt x="1859654" y="1902888"/>
                  <a:pt x="1880238" y="1923482"/>
                </a:cubicBezTo>
                <a:cubicBezTo>
                  <a:pt x="1900821" y="1944077"/>
                  <a:pt x="1926562" y="1954769"/>
                  <a:pt x="1957461" y="1955559"/>
                </a:cubicBezTo>
                <a:cubicBezTo>
                  <a:pt x="1988360" y="1954769"/>
                  <a:pt x="2014101" y="1944077"/>
                  <a:pt x="2034684" y="1923482"/>
                </a:cubicBezTo>
                <a:cubicBezTo>
                  <a:pt x="2055268" y="1902888"/>
                  <a:pt x="2065954" y="1877133"/>
                  <a:pt x="2066744" y="1846218"/>
                </a:cubicBezTo>
                <a:lnTo>
                  <a:pt x="2066744" y="1343025"/>
                </a:lnTo>
                <a:lnTo>
                  <a:pt x="2287261" y="1343025"/>
                </a:lnTo>
                <a:lnTo>
                  <a:pt x="2287261" y="1849565"/>
                </a:lnTo>
                <a:cubicBezTo>
                  <a:pt x="2286554" y="1911598"/>
                  <a:pt x="2271510" y="1967412"/>
                  <a:pt x="2242129" y="2017007"/>
                </a:cubicBezTo>
                <a:cubicBezTo>
                  <a:pt x="2212749" y="2066601"/>
                  <a:pt x="2173275" y="2105969"/>
                  <a:pt x="2123709" y="2135108"/>
                </a:cubicBezTo>
                <a:cubicBezTo>
                  <a:pt x="2074143" y="2164248"/>
                  <a:pt x="2018726" y="2179152"/>
                  <a:pt x="1957461" y="2179820"/>
                </a:cubicBezTo>
                <a:cubicBezTo>
                  <a:pt x="1895495" y="2179152"/>
                  <a:pt x="1839749" y="2164248"/>
                  <a:pt x="1790223" y="2135108"/>
                </a:cubicBezTo>
                <a:cubicBezTo>
                  <a:pt x="1740698" y="2105969"/>
                  <a:pt x="1701389" y="2066601"/>
                  <a:pt x="1672297" y="2017007"/>
                </a:cubicBezTo>
                <a:cubicBezTo>
                  <a:pt x="1643206" y="1967412"/>
                  <a:pt x="1628327" y="1911598"/>
                  <a:pt x="1627661" y="1849565"/>
                </a:cubicBezTo>
                <a:close/>
                <a:moveTo>
                  <a:pt x="1076284" y="1343025"/>
                </a:moveTo>
                <a:cubicBezTo>
                  <a:pt x="1154081" y="1343918"/>
                  <a:pt x="1224374" y="1363046"/>
                  <a:pt x="1287162" y="1400410"/>
                </a:cubicBezTo>
                <a:cubicBezTo>
                  <a:pt x="1349950" y="1437774"/>
                  <a:pt x="1399919" y="1488019"/>
                  <a:pt x="1437069" y="1551145"/>
                </a:cubicBezTo>
                <a:cubicBezTo>
                  <a:pt x="1474220" y="1614270"/>
                  <a:pt x="1493238" y="1684923"/>
                  <a:pt x="1494123" y="1763101"/>
                </a:cubicBezTo>
                <a:cubicBezTo>
                  <a:pt x="1493238" y="1841247"/>
                  <a:pt x="1474219" y="1911703"/>
                  <a:pt x="1437069" y="1974469"/>
                </a:cubicBezTo>
                <a:cubicBezTo>
                  <a:pt x="1399919" y="2037235"/>
                  <a:pt x="1349950" y="2087121"/>
                  <a:pt x="1287162" y="2124127"/>
                </a:cubicBezTo>
                <a:cubicBezTo>
                  <a:pt x="1224374" y="2161133"/>
                  <a:pt x="1154081" y="2180069"/>
                  <a:pt x="1076284" y="2180934"/>
                </a:cubicBezTo>
                <a:cubicBezTo>
                  <a:pt x="998501" y="2180069"/>
                  <a:pt x="928305" y="2161133"/>
                  <a:pt x="865696" y="2124127"/>
                </a:cubicBezTo>
                <a:cubicBezTo>
                  <a:pt x="803087" y="2087121"/>
                  <a:pt x="753296" y="2037235"/>
                  <a:pt x="716324" y="1974469"/>
                </a:cubicBezTo>
                <a:cubicBezTo>
                  <a:pt x="679352" y="1911703"/>
                  <a:pt x="660430" y="1841247"/>
                  <a:pt x="659558" y="1763101"/>
                </a:cubicBezTo>
                <a:cubicBezTo>
                  <a:pt x="660430" y="1684923"/>
                  <a:pt x="679352" y="1614270"/>
                  <a:pt x="716324" y="1551145"/>
                </a:cubicBezTo>
                <a:cubicBezTo>
                  <a:pt x="753296" y="1488019"/>
                  <a:pt x="803087" y="1437774"/>
                  <a:pt x="865696" y="1400410"/>
                </a:cubicBezTo>
                <a:cubicBezTo>
                  <a:pt x="928305" y="1363046"/>
                  <a:pt x="998501" y="1343918"/>
                  <a:pt x="1076284" y="1343025"/>
                </a:cubicBezTo>
                <a:close/>
                <a:moveTo>
                  <a:pt x="0" y="1343025"/>
                </a:moveTo>
                <a:lnTo>
                  <a:pt x="523641" y="1343025"/>
                </a:lnTo>
                <a:lnTo>
                  <a:pt x="523641" y="1523423"/>
                </a:lnTo>
                <a:lnTo>
                  <a:pt x="219403" y="1523423"/>
                </a:lnTo>
                <a:lnTo>
                  <a:pt x="219403" y="1660637"/>
                </a:lnTo>
                <a:lnTo>
                  <a:pt x="487979" y="1660637"/>
                </a:lnTo>
                <a:lnTo>
                  <a:pt x="487979" y="1846606"/>
                </a:lnTo>
                <a:lnTo>
                  <a:pt x="219403" y="1846606"/>
                </a:lnTo>
                <a:lnTo>
                  <a:pt x="219403" y="2179820"/>
                </a:lnTo>
                <a:lnTo>
                  <a:pt x="0" y="2179820"/>
                </a:lnTo>
                <a:close/>
                <a:moveTo>
                  <a:pt x="1118947" y="358627"/>
                </a:moveTo>
                <a:lnTo>
                  <a:pt x="1033136" y="542967"/>
                </a:lnTo>
                <a:lnTo>
                  <a:pt x="1203643" y="542967"/>
                </a:lnTo>
                <a:close/>
                <a:moveTo>
                  <a:pt x="1895803" y="185216"/>
                </a:moveTo>
                <a:lnTo>
                  <a:pt x="1895803" y="425095"/>
                </a:lnTo>
                <a:lnTo>
                  <a:pt x="2031836" y="425095"/>
                </a:lnTo>
                <a:cubicBezTo>
                  <a:pt x="2066123" y="424304"/>
                  <a:pt x="2094556" y="412775"/>
                  <a:pt x="2117135" y="390508"/>
                </a:cubicBezTo>
                <a:cubicBezTo>
                  <a:pt x="2139714" y="368240"/>
                  <a:pt x="2151422" y="339975"/>
                  <a:pt x="2152258" y="305713"/>
                </a:cubicBezTo>
                <a:cubicBezTo>
                  <a:pt x="2151422" y="271405"/>
                  <a:pt x="2139714" y="242954"/>
                  <a:pt x="2117135" y="220361"/>
                </a:cubicBezTo>
                <a:cubicBezTo>
                  <a:pt x="2094556" y="197767"/>
                  <a:pt x="2066123" y="186052"/>
                  <a:pt x="2031836" y="185216"/>
                </a:cubicBezTo>
                <a:close/>
                <a:moveTo>
                  <a:pt x="219403" y="184856"/>
                </a:moveTo>
                <a:lnTo>
                  <a:pt x="219403" y="425711"/>
                </a:lnTo>
                <a:lnTo>
                  <a:pt x="355436" y="425711"/>
                </a:lnTo>
                <a:cubicBezTo>
                  <a:pt x="389723" y="424917"/>
                  <a:pt x="418156" y="413341"/>
                  <a:pt x="440736" y="390983"/>
                </a:cubicBezTo>
                <a:cubicBezTo>
                  <a:pt x="463315" y="368625"/>
                  <a:pt x="475023" y="340245"/>
                  <a:pt x="475860" y="305843"/>
                </a:cubicBezTo>
                <a:cubicBezTo>
                  <a:pt x="475023" y="271396"/>
                  <a:pt x="463315" y="242829"/>
                  <a:pt x="440736" y="220144"/>
                </a:cubicBezTo>
                <a:cubicBezTo>
                  <a:pt x="418156" y="197459"/>
                  <a:pt x="389723" y="185696"/>
                  <a:pt x="355436" y="184856"/>
                </a:cubicBezTo>
                <a:close/>
                <a:moveTo>
                  <a:pt x="2506294" y="0"/>
                </a:moveTo>
                <a:lnTo>
                  <a:pt x="3164780" y="0"/>
                </a:lnTo>
                <a:lnTo>
                  <a:pt x="3164780" y="218289"/>
                </a:lnTo>
                <a:lnTo>
                  <a:pt x="2943011" y="218289"/>
                </a:lnTo>
                <a:lnTo>
                  <a:pt x="2943011" y="836794"/>
                </a:lnTo>
                <a:lnTo>
                  <a:pt x="2723607" y="836794"/>
                </a:lnTo>
                <a:lnTo>
                  <a:pt x="2723607" y="218289"/>
                </a:lnTo>
                <a:lnTo>
                  <a:pt x="2506294" y="218289"/>
                </a:lnTo>
                <a:close/>
                <a:moveTo>
                  <a:pt x="1676400" y="0"/>
                </a:moveTo>
                <a:lnTo>
                  <a:pt x="2028491" y="0"/>
                </a:lnTo>
                <a:cubicBezTo>
                  <a:pt x="2085625" y="662"/>
                  <a:pt x="2137300" y="14712"/>
                  <a:pt x="2183516" y="42151"/>
                </a:cubicBezTo>
                <a:cubicBezTo>
                  <a:pt x="2229732" y="69591"/>
                  <a:pt x="2266535" y="106452"/>
                  <a:pt x="2293926" y="152734"/>
                </a:cubicBezTo>
                <a:cubicBezTo>
                  <a:pt x="2321317" y="199017"/>
                  <a:pt x="2335341" y="250754"/>
                  <a:pt x="2336000" y="307944"/>
                </a:cubicBezTo>
                <a:cubicBezTo>
                  <a:pt x="2335629" y="352899"/>
                  <a:pt x="2326627" y="394645"/>
                  <a:pt x="2308996" y="433184"/>
                </a:cubicBezTo>
                <a:cubicBezTo>
                  <a:pt x="2291364" y="471723"/>
                  <a:pt x="2267330" y="505101"/>
                  <a:pt x="2236892" y="533319"/>
                </a:cubicBezTo>
                <a:lnTo>
                  <a:pt x="2414010" y="836794"/>
                </a:lnTo>
                <a:lnTo>
                  <a:pt x="2161169" y="836794"/>
                </a:lnTo>
                <a:lnTo>
                  <a:pt x="2031836" y="614767"/>
                </a:lnTo>
                <a:lnTo>
                  <a:pt x="1895803" y="614767"/>
                </a:lnTo>
                <a:lnTo>
                  <a:pt x="1895803" y="836794"/>
                </a:lnTo>
                <a:lnTo>
                  <a:pt x="1676400" y="836794"/>
                </a:lnTo>
                <a:close/>
                <a:moveTo>
                  <a:pt x="1067683" y="0"/>
                </a:moveTo>
                <a:lnTo>
                  <a:pt x="1166867" y="0"/>
                </a:lnTo>
                <a:lnTo>
                  <a:pt x="1560259" y="837909"/>
                </a:lnTo>
                <a:lnTo>
                  <a:pt x="1340717" y="837909"/>
                </a:lnTo>
                <a:lnTo>
                  <a:pt x="1289454" y="728425"/>
                </a:lnTo>
                <a:lnTo>
                  <a:pt x="947325" y="728425"/>
                </a:lnTo>
                <a:lnTo>
                  <a:pt x="897176" y="837909"/>
                </a:lnTo>
                <a:lnTo>
                  <a:pt x="677634" y="837909"/>
                </a:lnTo>
                <a:close/>
                <a:moveTo>
                  <a:pt x="0" y="0"/>
                </a:moveTo>
                <a:lnTo>
                  <a:pt x="352091" y="0"/>
                </a:lnTo>
                <a:cubicBezTo>
                  <a:pt x="409225" y="656"/>
                  <a:pt x="460900" y="14688"/>
                  <a:pt x="507116" y="42097"/>
                </a:cubicBezTo>
                <a:cubicBezTo>
                  <a:pt x="553332" y="69505"/>
                  <a:pt x="590135" y="106358"/>
                  <a:pt x="617526" y="152655"/>
                </a:cubicBezTo>
                <a:cubicBezTo>
                  <a:pt x="644917" y="198953"/>
                  <a:pt x="658942" y="250762"/>
                  <a:pt x="659601" y="308084"/>
                </a:cubicBezTo>
                <a:cubicBezTo>
                  <a:pt x="658935" y="365031"/>
                  <a:pt x="645047" y="416572"/>
                  <a:pt x="617939" y="462707"/>
                </a:cubicBezTo>
                <a:cubicBezTo>
                  <a:pt x="590830" y="508842"/>
                  <a:pt x="554494" y="545597"/>
                  <a:pt x="508932" y="572970"/>
                </a:cubicBezTo>
                <a:cubicBezTo>
                  <a:pt x="463370" y="600344"/>
                  <a:pt x="412576" y="614362"/>
                  <a:pt x="356551" y="615025"/>
                </a:cubicBezTo>
                <a:lnTo>
                  <a:pt x="219403" y="615025"/>
                </a:lnTo>
                <a:lnTo>
                  <a:pt x="219403" y="836794"/>
                </a:lnTo>
                <a:lnTo>
                  <a:pt x="0" y="836794"/>
                </a:lnTo>
                <a:close/>
              </a:path>
            </a:pathLst>
          </a:custGeom>
          <a:solidFill>
            <a:srgbClr val="E33884"/>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8800" dirty="0">
              <a:solidFill>
                <a:srgbClr val="E33884"/>
              </a:solidFill>
              <a:latin typeface="Big John" panose="02000000000000000000" pitchFamily="50" charset="0"/>
            </a:endParaRPr>
          </a:p>
        </p:txBody>
      </p:sp>
      <p:grpSp>
        <p:nvGrpSpPr>
          <p:cNvPr id="16" name="组合 15"/>
          <p:cNvGrpSpPr/>
          <p:nvPr/>
        </p:nvGrpSpPr>
        <p:grpSpPr>
          <a:xfrm>
            <a:off x="2750440" y="3644733"/>
            <a:ext cx="4476749" cy="1327317"/>
            <a:chOff x="864439" y="4330342"/>
            <a:chExt cx="4476749" cy="1327317"/>
          </a:xfrm>
        </p:grpSpPr>
        <p:sp>
          <p:nvSpPr>
            <p:cNvPr id="17" name="Copyright Notice"/>
            <p:cNvSpPr/>
            <p:nvPr/>
          </p:nvSpPr>
          <p:spPr bwMode="auto">
            <a:xfrm>
              <a:off x="864439" y="4330342"/>
              <a:ext cx="2175510" cy="6800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4000" b="1" cap="small" dirty="0" smtClean="0">
                  <a:solidFill>
                    <a:srgbClr val="267FAB"/>
                  </a:solidFill>
                  <a:latin typeface="微软雅黑" panose="020B0503020204020204" pitchFamily="34" charset="-122"/>
                  <a:ea typeface="微软雅黑" panose="020B0503020204020204" pitchFamily="34" charset="-122"/>
                </a:rPr>
                <a:t>存在问题</a:t>
              </a:r>
              <a:endParaRPr lang="zh-CN" sz="4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864439" y="5011328"/>
              <a:ext cx="447674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sp>
        <p:nvSpPr>
          <p:cNvPr id="19" name="椭圆 18"/>
          <p:cNvSpPr/>
          <p:nvPr/>
        </p:nvSpPr>
        <p:spPr>
          <a:xfrm>
            <a:off x="100964" y="2225040"/>
            <a:ext cx="603886" cy="603886"/>
          </a:xfrm>
          <a:prstGeom prst="ellipse">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00829" y="5487994"/>
            <a:ext cx="417506" cy="417506"/>
          </a:xfrm>
          <a:prstGeom prst="ellipse">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52457" y="2618228"/>
            <a:ext cx="1647900" cy="16479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682711" y="3824934"/>
            <a:ext cx="1147116" cy="1147116"/>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194111" y="5223204"/>
            <a:ext cx="217476" cy="217476"/>
          </a:xfrm>
          <a:prstGeom prst="ellipse">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28600" y="114300"/>
            <a:ext cx="1333500" cy="133350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rPr>
              <a:t>4-1</a:t>
            </a:r>
            <a:endParaRPr lang="zh-CN" altLang="en-US" sz="4400" b="1" dirty="0">
              <a:solidFill>
                <a:schemeClr val="bg1"/>
              </a:solidFill>
            </a:endParaRPr>
          </a:p>
        </p:txBody>
      </p:sp>
      <p:sp>
        <p:nvSpPr>
          <p:cNvPr id="10" name="Copyright Notice"/>
          <p:cNvSpPr/>
          <p:nvPr/>
        </p:nvSpPr>
        <p:spPr bwMode="auto">
          <a:xfrm>
            <a:off x="1809750" y="369979"/>
            <a:ext cx="5257800" cy="3721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sz="2000" b="1" cap="small" dirty="0" smtClean="0">
                <a:solidFill>
                  <a:srgbClr val="267FAB"/>
                </a:solidFill>
                <a:latin typeface="微软雅黑" panose="020B0503020204020204" pitchFamily="34" charset="-122"/>
                <a:ea typeface="微软雅黑" panose="020B0503020204020204" pitchFamily="34" charset="-122"/>
              </a:rPr>
              <a:t>《在艺术欣赏教学中提升学生情感体验的研究》</a:t>
            </a:r>
            <a:endParaRPr sz="2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1" name="文本框 12"/>
          <p:cNvSpPr txBox="1"/>
          <p:nvPr/>
        </p:nvSpPr>
        <p:spPr>
          <a:xfrm>
            <a:off x="1809750" y="743188"/>
            <a:ext cx="80772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sp>
        <p:nvSpPr>
          <p:cNvPr id="12" name="六边形 11"/>
          <p:cNvSpPr/>
          <p:nvPr/>
        </p:nvSpPr>
        <p:spPr>
          <a:xfrm>
            <a:off x="1847850" y="2028190"/>
            <a:ext cx="1836738" cy="1584325"/>
          </a:xfrm>
          <a:prstGeom prst="hexagon">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lumMod val="50000"/>
                  </a:schemeClr>
                </a:solidFill>
              </a:rPr>
              <a:t>欣赏</a:t>
            </a:r>
            <a:endParaRPr lang="zh-CN" altLang="en-US" sz="4000" b="1" dirty="0">
              <a:solidFill>
                <a:schemeClr val="bg1">
                  <a:lumMod val="50000"/>
                </a:schemeClr>
              </a:solidFill>
            </a:endParaRPr>
          </a:p>
        </p:txBody>
      </p:sp>
      <p:sp>
        <p:nvSpPr>
          <p:cNvPr id="13" name="六边形 12"/>
          <p:cNvSpPr/>
          <p:nvPr/>
        </p:nvSpPr>
        <p:spPr>
          <a:xfrm>
            <a:off x="3805238" y="3215640"/>
            <a:ext cx="2362200" cy="2038350"/>
          </a:xfrm>
          <a:prstGeom prst="hexagon">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bg1">
                    <a:lumMod val="50000"/>
                  </a:schemeClr>
                </a:solidFill>
              </a:rPr>
              <a:t>情感</a:t>
            </a:r>
            <a:endParaRPr lang="zh-CN" altLang="en-US" sz="5400" b="1" dirty="0">
              <a:solidFill>
                <a:schemeClr val="bg1">
                  <a:lumMod val="50000"/>
                </a:schemeClr>
              </a:solidFill>
            </a:endParaRPr>
          </a:p>
        </p:txBody>
      </p:sp>
      <p:sp>
        <p:nvSpPr>
          <p:cNvPr id="14" name="六边形 13"/>
          <p:cNvSpPr/>
          <p:nvPr/>
        </p:nvSpPr>
        <p:spPr>
          <a:xfrm>
            <a:off x="2219325" y="4622165"/>
            <a:ext cx="1465263" cy="1263650"/>
          </a:xfrm>
          <a:prstGeom prst="hexagon">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3200" b="1" dirty="0">
                <a:solidFill>
                  <a:schemeClr val="bg1">
                    <a:lumMod val="50000"/>
                  </a:schemeClr>
                </a:solidFill>
              </a:rPr>
              <a:t>教学</a:t>
            </a:r>
            <a:endParaRPr lang="zh-CN" sz="3200" b="1" dirty="0">
              <a:solidFill>
                <a:schemeClr val="bg1">
                  <a:lumMod val="50000"/>
                </a:schemeClr>
              </a:solidFill>
            </a:endParaRPr>
          </a:p>
        </p:txBody>
      </p:sp>
      <p:sp>
        <p:nvSpPr>
          <p:cNvPr id="15" name="六边形 14"/>
          <p:cNvSpPr/>
          <p:nvPr/>
        </p:nvSpPr>
        <p:spPr>
          <a:xfrm>
            <a:off x="982663" y="3774440"/>
            <a:ext cx="1069975" cy="920750"/>
          </a:xfrm>
          <a:prstGeom prst="hexagon">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dirty="0">
                <a:solidFill>
                  <a:schemeClr val="bg1">
                    <a:lumMod val="50000"/>
                  </a:schemeClr>
                </a:solidFill>
              </a:rPr>
              <a:t>艺术</a:t>
            </a:r>
            <a:endParaRPr lang="zh-CN" sz="2000" b="1" dirty="0">
              <a:solidFill>
                <a:schemeClr val="bg1">
                  <a:lumMod val="50000"/>
                </a:schemeClr>
              </a:solidFill>
            </a:endParaRPr>
          </a:p>
        </p:txBody>
      </p:sp>
      <p:sp>
        <p:nvSpPr>
          <p:cNvPr id="16" name="矩形 38"/>
          <p:cNvSpPr>
            <a:spLocks noChangeArrowheads="1"/>
          </p:cNvSpPr>
          <p:nvPr/>
        </p:nvSpPr>
        <p:spPr bwMode="auto">
          <a:xfrm>
            <a:off x="7239000" y="1745615"/>
            <a:ext cx="3722688"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anose="020B0300000000000000" pitchFamily="34" charset="-122"/>
                <a:ea typeface="Hiragino Sans GB W3" panose="020B0300000000000000" pitchFamily="34" charset="-122"/>
              </a:rPr>
              <a:t>学生在校学习艺术课程的时间有限，仅限于每周各两节的美术、音乐课及社团活动，学生的学习缺乏连续性。</a:t>
            </a:r>
            <a:endParaRPr lang="en-US" altLang="zh-CN" sz="1600">
              <a:solidFill>
                <a:schemeClr val="bg1">
                  <a:lumMod val="50000"/>
                </a:schemeClr>
              </a:solidFill>
              <a:latin typeface="Hiragino Sans GB W3" panose="020B0300000000000000" pitchFamily="34" charset="-122"/>
              <a:ea typeface="Hiragino Sans GB W3" panose="020B0300000000000000" pitchFamily="34" charset="-122"/>
            </a:endParaRPr>
          </a:p>
        </p:txBody>
      </p:sp>
      <p:sp>
        <p:nvSpPr>
          <p:cNvPr id="17" name="矩形 39"/>
          <p:cNvSpPr>
            <a:spLocks noChangeArrowheads="1"/>
          </p:cNvSpPr>
          <p:nvPr/>
        </p:nvSpPr>
        <p:spPr bwMode="auto">
          <a:xfrm>
            <a:off x="7239000" y="3081655"/>
            <a:ext cx="3722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anose="020B0300000000000000" pitchFamily="34" charset="-122"/>
                <a:ea typeface="Hiragino Sans GB W3" panose="020B0300000000000000" pitchFamily="34" charset="-122"/>
              </a:rPr>
              <a:t>农村学校学生缺乏对优秀艺术活动的参与以及优秀艺术作品欣赏的机会，因此艺术创新思维比较狭隘，缺乏表现力,审美评价能力更有待提高。</a:t>
            </a:r>
            <a:endParaRPr lang="en-US" altLang="zh-CN" sz="1600">
              <a:solidFill>
                <a:schemeClr val="bg1">
                  <a:lumMod val="50000"/>
                </a:schemeClr>
              </a:solidFill>
              <a:latin typeface="Hiragino Sans GB W3" panose="020B0300000000000000" pitchFamily="34" charset="-122"/>
              <a:ea typeface="Hiragino Sans GB W3" panose="020B0300000000000000" pitchFamily="34" charset="-122"/>
            </a:endParaRPr>
          </a:p>
        </p:txBody>
      </p:sp>
      <p:sp>
        <p:nvSpPr>
          <p:cNvPr id="18" name="矩形 40"/>
          <p:cNvSpPr>
            <a:spLocks noChangeArrowheads="1"/>
          </p:cNvSpPr>
          <p:nvPr/>
        </p:nvSpPr>
        <p:spPr bwMode="auto">
          <a:xfrm>
            <a:off x="7239000" y="4690428"/>
            <a:ext cx="3722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anose="020B0300000000000000" pitchFamily="34" charset="-122"/>
                <a:ea typeface="Hiragino Sans GB W3" panose="020B0300000000000000" pitchFamily="34" charset="-122"/>
              </a:rPr>
              <a:t>受专职教师数量的限制，部分班级由其他学科教师兼任，对课题实施的连贯性有一定影响。另外</a:t>
            </a:r>
            <a:r>
              <a:rPr lang="zh-CN" altLang="en-US" sz="1600">
                <a:solidFill>
                  <a:schemeClr val="bg1">
                    <a:lumMod val="50000"/>
                  </a:schemeClr>
                </a:solidFill>
                <a:latin typeface="Hiragino Sans GB W3" panose="020B0300000000000000" pitchFamily="34" charset="-122"/>
                <a:ea typeface="Hiragino Sans GB W3" panose="020B0300000000000000" pitchFamily="34" charset="-122"/>
              </a:rPr>
              <a:t>研究</a:t>
            </a:r>
            <a:r>
              <a:rPr lang="en-US" altLang="zh-CN" sz="1600">
                <a:solidFill>
                  <a:schemeClr val="bg1">
                    <a:lumMod val="50000"/>
                  </a:schemeClr>
                </a:solidFill>
                <a:latin typeface="Hiragino Sans GB W3" panose="020B0300000000000000" pitchFamily="34" charset="-122"/>
                <a:ea typeface="Hiragino Sans GB W3" panose="020B0300000000000000" pitchFamily="34" charset="-122"/>
              </a:rPr>
              <a:t>缺乏指导，水平有限，对课题研究的深度也有一定影响。</a:t>
            </a:r>
            <a:endParaRPr lang="en-US" altLang="zh-CN" sz="1600">
              <a:solidFill>
                <a:schemeClr val="bg1">
                  <a:lumMod val="50000"/>
                </a:schemeClr>
              </a:solidFill>
              <a:latin typeface="Hiragino Sans GB W3" panose="020B0300000000000000" pitchFamily="34" charset="-122"/>
              <a:ea typeface="Hiragino Sans GB W3" panose="020B0300000000000000" pitchFamily="34" charset="-122"/>
            </a:endParaRPr>
          </a:p>
        </p:txBody>
      </p:sp>
    </p:spTree>
  </p:cSld>
  <p:clrMapOvr>
    <a:masterClrMapping/>
  </p:clrMapOvr>
  <p:transition spd="med">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4216799" y="976000"/>
            <a:ext cx="2400300" cy="2400300"/>
          </a:xfrm>
          <a:prstGeom prst="ellipse">
            <a:avLst/>
          </a:pr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016649" y="1437735"/>
            <a:ext cx="2400300" cy="24003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2</a:t>
            </a:r>
            <a:endParaRPr lang="zh-CN" altLang="en-US" sz="16600" b="1" dirty="0">
              <a:latin typeface="微软雅黑" panose="020B0503020204020204" pitchFamily="34" charset="-122"/>
              <a:ea typeface="微软雅黑" panose="020B0503020204020204" pitchFamily="34" charset="-122"/>
            </a:endParaRPr>
          </a:p>
        </p:txBody>
      </p:sp>
      <p:sp>
        <p:nvSpPr>
          <p:cNvPr id="13" name="椭圆 12"/>
          <p:cNvSpPr/>
          <p:nvPr/>
        </p:nvSpPr>
        <p:spPr>
          <a:xfrm>
            <a:off x="4712099" y="237585"/>
            <a:ext cx="2400300" cy="24003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0</a:t>
            </a:r>
            <a:endParaRPr lang="zh-CN" altLang="en-US" sz="16600" b="1" dirty="0">
              <a:latin typeface="微软雅黑" panose="020B0503020204020204" pitchFamily="34" charset="-122"/>
              <a:ea typeface="微软雅黑" panose="020B0503020204020204" pitchFamily="34" charset="-122"/>
            </a:endParaRPr>
          </a:p>
        </p:txBody>
      </p:sp>
      <p:sp>
        <p:nvSpPr>
          <p:cNvPr id="14" name="椭圆 13"/>
          <p:cNvSpPr/>
          <p:nvPr/>
        </p:nvSpPr>
        <p:spPr>
          <a:xfrm>
            <a:off x="6356635" y="1437735"/>
            <a:ext cx="2400300" cy="24003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1</a:t>
            </a:r>
            <a:endParaRPr lang="zh-CN" altLang="en-US" sz="16600" b="1" dirty="0">
              <a:latin typeface="微软雅黑" panose="020B0503020204020204" pitchFamily="34" charset="-122"/>
              <a:ea typeface="微软雅黑" panose="020B0503020204020204" pitchFamily="34" charset="-122"/>
            </a:endParaRPr>
          </a:p>
        </p:txBody>
      </p:sp>
      <p:sp>
        <p:nvSpPr>
          <p:cNvPr id="15" name="椭圆 14"/>
          <p:cNvSpPr/>
          <p:nvPr/>
        </p:nvSpPr>
        <p:spPr>
          <a:xfrm>
            <a:off x="4712099" y="2199735"/>
            <a:ext cx="2400300" cy="2400300"/>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9</a:t>
            </a:r>
            <a:endParaRPr lang="zh-CN" altLang="en-US" sz="16600" b="1" dirty="0">
              <a:latin typeface="微软雅黑" panose="020B0503020204020204" pitchFamily="34" charset="-122"/>
              <a:ea typeface="微软雅黑" panose="020B0503020204020204" pitchFamily="34" charset="-122"/>
            </a:endParaRPr>
          </a:p>
        </p:txBody>
      </p:sp>
      <p:sp>
        <p:nvSpPr>
          <p:cNvPr id="17" name="椭圆 16"/>
          <p:cNvSpPr/>
          <p:nvPr/>
        </p:nvSpPr>
        <p:spPr>
          <a:xfrm>
            <a:off x="7556785" y="810786"/>
            <a:ext cx="330428" cy="330428"/>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226357" y="4053821"/>
            <a:ext cx="546214" cy="5462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251893" y="2364778"/>
            <a:ext cx="546214" cy="546214"/>
          </a:xfrm>
          <a:prstGeom prst="ellipse">
            <a:avLst/>
          </a:prstGeom>
          <a:solidFill>
            <a:srgbClr val="3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393893" y="1653521"/>
            <a:ext cx="394156" cy="394156"/>
          </a:xfrm>
          <a:prstGeom prst="ellipse">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165885" y="3945928"/>
            <a:ext cx="432256" cy="432256"/>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H="1">
            <a:off x="1426383" y="2513235"/>
            <a:ext cx="228245" cy="228245"/>
          </a:xfrm>
          <a:prstGeom prst="ellipse">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699537" y="2001061"/>
            <a:ext cx="93232" cy="93232"/>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128475" y="2681248"/>
            <a:ext cx="93232" cy="932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10165617" y="1539398"/>
            <a:ext cx="228245" cy="228245"/>
          </a:xfrm>
          <a:prstGeom prst="ellipse">
            <a:avLst/>
          </a:prstGeom>
          <a:solidFill>
            <a:srgbClr val="267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flipV="1">
            <a:off x="11030634" y="2094293"/>
            <a:ext cx="664294" cy="773419"/>
            <a:chOff x="280875" y="2330441"/>
            <a:chExt cx="664294" cy="773419"/>
          </a:xfrm>
          <a:solidFill>
            <a:schemeClr val="bg1">
              <a:lumMod val="50000"/>
            </a:schemeClr>
          </a:solidFill>
        </p:grpSpPr>
        <p:sp>
          <p:nvSpPr>
            <p:cNvPr id="27" name="椭圆 26"/>
            <p:cNvSpPr/>
            <p:nvPr/>
          </p:nvSpPr>
          <p:spPr>
            <a:xfrm flipH="1">
              <a:off x="851937" y="2330441"/>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280875" y="3010628"/>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Copyright Notice"/>
          <p:cNvSpPr/>
          <p:nvPr/>
        </p:nvSpPr>
        <p:spPr bwMode="auto">
          <a:xfrm>
            <a:off x="4185611" y="4631769"/>
            <a:ext cx="3820795" cy="9880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0" b="1" cap="small" dirty="0" smtClean="0">
                <a:solidFill>
                  <a:srgbClr val="267FAB"/>
                </a:solidFill>
                <a:latin typeface="微软雅黑" panose="020B0503020204020204" pitchFamily="34" charset="-122"/>
                <a:ea typeface="微软雅黑" panose="020B0503020204020204" pitchFamily="34" charset="-122"/>
              </a:rPr>
              <a:t>THE  END</a:t>
            </a:r>
            <a:endParaRPr lang="en-US" sz="6000" b="1" cap="small" dirty="0" smtClean="0">
              <a:solidFill>
                <a:srgbClr val="267FAB"/>
              </a:solidFill>
              <a:latin typeface="微软雅黑" panose="020B0503020204020204" pitchFamily="34" charset="-122"/>
              <a:ea typeface="微软雅黑" panose="020B0503020204020204" pitchFamily="34" charset="-122"/>
            </a:endParaRPr>
          </a:p>
        </p:txBody>
      </p:sp>
      <p:sp>
        <p:nvSpPr>
          <p:cNvPr id="35" name="文本框 12"/>
          <p:cNvSpPr txBox="1"/>
          <p:nvPr/>
        </p:nvSpPr>
        <p:spPr>
          <a:xfrm>
            <a:off x="1798139" y="5500604"/>
            <a:ext cx="859572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8189" y="2057228"/>
            <a:ext cx="2000422" cy="2000422"/>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1</a:t>
            </a:r>
            <a:endParaRPr lang="zh-CN" altLang="en-US" sz="16600" b="1" dirty="0">
              <a:latin typeface="微软雅黑" panose="020B0503020204020204" pitchFamily="34" charset="-122"/>
              <a:ea typeface="微软雅黑" panose="020B0503020204020204" pitchFamily="34" charset="-122"/>
            </a:endParaRPr>
          </a:p>
        </p:txBody>
      </p:sp>
      <p:sp>
        <p:nvSpPr>
          <p:cNvPr id="3" name="椭圆 2"/>
          <p:cNvSpPr/>
          <p:nvPr/>
        </p:nvSpPr>
        <p:spPr>
          <a:xfrm>
            <a:off x="3766589" y="2057228"/>
            <a:ext cx="2000422" cy="2000422"/>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2</a:t>
            </a:r>
            <a:endParaRPr lang="zh-CN" altLang="en-US" sz="16600" b="1" dirty="0">
              <a:latin typeface="微软雅黑" panose="020B0503020204020204" pitchFamily="34" charset="-122"/>
              <a:ea typeface="微软雅黑" panose="020B0503020204020204" pitchFamily="34" charset="-122"/>
            </a:endParaRPr>
          </a:p>
        </p:txBody>
      </p:sp>
      <p:sp>
        <p:nvSpPr>
          <p:cNvPr id="4" name="椭圆 3"/>
          <p:cNvSpPr/>
          <p:nvPr/>
        </p:nvSpPr>
        <p:spPr>
          <a:xfrm>
            <a:off x="9083390" y="2057228"/>
            <a:ext cx="2000422" cy="2000422"/>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4</a:t>
            </a:r>
            <a:endParaRPr lang="zh-CN" altLang="en-US" sz="16600" b="1" dirty="0">
              <a:latin typeface="微软雅黑" panose="020B0503020204020204" pitchFamily="34" charset="-122"/>
              <a:ea typeface="微软雅黑" panose="020B0503020204020204" pitchFamily="34" charset="-122"/>
            </a:endParaRPr>
          </a:p>
        </p:txBody>
      </p:sp>
      <p:sp>
        <p:nvSpPr>
          <p:cNvPr id="5" name="椭圆 4"/>
          <p:cNvSpPr/>
          <p:nvPr/>
        </p:nvSpPr>
        <p:spPr>
          <a:xfrm>
            <a:off x="6424989" y="2057228"/>
            <a:ext cx="2000422" cy="2000422"/>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smtClean="0">
                <a:latin typeface="微软雅黑" panose="020B0503020204020204" pitchFamily="34" charset="-122"/>
                <a:ea typeface="微软雅黑" panose="020B0503020204020204" pitchFamily="34" charset="-122"/>
              </a:rPr>
              <a:t>3</a:t>
            </a:r>
            <a:endParaRPr lang="zh-CN" altLang="en-US" sz="16600" b="1"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820897" y="4606113"/>
            <a:ext cx="2567350" cy="1881315"/>
            <a:chOff x="864440" y="4330342"/>
            <a:chExt cx="2567350" cy="1881315"/>
          </a:xfrm>
        </p:grpSpPr>
        <p:sp>
          <p:nvSpPr>
            <p:cNvPr id="7" name="Copyright Notice"/>
            <p:cNvSpPr/>
            <p:nvPr/>
          </p:nvSpPr>
          <p:spPr bwMode="auto">
            <a:xfrm>
              <a:off x="1161960" y="4330342"/>
              <a:ext cx="1972310" cy="61849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sz="3600" b="1" cap="small" dirty="0" smtClean="0">
                  <a:solidFill>
                    <a:srgbClr val="267FAB"/>
                  </a:solidFill>
                  <a:latin typeface="微软雅黑" panose="020B0503020204020204" pitchFamily="34" charset="-122"/>
                  <a:ea typeface="微软雅黑" panose="020B0503020204020204" pitchFamily="34" charset="-122"/>
                </a:rPr>
                <a:t>关于课题</a:t>
              </a:r>
              <a:endParaRPr lang="zh-CN" sz="3600" b="1" cap="small" dirty="0" smtClean="0">
                <a:solidFill>
                  <a:srgbClr val="267FAB"/>
                </a:solidFill>
                <a:latin typeface="微软雅黑" panose="020B0503020204020204" pitchFamily="34" charset="-122"/>
                <a:ea typeface="微软雅黑" panose="020B0503020204020204" pitchFamily="34" charset="-122"/>
              </a:endParaRPr>
            </a:p>
          </p:txBody>
        </p:sp>
        <p:sp>
          <p:nvSpPr>
            <p:cNvPr id="8" name="文本框 12"/>
            <p:cNvSpPr txBox="1"/>
            <p:nvPr/>
          </p:nvSpPr>
          <p:spPr>
            <a:xfrm>
              <a:off x="864440" y="5011328"/>
              <a:ext cx="2567350"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grpSp>
        <p:nvGrpSpPr>
          <p:cNvPr id="10" name="组合 9"/>
          <p:cNvGrpSpPr/>
          <p:nvPr/>
        </p:nvGrpSpPr>
        <p:grpSpPr>
          <a:xfrm>
            <a:off x="3483125" y="4606113"/>
            <a:ext cx="2567350" cy="1881315"/>
            <a:chOff x="864440" y="4330342"/>
            <a:chExt cx="2567350" cy="1881315"/>
          </a:xfrm>
        </p:grpSpPr>
        <p:sp>
          <p:nvSpPr>
            <p:cNvPr id="11" name="Copyright Notice"/>
            <p:cNvSpPr/>
            <p:nvPr/>
          </p:nvSpPr>
          <p:spPr bwMode="auto">
            <a:xfrm>
              <a:off x="1161959" y="4330342"/>
              <a:ext cx="1972310" cy="61849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sz="3600" b="1" cap="small" dirty="0" smtClean="0">
                  <a:solidFill>
                    <a:srgbClr val="267FAB"/>
                  </a:solidFill>
                  <a:latin typeface="微软雅黑" panose="020B0503020204020204" pitchFamily="34" charset="-122"/>
                  <a:ea typeface="微软雅黑" panose="020B0503020204020204" pitchFamily="34" charset="-122"/>
                </a:rPr>
                <a:t>研究过程</a:t>
              </a:r>
              <a:endParaRPr lang="zh-CN" sz="3600" b="1" cap="small" dirty="0" smtClean="0">
                <a:solidFill>
                  <a:srgbClr val="267FAB"/>
                </a:solidFill>
                <a:latin typeface="微软雅黑" panose="020B0503020204020204" pitchFamily="34" charset="-122"/>
                <a:ea typeface="微软雅黑" panose="020B0503020204020204" pitchFamily="34" charset="-122"/>
              </a:endParaRPr>
            </a:p>
          </p:txBody>
        </p:sp>
        <p:sp>
          <p:nvSpPr>
            <p:cNvPr id="12" name="文本框 12"/>
            <p:cNvSpPr txBox="1"/>
            <p:nvPr/>
          </p:nvSpPr>
          <p:spPr>
            <a:xfrm>
              <a:off x="864440" y="5011328"/>
              <a:ext cx="2567350"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grpSp>
        <p:nvGrpSpPr>
          <p:cNvPr id="13" name="组合 12"/>
          <p:cNvGrpSpPr/>
          <p:nvPr/>
        </p:nvGrpSpPr>
        <p:grpSpPr>
          <a:xfrm>
            <a:off x="6145353" y="4606113"/>
            <a:ext cx="2567350" cy="1881315"/>
            <a:chOff x="864440" y="4330342"/>
            <a:chExt cx="2567350" cy="1881315"/>
          </a:xfrm>
        </p:grpSpPr>
        <p:sp>
          <p:nvSpPr>
            <p:cNvPr id="14" name="Copyright Notice"/>
            <p:cNvSpPr/>
            <p:nvPr/>
          </p:nvSpPr>
          <p:spPr bwMode="auto">
            <a:xfrm>
              <a:off x="1161959" y="4330342"/>
              <a:ext cx="1972310" cy="61849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sz="3600" b="1" cap="small" dirty="0" smtClean="0">
                  <a:solidFill>
                    <a:srgbClr val="267FAB"/>
                  </a:solidFill>
                  <a:latin typeface="微软雅黑" panose="020B0503020204020204" pitchFamily="34" charset="-122"/>
                  <a:ea typeface="微软雅黑" panose="020B0503020204020204" pitchFamily="34" charset="-122"/>
                </a:rPr>
                <a:t>成果呈现</a:t>
              </a:r>
              <a:endParaRPr lang="zh-CN" sz="3600" b="1" cap="small" dirty="0" smtClean="0">
                <a:solidFill>
                  <a:srgbClr val="267FAB"/>
                </a:solidFill>
                <a:latin typeface="微软雅黑" panose="020B0503020204020204" pitchFamily="34" charset="-122"/>
                <a:ea typeface="微软雅黑" panose="020B0503020204020204" pitchFamily="34" charset="-122"/>
              </a:endParaRPr>
            </a:p>
          </p:txBody>
        </p:sp>
        <p:sp>
          <p:nvSpPr>
            <p:cNvPr id="15" name="文本框 12"/>
            <p:cNvSpPr txBox="1"/>
            <p:nvPr/>
          </p:nvSpPr>
          <p:spPr>
            <a:xfrm>
              <a:off x="864440" y="5011328"/>
              <a:ext cx="2567350"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grpSp>
        <p:nvGrpSpPr>
          <p:cNvPr id="16" name="组合 15"/>
          <p:cNvGrpSpPr/>
          <p:nvPr/>
        </p:nvGrpSpPr>
        <p:grpSpPr>
          <a:xfrm>
            <a:off x="8807581" y="4606113"/>
            <a:ext cx="2567350" cy="1881315"/>
            <a:chOff x="864440" y="4330342"/>
            <a:chExt cx="2567350" cy="1881315"/>
          </a:xfrm>
        </p:grpSpPr>
        <p:sp>
          <p:nvSpPr>
            <p:cNvPr id="17" name="Copyright Notice"/>
            <p:cNvSpPr/>
            <p:nvPr/>
          </p:nvSpPr>
          <p:spPr bwMode="auto">
            <a:xfrm>
              <a:off x="1161959" y="4330342"/>
              <a:ext cx="1972310" cy="61849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sz="3600" b="1" cap="small" dirty="0" smtClean="0">
                  <a:solidFill>
                    <a:srgbClr val="267FAB"/>
                  </a:solidFill>
                  <a:latin typeface="微软雅黑" panose="020B0503020204020204" pitchFamily="34" charset="-122"/>
                  <a:ea typeface="微软雅黑" panose="020B0503020204020204" pitchFamily="34" charset="-122"/>
                </a:rPr>
                <a:t>存在问题</a:t>
              </a:r>
              <a:endParaRPr lang="zh-CN" sz="3600" b="1" cap="small" dirty="0" smtClean="0">
                <a:solidFill>
                  <a:srgbClr val="267FAB"/>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864440" y="5011328"/>
              <a:ext cx="2567350"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sp>
        <p:nvSpPr>
          <p:cNvPr id="19" name="文本框 18"/>
          <p:cNvSpPr txBox="1"/>
          <p:nvPr/>
        </p:nvSpPr>
        <p:spPr>
          <a:xfrm>
            <a:off x="4766800" y="136224"/>
            <a:ext cx="2658401" cy="1107996"/>
          </a:xfrm>
          <a:prstGeom prst="rect">
            <a:avLst/>
          </a:prstGeom>
          <a:noFill/>
        </p:spPr>
        <p:txBody>
          <a:bodyPr wrap="square" rtlCol="0">
            <a:spAutoFit/>
          </a:bodyPr>
          <a:lstStyle/>
          <a:p>
            <a:pPr algn="ctr"/>
            <a:r>
              <a:rPr lang="zh-CN" altLang="en-US" sz="6600" b="1" dirty="0">
                <a:solidFill>
                  <a:srgbClr val="E33884"/>
                </a:solidFill>
                <a:latin typeface="微软雅黑" panose="020B0503020204020204" pitchFamily="34" charset="-122"/>
                <a:ea typeface="微软雅黑" panose="020B0503020204020204" pitchFamily="34" charset="-122"/>
              </a:rPr>
              <a:t>目录</a:t>
            </a:r>
            <a:endParaRPr lang="zh-CN" altLang="en-US" sz="6600" b="1" dirty="0">
              <a:solidFill>
                <a:srgbClr val="E33884"/>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 y="1185599"/>
            <a:ext cx="12191998" cy="646331"/>
          </a:xfrm>
          <a:prstGeom prst="rect">
            <a:avLst/>
          </a:prstGeom>
          <a:solidFill>
            <a:srgbClr val="F69E08">
              <a:alpha val="38000"/>
            </a:srgbClr>
          </a:solidFill>
        </p:spPr>
        <p:txBody>
          <a:bodyPr wrap="square" rtlCol="0">
            <a:spAutoFit/>
          </a:bodyPr>
          <a:lstStyle/>
          <a:p>
            <a:pPr algn="ctr"/>
            <a:r>
              <a:rPr lang="en-US" altLang="zh-CN" sz="3600" dirty="0" smtClean="0">
                <a:latin typeface="微软雅黑" panose="020B0503020204020204" pitchFamily="34" charset="-122"/>
                <a:ea typeface="微软雅黑" panose="020B0503020204020204" pitchFamily="34" charset="-122"/>
              </a:rPr>
              <a:t>CONTENTS</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par>
                          <p:cTn id="24" fill="hold">
                            <p:stCondLst>
                              <p:cond delay="400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4000"/>
                            </p:stCondLst>
                            <p:childTnLst>
                              <p:par>
                                <p:cTn id="28" presetID="21"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par>
                          <p:cTn id="31" fill="hold">
                            <p:stCondLst>
                              <p:cond delay="600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6000"/>
                            </p:stCondLst>
                            <p:childTnLst>
                              <p:par>
                                <p:cTn id="35" presetID="21" presetClass="entr" presetSubtype="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par>
                          <p:cTn id="38" fill="hold">
                            <p:stCondLst>
                              <p:cond delay="8000"/>
                            </p:stCondLst>
                            <p:childTnLst>
                              <p:par>
                                <p:cTn id="39" presetID="1"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4" grpId="0" animBg="1"/>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6055464" y="551883"/>
            <a:ext cx="3181497" cy="2180933"/>
          </a:xfrm>
          <a:custGeom>
            <a:avLst/>
            <a:gdLst/>
            <a:ahLst/>
            <a:cxnLst/>
            <a:rect l="l" t="t" r="r" b="b"/>
            <a:pathLst>
              <a:path w="3181497" h="2180933">
                <a:moveTo>
                  <a:pt x="416726" y="1561313"/>
                </a:moveTo>
                <a:cubicBezTo>
                  <a:pt x="360660" y="1562737"/>
                  <a:pt x="313931" y="1582309"/>
                  <a:pt x="276539" y="1620027"/>
                </a:cubicBezTo>
                <a:cubicBezTo>
                  <a:pt x="239147" y="1657745"/>
                  <a:pt x="219731" y="1705063"/>
                  <a:pt x="218291" y="1761979"/>
                </a:cubicBezTo>
                <a:cubicBezTo>
                  <a:pt x="219731" y="1818404"/>
                  <a:pt x="239147" y="1865582"/>
                  <a:pt x="276539" y="1903510"/>
                </a:cubicBezTo>
                <a:cubicBezTo>
                  <a:pt x="313931" y="1941439"/>
                  <a:pt x="360660" y="1961150"/>
                  <a:pt x="416726" y="1962645"/>
                </a:cubicBezTo>
                <a:cubicBezTo>
                  <a:pt x="473326" y="1961150"/>
                  <a:pt x="520380" y="1941439"/>
                  <a:pt x="557889" y="1903510"/>
                </a:cubicBezTo>
                <a:cubicBezTo>
                  <a:pt x="595398" y="1865581"/>
                  <a:pt x="614861" y="1818404"/>
                  <a:pt x="616278" y="1761979"/>
                </a:cubicBezTo>
                <a:cubicBezTo>
                  <a:pt x="614861" y="1705063"/>
                  <a:pt x="595398" y="1657745"/>
                  <a:pt x="557889" y="1620027"/>
                </a:cubicBezTo>
                <a:cubicBezTo>
                  <a:pt x="520380" y="1582309"/>
                  <a:pt x="473326" y="1562737"/>
                  <a:pt x="416726" y="1561313"/>
                </a:cubicBezTo>
                <a:close/>
                <a:moveTo>
                  <a:pt x="988267" y="1344146"/>
                </a:moveTo>
                <a:lnTo>
                  <a:pt x="1077364" y="1344146"/>
                </a:lnTo>
                <a:lnTo>
                  <a:pt x="1473042" y="1739110"/>
                </a:lnTo>
                <a:lnTo>
                  <a:pt x="1473042" y="1344146"/>
                </a:lnTo>
                <a:lnTo>
                  <a:pt x="1692445" y="1344146"/>
                </a:lnTo>
                <a:lnTo>
                  <a:pt x="1692445" y="2180933"/>
                </a:lnTo>
                <a:lnTo>
                  <a:pt x="1602233" y="2180933"/>
                </a:lnTo>
                <a:lnTo>
                  <a:pt x="1207670" y="1784855"/>
                </a:lnTo>
                <a:lnTo>
                  <a:pt x="1207670" y="2180933"/>
                </a:lnTo>
                <a:lnTo>
                  <a:pt x="988267" y="2180933"/>
                </a:lnTo>
                <a:close/>
                <a:moveTo>
                  <a:pt x="1864567" y="1343024"/>
                </a:moveTo>
                <a:lnTo>
                  <a:pt x="2383750" y="1343024"/>
                </a:lnTo>
                <a:lnTo>
                  <a:pt x="2383750" y="1524537"/>
                </a:lnTo>
                <a:lnTo>
                  <a:pt x="2083970" y="1524537"/>
                </a:lnTo>
                <a:lnTo>
                  <a:pt x="2083970" y="1661750"/>
                </a:lnTo>
                <a:lnTo>
                  <a:pt x="2349202" y="1661750"/>
                </a:lnTo>
                <a:lnTo>
                  <a:pt x="2349202" y="1846605"/>
                </a:lnTo>
                <a:lnTo>
                  <a:pt x="2083970" y="1846605"/>
                </a:lnTo>
                <a:lnTo>
                  <a:pt x="2083970" y="2000535"/>
                </a:lnTo>
                <a:lnTo>
                  <a:pt x="2383750" y="2000535"/>
                </a:lnTo>
                <a:lnTo>
                  <a:pt x="2383750" y="2179819"/>
                </a:lnTo>
                <a:lnTo>
                  <a:pt x="1864567" y="2179819"/>
                </a:lnTo>
                <a:close/>
                <a:moveTo>
                  <a:pt x="416726" y="1343024"/>
                </a:moveTo>
                <a:cubicBezTo>
                  <a:pt x="494523" y="1343917"/>
                  <a:pt x="564816" y="1363045"/>
                  <a:pt x="627604" y="1400409"/>
                </a:cubicBezTo>
                <a:cubicBezTo>
                  <a:pt x="690392" y="1437773"/>
                  <a:pt x="740361" y="1488018"/>
                  <a:pt x="777511" y="1551144"/>
                </a:cubicBezTo>
                <a:cubicBezTo>
                  <a:pt x="814661" y="1614269"/>
                  <a:pt x="833680" y="1684922"/>
                  <a:pt x="834565" y="1763100"/>
                </a:cubicBezTo>
                <a:cubicBezTo>
                  <a:pt x="833680" y="1841246"/>
                  <a:pt x="814661" y="1911702"/>
                  <a:pt x="777511" y="1974468"/>
                </a:cubicBezTo>
                <a:cubicBezTo>
                  <a:pt x="740361" y="2037234"/>
                  <a:pt x="690392" y="2087120"/>
                  <a:pt x="627604" y="2124126"/>
                </a:cubicBezTo>
                <a:cubicBezTo>
                  <a:pt x="564816" y="2161132"/>
                  <a:pt x="494523" y="2180068"/>
                  <a:pt x="416726" y="2180933"/>
                </a:cubicBezTo>
                <a:cubicBezTo>
                  <a:pt x="338943" y="2180068"/>
                  <a:pt x="268747" y="2161132"/>
                  <a:pt x="206138" y="2124126"/>
                </a:cubicBezTo>
                <a:cubicBezTo>
                  <a:pt x="143529" y="2087120"/>
                  <a:pt x="93738" y="2037234"/>
                  <a:pt x="56766" y="1974468"/>
                </a:cubicBezTo>
                <a:cubicBezTo>
                  <a:pt x="19794" y="1911702"/>
                  <a:pt x="872" y="1841246"/>
                  <a:pt x="0" y="1763100"/>
                </a:cubicBezTo>
                <a:cubicBezTo>
                  <a:pt x="872" y="1684922"/>
                  <a:pt x="19794" y="1614269"/>
                  <a:pt x="56766" y="1551144"/>
                </a:cubicBezTo>
                <a:cubicBezTo>
                  <a:pt x="93738" y="1488018"/>
                  <a:pt x="143529" y="1437773"/>
                  <a:pt x="206138" y="1400409"/>
                </a:cubicBezTo>
                <a:cubicBezTo>
                  <a:pt x="268747" y="1363045"/>
                  <a:pt x="338943" y="1343917"/>
                  <a:pt x="416726" y="1343024"/>
                </a:cubicBezTo>
                <a:close/>
                <a:moveTo>
                  <a:pt x="1135664" y="358626"/>
                </a:moveTo>
                <a:lnTo>
                  <a:pt x="1049853" y="542966"/>
                </a:lnTo>
                <a:lnTo>
                  <a:pt x="1220360" y="542966"/>
                </a:lnTo>
                <a:close/>
                <a:moveTo>
                  <a:pt x="1912520" y="185215"/>
                </a:moveTo>
                <a:lnTo>
                  <a:pt x="1912520" y="425094"/>
                </a:lnTo>
                <a:lnTo>
                  <a:pt x="2048553" y="425094"/>
                </a:lnTo>
                <a:cubicBezTo>
                  <a:pt x="2082840" y="424303"/>
                  <a:pt x="2111273" y="412774"/>
                  <a:pt x="2133852" y="390507"/>
                </a:cubicBezTo>
                <a:cubicBezTo>
                  <a:pt x="2156431" y="368239"/>
                  <a:pt x="2168139" y="339974"/>
                  <a:pt x="2168975" y="305712"/>
                </a:cubicBezTo>
                <a:cubicBezTo>
                  <a:pt x="2168139" y="271404"/>
                  <a:pt x="2156431" y="242953"/>
                  <a:pt x="2133852" y="220360"/>
                </a:cubicBezTo>
                <a:cubicBezTo>
                  <a:pt x="2111273" y="197766"/>
                  <a:pt x="2082840" y="186051"/>
                  <a:pt x="2048553" y="185215"/>
                </a:cubicBezTo>
                <a:close/>
                <a:moveTo>
                  <a:pt x="236120" y="184855"/>
                </a:moveTo>
                <a:lnTo>
                  <a:pt x="236120" y="425710"/>
                </a:lnTo>
                <a:lnTo>
                  <a:pt x="372153" y="425710"/>
                </a:lnTo>
                <a:cubicBezTo>
                  <a:pt x="406440" y="424916"/>
                  <a:pt x="434873" y="413340"/>
                  <a:pt x="457453" y="390982"/>
                </a:cubicBezTo>
                <a:cubicBezTo>
                  <a:pt x="480032" y="368624"/>
                  <a:pt x="491740" y="340244"/>
                  <a:pt x="492577" y="305842"/>
                </a:cubicBezTo>
                <a:cubicBezTo>
                  <a:pt x="491740" y="271395"/>
                  <a:pt x="480032" y="242828"/>
                  <a:pt x="457453" y="220143"/>
                </a:cubicBezTo>
                <a:cubicBezTo>
                  <a:pt x="434873" y="197458"/>
                  <a:pt x="406440" y="185695"/>
                  <a:pt x="372153" y="184855"/>
                </a:cubicBezTo>
                <a:close/>
                <a:moveTo>
                  <a:pt x="2523011" y="0"/>
                </a:moveTo>
                <a:lnTo>
                  <a:pt x="3181497" y="0"/>
                </a:lnTo>
                <a:lnTo>
                  <a:pt x="3181497" y="218288"/>
                </a:lnTo>
                <a:lnTo>
                  <a:pt x="2959728" y="218288"/>
                </a:lnTo>
                <a:lnTo>
                  <a:pt x="2959728" y="836793"/>
                </a:lnTo>
                <a:lnTo>
                  <a:pt x="2740324" y="836793"/>
                </a:lnTo>
                <a:lnTo>
                  <a:pt x="2740324" y="218288"/>
                </a:lnTo>
                <a:lnTo>
                  <a:pt x="2523011" y="218288"/>
                </a:lnTo>
                <a:close/>
                <a:moveTo>
                  <a:pt x="1693117" y="0"/>
                </a:moveTo>
                <a:lnTo>
                  <a:pt x="2045208" y="0"/>
                </a:lnTo>
                <a:cubicBezTo>
                  <a:pt x="2102342" y="661"/>
                  <a:pt x="2154017" y="14711"/>
                  <a:pt x="2200233" y="42150"/>
                </a:cubicBezTo>
                <a:cubicBezTo>
                  <a:pt x="2246449" y="69590"/>
                  <a:pt x="2283252" y="106451"/>
                  <a:pt x="2310643" y="152733"/>
                </a:cubicBezTo>
                <a:cubicBezTo>
                  <a:pt x="2338034" y="199016"/>
                  <a:pt x="2352058" y="250753"/>
                  <a:pt x="2352717" y="307943"/>
                </a:cubicBezTo>
                <a:cubicBezTo>
                  <a:pt x="2352346" y="352898"/>
                  <a:pt x="2343344" y="394644"/>
                  <a:pt x="2325713" y="433183"/>
                </a:cubicBezTo>
                <a:cubicBezTo>
                  <a:pt x="2308081" y="471722"/>
                  <a:pt x="2284047" y="505100"/>
                  <a:pt x="2253609" y="533318"/>
                </a:cubicBezTo>
                <a:lnTo>
                  <a:pt x="2430727" y="836793"/>
                </a:lnTo>
                <a:lnTo>
                  <a:pt x="2177886" y="836793"/>
                </a:lnTo>
                <a:lnTo>
                  <a:pt x="2048553" y="614766"/>
                </a:lnTo>
                <a:lnTo>
                  <a:pt x="1912520" y="614766"/>
                </a:lnTo>
                <a:lnTo>
                  <a:pt x="1912520" y="836793"/>
                </a:lnTo>
                <a:lnTo>
                  <a:pt x="1693117" y="836793"/>
                </a:lnTo>
                <a:close/>
                <a:moveTo>
                  <a:pt x="1084400" y="0"/>
                </a:moveTo>
                <a:lnTo>
                  <a:pt x="1183584" y="0"/>
                </a:lnTo>
                <a:lnTo>
                  <a:pt x="1576976" y="837908"/>
                </a:lnTo>
                <a:lnTo>
                  <a:pt x="1357434" y="837908"/>
                </a:lnTo>
                <a:lnTo>
                  <a:pt x="1306171" y="728424"/>
                </a:lnTo>
                <a:lnTo>
                  <a:pt x="964042" y="728424"/>
                </a:lnTo>
                <a:lnTo>
                  <a:pt x="913893" y="837908"/>
                </a:lnTo>
                <a:lnTo>
                  <a:pt x="694351" y="837908"/>
                </a:lnTo>
                <a:close/>
                <a:moveTo>
                  <a:pt x="16717" y="0"/>
                </a:moveTo>
                <a:lnTo>
                  <a:pt x="368808" y="0"/>
                </a:lnTo>
                <a:cubicBezTo>
                  <a:pt x="425942" y="655"/>
                  <a:pt x="477617" y="14687"/>
                  <a:pt x="523833" y="42096"/>
                </a:cubicBezTo>
                <a:cubicBezTo>
                  <a:pt x="570049" y="69504"/>
                  <a:pt x="606852" y="106357"/>
                  <a:pt x="634243" y="152654"/>
                </a:cubicBezTo>
                <a:cubicBezTo>
                  <a:pt x="661634" y="198952"/>
                  <a:pt x="675659" y="250761"/>
                  <a:pt x="676318" y="308083"/>
                </a:cubicBezTo>
                <a:cubicBezTo>
                  <a:pt x="675652" y="365030"/>
                  <a:pt x="661764" y="416571"/>
                  <a:pt x="634656" y="462706"/>
                </a:cubicBezTo>
                <a:cubicBezTo>
                  <a:pt x="607547" y="508841"/>
                  <a:pt x="571211" y="545596"/>
                  <a:pt x="525649" y="572969"/>
                </a:cubicBezTo>
                <a:cubicBezTo>
                  <a:pt x="480087" y="600343"/>
                  <a:pt x="429293" y="614361"/>
                  <a:pt x="373268" y="615024"/>
                </a:cubicBezTo>
                <a:lnTo>
                  <a:pt x="236120" y="615024"/>
                </a:lnTo>
                <a:lnTo>
                  <a:pt x="236120" y="836793"/>
                </a:lnTo>
                <a:lnTo>
                  <a:pt x="16717" y="836793"/>
                </a:lnTo>
                <a:close/>
              </a:path>
            </a:pathLst>
          </a:cu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9050" y="0"/>
            <a:ext cx="2362200" cy="23622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524000" y="243840"/>
            <a:ext cx="3124200" cy="31242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42950" y="1805940"/>
            <a:ext cx="1562100" cy="15621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flipV="1">
            <a:off x="7334250" y="3482340"/>
            <a:ext cx="4667250" cy="3368040"/>
            <a:chOff x="7334250" y="3078480"/>
            <a:chExt cx="4667250" cy="3368040"/>
          </a:xfrm>
        </p:grpSpPr>
        <p:sp>
          <p:nvSpPr>
            <p:cNvPr id="11" name="椭圆 10"/>
            <p:cNvSpPr/>
            <p:nvPr/>
          </p:nvSpPr>
          <p:spPr>
            <a:xfrm>
              <a:off x="7334250" y="3078480"/>
              <a:ext cx="2362200" cy="23622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877300" y="3322320"/>
              <a:ext cx="3124200" cy="31242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096250" y="4884420"/>
              <a:ext cx="1562100" cy="15621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305050" y="4103782"/>
            <a:ext cx="4476749" cy="1327317"/>
            <a:chOff x="864439" y="4330342"/>
            <a:chExt cx="4476749" cy="1327317"/>
          </a:xfrm>
        </p:grpSpPr>
        <p:sp>
          <p:nvSpPr>
            <p:cNvPr id="17" name="Copyright Notice"/>
            <p:cNvSpPr/>
            <p:nvPr/>
          </p:nvSpPr>
          <p:spPr bwMode="auto">
            <a:xfrm>
              <a:off x="864439" y="4330342"/>
              <a:ext cx="2175510" cy="6800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4000" b="1" cap="small" dirty="0" smtClean="0">
                  <a:solidFill>
                    <a:srgbClr val="267FAB"/>
                  </a:solidFill>
                  <a:latin typeface="微软雅黑" panose="020B0503020204020204" pitchFamily="34" charset="-122"/>
                  <a:ea typeface="微软雅黑" panose="020B0503020204020204" pitchFamily="34" charset="-122"/>
                </a:rPr>
                <a:t>关于课题</a:t>
              </a:r>
              <a:endParaRPr lang="zh-CN" sz="4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864439" y="5011328"/>
              <a:ext cx="447674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28600" y="114300"/>
            <a:ext cx="1333500" cy="133350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rPr>
              <a:t>1-1</a:t>
            </a:r>
            <a:endParaRPr lang="zh-CN" altLang="en-US" sz="4400" b="1" dirty="0">
              <a:solidFill>
                <a:schemeClr val="bg1"/>
              </a:solidFill>
            </a:endParaRPr>
          </a:p>
        </p:txBody>
      </p:sp>
      <p:sp>
        <p:nvSpPr>
          <p:cNvPr id="10" name="Copyright Notice"/>
          <p:cNvSpPr/>
          <p:nvPr/>
        </p:nvSpPr>
        <p:spPr bwMode="auto">
          <a:xfrm>
            <a:off x="1809750" y="369979"/>
            <a:ext cx="5257800" cy="3721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sz="2000" b="1" cap="small" dirty="0" smtClean="0">
                <a:solidFill>
                  <a:srgbClr val="267FAB"/>
                </a:solidFill>
                <a:latin typeface="微软雅黑" panose="020B0503020204020204" pitchFamily="34" charset="-122"/>
                <a:ea typeface="微软雅黑" panose="020B0503020204020204" pitchFamily="34" charset="-122"/>
              </a:rPr>
              <a:t>《在艺术欣赏教学中提升学生情感体验的研究》</a:t>
            </a:r>
            <a:endParaRPr sz="2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1" name="文本框 12"/>
          <p:cNvSpPr txBox="1"/>
          <p:nvPr/>
        </p:nvSpPr>
        <p:spPr>
          <a:xfrm>
            <a:off x="1809750" y="743188"/>
            <a:ext cx="80772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sp>
        <p:nvSpPr>
          <p:cNvPr id="12" name="矩形 11"/>
          <p:cNvSpPr/>
          <p:nvPr/>
        </p:nvSpPr>
        <p:spPr>
          <a:xfrm>
            <a:off x="1724025" y="1794339"/>
            <a:ext cx="2478088" cy="398462"/>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24025" y="2434101"/>
            <a:ext cx="2478088" cy="400050"/>
          </a:xfrm>
          <a:prstGeom prst="rect">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4025" y="3075451"/>
            <a:ext cx="2478088" cy="398463"/>
          </a:xfrm>
          <a:prstGeom prst="rect">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703388" y="3716801"/>
            <a:ext cx="2478087" cy="398463"/>
          </a:xfrm>
          <a:prstGeom prst="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03388" y="4356564"/>
            <a:ext cx="2478087" cy="400050"/>
          </a:xfrm>
          <a:prstGeom prst="rect">
            <a:avLst/>
          </a:pr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03388" y="4997914"/>
            <a:ext cx="2478087" cy="398462"/>
          </a:xfrm>
          <a:prstGeom prst="rect">
            <a:avLst/>
          </a:prstGeom>
          <a:solidFill>
            <a:srgbClr val="F69E0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11325" y="5639264"/>
            <a:ext cx="2479675" cy="398462"/>
          </a:xfrm>
          <a:prstGeom prst="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4"/>
          <p:cNvSpPr txBox="1">
            <a:spLocks noChangeArrowheads="1"/>
          </p:cNvSpPr>
          <p:nvPr/>
        </p:nvSpPr>
        <p:spPr bwMode="auto">
          <a:xfrm>
            <a:off x="503238" y="1851489"/>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latin typeface="Hiragino Sans GB W3" panose="020B0300000000000000" pitchFamily="34" charset="-122"/>
                <a:ea typeface="Hiragino Sans GB W3" panose="020B0300000000000000" pitchFamily="34" charset="-122"/>
              </a:rPr>
              <a:t>TEXT</a:t>
            </a:r>
            <a:endParaRPr lang="zh-CN" altLang="en-US">
              <a:latin typeface="Hiragino Sans GB W3" panose="020B0300000000000000" pitchFamily="34" charset="-122"/>
              <a:ea typeface="Hiragino Sans GB W3" panose="020B0300000000000000" pitchFamily="34" charset="-122"/>
            </a:endParaRPr>
          </a:p>
        </p:txBody>
      </p:sp>
      <p:sp>
        <p:nvSpPr>
          <p:cNvPr id="20" name="文本框 15"/>
          <p:cNvSpPr txBox="1">
            <a:spLocks noChangeArrowheads="1"/>
          </p:cNvSpPr>
          <p:nvPr/>
        </p:nvSpPr>
        <p:spPr bwMode="auto">
          <a:xfrm>
            <a:off x="503238" y="2488076"/>
            <a:ext cx="1200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latin typeface="Hiragino Sans GB W3" panose="020B0300000000000000" pitchFamily="34" charset="-122"/>
                <a:ea typeface="Hiragino Sans GB W3" panose="020B0300000000000000" pitchFamily="34" charset="-122"/>
              </a:rPr>
              <a:t>TEXT</a:t>
            </a:r>
            <a:endParaRPr lang="zh-CN" altLang="en-US">
              <a:latin typeface="Hiragino Sans GB W3" panose="020B0300000000000000" pitchFamily="34" charset="-122"/>
              <a:ea typeface="Hiragino Sans GB W3" panose="020B0300000000000000" pitchFamily="34" charset="-122"/>
            </a:endParaRPr>
          </a:p>
        </p:txBody>
      </p:sp>
      <p:sp>
        <p:nvSpPr>
          <p:cNvPr id="21" name="文本框 16"/>
          <p:cNvSpPr txBox="1">
            <a:spLocks noChangeArrowheads="1"/>
          </p:cNvSpPr>
          <p:nvPr/>
        </p:nvSpPr>
        <p:spPr bwMode="auto">
          <a:xfrm>
            <a:off x="503238" y="3132601"/>
            <a:ext cx="1200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latin typeface="Hiragino Sans GB W3" panose="020B0300000000000000" pitchFamily="34" charset="-122"/>
                <a:ea typeface="Hiragino Sans GB W3" panose="020B0300000000000000" pitchFamily="34" charset="-122"/>
              </a:rPr>
              <a:t>TEXT</a:t>
            </a:r>
            <a:endParaRPr lang="zh-CN" altLang="en-US">
              <a:latin typeface="Hiragino Sans GB W3" panose="020B0300000000000000" pitchFamily="34" charset="-122"/>
              <a:ea typeface="Hiragino Sans GB W3" panose="020B0300000000000000" pitchFamily="34" charset="-122"/>
            </a:endParaRPr>
          </a:p>
        </p:txBody>
      </p:sp>
      <p:sp>
        <p:nvSpPr>
          <p:cNvPr id="22" name="文本框 17"/>
          <p:cNvSpPr txBox="1">
            <a:spLocks noChangeArrowheads="1"/>
          </p:cNvSpPr>
          <p:nvPr/>
        </p:nvSpPr>
        <p:spPr bwMode="auto">
          <a:xfrm>
            <a:off x="503238" y="3778714"/>
            <a:ext cx="1200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latin typeface="Hiragino Sans GB W3" panose="020B0300000000000000" pitchFamily="34" charset="-122"/>
                <a:ea typeface="Hiragino Sans GB W3" panose="020B0300000000000000" pitchFamily="34" charset="-122"/>
              </a:rPr>
              <a:t>TEXT</a:t>
            </a:r>
            <a:endParaRPr lang="zh-CN" altLang="en-US">
              <a:latin typeface="Hiragino Sans GB W3" panose="020B0300000000000000" pitchFamily="34" charset="-122"/>
              <a:ea typeface="Hiragino Sans GB W3" panose="020B0300000000000000" pitchFamily="34" charset="-122"/>
            </a:endParaRPr>
          </a:p>
        </p:txBody>
      </p:sp>
      <p:sp>
        <p:nvSpPr>
          <p:cNvPr id="23" name="文本框 18"/>
          <p:cNvSpPr txBox="1">
            <a:spLocks noChangeArrowheads="1"/>
          </p:cNvSpPr>
          <p:nvPr/>
        </p:nvSpPr>
        <p:spPr bwMode="auto">
          <a:xfrm>
            <a:off x="503238" y="4415301"/>
            <a:ext cx="1200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latin typeface="Hiragino Sans GB W3" panose="020B0300000000000000" pitchFamily="34" charset="-122"/>
                <a:ea typeface="Hiragino Sans GB W3" panose="020B0300000000000000" pitchFamily="34" charset="-122"/>
              </a:rPr>
              <a:t>TEXT</a:t>
            </a:r>
            <a:endParaRPr lang="zh-CN" altLang="en-US">
              <a:latin typeface="Hiragino Sans GB W3" panose="020B0300000000000000" pitchFamily="34" charset="-122"/>
              <a:ea typeface="Hiragino Sans GB W3" panose="020B0300000000000000" pitchFamily="34" charset="-122"/>
            </a:endParaRPr>
          </a:p>
        </p:txBody>
      </p:sp>
      <p:sp>
        <p:nvSpPr>
          <p:cNvPr id="24" name="文本框 19"/>
          <p:cNvSpPr txBox="1">
            <a:spLocks noChangeArrowheads="1"/>
          </p:cNvSpPr>
          <p:nvPr/>
        </p:nvSpPr>
        <p:spPr bwMode="auto">
          <a:xfrm>
            <a:off x="503238" y="5050301"/>
            <a:ext cx="1200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latin typeface="Hiragino Sans GB W3" panose="020B0300000000000000" pitchFamily="34" charset="-122"/>
                <a:ea typeface="Hiragino Sans GB W3" panose="020B0300000000000000" pitchFamily="34" charset="-122"/>
              </a:rPr>
              <a:t>TEXT</a:t>
            </a:r>
            <a:endParaRPr lang="zh-CN" altLang="en-US">
              <a:latin typeface="Hiragino Sans GB W3" panose="020B0300000000000000" pitchFamily="34" charset="-122"/>
              <a:ea typeface="Hiragino Sans GB W3" panose="020B0300000000000000" pitchFamily="34" charset="-122"/>
            </a:endParaRPr>
          </a:p>
        </p:txBody>
      </p:sp>
      <p:sp>
        <p:nvSpPr>
          <p:cNvPr id="25" name="文本框 20"/>
          <p:cNvSpPr txBox="1">
            <a:spLocks noChangeArrowheads="1"/>
          </p:cNvSpPr>
          <p:nvPr/>
        </p:nvSpPr>
        <p:spPr bwMode="auto">
          <a:xfrm>
            <a:off x="503238" y="5696414"/>
            <a:ext cx="1200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latin typeface="Hiragino Sans GB W3" panose="020B0300000000000000" pitchFamily="34" charset="-122"/>
                <a:ea typeface="Hiragino Sans GB W3" panose="020B0300000000000000" pitchFamily="34" charset="-122"/>
              </a:rPr>
              <a:t>TEXT</a:t>
            </a:r>
            <a:endParaRPr lang="zh-CN" altLang="en-US">
              <a:latin typeface="Hiragino Sans GB W3" panose="020B0300000000000000" pitchFamily="34" charset="-122"/>
              <a:ea typeface="Hiragino Sans GB W3" panose="020B0300000000000000" pitchFamily="34" charset="-122"/>
            </a:endParaRPr>
          </a:p>
        </p:txBody>
      </p:sp>
      <p:grpSp>
        <p:nvGrpSpPr>
          <p:cNvPr id="3" name="组合 2"/>
          <p:cNvGrpSpPr/>
          <p:nvPr/>
        </p:nvGrpSpPr>
        <p:grpSpPr>
          <a:xfrm>
            <a:off x="4181475" y="1995805"/>
            <a:ext cx="3444240" cy="3836035"/>
            <a:chOff x="6585" y="3143"/>
            <a:chExt cx="5424" cy="6041"/>
          </a:xfrm>
        </p:grpSpPr>
        <p:sp>
          <p:nvSpPr>
            <p:cNvPr id="26" name="任意多边形 25"/>
            <p:cNvSpPr/>
            <p:nvPr/>
          </p:nvSpPr>
          <p:spPr>
            <a:xfrm>
              <a:off x="6585" y="3143"/>
              <a:ext cx="5245" cy="3033"/>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p:cNvGrpSpPr/>
            <p:nvPr/>
          </p:nvGrpSpPr>
          <p:grpSpPr>
            <a:xfrm>
              <a:off x="6585" y="4256"/>
              <a:ext cx="5424" cy="4929"/>
              <a:chOff x="6585" y="4256"/>
              <a:chExt cx="5424" cy="4929"/>
            </a:xfrm>
          </p:grpSpPr>
          <p:sp>
            <p:nvSpPr>
              <p:cNvPr id="27" name="任意多边形 26"/>
              <p:cNvSpPr/>
              <p:nvPr/>
            </p:nvSpPr>
            <p:spPr>
              <a:xfrm>
                <a:off x="6600" y="4256"/>
                <a:ext cx="5245" cy="1985"/>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任意多边形 27"/>
              <p:cNvSpPr/>
              <p:nvPr/>
            </p:nvSpPr>
            <p:spPr>
              <a:xfrm>
                <a:off x="6585" y="5133"/>
                <a:ext cx="5245" cy="978"/>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任意多边形 28"/>
              <p:cNvSpPr/>
              <p:nvPr/>
            </p:nvSpPr>
            <p:spPr>
              <a:xfrm flipV="1">
                <a:off x="6585" y="6171"/>
                <a:ext cx="5245" cy="3015"/>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任意多边形 29"/>
              <p:cNvSpPr/>
              <p:nvPr/>
            </p:nvSpPr>
            <p:spPr>
              <a:xfrm flipV="1">
                <a:off x="6585" y="6171"/>
                <a:ext cx="5245" cy="197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任意多边形 30"/>
              <p:cNvSpPr/>
              <p:nvPr/>
            </p:nvSpPr>
            <p:spPr>
              <a:xfrm flipV="1">
                <a:off x="6585" y="6171"/>
                <a:ext cx="5245" cy="1077"/>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右箭头 31"/>
              <p:cNvSpPr/>
              <p:nvPr/>
            </p:nvSpPr>
            <p:spPr>
              <a:xfrm>
                <a:off x="6585" y="5901"/>
                <a:ext cx="5425" cy="530"/>
              </a:xfrm>
              <a:prstGeom prst="rightArrow">
                <a:avLst>
                  <a:gd name="adj1" fmla="val 50000"/>
                  <a:gd name="adj2" fmla="val 914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sp>
        <p:nvSpPr>
          <p:cNvPr id="33" name="矩形 51"/>
          <p:cNvSpPr>
            <a:spLocks noChangeArrowheads="1"/>
          </p:cNvSpPr>
          <p:nvPr/>
        </p:nvSpPr>
        <p:spPr bwMode="auto">
          <a:xfrm>
            <a:off x="7897813" y="1864189"/>
            <a:ext cx="372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600">
                <a:latin typeface="Hiragino Sans GB W3" panose="020B0300000000000000" pitchFamily="34" charset="-122"/>
                <a:ea typeface="Hiragino Sans GB W3" panose="020B0300000000000000" pitchFamily="34" charset="-122"/>
              </a:rPr>
              <a:t>This text can be replaced with your own text. All phrases can be replaced with your own text</a:t>
            </a:r>
            <a:r>
              <a:rPr lang="en-US" altLang="zh-CN" sz="1600" noProof="1">
                <a:latin typeface="Hiragino Sans GB W3" panose="020B0300000000000000" pitchFamily="34" charset="-122"/>
                <a:ea typeface="Hiragino Sans GB W3" panose="020B0300000000000000" pitchFamily="34" charset="-122"/>
              </a:rPr>
              <a:t> </a:t>
            </a:r>
            <a:endParaRPr lang="de-DE" altLang="zh-CN" sz="1600">
              <a:latin typeface="Hiragino Sans GB W3" panose="020B0300000000000000" pitchFamily="34" charset="-122"/>
              <a:ea typeface="Hiragino Sans GB W3" panose="020B0300000000000000" pitchFamily="34" charset="-122"/>
            </a:endParaRPr>
          </a:p>
        </p:txBody>
      </p:sp>
      <p:sp>
        <p:nvSpPr>
          <p:cNvPr id="34" name="矩形 52"/>
          <p:cNvSpPr>
            <a:spLocks noChangeArrowheads="1"/>
          </p:cNvSpPr>
          <p:nvPr/>
        </p:nvSpPr>
        <p:spPr bwMode="auto">
          <a:xfrm>
            <a:off x="7841933" y="3210071"/>
            <a:ext cx="37211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Aft>
                <a:spcPct val="40000"/>
              </a:spcAft>
              <a:buClr>
                <a:srgbClr val="292929"/>
              </a:buClr>
            </a:pPr>
            <a:r>
              <a:rPr lang="zh-CN" altLang="de-DE" sz="4800">
                <a:solidFill>
                  <a:srgbClr val="37A7D9"/>
                </a:solidFill>
                <a:latin typeface="微软雅黑" panose="020B0503020204020204" pitchFamily="34" charset="-122"/>
                <a:ea typeface="微软雅黑" panose="020B0503020204020204" pitchFamily="34" charset="-122"/>
                <a:cs typeface="微软雅黑" panose="020B0503020204020204" pitchFamily="34" charset="-122"/>
              </a:rPr>
              <a:t>课题研究</a:t>
            </a:r>
            <a:endParaRPr lang="zh-CN" altLang="de-DE" sz="4800">
              <a:solidFill>
                <a:srgbClr val="37A7D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矩形 53"/>
          <p:cNvSpPr>
            <a:spLocks noChangeArrowheads="1"/>
          </p:cNvSpPr>
          <p:nvPr/>
        </p:nvSpPr>
        <p:spPr bwMode="auto">
          <a:xfrm>
            <a:off x="7897813" y="4807414"/>
            <a:ext cx="372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600">
                <a:latin typeface="Hiragino Sans GB W3" panose="020B0300000000000000" pitchFamily="34" charset="-122"/>
                <a:ea typeface="Hiragino Sans GB W3" panose="020B0300000000000000" pitchFamily="34" charset="-122"/>
              </a:rPr>
              <a:t>This text can be replaced with your own text. All phrases can be replaced with your own text</a:t>
            </a:r>
            <a:r>
              <a:rPr lang="en-US" altLang="zh-CN" sz="1600" noProof="1">
                <a:latin typeface="Hiragino Sans GB W3" panose="020B0300000000000000" pitchFamily="34" charset="-122"/>
                <a:ea typeface="Hiragino Sans GB W3" panose="020B0300000000000000" pitchFamily="34" charset="-122"/>
              </a:rPr>
              <a:t> </a:t>
            </a:r>
            <a:endParaRPr lang="de-DE" altLang="zh-CN" sz="1600">
              <a:latin typeface="Hiragino Sans GB W3" panose="020B0300000000000000" pitchFamily="34" charset="-122"/>
              <a:ea typeface="Hiragino Sans GB W3" panose="020B0300000000000000" pitchFamily="34" charset="-122"/>
            </a:endParaRPr>
          </a:p>
        </p:txBody>
      </p:sp>
      <p:sp>
        <p:nvSpPr>
          <p:cNvPr id="5" name="文本框 4"/>
          <p:cNvSpPr txBox="1"/>
          <p:nvPr/>
        </p:nvSpPr>
        <p:spPr>
          <a:xfrm>
            <a:off x="1724025" y="1759585"/>
            <a:ext cx="2457450" cy="460375"/>
          </a:xfrm>
          <a:prstGeom prst="rect">
            <a:avLst/>
          </a:prstGeom>
          <a:noFill/>
        </p:spPr>
        <p:txBody>
          <a:bodyPr wrap="square" rtlCol="0">
            <a:spAutoFit/>
          </a:bodyPr>
          <a:p>
            <a:pPr algn="ctr"/>
            <a:r>
              <a:rPr lang="zh-CN" altLang="en-US" sz="2400">
                <a:solidFill>
                  <a:schemeClr val="bg1">
                    <a:lumMod val="50000"/>
                  </a:schemeClr>
                </a:solidFill>
                <a:latin typeface="微软雅黑" panose="020B0503020204020204" pitchFamily="34" charset="-122"/>
                <a:ea typeface="微软雅黑" panose="020B0503020204020204" pitchFamily="34" charset="-122"/>
              </a:rPr>
              <a:t>研究背景</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722120" y="2409190"/>
            <a:ext cx="2457450" cy="460375"/>
          </a:xfrm>
          <a:prstGeom prst="rect">
            <a:avLst/>
          </a:prstGeom>
          <a:noFill/>
        </p:spPr>
        <p:txBody>
          <a:bodyPr wrap="square" rtlCol="0">
            <a:spAutoFit/>
          </a:bodyPr>
          <a:p>
            <a:pPr algn="ctr"/>
            <a:r>
              <a:rPr lang="zh-CN" altLang="en-US" sz="2400">
                <a:solidFill>
                  <a:schemeClr val="bg1">
                    <a:lumMod val="50000"/>
                  </a:schemeClr>
                </a:solidFill>
                <a:latin typeface="微软雅黑" panose="020B0503020204020204" pitchFamily="34" charset="-122"/>
                <a:ea typeface="微软雅黑" panose="020B0503020204020204" pitchFamily="34" charset="-122"/>
              </a:rPr>
              <a:t>概念界定</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717675" y="3044825"/>
            <a:ext cx="2457450" cy="460375"/>
          </a:xfrm>
          <a:prstGeom prst="rect">
            <a:avLst/>
          </a:prstGeom>
          <a:noFill/>
        </p:spPr>
        <p:txBody>
          <a:bodyPr wrap="square" rtlCol="0">
            <a:spAutoFit/>
          </a:bodyPr>
          <a:p>
            <a:pPr algn="ctr"/>
            <a:r>
              <a:rPr lang="zh-CN" altLang="en-US" sz="2400">
                <a:solidFill>
                  <a:schemeClr val="bg1">
                    <a:lumMod val="50000"/>
                  </a:schemeClr>
                </a:solidFill>
                <a:latin typeface="微软雅黑" panose="020B0503020204020204" pitchFamily="34" charset="-122"/>
                <a:ea typeface="微软雅黑" panose="020B0503020204020204" pitchFamily="34" charset="-122"/>
              </a:rPr>
              <a:t>研究目标</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722120" y="3674745"/>
            <a:ext cx="2457450" cy="460375"/>
          </a:xfrm>
          <a:prstGeom prst="rect">
            <a:avLst/>
          </a:prstGeom>
          <a:noFill/>
        </p:spPr>
        <p:txBody>
          <a:bodyPr wrap="square" rtlCol="0">
            <a:spAutoFit/>
          </a:bodyPr>
          <a:p>
            <a:pPr algn="ctr"/>
            <a:r>
              <a:rPr lang="zh-CN" altLang="en-US" sz="2400">
                <a:solidFill>
                  <a:schemeClr val="bg1">
                    <a:lumMod val="50000"/>
                  </a:schemeClr>
                </a:solidFill>
                <a:latin typeface="微软雅黑" panose="020B0503020204020204" pitchFamily="34" charset="-122"/>
                <a:ea typeface="微软雅黑" panose="020B0503020204020204" pitchFamily="34" charset="-122"/>
              </a:rPr>
              <a:t>研究内容</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703705" y="4326255"/>
            <a:ext cx="2457450" cy="460375"/>
          </a:xfrm>
          <a:prstGeom prst="rect">
            <a:avLst/>
          </a:prstGeom>
          <a:noFill/>
        </p:spPr>
        <p:txBody>
          <a:bodyPr wrap="square" rtlCol="0">
            <a:spAutoFit/>
          </a:bodyPr>
          <a:p>
            <a:pPr algn="ctr"/>
            <a:r>
              <a:rPr lang="zh-CN" altLang="en-US" sz="2400">
                <a:solidFill>
                  <a:schemeClr val="bg1">
                    <a:lumMod val="50000"/>
                  </a:schemeClr>
                </a:solidFill>
                <a:latin typeface="微软雅黑" panose="020B0503020204020204" pitchFamily="34" charset="-122"/>
                <a:ea typeface="微软雅黑" panose="020B0503020204020204" pitchFamily="34" charset="-122"/>
              </a:rPr>
              <a:t>研究方法</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734820" y="4966970"/>
            <a:ext cx="2457450" cy="460375"/>
          </a:xfrm>
          <a:prstGeom prst="rect">
            <a:avLst/>
          </a:prstGeom>
          <a:noFill/>
        </p:spPr>
        <p:txBody>
          <a:bodyPr wrap="square" rtlCol="0">
            <a:spAutoFit/>
          </a:bodyPr>
          <a:p>
            <a:pPr algn="ctr"/>
            <a:r>
              <a:rPr lang="zh-CN" altLang="en-US" sz="2400">
                <a:solidFill>
                  <a:schemeClr val="bg1">
                    <a:lumMod val="50000"/>
                  </a:schemeClr>
                </a:solidFill>
                <a:latin typeface="微软雅黑" panose="020B0503020204020204" pitchFamily="34" charset="-122"/>
                <a:ea typeface="微软雅黑" panose="020B0503020204020204" pitchFamily="34" charset="-122"/>
              </a:rPr>
              <a:t>研究计划</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703705" y="5603240"/>
            <a:ext cx="2457450" cy="460375"/>
          </a:xfrm>
          <a:prstGeom prst="rect">
            <a:avLst/>
          </a:prstGeom>
          <a:noFill/>
        </p:spPr>
        <p:txBody>
          <a:bodyPr wrap="square" rtlCol="0">
            <a:spAutoFit/>
          </a:bodyPr>
          <a:p>
            <a:pPr algn="ctr"/>
            <a:r>
              <a:rPr lang="zh-CN" altLang="en-US" sz="2400">
                <a:solidFill>
                  <a:schemeClr val="bg1">
                    <a:lumMod val="50000"/>
                  </a:schemeClr>
                </a:solidFill>
                <a:latin typeface="微软雅黑" panose="020B0503020204020204" pitchFamily="34" charset="-122"/>
                <a:ea typeface="微软雅黑" panose="020B0503020204020204" pitchFamily="34" charset="-122"/>
              </a:rPr>
              <a:t>课题组织</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0-#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2000" fill="hold">
                                          <p:stCondLst>
                                            <p:cond delay="0"/>
                                          </p:stCondLst>
                                        </p:cTn>
                                        <p:tgtEl>
                                          <p:spTgt spid="3"/>
                                        </p:tgtEl>
                                        <p:attrNameLst>
                                          <p:attrName>style.visibility</p:attrName>
                                        </p:attrNameLst>
                                      </p:cBhvr>
                                      <p:to>
                                        <p:strVal val="visible"/>
                                      </p:to>
                                    </p:set>
                                    <p:animEffect transition="in" filter="wipe(left)">
                                      <p:cBhvr>
                                        <p:cTn id="42" dur="2000"/>
                                        <p:tgtEl>
                                          <p:spTgt spid="3"/>
                                        </p:tgtEl>
                                      </p:cBhvr>
                                    </p:animEffect>
                                  </p:childTnLst>
                                </p:cTn>
                              </p:par>
                            </p:childTnLst>
                          </p:cTn>
                        </p:par>
                        <p:par>
                          <p:cTn id="43" fill="hold">
                            <p:stCondLst>
                              <p:cond delay="5500"/>
                            </p:stCondLst>
                            <p:childTnLst>
                              <p:par>
                                <p:cTn id="44" presetID="22" presetClass="entr" presetSubtype="8" fill="hold" grpId="0" nodeType="afterEffect">
                                  <p:stCondLst>
                                    <p:cond delay="0"/>
                                  </p:stCondLst>
                                  <p:childTnLst>
                                    <p:set>
                                      <p:cBhvr>
                                        <p:cTn id="45" dur="2000" fill="hold">
                                          <p:stCondLst>
                                            <p:cond delay="0"/>
                                          </p:stCondLst>
                                        </p:cTn>
                                        <p:tgtEl>
                                          <p:spTgt spid="34"/>
                                        </p:tgtEl>
                                        <p:attrNameLst>
                                          <p:attrName>style.visibility</p:attrName>
                                        </p:attrNameLst>
                                      </p:cBhvr>
                                      <p:to>
                                        <p:strVal val="visible"/>
                                      </p:to>
                                    </p:set>
                                    <p:animEffect transition="in" filter="wipe(left)">
                                      <p:cBhvr>
                                        <p:cTn id="4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36" grpId="0"/>
      <p:bldP spid="37" grpId="0"/>
      <p:bldP spid="38"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28600" y="114300"/>
            <a:ext cx="1333500" cy="133350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rPr>
              <a:t>1-2</a:t>
            </a:r>
            <a:endParaRPr lang="zh-CN" altLang="en-US" sz="4400" b="1" dirty="0">
              <a:solidFill>
                <a:schemeClr val="bg1"/>
              </a:solidFill>
            </a:endParaRPr>
          </a:p>
        </p:txBody>
      </p:sp>
      <p:sp>
        <p:nvSpPr>
          <p:cNvPr id="10" name="Copyright Notice"/>
          <p:cNvSpPr/>
          <p:nvPr/>
        </p:nvSpPr>
        <p:spPr bwMode="auto">
          <a:xfrm>
            <a:off x="1809750" y="369979"/>
            <a:ext cx="5257800" cy="3721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sz="2000" b="1" cap="small" dirty="0" smtClean="0">
                <a:solidFill>
                  <a:srgbClr val="267FAB"/>
                </a:solidFill>
                <a:latin typeface="微软雅黑" panose="020B0503020204020204" pitchFamily="34" charset="-122"/>
                <a:ea typeface="微软雅黑" panose="020B0503020204020204" pitchFamily="34" charset="-122"/>
              </a:rPr>
              <a:t>《在艺术欣赏教学中提升学生情感体验的研究》</a:t>
            </a:r>
            <a:endParaRPr sz="2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1" name="文本框 12"/>
          <p:cNvSpPr txBox="1"/>
          <p:nvPr/>
        </p:nvSpPr>
        <p:spPr>
          <a:xfrm>
            <a:off x="1809750" y="743188"/>
            <a:ext cx="80772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sp>
        <p:nvSpPr>
          <p:cNvPr id="12" name="流程图: 离页连接符 11"/>
          <p:cNvSpPr/>
          <p:nvPr/>
        </p:nvSpPr>
        <p:spPr>
          <a:xfrm>
            <a:off x="504825" y="3942080"/>
            <a:ext cx="3743325" cy="1944370"/>
          </a:xfrm>
          <a:prstGeom prst="flowChartOffpageConnector">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33884"/>
              </a:solidFill>
            </a:endParaRPr>
          </a:p>
        </p:txBody>
      </p:sp>
      <p:sp>
        <p:nvSpPr>
          <p:cNvPr id="13" name="流程图: 离页连接符 12"/>
          <p:cNvSpPr/>
          <p:nvPr/>
        </p:nvSpPr>
        <p:spPr>
          <a:xfrm flipV="1">
            <a:off x="504825" y="1783080"/>
            <a:ext cx="3743325" cy="1969770"/>
          </a:xfrm>
          <a:prstGeom prst="flowChartOffpageConnector">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5"/>
          <p:cNvSpPr txBox="1">
            <a:spLocks noChangeArrowheads="1"/>
          </p:cNvSpPr>
          <p:nvPr/>
        </p:nvSpPr>
        <p:spPr bwMode="auto">
          <a:xfrm>
            <a:off x="771208" y="2283289"/>
            <a:ext cx="324008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200">
                <a:solidFill>
                  <a:srgbClr val="267FAB"/>
                </a:solidFill>
                <a:latin typeface="Impact" panose="020B0806030902050204" pitchFamily="34" charset="0"/>
                <a:ea typeface="冬青黑体简体中文 W3" pitchFamily="34" charset="-122"/>
              </a:rPr>
              <a:t>音乐</a:t>
            </a:r>
            <a:endParaRPr lang="zh-CN" altLang="en-US" sz="7200">
              <a:solidFill>
                <a:srgbClr val="267FAB"/>
              </a:solidFill>
              <a:latin typeface="Impact" panose="020B0806030902050204" pitchFamily="34" charset="0"/>
              <a:ea typeface="冬青黑体简体中文 W3" pitchFamily="34" charset="-122"/>
            </a:endParaRPr>
          </a:p>
        </p:txBody>
      </p:sp>
      <p:sp>
        <p:nvSpPr>
          <p:cNvPr id="15" name="文本框 6"/>
          <p:cNvSpPr txBox="1">
            <a:spLocks noChangeArrowheads="1"/>
          </p:cNvSpPr>
          <p:nvPr/>
        </p:nvSpPr>
        <p:spPr bwMode="auto">
          <a:xfrm>
            <a:off x="771208" y="4314336"/>
            <a:ext cx="324008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200">
                <a:solidFill>
                  <a:srgbClr val="E33884"/>
                </a:solidFill>
                <a:latin typeface="Impact" panose="020B0806030902050204" pitchFamily="34" charset="0"/>
                <a:ea typeface="冬青黑体简体中文 W3" pitchFamily="34" charset="-122"/>
              </a:rPr>
              <a:t>美术</a:t>
            </a:r>
            <a:endParaRPr lang="zh-CN" altLang="en-US" sz="7200">
              <a:solidFill>
                <a:srgbClr val="E33884"/>
              </a:solidFill>
              <a:latin typeface="Impact" panose="020B0806030902050204" pitchFamily="34" charset="0"/>
              <a:ea typeface="冬青黑体简体中文 W3" pitchFamily="34" charset="-122"/>
            </a:endParaRPr>
          </a:p>
        </p:txBody>
      </p:sp>
      <p:sp>
        <p:nvSpPr>
          <p:cNvPr id="17" name="文本框 16"/>
          <p:cNvSpPr txBox="1"/>
          <p:nvPr/>
        </p:nvSpPr>
        <p:spPr>
          <a:xfrm>
            <a:off x="8421688" y="1940706"/>
            <a:ext cx="1185862" cy="252730"/>
          </a:xfrm>
          <a:prstGeom prst="rect">
            <a:avLst/>
          </a:prstGeom>
          <a:noFill/>
        </p:spPr>
        <p:txBody>
          <a:bodyPr anchor="ctr">
            <a:spAutoFit/>
          </a:bodyPr>
          <a:lstStyle/>
          <a:p>
            <a:pPr algn="ctr" eaLnBrk="1" fontAlgn="auto" hangingPunct="1">
              <a:spcBef>
                <a:spcPts val="0"/>
              </a:spcBef>
              <a:spcAft>
                <a:spcPts val="0"/>
              </a:spcAft>
              <a:defRPr/>
            </a:pPr>
            <a:r>
              <a:rPr lang="zh-CN" altLang="en-US" sz="1050" dirty="0">
                <a:latin typeface="Hiragino Sans GB W3" panose="020B0300000000000000" pitchFamily="34" charset="-122"/>
                <a:ea typeface="Hiragino Sans GB W3" panose="020B0300000000000000" pitchFamily="34" charset="-122"/>
              </a:rPr>
              <a:t>原有水平</a:t>
            </a:r>
            <a:endParaRPr lang="zh-CN" altLang="en-US" sz="1050" dirty="0">
              <a:latin typeface="Hiragino Sans GB W3" panose="020B0300000000000000" pitchFamily="34" charset="-122"/>
              <a:ea typeface="Hiragino Sans GB W3" panose="020B0300000000000000" pitchFamily="34" charset="-122"/>
            </a:endParaRPr>
          </a:p>
        </p:txBody>
      </p:sp>
      <p:sp>
        <p:nvSpPr>
          <p:cNvPr id="18" name="文本框 17"/>
          <p:cNvSpPr txBox="1"/>
          <p:nvPr/>
        </p:nvSpPr>
        <p:spPr>
          <a:xfrm>
            <a:off x="10164763" y="1940706"/>
            <a:ext cx="1187450" cy="252730"/>
          </a:xfrm>
          <a:prstGeom prst="rect">
            <a:avLst/>
          </a:prstGeom>
          <a:noFill/>
        </p:spPr>
        <p:txBody>
          <a:bodyPr anchor="ctr">
            <a:spAutoFit/>
          </a:bodyPr>
          <a:lstStyle/>
          <a:p>
            <a:pPr algn="ctr" eaLnBrk="1" fontAlgn="auto" hangingPunct="1">
              <a:spcBef>
                <a:spcPts val="0"/>
              </a:spcBef>
              <a:spcAft>
                <a:spcPts val="0"/>
              </a:spcAft>
              <a:defRPr/>
            </a:pPr>
            <a:r>
              <a:rPr lang="zh-CN" sz="1050" dirty="0">
                <a:latin typeface="Hiragino Sans GB W3" panose="020B0300000000000000" pitchFamily="34" charset="-122"/>
                <a:ea typeface="Hiragino Sans GB W3" panose="020B0300000000000000" pitchFamily="34" charset="-122"/>
              </a:rPr>
              <a:t>提升水平</a:t>
            </a:r>
            <a:endParaRPr lang="zh-CN" sz="1050" dirty="0">
              <a:latin typeface="Hiragino Sans GB W3" panose="020B0300000000000000" pitchFamily="34" charset="-122"/>
              <a:ea typeface="Hiragino Sans GB W3" panose="020B0300000000000000" pitchFamily="34" charset="-122"/>
            </a:endParaRPr>
          </a:p>
        </p:txBody>
      </p:sp>
      <p:sp>
        <p:nvSpPr>
          <p:cNvPr id="19" name="矩形 18"/>
          <p:cNvSpPr/>
          <p:nvPr/>
        </p:nvSpPr>
        <p:spPr>
          <a:xfrm>
            <a:off x="7988300" y="1997221"/>
            <a:ext cx="433388" cy="1397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9732963" y="1997221"/>
            <a:ext cx="431800" cy="139700"/>
          </a:xfrm>
          <a:prstGeom prst="rect">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矩形 1"/>
          <p:cNvSpPr/>
          <p:nvPr/>
        </p:nvSpPr>
        <p:spPr>
          <a:xfrm>
            <a:off x="6339840" y="3533140"/>
            <a:ext cx="521970" cy="2513330"/>
          </a:xfrm>
          <a:prstGeom prst="rect">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7265670" y="3195955"/>
            <a:ext cx="521970" cy="2850515"/>
          </a:xfrm>
          <a:prstGeom prst="rect">
            <a:avLst/>
          </a:prstGeom>
          <a:pattFill prst="dkHorz">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8186420" y="3533140"/>
            <a:ext cx="521970" cy="2513330"/>
          </a:xfrm>
          <a:prstGeom prst="rect">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9097010" y="3196590"/>
            <a:ext cx="521970" cy="2849880"/>
          </a:xfrm>
          <a:prstGeom prst="rect">
            <a:avLst/>
          </a:prstGeom>
          <a:pattFill prst="dkHorz">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组合 15"/>
          <p:cNvGrpSpPr/>
          <p:nvPr/>
        </p:nvGrpSpPr>
        <p:grpSpPr>
          <a:xfrm rot="0">
            <a:off x="6017895" y="2675890"/>
            <a:ext cx="4130675" cy="3382010"/>
            <a:chOff x="9285" y="4118"/>
            <a:chExt cx="6505" cy="5326"/>
          </a:xfrm>
        </p:grpSpPr>
        <p:cxnSp>
          <p:nvCxnSpPr>
            <p:cNvPr id="6" name="直接箭头连接符 5"/>
            <p:cNvCxnSpPr/>
            <p:nvPr/>
          </p:nvCxnSpPr>
          <p:spPr>
            <a:xfrm flipV="1">
              <a:off x="9285" y="9388"/>
              <a:ext cx="6505" cy="24"/>
            </a:xfrm>
            <a:prstGeom prst="straightConnector1">
              <a:avLst/>
            </a:prstGeom>
            <a:ln w="63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9286" y="4118"/>
              <a:ext cx="7" cy="5326"/>
            </a:xfrm>
            <a:prstGeom prst="straightConnector1">
              <a:avLst/>
            </a:prstGeom>
            <a:ln w="63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1" animBg="1"/>
      <p:bldP spid="4" grpId="1"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flipV="1">
            <a:off x="6385560" y="990600"/>
            <a:ext cx="5615940" cy="5615940"/>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4351" y="551883"/>
            <a:ext cx="3182611" cy="2180933"/>
          </a:xfrm>
          <a:custGeom>
            <a:avLst/>
            <a:gdLst/>
            <a:ahLst/>
            <a:cxnLst/>
            <a:rect l="l" t="t" r="r" b="b"/>
            <a:pathLst>
              <a:path w="3182611" h="2180933">
                <a:moveTo>
                  <a:pt x="2560964" y="1561313"/>
                </a:moveTo>
                <a:cubicBezTo>
                  <a:pt x="2504899" y="1562737"/>
                  <a:pt x="2458170" y="1582309"/>
                  <a:pt x="2420778" y="1620027"/>
                </a:cubicBezTo>
                <a:cubicBezTo>
                  <a:pt x="2383386" y="1657745"/>
                  <a:pt x="2363969" y="1705063"/>
                  <a:pt x="2362530" y="1761979"/>
                </a:cubicBezTo>
                <a:cubicBezTo>
                  <a:pt x="2363969" y="1818404"/>
                  <a:pt x="2383386" y="1865582"/>
                  <a:pt x="2420778" y="1903510"/>
                </a:cubicBezTo>
                <a:cubicBezTo>
                  <a:pt x="2458170" y="1941439"/>
                  <a:pt x="2504899" y="1961150"/>
                  <a:pt x="2560964" y="1962645"/>
                </a:cubicBezTo>
                <a:cubicBezTo>
                  <a:pt x="2617564" y="1961150"/>
                  <a:pt x="2664619" y="1941439"/>
                  <a:pt x="2702128" y="1903510"/>
                </a:cubicBezTo>
                <a:cubicBezTo>
                  <a:pt x="2739637" y="1865581"/>
                  <a:pt x="2759100" y="1818404"/>
                  <a:pt x="2760516" y="1761979"/>
                </a:cubicBezTo>
                <a:cubicBezTo>
                  <a:pt x="2759100" y="1705063"/>
                  <a:pt x="2739637" y="1657745"/>
                  <a:pt x="2702128" y="1620027"/>
                </a:cubicBezTo>
                <a:cubicBezTo>
                  <a:pt x="2664619" y="1582309"/>
                  <a:pt x="2617564" y="1562737"/>
                  <a:pt x="2560964" y="1561313"/>
                </a:cubicBezTo>
                <a:close/>
                <a:moveTo>
                  <a:pt x="2560964" y="1343024"/>
                </a:moveTo>
                <a:cubicBezTo>
                  <a:pt x="2638762" y="1343917"/>
                  <a:pt x="2709055" y="1363045"/>
                  <a:pt x="2771843" y="1400409"/>
                </a:cubicBezTo>
                <a:cubicBezTo>
                  <a:pt x="2834630" y="1437773"/>
                  <a:pt x="2884600" y="1488018"/>
                  <a:pt x="2921750" y="1551144"/>
                </a:cubicBezTo>
                <a:cubicBezTo>
                  <a:pt x="2958900" y="1614269"/>
                  <a:pt x="2977918" y="1684922"/>
                  <a:pt x="2978804" y="1763100"/>
                </a:cubicBezTo>
                <a:cubicBezTo>
                  <a:pt x="2977918" y="1841246"/>
                  <a:pt x="2958900" y="1911702"/>
                  <a:pt x="2921750" y="1974468"/>
                </a:cubicBezTo>
                <a:cubicBezTo>
                  <a:pt x="2884600" y="2037234"/>
                  <a:pt x="2834630" y="2087120"/>
                  <a:pt x="2771843" y="2124126"/>
                </a:cubicBezTo>
                <a:cubicBezTo>
                  <a:pt x="2709055" y="2161132"/>
                  <a:pt x="2638762" y="2180068"/>
                  <a:pt x="2560964" y="2180933"/>
                </a:cubicBezTo>
                <a:cubicBezTo>
                  <a:pt x="2483182" y="2180068"/>
                  <a:pt x="2412986" y="2161132"/>
                  <a:pt x="2350376" y="2124126"/>
                </a:cubicBezTo>
                <a:cubicBezTo>
                  <a:pt x="2287768" y="2087120"/>
                  <a:pt x="2237977" y="2037234"/>
                  <a:pt x="2201005" y="1974468"/>
                </a:cubicBezTo>
                <a:cubicBezTo>
                  <a:pt x="2164033" y="1911702"/>
                  <a:pt x="2145111" y="1841246"/>
                  <a:pt x="2144239" y="1763100"/>
                </a:cubicBezTo>
                <a:cubicBezTo>
                  <a:pt x="2145111" y="1684922"/>
                  <a:pt x="2164033" y="1614269"/>
                  <a:pt x="2201005" y="1551144"/>
                </a:cubicBezTo>
                <a:cubicBezTo>
                  <a:pt x="2237977" y="1488018"/>
                  <a:pt x="2287768" y="1437773"/>
                  <a:pt x="2350376" y="1400409"/>
                </a:cubicBezTo>
                <a:cubicBezTo>
                  <a:pt x="2412986" y="1363045"/>
                  <a:pt x="2483182" y="1343917"/>
                  <a:pt x="2560964" y="1343024"/>
                </a:cubicBezTo>
                <a:close/>
                <a:moveTo>
                  <a:pt x="734785" y="1343024"/>
                </a:moveTo>
                <a:lnTo>
                  <a:pt x="975500" y="1343024"/>
                </a:lnTo>
                <a:lnTo>
                  <a:pt x="1211758" y="1854461"/>
                </a:lnTo>
                <a:lnTo>
                  <a:pt x="1371121" y="1506819"/>
                </a:lnTo>
                <a:lnTo>
                  <a:pt x="1463618" y="1506819"/>
                </a:lnTo>
                <a:lnTo>
                  <a:pt x="1622981" y="1854461"/>
                </a:lnTo>
                <a:lnTo>
                  <a:pt x="1860354" y="1343024"/>
                </a:lnTo>
                <a:lnTo>
                  <a:pt x="2101069" y="1343024"/>
                </a:lnTo>
                <a:lnTo>
                  <a:pt x="1714364" y="2178704"/>
                </a:lnTo>
                <a:lnTo>
                  <a:pt x="1556116" y="2178704"/>
                </a:lnTo>
                <a:lnTo>
                  <a:pt x="1416813" y="1881203"/>
                </a:lnTo>
                <a:lnTo>
                  <a:pt x="1278624" y="2178704"/>
                </a:lnTo>
                <a:lnTo>
                  <a:pt x="1120376" y="2178704"/>
                </a:lnTo>
                <a:close/>
                <a:moveTo>
                  <a:pt x="0" y="1343024"/>
                </a:moveTo>
                <a:lnTo>
                  <a:pt x="658486" y="1343024"/>
                </a:lnTo>
                <a:lnTo>
                  <a:pt x="658486" y="1561313"/>
                </a:lnTo>
                <a:lnTo>
                  <a:pt x="436717" y="1561313"/>
                </a:lnTo>
                <a:lnTo>
                  <a:pt x="436717" y="2179819"/>
                </a:lnTo>
                <a:lnTo>
                  <a:pt x="217313" y="2179819"/>
                </a:lnTo>
                <a:lnTo>
                  <a:pt x="217313" y="1561313"/>
                </a:lnTo>
                <a:lnTo>
                  <a:pt x="0" y="1561313"/>
                </a:lnTo>
                <a:close/>
                <a:moveTo>
                  <a:pt x="1136778" y="358626"/>
                </a:moveTo>
                <a:lnTo>
                  <a:pt x="1050967" y="542966"/>
                </a:lnTo>
                <a:lnTo>
                  <a:pt x="1221474" y="542966"/>
                </a:lnTo>
                <a:close/>
                <a:moveTo>
                  <a:pt x="1913634" y="185215"/>
                </a:moveTo>
                <a:lnTo>
                  <a:pt x="1913634" y="425094"/>
                </a:lnTo>
                <a:lnTo>
                  <a:pt x="2049667" y="425094"/>
                </a:lnTo>
                <a:cubicBezTo>
                  <a:pt x="2083954" y="424303"/>
                  <a:pt x="2112387" y="412774"/>
                  <a:pt x="2134966" y="390507"/>
                </a:cubicBezTo>
                <a:cubicBezTo>
                  <a:pt x="2157545" y="368239"/>
                  <a:pt x="2169253" y="339974"/>
                  <a:pt x="2170089" y="305712"/>
                </a:cubicBezTo>
                <a:cubicBezTo>
                  <a:pt x="2169253" y="271404"/>
                  <a:pt x="2157545" y="242953"/>
                  <a:pt x="2134966" y="220360"/>
                </a:cubicBezTo>
                <a:cubicBezTo>
                  <a:pt x="2112387" y="197766"/>
                  <a:pt x="2083954" y="186051"/>
                  <a:pt x="2049667" y="185215"/>
                </a:cubicBezTo>
                <a:close/>
                <a:moveTo>
                  <a:pt x="237234" y="184855"/>
                </a:moveTo>
                <a:lnTo>
                  <a:pt x="237234" y="425710"/>
                </a:lnTo>
                <a:lnTo>
                  <a:pt x="373267" y="425710"/>
                </a:lnTo>
                <a:cubicBezTo>
                  <a:pt x="407554" y="424916"/>
                  <a:pt x="435987" y="413340"/>
                  <a:pt x="458567" y="390982"/>
                </a:cubicBezTo>
                <a:cubicBezTo>
                  <a:pt x="481146" y="368624"/>
                  <a:pt x="492854" y="340244"/>
                  <a:pt x="493691" y="305842"/>
                </a:cubicBezTo>
                <a:cubicBezTo>
                  <a:pt x="492854" y="271395"/>
                  <a:pt x="481146" y="242828"/>
                  <a:pt x="458567" y="220143"/>
                </a:cubicBezTo>
                <a:cubicBezTo>
                  <a:pt x="435987" y="197458"/>
                  <a:pt x="407554" y="185695"/>
                  <a:pt x="373267" y="184855"/>
                </a:cubicBezTo>
                <a:close/>
                <a:moveTo>
                  <a:pt x="2524125" y="0"/>
                </a:moveTo>
                <a:lnTo>
                  <a:pt x="3182611" y="0"/>
                </a:lnTo>
                <a:lnTo>
                  <a:pt x="3182611" y="218288"/>
                </a:lnTo>
                <a:lnTo>
                  <a:pt x="2960842" y="218288"/>
                </a:lnTo>
                <a:lnTo>
                  <a:pt x="2960842" y="836793"/>
                </a:lnTo>
                <a:lnTo>
                  <a:pt x="2741438" y="836793"/>
                </a:lnTo>
                <a:lnTo>
                  <a:pt x="2741438" y="218288"/>
                </a:lnTo>
                <a:lnTo>
                  <a:pt x="2524125" y="218288"/>
                </a:lnTo>
                <a:close/>
                <a:moveTo>
                  <a:pt x="1694231" y="0"/>
                </a:moveTo>
                <a:lnTo>
                  <a:pt x="2046322" y="0"/>
                </a:lnTo>
                <a:cubicBezTo>
                  <a:pt x="2103456" y="661"/>
                  <a:pt x="2155131" y="14711"/>
                  <a:pt x="2201347" y="42150"/>
                </a:cubicBezTo>
                <a:cubicBezTo>
                  <a:pt x="2247563" y="69590"/>
                  <a:pt x="2284366" y="106451"/>
                  <a:pt x="2311757" y="152733"/>
                </a:cubicBezTo>
                <a:cubicBezTo>
                  <a:pt x="2339148" y="199016"/>
                  <a:pt x="2353172" y="250753"/>
                  <a:pt x="2353831" y="307943"/>
                </a:cubicBezTo>
                <a:cubicBezTo>
                  <a:pt x="2353460" y="352898"/>
                  <a:pt x="2344458" y="394644"/>
                  <a:pt x="2326827" y="433183"/>
                </a:cubicBezTo>
                <a:cubicBezTo>
                  <a:pt x="2309195" y="471722"/>
                  <a:pt x="2285161" y="505100"/>
                  <a:pt x="2254723" y="533318"/>
                </a:cubicBezTo>
                <a:lnTo>
                  <a:pt x="2431841" y="836793"/>
                </a:lnTo>
                <a:lnTo>
                  <a:pt x="2179000" y="836793"/>
                </a:lnTo>
                <a:lnTo>
                  <a:pt x="2049667" y="614766"/>
                </a:lnTo>
                <a:lnTo>
                  <a:pt x="1913634" y="614766"/>
                </a:lnTo>
                <a:lnTo>
                  <a:pt x="1913634" y="836793"/>
                </a:lnTo>
                <a:lnTo>
                  <a:pt x="1694231" y="836793"/>
                </a:lnTo>
                <a:close/>
                <a:moveTo>
                  <a:pt x="1085514" y="0"/>
                </a:moveTo>
                <a:lnTo>
                  <a:pt x="1184698" y="0"/>
                </a:lnTo>
                <a:lnTo>
                  <a:pt x="1578090" y="837908"/>
                </a:lnTo>
                <a:lnTo>
                  <a:pt x="1358548" y="837908"/>
                </a:lnTo>
                <a:lnTo>
                  <a:pt x="1307285" y="728424"/>
                </a:lnTo>
                <a:lnTo>
                  <a:pt x="965156" y="728424"/>
                </a:lnTo>
                <a:lnTo>
                  <a:pt x="915007" y="837908"/>
                </a:lnTo>
                <a:lnTo>
                  <a:pt x="695465" y="837908"/>
                </a:lnTo>
                <a:close/>
                <a:moveTo>
                  <a:pt x="17831" y="0"/>
                </a:moveTo>
                <a:lnTo>
                  <a:pt x="369922" y="0"/>
                </a:lnTo>
                <a:cubicBezTo>
                  <a:pt x="427056" y="655"/>
                  <a:pt x="478731" y="14687"/>
                  <a:pt x="524947" y="42096"/>
                </a:cubicBezTo>
                <a:cubicBezTo>
                  <a:pt x="571163" y="69504"/>
                  <a:pt x="607966" y="106357"/>
                  <a:pt x="635357" y="152654"/>
                </a:cubicBezTo>
                <a:cubicBezTo>
                  <a:pt x="662748" y="198952"/>
                  <a:pt x="676773" y="250761"/>
                  <a:pt x="677432" y="308083"/>
                </a:cubicBezTo>
                <a:cubicBezTo>
                  <a:pt x="676766" y="365030"/>
                  <a:pt x="662878" y="416571"/>
                  <a:pt x="635770" y="462706"/>
                </a:cubicBezTo>
                <a:cubicBezTo>
                  <a:pt x="608661" y="508841"/>
                  <a:pt x="572325" y="545596"/>
                  <a:pt x="526763" y="572969"/>
                </a:cubicBezTo>
                <a:cubicBezTo>
                  <a:pt x="481201" y="600343"/>
                  <a:pt x="430407" y="614361"/>
                  <a:pt x="374382" y="615024"/>
                </a:cubicBezTo>
                <a:lnTo>
                  <a:pt x="237234" y="615024"/>
                </a:lnTo>
                <a:lnTo>
                  <a:pt x="237234" y="836793"/>
                </a:lnTo>
                <a:lnTo>
                  <a:pt x="17831" y="836793"/>
                </a:lnTo>
                <a:close/>
              </a:path>
            </a:pathLst>
          </a:cu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9050" y="0"/>
            <a:ext cx="2362200" cy="2362200"/>
          </a:xfrm>
          <a:prstGeom prst="ellipse">
            <a:avLst/>
          </a:pr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432685" y="1291649"/>
            <a:ext cx="1266288" cy="1266288"/>
          </a:xfrm>
          <a:prstGeom prst="ellipse">
            <a:avLst/>
          </a:prstGeom>
          <a:solidFill>
            <a:srgbClr val="F69E0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42950" y="1805940"/>
            <a:ext cx="1562100" cy="15621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V="1">
            <a:off x="7334250" y="4488180"/>
            <a:ext cx="2362200" cy="23622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V="1">
            <a:off x="0" y="5107933"/>
            <a:ext cx="1657349" cy="1657349"/>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305050" y="4103782"/>
            <a:ext cx="4476749" cy="1327317"/>
            <a:chOff x="864439" y="4330342"/>
            <a:chExt cx="4476749" cy="1327317"/>
          </a:xfrm>
        </p:grpSpPr>
        <p:sp>
          <p:nvSpPr>
            <p:cNvPr id="17" name="Copyright Notice"/>
            <p:cNvSpPr/>
            <p:nvPr/>
          </p:nvSpPr>
          <p:spPr bwMode="auto">
            <a:xfrm>
              <a:off x="864439" y="4330342"/>
              <a:ext cx="2175510" cy="6800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4000" b="1" cap="small" dirty="0" smtClean="0">
                  <a:solidFill>
                    <a:srgbClr val="267FAB"/>
                  </a:solidFill>
                  <a:latin typeface="微软雅黑" panose="020B0503020204020204" pitchFamily="34" charset="-122"/>
                  <a:ea typeface="微软雅黑" panose="020B0503020204020204" pitchFamily="34" charset="-122"/>
                </a:rPr>
                <a:t>研究过程</a:t>
              </a:r>
              <a:endParaRPr lang="zh-CN" sz="4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864439" y="5011328"/>
              <a:ext cx="447674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sp>
        <p:nvSpPr>
          <p:cNvPr id="19" name="椭圆 18"/>
          <p:cNvSpPr/>
          <p:nvPr/>
        </p:nvSpPr>
        <p:spPr>
          <a:xfrm>
            <a:off x="100964" y="2225040"/>
            <a:ext cx="603886" cy="603886"/>
          </a:xfrm>
          <a:prstGeom prst="ellipse">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28600" y="114300"/>
            <a:ext cx="1333500" cy="133350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rPr>
              <a:t>2-1</a:t>
            </a:r>
            <a:endParaRPr lang="zh-CN" altLang="en-US" sz="4400" b="1" dirty="0">
              <a:solidFill>
                <a:schemeClr val="bg1"/>
              </a:solidFill>
            </a:endParaRPr>
          </a:p>
        </p:txBody>
      </p:sp>
      <p:sp>
        <p:nvSpPr>
          <p:cNvPr id="10" name="Copyright Notice"/>
          <p:cNvSpPr/>
          <p:nvPr/>
        </p:nvSpPr>
        <p:spPr bwMode="auto">
          <a:xfrm>
            <a:off x="1809750" y="369979"/>
            <a:ext cx="5257800" cy="3721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sz="2000" b="1" cap="small" dirty="0" smtClean="0">
                <a:solidFill>
                  <a:srgbClr val="267FAB"/>
                </a:solidFill>
                <a:latin typeface="微软雅黑" panose="020B0503020204020204" pitchFamily="34" charset="-122"/>
                <a:ea typeface="微软雅黑" panose="020B0503020204020204" pitchFamily="34" charset="-122"/>
              </a:rPr>
              <a:t>《在艺术欣赏教学中提升学生情感体验的研究》</a:t>
            </a:r>
            <a:endParaRPr sz="2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1" name="文本框 12"/>
          <p:cNvSpPr txBox="1"/>
          <p:nvPr/>
        </p:nvSpPr>
        <p:spPr>
          <a:xfrm>
            <a:off x="1809750" y="743188"/>
            <a:ext cx="80772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nvGrpSpPr>
          <p:cNvPr id="49" name="组合 48"/>
          <p:cNvGrpSpPr/>
          <p:nvPr/>
        </p:nvGrpSpPr>
        <p:grpSpPr>
          <a:xfrm>
            <a:off x="1562100" y="1343025"/>
            <a:ext cx="1836420" cy="2065020"/>
            <a:chOff x="2460" y="2115"/>
            <a:chExt cx="2892" cy="3252"/>
          </a:xfrm>
        </p:grpSpPr>
        <p:sp>
          <p:nvSpPr>
            <p:cNvPr id="14" name="剪去对角的矩形 13"/>
            <p:cNvSpPr/>
            <p:nvPr/>
          </p:nvSpPr>
          <p:spPr>
            <a:xfrm rot="5400000">
              <a:off x="2280" y="2295"/>
              <a:ext cx="3252" cy="2892"/>
            </a:xfrm>
            <a:prstGeom prst="snip2Diag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94"/>
            <p:cNvSpPr txBox="1">
              <a:spLocks noChangeArrowheads="1"/>
            </p:cNvSpPr>
            <p:nvPr/>
          </p:nvSpPr>
          <p:spPr bwMode="auto">
            <a:xfrm>
              <a:off x="2813" y="2804"/>
              <a:ext cx="2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让学生在</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“听”</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中创想音乐</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1" name="组合 20"/>
          <p:cNvGrpSpPr/>
          <p:nvPr/>
        </p:nvGrpSpPr>
        <p:grpSpPr>
          <a:xfrm>
            <a:off x="5145405" y="1217930"/>
            <a:ext cx="2362200" cy="2362200"/>
            <a:chOff x="1060" y="5953"/>
            <a:chExt cx="3720" cy="3720"/>
          </a:xfrm>
        </p:grpSpPr>
        <p:sp>
          <p:nvSpPr>
            <p:cNvPr id="3" name="椭圆 2"/>
            <p:cNvSpPr/>
            <p:nvPr/>
          </p:nvSpPr>
          <p:spPr>
            <a:xfrm flipV="1">
              <a:off x="1060" y="5953"/>
              <a:ext cx="3720" cy="372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a:spLocks noChangeArrowheads="1"/>
            </p:cNvSpPr>
            <p:nvPr/>
          </p:nvSpPr>
          <p:spPr bwMode="auto">
            <a:xfrm>
              <a:off x="1473" y="7123"/>
              <a:ext cx="2894"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a:solidFill>
                    <a:srgbClr val="267FAB"/>
                  </a:solidFill>
                  <a:latin typeface="Impact" panose="020B0806030902050204" pitchFamily="34" charset="0"/>
                  <a:ea typeface="冬青黑体简体中文 W3" pitchFamily="34" charset="-122"/>
                </a:rPr>
                <a:t>音 乐</a:t>
              </a:r>
              <a:endParaRPr lang="zh-CN" altLang="en-US" sz="4800">
                <a:solidFill>
                  <a:srgbClr val="267FAB"/>
                </a:solidFill>
                <a:latin typeface="Impact" panose="020B0806030902050204" pitchFamily="34" charset="0"/>
                <a:ea typeface="冬青黑体简体中文 W3" pitchFamily="34" charset="-122"/>
              </a:endParaRPr>
            </a:p>
          </p:txBody>
        </p:sp>
      </p:grpSp>
      <p:grpSp>
        <p:nvGrpSpPr>
          <p:cNvPr id="50" name="组合 49"/>
          <p:cNvGrpSpPr/>
          <p:nvPr/>
        </p:nvGrpSpPr>
        <p:grpSpPr>
          <a:xfrm>
            <a:off x="2559050" y="3787775"/>
            <a:ext cx="1836420" cy="2066290"/>
            <a:chOff x="4926" y="5458"/>
            <a:chExt cx="2892" cy="3254"/>
          </a:xfrm>
        </p:grpSpPr>
        <p:sp>
          <p:nvSpPr>
            <p:cNvPr id="13" name="剪去对角的矩形 12"/>
            <p:cNvSpPr/>
            <p:nvPr/>
          </p:nvSpPr>
          <p:spPr>
            <a:xfrm rot="5400000">
              <a:off x="4745" y="5639"/>
              <a:ext cx="3255" cy="2892"/>
            </a:xfrm>
            <a:prstGeom prst="snip2DiagRect">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94"/>
            <p:cNvSpPr txBox="1">
              <a:spLocks noChangeArrowheads="1"/>
            </p:cNvSpPr>
            <p:nvPr/>
          </p:nvSpPr>
          <p:spPr bwMode="auto">
            <a:xfrm>
              <a:off x="5269" y="6244"/>
              <a:ext cx="2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让学生在</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唱</a:t>
              </a:r>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中</a:t>
              </a:r>
              <a:r>
                <a:rPr lang="zh-CN" altLang="en-US">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体验</a:t>
              </a:r>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音乐</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1" name="组合 50"/>
          <p:cNvGrpSpPr/>
          <p:nvPr/>
        </p:nvGrpSpPr>
        <p:grpSpPr>
          <a:xfrm>
            <a:off x="5407660" y="4355465"/>
            <a:ext cx="1836420" cy="2065020"/>
            <a:chOff x="8516" y="6667"/>
            <a:chExt cx="2892" cy="3252"/>
          </a:xfrm>
        </p:grpSpPr>
        <p:sp>
          <p:nvSpPr>
            <p:cNvPr id="37" name="剪去对角的矩形 36"/>
            <p:cNvSpPr/>
            <p:nvPr/>
          </p:nvSpPr>
          <p:spPr>
            <a:xfrm rot="5400000">
              <a:off x="8336" y="6847"/>
              <a:ext cx="3252" cy="2892"/>
            </a:xfrm>
            <a:prstGeom prst="snip2DiagRect">
              <a:avLst/>
            </a:prstGeom>
            <a:solidFill>
              <a:srgbClr val="F5CB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294"/>
            <p:cNvSpPr txBox="1">
              <a:spLocks noChangeArrowheads="1"/>
            </p:cNvSpPr>
            <p:nvPr/>
          </p:nvSpPr>
          <p:spPr bwMode="auto">
            <a:xfrm>
              <a:off x="8857" y="7398"/>
              <a:ext cx="2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让学生在</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画</a:t>
              </a:r>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中</a:t>
              </a:r>
              <a:r>
                <a:rPr lang="zh-CN" altLang="en-US">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想象</a:t>
              </a:r>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音乐</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2" name="组合 51"/>
          <p:cNvGrpSpPr/>
          <p:nvPr/>
        </p:nvGrpSpPr>
        <p:grpSpPr>
          <a:xfrm>
            <a:off x="8250555" y="3890010"/>
            <a:ext cx="1835150" cy="2066290"/>
            <a:chOff x="12233" y="5458"/>
            <a:chExt cx="2890" cy="3254"/>
          </a:xfrm>
        </p:grpSpPr>
        <p:sp>
          <p:nvSpPr>
            <p:cNvPr id="12" name="剪去对角的矩形 11"/>
            <p:cNvSpPr/>
            <p:nvPr/>
          </p:nvSpPr>
          <p:spPr>
            <a:xfrm rot="5400000">
              <a:off x="12051" y="5640"/>
              <a:ext cx="3255" cy="2890"/>
            </a:xfrm>
            <a:prstGeom prst="snip2Diag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294"/>
            <p:cNvSpPr txBox="1">
              <a:spLocks noChangeArrowheads="1"/>
            </p:cNvSpPr>
            <p:nvPr/>
          </p:nvSpPr>
          <p:spPr bwMode="auto">
            <a:xfrm>
              <a:off x="12572" y="6244"/>
              <a:ext cx="2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让学生在</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析</a:t>
              </a:r>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中</a:t>
              </a:r>
              <a:r>
                <a:rPr lang="zh-CN" altLang="en-US">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理解</a:t>
              </a:r>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音乐</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3" name="组合 52"/>
          <p:cNvGrpSpPr/>
          <p:nvPr/>
        </p:nvGrpSpPr>
        <p:grpSpPr>
          <a:xfrm>
            <a:off x="9253855" y="1343025"/>
            <a:ext cx="1836420" cy="2065020"/>
            <a:chOff x="14694" y="2096"/>
            <a:chExt cx="2892" cy="3252"/>
          </a:xfrm>
        </p:grpSpPr>
        <p:sp>
          <p:nvSpPr>
            <p:cNvPr id="42" name="剪去对角的矩形 41"/>
            <p:cNvSpPr/>
            <p:nvPr/>
          </p:nvSpPr>
          <p:spPr>
            <a:xfrm rot="5400000">
              <a:off x="14514" y="2276"/>
              <a:ext cx="3252" cy="2892"/>
            </a:xfrm>
            <a:prstGeom prst="snip2DiagRect">
              <a:avLst/>
            </a:prstGeom>
            <a:solidFill>
              <a:srgbClr val="F9AEA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294"/>
            <p:cNvSpPr txBox="1">
              <a:spLocks noChangeArrowheads="1"/>
            </p:cNvSpPr>
            <p:nvPr/>
          </p:nvSpPr>
          <p:spPr bwMode="auto">
            <a:xfrm>
              <a:off x="15034" y="2804"/>
              <a:ext cx="2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让学生在</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动</a:t>
              </a:r>
              <a:r>
                <a:rPr lang="en-US" altLang="zh-CN" sz="32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中</a:t>
              </a:r>
              <a:r>
                <a:rPr lang="zh-CN" altLang="en-US">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升华</a:t>
              </a:r>
              <a:r>
                <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音乐</a:t>
              </a:r>
              <a:endParaRPr lang="en-US" altLang="zh-CN">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4" name="左箭头 53"/>
          <p:cNvSpPr/>
          <p:nvPr/>
        </p:nvSpPr>
        <p:spPr>
          <a:xfrm>
            <a:off x="4200525" y="2264410"/>
            <a:ext cx="475615" cy="168910"/>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左箭头 54"/>
          <p:cNvSpPr/>
          <p:nvPr/>
        </p:nvSpPr>
        <p:spPr>
          <a:xfrm rot="10800000">
            <a:off x="8251190" y="2314575"/>
            <a:ext cx="475615" cy="168910"/>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左箭头 55"/>
          <p:cNvSpPr/>
          <p:nvPr/>
        </p:nvSpPr>
        <p:spPr>
          <a:xfrm rot="19380000">
            <a:off x="4533265" y="3493135"/>
            <a:ext cx="475615" cy="168910"/>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左箭头 56"/>
          <p:cNvSpPr/>
          <p:nvPr/>
        </p:nvSpPr>
        <p:spPr>
          <a:xfrm rot="13320000">
            <a:off x="7354570" y="3481070"/>
            <a:ext cx="475615" cy="168910"/>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左箭头 57"/>
          <p:cNvSpPr/>
          <p:nvPr/>
        </p:nvSpPr>
        <p:spPr>
          <a:xfrm rot="16200000">
            <a:off x="6087745" y="3940810"/>
            <a:ext cx="475615" cy="168910"/>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right)">
                                      <p:cBhvr>
                                        <p:cTn id="15" dur="500"/>
                                        <p:tgtEl>
                                          <p:spTgt spid="49"/>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childTnLst>
                          </p:cTn>
                        </p:par>
                        <p:par>
                          <p:cTn id="20" fill="hold">
                            <p:stCondLst>
                              <p:cond delay="3500"/>
                            </p:stCondLst>
                            <p:childTnLst>
                              <p:par>
                                <p:cTn id="21" presetID="22" presetClass="entr" presetSubtype="2"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right)">
                                      <p:cBhvr>
                                        <p:cTn id="23" dur="500"/>
                                        <p:tgtEl>
                                          <p:spTgt spid="50"/>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up)">
                                      <p:cBhvr>
                                        <p:cTn id="31" dur="500"/>
                                        <p:tgtEl>
                                          <p:spTgt spid="51"/>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5500"/>
                            </p:stCondLst>
                            <p:childTnLst>
                              <p:par>
                                <p:cTn id="37" presetID="22" presetClass="entr" presetSubtype="8"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8" grpId="0" animBg="1"/>
      <p:bldP spid="57"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rot="0">
            <a:off x="4866640" y="2293620"/>
            <a:ext cx="2362200" cy="2362200"/>
            <a:chOff x="5648" y="7152"/>
            <a:chExt cx="3720" cy="3720"/>
          </a:xfrm>
        </p:grpSpPr>
        <p:sp>
          <p:nvSpPr>
            <p:cNvPr id="5" name="椭圆 4"/>
            <p:cNvSpPr/>
            <p:nvPr/>
          </p:nvSpPr>
          <p:spPr>
            <a:xfrm flipV="1">
              <a:off x="5648" y="7152"/>
              <a:ext cx="3720" cy="372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a:spLocks noChangeArrowheads="1"/>
            </p:cNvSpPr>
            <p:nvPr/>
          </p:nvSpPr>
          <p:spPr bwMode="auto">
            <a:xfrm>
              <a:off x="6029" y="8358"/>
              <a:ext cx="2958"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a:solidFill>
                    <a:srgbClr val="E33884"/>
                  </a:solidFill>
                  <a:latin typeface="Impact" panose="020B0806030902050204" pitchFamily="34" charset="0"/>
                  <a:ea typeface="冬青黑体简体中文 W3" pitchFamily="34" charset="-122"/>
                </a:rPr>
                <a:t>美  术</a:t>
              </a:r>
              <a:endParaRPr lang="zh-CN" altLang="en-US" sz="4800">
                <a:solidFill>
                  <a:srgbClr val="E33884"/>
                </a:solidFill>
                <a:latin typeface="Impact" panose="020B0806030902050204" pitchFamily="34" charset="0"/>
                <a:ea typeface="冬青黑体简体中文 W3" pitchFamily="34" charset="-122"/>
              </a:endParaRPr>
            </a:p>
          </p:txBody>
        </p:sp>
      </p:grpSp>
      <p:sp>
        <p:nvSpPr>
          <p:cNvPr id="8" name="椭圆 7"/>
          <p:cNvSpPr/>
          <p:nvPr/>
        </p:nvSpPr>
        <p:spPr>
          <a:xfrm>
            <a:off x="228600" y="114300"/>
            <a:ext cx="1333500" cy="133350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rPr>
              <a:t>2-2</a:t>
            </a:r>
            <a:endParaRPr lang="zh-CN" altLang="en-US" sz="4400" b="1" dirty="0">
              <a:solidFill>
                <a:schemeClr val="bg1"/>
              </a:solidFill>
            </a:endParaRPr>
          </a:p>
        </p:txBody>
      </p:sp>
      <p:sp>
        <p:nvSpPr>
          <p:cNvPr id="10" name="Copyright Notice"/>
          <p:cNvSpPr/>
          <p:nvPr/>
        </p:nvSpPr>
        <p:spPr bwMode="auto">
          <a:xfrm>
            <a:off x="1809750" y="369979"/>
            <a:ext cx="5257800" cy="3721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sz="2000" b="1" cap="small" dirty="0" smtClean="0">
                <a:solidFill>
                  <a:srgbClr val="267FAB"/>
                </a:solidFill>
                <a:latin typeface="微软雅黑" panose="020B0503020204020204" pitchFamily="34" charset="-122"/>
                <a:ea typeface="微软雅黑" panose="020B0503020204020204" pitchFamily="34" charset="-122"/>
              </a:rPr>
              <a:t>《在艺术欣赏教学中提升学生情感体验的研究》</a:t>
            </a:r>
            <a:endParaRPr sz="2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1" name="文本框 12"/>
          <p:cNvSpPr txBox="1"/>
          <p:nvPr/>
        </p:nvSpPr>
        <p:spPr>
          <a:xfrm>
            <a:off x="1809750" y="743188"/>
            <a:ext cx="80772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nvGrpSpPr>
          <p:cNvPr id="2" name="组合 1"/>
          <p:cNvGrpSpPr/>
          <p:nvPr/>
        </p:nvGrpSpPr>
        <p:grpSpPr>
          <a:xfrm>
            <a:off x="370840" y="2468880"/>
            <a:ext cx="3914140" cy="2010410"/>
            <a:chOff x="584" y="3888"/>
            <a:chExt cx="6164" cy="3166"/>
          </a:xfrm>
        </p:grpSpPr>
        <p:sp>
          <p:nvSpPr>
            <p:cNvPr id="4" name="燕尾形 3"/>
            <p:cNvSpPr/>
            <p:nvPr/>
          </p:nvSpPr>
          <p:spPr>
            <a:xfrm>
              <a:off x="584" y="3888"/>
              <a:ext cx="6165" cy="3167"/>
            </a:xfrm>
            <a:prstGeom prst="chevron">
              <a:avLst/>
            </a:prstGeom>
            <a:solidFill>
              <a:srgbClr val="A4D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294"/>
            <p:cNvSpPr txBox="1">
              <a:spLocks noChangeArrowheads="1"/>
            </p:cNvSpPr>
            <p:nvPr/>
          </p:nvSpPr>
          <p:spPr bwMode="auto">
            <a:xfrm>
              <a:off x="2460" y="4720"/>
              <a:ext cx="3096" cy="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正确选择</a:t>
              </a:r>
              <a:endParaRPr lang="en-US" altLang="zh-CN"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欣赏对象</a:t>
              </a:r>
              <a:endParaRPr lang="en-US" altLang="zh-CN"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2"/>
          <p:cNvGrpSpPr/>
          <p:nvPr/>
        </p:nvGrpSpPr>
        <p:grpSpPr>
          <a:xfrm>
            <a:off x="7809230" y="2469515"/>
            <a:ext cx="3914140" cy="2010410"/>
            <a:chOff x="12298" y="3889"/>
            <a:chExt cx="6164" cy="3166"/>
          </a:xfrm>
        </p:grpSpPr>
        <p:sp>
          <p:nvSpPr>
            <p:cNvPr id="9" name="燕尾形 8"/>
            <p:cNvSpPr/>
            <p:nvPr/>
          </p:nvSpPr>
          <p:spPr>
            <a:xfrm rot="10800000">
              <a:off x="12298" y="3889"/>
              <a:ext cx="6165" cy="3167"/>
            </a:xfrm>
            <a:prstGeom prst="chevron">
              <a:avLst/>
            </a:prstGeom>
            <a:solidFill>
              <a:srgbClr val="9AD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294"/>
            <p:cNvSpPr txBox="1">
              <a:spLocks noChangeArrowheads="1"/>
            </p:cNvSpPr>
            <p:nvPr/>
          </p:nvSpPr>
          <p:spPr bwMode="auto">
            <a:xfrm>
              <a:off x="13566" y="4720"/>
              <a:ext cx="3096" cy="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注重引导</a:t>
              </a:r>
              <a:endParaRPr lang="en-US" altLang="zh-CN"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r>
                <a:rPr lang="en-US" altLang="zh-CN"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欣赏</a:t>
              </a:r>
              <a:r>
                <a:rPr lang="zh-CN" altLang="en-US"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rPr>
                <a:t>过程</a:t>
              </a:r>
              <a:endParaRPr lang="zh-CN" altLang="en-US" sz="2800">
                <a:solidFill>
                  <a:srgbClr val="267FA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flipV="1">
            <a:off x="8210550" y="1291649"/>
            <a:ext cx="2362200" cy="2362200"/>
          </a:xfrm>
          <a:prstGeom prst="ellipse">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054351" y="551883"/>
            <a:ext cx="3727889" cy="2179819"/>
          </a:xfrm>
          <a:custGeom>
            <a:avLst/>
            <a:gdLst/>
            <a:ahLst/>
            <a:cxnLst/>
            <a:rect l="l" t="t" r="r" b="b"/>
            <a:pathLst>
              <a:path w="3727889" h="2179819">
                <a:moveTo>
                  <a:pt x="1904109" y="1528239"/>
                </a:moveTo>
                <a:lnTo>
                  <a:pt x="1904109" y="1768119"/>
                </a:lnTo>
                <a:lnTo>
                  <a:pt x="2040142" y="1768119"/>
                </a:lnTo>
                <a:cubicBezTo>
                  <a:pt x="2074429" y="1767328"/>
                  <a:pt x="2102862" y="1755799"/>
                  <a:pt x="2125441" y="1733532"/>
                </a:cubicBezTo>
                <a:cubicBezTo>
                  <a:pt x="2148020" y="1711264"/>
                  <a:pt x="2159728" y="1682999"/>
                  <a:pt x="2160564" y="1648737"/>
                </a:cubicBezTo>
                <a:cubicBezTo>
                  <a:pt x="2159728" y="1614429"/>
                  <a:pt x="2148020" y="1585978"/>
                  <a:pt x="2125441" y="1563385"/>
                </a:cubicBezTo>
                <a:cubicBezTo>
                  <a:pt x="2102861" y="1540791"/>
                  <a:pt x="2074429" y="1529076"/>
                  <a:pt x="2040142" y="1528239"/>
                </a:cubicBezTo>
                <a:close/>
                <a:moveTo>
                  <a:pt x="808337" y="1344140"/>
                </a:moveTo>
                <a:lnTo>
                  <a:pt x="1027878" y="1344140"/>
                </a:lnTo>
                <a:lnTo>
                  <a:pt x="1027878" y="1641642"/>
                </a:lnTo>
                <a:lnTo>
                  <a:pt x="1293112" y="1641642"/>
                </a:lnTo>
                <a:lnTo>
                  <a:pt x="1293112" y="1344140"/>
                </a:lnTo>
                <a:lnTo>
                  <a:pt x="1512653" y="1344140"/>
                </a:lnTo>
                <a:lnTo>
                  <a:pt x="1512653" y="2179819"/>
                </a:lnTo>
                <a:lnTo>
                  <a:pt x="1293112" y="2179819"/>
                </a:lnTo>
                <a:lnTo>
                  <a:pt x="1293112" y="1861146"/>
                </a:lnTo>
                <a:lnTo>
                  <a:pt x="1027878" y="1861146"/>
                </a:lnTo>
                <a:lnTo>
                  <a:pt x="1027878" y="2179819"/>
                </a:lnTo>
                <a:lnTo>
                  <a:pt x="808337" y="2179819"/>
                </a:lnTo>
                <a:close/>
                <a:moveTo>
                  <a:pt x="3208706" y="1343024"/>
                </a:moveTo>
                <a:lnTo>
                  <a:pt x="3727889" y="1343024"/>
                </a:lnTo>
                <a:lnTo>
                  <a:pt x="3727889" y="1524537"/>
                </a:lnTo>
                <a:lnTo>
                  <a:pt x="3428108" y="1524537"/>
                </a:lnTo>
                <a:lnTo>
                  <a:pt x="3428108" y="1661750"/>
                </a:lnTo>
                <a:lnTo>
                  <a:pt x="3693342" y="1661750"/>
                </a:lnTo>
                <a:lnTo>
                  <a:pt x="3693342" y="1846605"/>
                </a:lnTo>
                <a:lnTo>
                  <a:pt x="3428108" y="1846605"/>
                </a:lnTo>
                <a:lnTo>
                  <a:pt x="3428108" y="2000535"/>
                </a:lnTo>
                <a:lnTo>
                  <a:pt x="3727889" y="2000535"/>
                </a:lnTo>
                <a:lnTo>
                  <a:pt x="3727889" y="2179819"/>
                </a:lnTo>
                <a:lnTo>
                  <a:pt x="3208706" y="2179819"/>
                </a:lnTo>
                <a:close/>
                <a:moveTo>
                  <a:pt x="2532431" y="1343024"/>
                </a:moveTo>
                <a:lnTo>
                  <a:pt x="3051614" y="1343024"/>
                </a:lnTo>
                <a:lnTo>
                  <a:pt x="3051614" y="1524537"/>
                </a:lnTo>
                <a:lnTo>
                  <a:pt x="2751834" y="1524537"/>
                </a:lnTo>
                <a:lnTo>
                  <a:pt x="2751834" y="1661750"/>
                </a:lnTo>
                <a:lnTo>
                  <a:pt x="3017066" y="1661750"/>
                </a:lnTo>
                <a:lnTo>
                  <a:pt x="3017066" y="1846605"/>
                </a:lnTo>
                <a:lnTo>
                  <a:pt x="2751834" y="1846605"/>
                </a:lnTo>
                <a:lnTo>
                  <a:pt x="2751834" y="2000535"/>
                </a:lnTo>
                <a:lnTo>
                  <a:pt x="3051614" y="2000535"/>
                </a:lnTo>
                <a:lnTo>
                  <a:pt x="3051614" y="2179819"/>
                </a:lnTo>
                <a:lnTo>
                  <a:pt x="2532431" y="2179819"/>
                </a:lnTo>
                <a:close/>
                <a:moveTo>
                  <a:pt x="1684706" y="1343024"/>
                </a:moveTo>
                <a:lnTo>
                  <a:pt x="2036797" y="1343024"/>
                </a:lnTo>
                <a:cubicBezTo>
                  <a:pt x="2093931" y="1343686"/>
                  <a:pt x="2145606" y="1357736"/>
                  <a:pt x="2191822" y="1385175"/>
                </a:cubicBezTo>
                <a:cubicBezTo>
                  <a:pt x="2238038" y="1412615"/>
                  <a:pt x="2274841" y="1449476"/>
                  <a:pt x="2302232" y="1495758"/>
                </a:cubicBezTo>
                <a:cubicBezTo>
                  <a:pt x="2329623" y="1542041"/>
                  <a:pt x="2343647" y="1593778"/>
                  <a:pt x="2344306" y="1650968"/>
                </a:cubicBezTo>
                <a:cubicBezTo>
                  <a:pt x="2343935" y="1695922"/>
                  <a:pt x="2334934" y="1737669"/>
                  <a:pt x="2317302" y="1776208"/>
                </a:cubicBezTo>
                <a:cubicBezTo>
                  <a:pt x="2299670" y="1814746"/>
                  <a:pt x="2275636" y="1848125"/>
                  <a:pt x="2245198" y="1876343"/>
                </a:cubicBezTo>
                <a:lnTo>
                  <a:pt x="2422316" y="2179819"/>
                </a:lnTo>
                <a:lnTo>
                  <a:pt x="2169475" y="2179819"/>
                </a:lnTo>
                <a:lnTo>
                  <a:pt x="2040142" y="1957791"/>
                </a:lnTo>
                <a:lnTo>
                  <a:pt x="1904109" y="1957791"/>
                </a:lnTo>
                <a:lnTo>
                  <a:pt x="1904109" y="2179819"/>
                </a:lnTo>
                <a:lnTo>
                  <a:pt x="1684706" y="2179819"/>
                </a:lnTo>
                <a:close/>
                <a:moveTo>
                  <a:pt x="0" y="1343024"/>
                </a:moveTo>
                <a:lnTo>
                  <a:pt x="658486" y="1343024"/>
                </a:lnTo>
                <a:lnTo>
                  <a:pt x="658486" y="1561313"/>
                </a:lnTo>
                <a:lnTo>
                  <a:pt x="436717" y="1561313"/>
                </a:lnTo>
                <a:lnTo>
                  <a:pt x="436717" y="2179819"/>
                </a:lnTo>
                <a:lnTo>
                  <a:pt x="217313" y="2179819"/>
                </a:lnTo>
                <a:lnTo>
                  <a:pt x="217313" y="1561313"/>
                </a:lnTo>
                <a:lnTo>
                  <a:pt x="0" y="1561313"/>
                </a:lnTo>
                <a:close/>
                <a:moveTo>
                  <a:pt x="1136778" y="358626"/>
                </a:moveTo>
                <a:lnTo>
                  <a:pt x="1050967" y="542966"/>
                </a:lnTo>
                <a:lnTo>
                  <a:pt x="1221474" y="542966"/>
                </a:lnTo>
                <a:close/>
                <a:moveTo>
                  <a:pt x="1913634" y="185215"/>
                </a:moveTo>
                <a:lnTo>
                  <a:pt x="1913634" y="425094"/>
                </a:lnTo>
                <a:lnTo>
                  <a:pt x="2049667" y="425094"/>
                </a:lnTo>
                <a:cubicBezTo>
                  <a:pt x="2083954" y="424303"/>
                  <a:pt x="2112387" y="412774"/>
                  <a:pt x="2134966" y="390507"/>
                </a:cubicBezTo>
                <a:cubicBezTo>
                  <a:pt x="2157545" y="368239"/>
                  <a:pt x="2169253" y="339974"/>
                  <a:pt x="2170089" y="305712"/>
                </a:cubicBezTo>
                <a:cubicBezTo>
                  <a:pt x="2169253" y="271404"/>
                  <a:pt x="2157545" y="242953"/>
                  <a:pt x="2134966" y="220360"/>
                </a:cubicBezTo>
                <a:cubicBezTo>
                  <a:pt x="2112387" y="197766"/>
                  <a:pt x="2083954" y="186051"/>
                  <a:pt x="2049667" y="185215"/>
                </a:cubicBezTo>
                <a:close/>
                <a:moveTo>
                  <a:pt x="237234" y="184855"/>
                </a:moveTo>
                <a:lnTo>
                  <a:pt x="237234" y="425710"/>
                </a:lnTo>
                <a:lnTo>
                  <a:pt x="373267" y="425710"/>
                </a:lnTo>
                <a:cubicBezTo>
                  <a:pt x="407554" y="424916"/>
                  <a:pt x="435987" y="413340"/>
                  <a:pt x="458567" y="390982"/>
                </a:cubicBezTo>
                <a:cubicBezTo>
                  <a:pt x="481146" y="368623"/>
                  <a:pt x="492854" y="340244"/>
                  <a:pt x="493691" y="305842"/>
                </a:cubicBezTo>
                <a:cubicBezTo>
                  <a:pt x="492854" y="271395"/>
                  <a:pt x="481146" y="242828"/>
                  <a:pt x="458567" y="220143"/>
                </a:cubicBezTo>
                <a:cubicBezTo>
                  <a:pt x="435987" y="197458"/>
                  <a:pt x="407554" y="185695"/>
                  <a:pt x="373267" y="184855"/>
                </a:cubicBezTo>
                <a:close/>
                <a:moveTo>
                  <a:pt x="2524125" y="0"/>
                </a:moveTo>
                <a:lnTo>
                  <a:pt x="3182611" y="0"/>
                </a:lnTo>
                <a:lnTo>
                  <a:pt x="3182611" y="218288"/>
                </a:lnTo>
                <a:lnTo>
                  <a:pt x="2960842" y="218288"/>
                </a:lnTo>
                <a:lnTo>
                  <a:pt x="2960842" y="836793"/>
                </a:lnTo>
                <a:lnTo>
                  <a:pt x="2741438" y="836793"/>
                </a:lnTo>
                <a:lnTo>
                  <a:pt x="2741438" y="218288"/>
                </a:lnTo>
                <a:lnTo>
                  <a:pt x="2524125" y="218288"/>
                </a:lnTo>
                <a:close/>
                <a:moveTo>
                  <a:pt x="1694231" y="0"/>
                </a:moveTo>
                <a:lnTo>
                  <a:pt x="2046322" y="0"/>
                </a:lnTo>
                <a:cubicBezTo>
                  <a:pt x="2103456" y="661"/>
                  <a:pt x="2155131" y="14711"/>
                  <a:pt x="2201347" y="42150"/>
                </a:cubicBezTo>
                <a:cubicBezTo>
                  <a:pt x="2247563" y="69590"/>
                  <a:pt x="2284366" y="106451"/>
                  <a:pt x="2311757" y="152733"/>
                </a:cubicBezTo>
                <a:cubicBezTo>
                  <a:pt x="2339148" y="199016"/>
                  <a:pt x="2353172" y="250752"/>
                  <a:pt x="2353831" y="307943"/>
                </a:cubicBezTo>
                <a:cubicBezTo>
                  <a:pt x="2353460" y="352898"/>
                  <a:pt x="2344458" y="394644"/>
                  <a:pt x="2326827" y="433183"/>
                </a:cubicBezTo>
                <a:cubicBezTo>
                  <a:pt x="2309195" y="471722"/>
                  <a:pt x="2285161" y="505100"/>
                  <a:pt x="2254723" y="533318"/>
                </a:cubicBezTo>
                <a:lnTo>
                  <a:pt x="2431841" y="836793"/>
                </a:lnTo>
                <a:lnTo>
                  <a:pt x="2179000" y="836793"/>
                </a:lnTo>
                <a:lnTo>
                  <a:pt x="2049667" y="614766"/>
                </a:lnTo>
                <a:lnTo>
                  <a:pt x="1913634" y="614766"/>
                </a:lnTo>
                <a:lnTo>
                  <a:pt x="1913634" y="836793"/>
                </a:lnTo>
                <a:lnTo>
                  <a:pt x="1694231" y="836793"/>
                </a:lnTo>
                <a:close/>
                <a:moveTo>
                  <a:pt x="1085514" y="0"/>
                </a:moveTo>
                <a:lnTo>
                  <a:pt x="1184698" y="0"/>
                </a:lnTo>
                <a:lnTo>
                  <a:pt x="1578090" y="837908"/>
                </a:lnTo>
                <a:lnTo>
                  <a:pt x="1358548" y="837908"/>
                </a:lnTo>
                <a:lnTo>
                  <a:pt x="1307285" y="728424"/>
                </a:lnTo>
                <a:lnTo>
                  <a:pt x="965156" y="728424"/>
                </a:lnTo>
                <a:lnTo>
                  <a:pt x="915007" y="837908"/>
                </a:lnTo>
                <a:lnTo>
                  <a:pt x="695465" y="837908"/>
                </a:lnTo>
                <a:close/>
                <a:moveTo>
                  <a:pt x="17831" y="0"/>
                </a:moveTo>
                <a:lnTo>
                  <a:pt x="369922" y="0"/>
                </a:lnTo>
                <a:cubicBezTo>
                  <a:pt x="427056" y="655"/>
                  <a:pt x="478731" y="14687"/>
                  <a:pt x="524947" y="42096"/>
                </a:cubicBezTo>
                <a:cubicBezTo>
                  <a:pt x="571163" y="69504"/>
                  <a:pt x="607966" y="106357"/>
                  <a:pt x="635357" y="152654"/>
                </a:cubicBezTo>
                <a:cubicBezTo>
                  <a:pt x="662748" y="198952"/>
                  <a:pt x="676773" y="250761"/>
                  <a:pt x="677432" y="308083"/>
                </a:cubicBezTo>
                <a:cubicBezTo>
                  <a:pt x="676766" y="365030"/>
                  <a:pt x="662878" y="416571"/>
                  <a:pt x="635770" y="462706"/>
                </a:cubicBezTo>
                <a:cubicBezTo>
                  <a:pt x="608661" y="508841"/>
                  <a:pt x="572325" y="545596"/>
                  <a:pt x="526763" y="572969"/>
                </a:cubicBezTo>
                <a:cubicBezTo>
                  <a:pt x="481201" y="600343"/>
                  <a:pt x="430407" y="614361"/>
                  <a:pt x="374382" y="615024"/>
                </a:cubicBezTo>
                <a:lnTo>
                  <a:pt x="237234" y="615024"/>
                </a:lnTo>
                <a:lnTo>
                  <a:pt x="237234" y="836793"/>
                </a:lnTo>
                <a:lnTo>
                  <a:pt x="17831" y="836793"/>
                </a:lnTo>
                <a:close/>
              </a:path>
            </a:pathLst>
          </a:cu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9050" y="0"/>
            <a:ext cx="2362200" cy="2362200"/>
          </a:xfrm>
          <a:prstGeom prst="ellipse">
            <a:avLst/>
          </a:pr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432685" y="1291649"/>
            <a:ext cx="1266288" cy="1266288"/>
          </a:xfrm>
          <a:prstGeom prst="ellipse">
            <a:avLst/>
          </a:prstGeom>
          <a:solidFill>
            <a:srgbClr val="F69E0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42950" y="1805940"/>
            <a:ext cx="1562100" cy="1562100"/>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V="1">
            <a:off x="2745313" y="621446"/>
            <a:ext cx="491074" cy="491074"/>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V="1">
            <a:off x="578740" y="1805940"/>
            <a:ext cx="4410075" cy="4410075"/>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5895975" y="3832860"/>
            <a:ext cx="4476749" cy="1327317"/>
            <a:chOff x="864439" y="4330342"/>
            <a:chExt cx="4476749" cy="1327317"/>
          </a:xfrm>
        </p:grpSpPr>
        <p:sp>
          <p:nvSpPr>
            <p:cNvPr id="17" name="Copyright Notice"/>
            <p:cNvSpPr/>
            <p:nvPr/>
          </p:nvSpPr>
          <p:spPr bwMode="auto">
            <a:xfrm>
              <a:off x="864439" y="4330342"/>
              <a:ext cx="2175510" cy="6800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sz="4000" b="1" cap="small" dirty="0" smtClean="0">
                  <a:solidFill>
                    <a:srgbClr val="267FAB"/>
                  </a:solidFill>
                  <a:latin typeface="微软雅黑" panose="020B0503020204020204" pitchFamily="34" charset="-122"/>
                  <a:ea typeface="微软雅黑" panose="020B0503020204020204" pitchFamily="34" charset="-122"/>
                </a:rPr>
                <a:t>成果呈现</a:t>
              </a:r>
              <a:endParaRPr lang="zh-CN" sz="4000" b="1" cap="small" dirty="0" smtClean="0">
                <a:solidFill>
                  <a:srgbClr val="267FAB"/>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864439" y="5011328"/>
              <a:ext cx="447674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a:t>
              </a:r>
              <a:endParaRPr lang="zh-CN" altLang="en-US" dirty="0">
                <a:solidFill>
                  <a:schemeClr val="bg1">
                    <a:lumMod val="50000"/>
                  </a:schemeClr>
                </a:solidFill>
              </a:endParaRPr>
            </a:p>
          </p:txBody>
        </p:sp>
      </p:grpSp>
      <p:sp>
        <p:nvSpPr>
          <p:cNvPr id="19" name="椭圆 18"/>
          <p:cNvSpPr/>
          <p:nvPr/>
        </p:nvSpPr>
        <p:spPr>
          <a:xfrm>
            <a:off x="100964" y="2225040"/>
            <a:ext cx="603886" cy="603886"/>
          </a:xfrm>
          <a:prstGeom prst="ellipse">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00829" y="5487994"/>
            <a:ext cx="417506" cy="417506"/>
          </a:xfrm>
          <a:prstGeom prst="ellipse">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2276</Words>
  <Application>WPS 演示</Application>
  <PresentationFormat>自定义</PresentationFormat>
  <Paragraphs>194</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微软雅黑</vt:lpstr>
      <vt:lpstr>Calibri</vt:lpstr>
      <vt:lpstr>Hiragino Sans GB W3</vt:lpstr>
      <vt:lpstr>Impact</vt:lpstr>
      <vt:lpstr>冬青黑体简体中文 W3</vt:lpstr>
      <vt:lpstr>黑体</vt:lpstr>
      <vt:lpstr>Big John</vt:lpstr>
      <vt:lpstr>Arial Unicode MS</vt:lpstr>
      <vt:lpstr>Calibri Light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哎呀小小草</dc:creator>
  <cp:lastModifiedBy>赵梓钧</cp:lastModifiedBy>
  <cp:revision>139</cp:revision>
  <dcterms:created xsi:type="dcterms:W3CDTF">2014-10-24T07:39:00Z</dcterms:created>
  <dcterms:modified xsi:type="dcterms:W3CDTF">2019-04-04T01:47:02Z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2052-11.3.0.8513</vt:lpwstr>
  </property>
</Properties>
</file>