
<file path=[Content_Types].xml><?xml version="1.0" encoding="utf-8"?>
<Types xmlns="http://schemas.openxmlformats.org/package/2006/content-types">
  <Default Extension="png" ContentType="image/png"/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315" r:id="rId4"/>
    <p:sldId id="314" r:id="rId6"/>
    <p:sldId id="256" r:id="rId7"/>
    <p:sldId id="382" r:id="rId8"/>
    <p:sldId id="381" r:id="rId9"/>
    <p:sldId id="260" r:id="rId10"/>
    <p:sldId id="347" r:id="rId11"/>
    <p:sldId id="350" r:id="rId12"/>
    <p:sldId id="262" r:id="rId13"/>
    <p:sldId id="266" r:id="rId14"/>
    <p:sldId id="267" r:id="rId15"/>
    <p:sldId id="268" r:id="rId16"/>
    <p:sldId id="270" r:id="rId17"/>
    <p:sldId id="271" r:id="rId18"/>
    <p:sldId id="272" r:id="rId19"/>
    <p:sldId id="285" r:id="rId20"/>
    <p:sldId id="273" r:id="rId21"/>
    <p:sldId id="286" r:id="rId22"/>
    <p:sldId id="274" r:id="rId23"/>
    <p:sldId id="351" r:id="rId24"/>
    <p:sldId id="275" r:id="rId25"/>
    <p:sldId id="287" r:id="rId26"/>
    <p:sldId id="353" r:id="rId27"/>
    <p:sldId id="352" r:id="rId28"/>
    <p:sldId id="277" r:id="rId29"/>
    <p:sldId id="278" r:id="rId30"/>
    <p:sldId id="279" r:id="rId31"/>
    <p:sldId id="309" r:id="rId32"/>
    <p:sldId id="346" r:id="rId33"/>
    <p:sldId id="280" r:id="rId34"/>
    <p:sldId id="345" r:id="rId35"/>
    <p:sldId id="310" r:id="rId36"/>
    <p:sldId id="354" r:id="rId37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E35"/>
    <a:srgbClr val="293B13"/>
    <a:srgbClr val="C1B52F"/>
    <a:srgbClr val="29D41C"/>
    <a:srgbClr val="BB120F"/>
    <a:srgbClr val="BE1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60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3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4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5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标题 1"/>
          <p:cNvSpPr>
            <a:spLocks noGrp="1"/>
          </p:cNvSpPr>
          <p:nvPr>
            <p:ph type="ctrTitle"/>
          </p:nvPr>
        </p:nvSpPr>
        <p:spPr/>
        <p:txBody>
          <a:bodyPr anchor="b"/>
          <a:p>
            <a:pPr defTabSz="914400">
              <a:buClrTx/>
              <a:buSzTx/>
              <a:buFontTx/>
            </a:pPr>
            <a:endParaRPr lang="zh-CN" altLang="en-US" kern="1200" baseline="0">
              <a:latin typeface="+mj-lt"/>
              <a:ea typeface="+mj-ea"/>
              <a:cs typeface="+mj-cs"/>
            </a:endParaRPr>
          </a:p>
        </p:txBody>
      </p:sp>
      <p:sp>
        <p:nvSpPr>
          <p:cNvPr id="3074" name="副标题 2"/>
          <p:cNvSpPr>
            <a:spLocks noGrp="1"/>
          </p:cNvSpPr>
          <p:nvPr>
            <p:ph type="subTitle" idx="1"/>
          </p:nvPr>
        </p:nvSpPr>
        <p:spPr/>
        <p:txBody>
          <a:bodyPr anchor="t"/>
          <a:p>
            <a:pPr defTabSz="914400">
              <a:buClrTx/>
              <a:buSzTx/>
              <a:buFontTx/>
            </a:pPr>
            <a:endParaRPr lang="zh-CN" altLang="en-US" kern="1200" baseline="0">
              <a:latin typeface="+mn-lt"/>
              <a:ea typeface="+mn-ea"/>
              <a:cs typeface="+mn-cs"/>
            </a:endParaRPr>
          </a:p>
        </p:txBody>
      </p:sp>
      <p:pic>
        <p:nvPicPr>
          <p:cNvPr id="307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5725" y="-107950"/>
            <a:ext cx="9315450" cy="7012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6" name="文本框 5"/>
          <p:cNvSpPr txBox="1"/>
          <p:nvPr/>
        </p:nvSpPr>
        <p:spPr>
          <a:xfrm>
            <a:off x="1004888" y="925513"/>
            <a:ext cx="1852612" cy="7381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4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恐龙园</a:t>
            </a:r>
            <a:endParaRPr lang="zh-CN" altLang="zh-CN" sz="4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7" name="文本框 6"/>
          <p:cNvSpPr txBox="1"/>
          <p:nvPr/>
        </p:nvSpPr>
        <p:spPr>
          <a:xfrm rot="1740000">
            <a:off x="7199313" y="1285875"/>
            <a:ext cx="1531937" cy="7381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4200">
                <a:solidFill>
                  <a:srgbClr val="BB120F"/>
                </a:solidFill>
                <a:latin typeface="微软雅黑" panose="020B0503020204020204" charset="-122"/>
                <a:ea typeface="微软雅黑" panose="020B0503020204020204" charset="-122"/>
              </a:rPr>
              <a:t>BRT</a:t>
            </a:r>
            <a:endParaRPr lang="en-US" altLang="zh-CN" sz="4200">
              <a:solidFill>
                <a:srgbClr val="BB120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8" name="文本框 7"/>
          <p:cNvSpPr txBox="1"/>
          <p:nvPr/>
        </p:nvSpPr>
        <p:spPr>
          <a:xfrm>
            <a:off x="4395788" y="2801938"/>
            <a:ext cx="3170237" cy="7381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200">
                <a:solidFill>
                  <a:srgbClr val="293B13"/>
                </a:solidFill>
                <a:latin typeface="微软雅黑" panose="020B0503020204020204" charset="-122"/>
                <a:ea typeface="微软雅黑" panose="020B0503020204020204" charset="-122"/>
              </a:rPr>
              <a:t>青果巷</a:t>
            </a:r>
            <a:endParaRPr lang="zh-CN" altLang="en-US" sz="4200">
              <a:solidFill>
                <a:srgbClr val="293B1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9" name="文本框 8"/>
          <p:cNvSpPr txBox="1"/>
          <p:nvPr/>
        </p:nvSpPr>
        <p:spPr>
          <a:xfrm rot="-420000">
            <a:off x="373063" y="2435225"/>
            <a:ext cx="3344862" cy="736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20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江南环球港</a:t>
            </a:r>
            <a:endParaRPr lang="zh-CN" altLang="en-US" sz="420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80" name="文本框 9"/>
          <p:cNvSpPr txBox="1"/>
          <p:nvPr/>
        </p:nvSpPr>
        <p:spPr>
          <a:xfrm rot="-1320000" flipH="1">
            <a:off x="5467350" y="257175"/>
            <a:ext cx="625475" cy="13827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200">
                <a:solidFill>
                  <a:srgbClr val="EB7E35"/>
                </a:solidFill>
                <a:latin typeface="微软雅黑" panose="020B0503020204020204" charset="-122"/>
                <a:ea typeface="微软雅黑" panose="020B0503020204020204" charset="-122"/>
              </a:rPr>
              <a:t>美</a:t>
            </a:r>
            <a:endParaRPr lang="zh-CN" altLang="en-US" sz="4200">
              <a:solidFill>
                <a:srgbClr val="EB7E3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4200">
                <a:solidFill>
                  <a:srgbClr val="EB7E35"/>
                </a:solidFill>
                <a:latin typeface="微软雅黑" panose="020B0503020204020204" charset="-122"/>
                <a:ea typeface="微软雅黑" panose="020B0503020204020204" charset="-122"/>
              </a:rPr>
              <a:t>食</a:t>
            </a:r>
            <a:endParaRPr lang="zh-CN" altLang="en-US" sz="4200">
              <a:solidFill>
                <a:srgbClr val="EB7E3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290" name="标题 1"/>
          <p:cNvSpPr>
            <a:spLocks noGrp="1"/>
          </p:cNvSpPr>
          <p:nvPr>
            <p:ph type="title"/>
          </p:nvPr>
        </p:nvSpPr>
        <p:spPr>
          <a:xfrm>
            <a:off x="457200" y="-139700"/>
            <a:ext cx="8229600" cy="1143000"/>
          </a:xfrm>
        </p:spPr>
        <p:txBody>
          <a:bodyPr anchor="ctr"/>
          <a:p>
            <a:r>
              <a:rPr lang="zh-CN" altLang="zh-CN">
                <a:solidFill>
                  <a:srgbClr val="0070C0"/>
                </a:solidFill>
                <a:latin typeface="华文行楷" panose="02010800040101010101" charset="-122"/>
                <a:ea typeface="华文行楷" panose="02010800040101010101" charset="-122"/>
              </a:rPr>
              <a:t>稻草鸭</a:t>
            </a:r>
            <a:endParaRPr lang="zh-CN" altLang="zh-CN">
              <a:solidFill>
                <a:srgbClr val="0070C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2291" name="内容占位符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587" y="693738"/>
            <a:ext cx="9163050" cy="6207125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3314" name="标题 1"/>
          <p:cNvSpPr>
            <a:spLocks noGrp="1"/>
          </p:cNvSpPr>
          <p:nvPr>
            <p:ph type="title"/>
          </p:nvPr>
        </p:nvSpPr>
        <p:spPr>
          <a:xfrm>
            <a:off x="457200" y="-157162"/>
            <a:ext cx="8229600" cy="1143000"/>
          </a:xfrm>
        </p:spPr>
        <p:txBody>
          <a:bodyPr anchor="ctr"/>
          <a:p>
            <a:r>
              <a:rPr lang="zh-CN" altLang="zh-CN">
                <a:solidFill>
                  <a:srgbClr val="0070C0"/>
                </a:solidFill>
                <a:latin typeface="华文行楷" panose="02010800040101010101" charset="-122"/>
                <a:ea typeface="华文行楷" panose="02010800040101010101" charset="-122"/>
              </a:rPr>
              <a:t>溧阳扎肝</a:t>
            </a:r>
            <a:endParaRPr lang="zh-CN" altLang="zh-CN">
              <a:solidFill>
                <a:srgbClr val="0070C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3315" name="内容占位符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9687" y="771525"/>
            <a:ext cx="9253537" cy="63420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4338" name="标题 1"/>
          <p:cNvSpPr>
            <a:spLocks noGrp="1"/>
          </p:cNvSpPr>
          <p:nvPr>
            <p:ph type="title"/>
          </p:nvPr>
        </p:nvSpPr>
        <p:spPr>
          <a:xfrm>
            <a:off x="457200" y="-222250"/>
            <a:ext cx="8229600" cy="1143000"/>
          </a:xfrm>
        </p:spPr>
        <p:txBody>
          <a:bodyPr anchor="ctr"/>
          <a:p>
            <a:r>
              <a:rPr lang="zh-CN" altLang="zh-CN">
                <a:solidFill>
                  <a:srgbClr val="0070C0"/>
                </a:solidFill>
                <a:latin typeface="华文行楷" panose="02010800040101010101" charset="-122"/>
                <a:ea typeface="华文行楷" panose="02010800040101010101" charset="-122"/>
              </a:rPr>
              <a:t>三鲜馄饨</a:t>
            </a:r>
            <a:endParaRPr lang="zh-CN" altLang="zh-CN">
              <a:solidFill>
                <a:srgbClr val="0070C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4339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5875" y="711200"/>
            <a:ext cx="9175750" cy="6218238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457200" y="-122237"/>
            <a:ext cx="8229600" cy="1143000"/>
          </a:xfrm>
        </p:spPr>
        <p:txBody>
          <a:bodyPr anchor="ctr"/>
          <a:p>
            <a:r>
              <a:rPr lang="zh-CN" altLang="zh-CN">
                <a:solidFill>
                  <a:srgbClr val="0070C0"/>
                </a:solidFill>
                <a:latin typeface="华文行楷" panose="02010800040101010101" charset="-122"/>
                <a:ea typeface="华文行楷" panose="02010800040101010101" charset="-122"/>
              </a:rPr>
              <a:t>糖醋小排骨</a:t>
            </a:r>
            <a:endParaRPr lang="zh-CN" altLang="zh-CN">
              <a:solidFill>
                <a:srgbClr val="0070C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5362" name="内容占位符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0162" y="854075"/>
            <a:ext cx="9204325" cy="605313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6386" name="标题 1"/>
          <p:cNvSpPr>
            <a:spLocks noGrp="1"/>
          </p:cNvSpPr>
          <p:nvPr>
            <p:ph type="title"/>
          </p:nvPr>
        </p:nvSpPr>
        <p:spPr>
          <a:xfrm>
            <a:off x="457200" y="-139700"/>
            <a:ext cx="8229600" cy="1143000"/>
          </a:xfrm>
        </p:spPr>
        <p:txBody>
          <a:bodyPr anchor="ctr"/>
          <a:p>
            <a:r>
              <a:rPr lang="zh-CN" altLang="zh-CN">
                <a:solidFill>
                  <a:srgbClr val="0070C0"/>
                </a:solidFill>
                <a:latin typeface="华文行楷" panose="02010800040101010101" charset="-122"/>
                <a:ea typeface="华文行楷" panose="02010800040101010101" charset="-122"/>
              </a:rPr>
              <a:t>糟扣肉</a:t>
            </a:r>
            <a:endParaRPr lang="zh-CN" altLang="zh-CN">
              <a:solidFill>
                <a:srgbClr val="0070C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6387" name="内容占位符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92075" y="787400"/>
            <a:ext cx="9159875" cy="6178550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标题 1"/>
          <p:cNvSpPr>
            <a:spLocks noGrp="1"/>
          </p:cNvSpPr>
          <p:nvPr>
            <p:ph type="title"/>
          </p:nvPr>
        </p:nvSpPr>
        <p:spPr>
          <a:xfrm>
            <a:off x="423863" y="-106362"/>
            <a:ext cx="8229600" cy="1143000"/>
          </a:xfrm>
        </p:spPr>
        <p:txBody>
          <a:bodyPr anchor="ctr"/>
          <a:p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百年老店 传承常州老味道</a:t>
            </a:r>
            <a:endParaRPr lang="zh-CN" altLang="en-US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7410" name="内容占位符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15887" y="787400"/>
            <a:ext cx="9307512" cy="6183313"/>
          </a:xfrm>
        </p:spPr>
      </p:pic>
      <p:pic>
        <p:nvPicPr>
          <p:cNvPr id="17411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687" y="787400"/>
            <a:ext cx="9409112" cy="6311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735" y="787400"/>
            <a:ext cx="9357360" cy="631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pic>
        <p:nvPicPr>
          <p:cNvPr id="1843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0" y="60325"/>
            <a:ext cx="4476750" cy="3605213"/>
          </a:xfrm>
        </p:spPr>
      </p:pic>
      <p:pic>
        <p:nvPicPr>
          <p:cNvPr id="1843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" y="3665538"/>
            <a:ext cx="4333875" cy="3273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60325"/>
            <a:ext cx="4598988" cy="347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400" y="3668713"/>
            <a:ext cx="4598988" cy="3270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标题 1"/>
          <p:cNvSpPr>
            <a:spLocks noGrp="1"/>
          </p:cNvSpPr>
          <p:nvPr>
            <p:ph type="title"/>
          </p:nvPr>
        </p:nvSpPr>
        <p:spPr>
          <a:xfrm>
            <a:off x="457200" y="-90487"/>
            <a:ext cx="8229600" cy="1143000"/>
          </a:xfrm>
        </p:spPr>
        <p:txBody>
          <a:bodyPr anchor="ctr"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双桂坊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内容占位符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5875" y="771525"/>
            <a:ext cx="9175750" cy="6118225"/>
          </a:xfr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5" y="793750"/>
            <a:ext cx="9175750" cy="6096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1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5" y="-50800"/>
            <a:ext cx="9250680" cy="70377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标题 1"/>
          <p:cNvSpPr>
            <a:spLocks noGrp="1"/>
          </p:cNvSpPr>
          <p:nvPr>
            <p:ph type="title"/>
          </p:nvPr>
        </p:nvSpPr>
        <p:spPr>
          <a:xfrm>
            <a:off x="420688" y="-139700"/>
            <a:ext cx="8229600" cy="1143000"/>
          </a:xfrm>
        </p:spPr>
        <p:txBody>
          <a:bodyPr anchor="ctr"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义隆素菜馆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1506" name="内容占位符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42862" y="674688"/>
            <a:ext cx="9190037" cy="619283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副标题 2"/>
          <p:cNvSpPr>
            <a:spLocks noGrp="1"/>
          </p:cNvSpPr>
          <p:nvPr>
            <p:ph type="subTitle" idx="1"/>
          </p:nvPr>
        </p:nvSpPr>
        <p:spPr/>
        <p:txBody>
          <a:bodyPr anchor="t"/>
          <a:p>
            <a:pPr defTabSz="914400">
              <a:buClrTx/>
              <a:buSzTx/>
              <a:buFontTx/>
            </a:pPr>
            <a:endParaRPr lang="zh-CN" altLang="en-US" kern="1200" baseline="0">
              <a:latin typeface="+mn-lt"/>
              <a:ea typeface="+mn-ea"/>
              <a:cs typeface="+mn-cs"/>
            </a:endParaRPr>
          </a:p>
        </p:txBody>
      </p:sp>
      <p:pic>
        <p:nvPicPr>
          <p:cNvPr id="4098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38" y="19050"/>
            <a:ext cx="8913812" cy="6832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标题 1"/>
          <p:cNvSpPr>
            <a:spLocks noGrp="1"/>
          </p:cNvSpPr>
          <p:nvPr>
            <p:ph type="title"/>
          </p:nvPr>
        </p:nvSpPr>
        <p:spPr>
          <a:xfrm>
            <a:off x="457200" y="-55562"/>
            <a:ext cx="8229600" cy="1143000"/>
          </a:xfrm>
        </p:spPr>
        <p:txBody>
          <a:bodyPr anchor="ctr"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义隆素火腿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2530" name="内容占位符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525" y="1085850"/>
            <a:ext cx="9136063" cy="610393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标题 1"/>
          <p:cNvSpPr>
            <a:spLocks noGrp="1"/>
          </p:cNvSpPr>
          <p:nvPr>
            <p:ph type="title"/>
          </p:nvPr>
        </p:nvSpPr>
        <p:spPr>
          <a:xfrm>
            <a:off x="457200" y="-188912"/>
            <a:ext cx="8229600" cy="1143000"/>
          </a:xfrm>
        </p:spPr>
        <p:txBody>
          <a:bodyPr anchor="ctr"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常州糕团店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355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462" y="628650"/>
            <a:ext cx="9180512" cy="6213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463" y="-92075"/>
            <a:ext cx="9109075" cy="6832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pic>
        <p:nvPicPr>
          <p:cNvPr id="25602" name="内容占位符 7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7937" y="33338"/>
            <a:ext cx="9197975" cy="689927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400" y="14605"/>
            <a:ext cx="9148445" cy="691007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标题 1"/>
          <p:cNvSpPr>
            <a:spLocks noGrp="1"/>
          </p:cNvSpPr>
          <p:nvPr>
            <p:ph type="title"/>
          </p:nvPr>
        </p:nvSpPr>
        <p:spPr>
          <a:xfrm>
            <a:off x="623888" y="-188912"/>
            <a:ext cx="8229600" cy="1143000"/>
          </a:xfrm>
        </p:spPr>
        <p:txBody>
          <a:bodyPr anchor="ctr"/>
          <a:p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走街串巷 觅地道美味 </a:t>
            </a:r>
            <a:endParaRPr lang="zh-CN" altLang="en-US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7650" name="内容占位符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9525" y="806450"/>
            <a:ext cx="9163050" cy="6030913"/>
          </a:xfrm>
        </p:spPr>
      </p:pic>
      <p:sp>
        <p:nvSpPr>
          <p:cNvPr id="27651" name="文本框 1"/>
          <p:cNvSpPr txBox="1"/>
          <p:nvPr/>
        </p:nvSpPr>
        <p:spPr>
          <a:xfrm>
            <a:off x="307975" y="2046288"/>
            <a:ext cx="982663" cy="390525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zh-CN" sz="5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青果巷虾饼</a:t>
            </a:r>
            <a:endParaRPr lang="zh-CN" altLang="zh-CN" sz="5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3" name="内容占位符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41275" y="0"/>
            <a:ext cx="9202738" cy="694531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7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6837" y="-90487"/>
            <a:ext cx="9172575" cy="7040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8" name="文本框 1"/>
          <p:cNvSpPr txBox="1"/>
          <p:nvPr/>
        </p:nvSpPr>
        <p:spPr>
          <a:xfrm>
            <a:off x="2820988" y="350838"/>
            <a:ext cx="3317875" cy="8921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5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盛兴面馆</a:t>
            </a:r>
            <a:endParaRPr lang="zh-CN" altLang="zh-CN" sz="5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pic>
        <p:nvPicPr>
          <p:cNvPr id="30722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5875" y="-57150"/>
            <a:ext cx="9196070" cy="6913880"/>
          </a:xfrm>
        </p:spPr>
      </p:pic>
      <p:sp>
        <p:nvSpPr>
          <p:cNvPr id="30723" name="文本框 2"/>
          <p:cNvSpPr txBox="1"/>
          <p:nvPr/>
        </p:nvSpPr>
        <p:spPr>
          <a:xfrm>
            <a:off x="342583" y="5282883"/>
            <a:ext cx="5783262" cy="8921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5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徐记老牌牛肉锅贴</a:t>
            </a:r>
            <a:endParaRPr lang="zh-CN" altLang="zh-CN" sz="5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pic>
        <p:nvPicPr>
          <p:cNvPr id="34818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48895" y="5080"/>
            <a:ext cx="9199245" cy="6908800"/>
          </a:xfrm>
        </p:spPr>
      </p:pic>
      <p:sp>
        <p:nvSpPr>
          <p:cNvPr id="34819" name="文本框 4"/>
          <p:cNvSpPr txBox="1"/>
          <p:nvPr/>
        </p:nvSpPr>
        <p:spPr>
          <a:xfrm>
            <a:off x="3367088" y="274638"/>
            <a:ext cx="5783262" cy="8921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5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红梅锅盔</a:t>
            </a:r>
            <a:endParaRPr lang="zh-CN" altLang="zh-CN" sz="5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1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687" y="0"/>
            <a:ext cx="9112250" cy="7521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645285" y="1300480"/>
            <a:ext cx="6036943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sz="10000" b="1" noProof="1">
                <a:blipFill>
                  <a:blip r:embed="rId2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+mn-ea"/>
              </a:rPr>
              <a:t>寻味常州</a:t>
            </a:r>
            <a:endParaRPr lang="zh-CN" altLang="zh-CN" sz="10000" b="1" noProof="1">
              <a:blipFill>
                <a:blip r:embed="rId2"/>
                <a:stretch>
                  <a:fillRect/>
                </a:stretch>
              </a:blip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cs typeface="+mj-cs"/>
              <a:sym typeface="+mn-e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br>
              <a:rPr lang="zh-CN" altLang="en-US"/>
            </a:br>
            <a:endParaRPr lang="zh-CN" altLang="en-US"/>
          </a:p>
        </p:txBody>
      </p:sp>
      <p:sp>
        <p:nvSpPr>
          <p:cNvPr id="31746" name="内容占位符 2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/>
          </a:p>
        </p:txBody>
      </p:sp>
      <p:pic>
        <p:nvPicPr>
          <p:cNvPr id="31747" name="图片 2" descr="1a1c160db4d746de8b9e4d624a9d0a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" y="-8255"/>
            <a:ext cx="9138920" cy="7167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8" name="文本框 2"/>
          <p:cNvSpPr txBox="1"/>
          <p:nvPr/>
        </p:nvSpPr>
        <p:spPr>
          <a:xfrm>
            <a:off x="147003" y="-8572"/>
            <a:ext cx="5783262" cy="8921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5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红梅羊汤</a:t>
            </a:r>
            <a:endParaRPr lang="zh-CN" altLang="zh-CN" sz="5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69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3020" y="15875"/>
            <a:ext cx="9202420" cy="6848475"/>
          </a:xfrm>
        </p:spPr>
      </p:pic>
      <p:sp>
        <p:nvSpPr>
          <p:cNvPr id="32770" name="文本框 4"/>
          <p:cNvSpPr txBox="1"/>
          <p:nvPr/>
        </p:nvSpPr>
        <p:spPr>
          <a:xfrm>
            <a:off x="3367088" y="274638"/>
            <a:ext cx="5783262" cy="8921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5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小恒丰生煎</a:t>
            </a:r>
            <a:endParaRPr lang="zh-CN" altLang="zh-CN" sz="5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pic>
        <p:nvPicPr>
          <p:cNvPr id="3379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4925" y="-15240"/>
            <a:ext cx="9197975" cy="6868795"/>
          </a:xfrm>
        </p:spPr>
      </p:pic>
      <p:sp>
        <p:nvSpPr>
          <p:cNvPr id="33795" name="文本框 2"/>
          <p:cNvSpPr txBox="1"/>
          <p:nvPr/>
        </p:nvSpPr>
        <p:spPr>
          <a:xfrm>
            <a:off x="3367088" y="274638"/>
            <a:ext cx="5783262" cy="8921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5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王荣鸡蛋饼</a:t>
            </a:r>
            <a:endParaRPr lang="zh-CN" altLang="zh-CN" sz="5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1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00" y="1501775"/>
            <a:ext cx="9271000" cy="5332413"/>
          </a:xfrm>
        </p:spPr>
      </p:pic>
      <p:sp>
        <p:nvSpPr>
          <p:cNvPr id="5" name="矩形 4"/>
          <p:cNvSpPr/>
          <p:nvPr/>
        </p:nvSpPr>
        <p:spPr>
          <a:xfrm>
            <a:off x="1154430" y="86994"/>
            <a:ext cx="6550660" cy="129159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 fontAlgn="base"/>
            <a:r>
              <a:rPr lang="zh-CN" altLang="en-US" sz="7800" b="1" strike="noStrike" noProof="1">
                <a:blipFill>
                  <a:blip r:embed="rId2"/>
                  <a:tile tx="0" ty="0" sx="82000" sy="63000" flip="none" algn="br"/>
                </a:blipFill>
                <a:effectLst>
                  <a:outerShdw blurRad="60007" dist="310007" dir="7680000" sy="30000" kx="1300200" algn="ctr" rotWithShape="0">
                    <a:srgbClr val="0D1E55">
                      <a:alpha val="32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食美</a:t>
            </a:r>
            <a:r>
              <a:rPr lang="zh-CN" altLang="en-US" sz="7800" b="1" strike="noStrike" noProof="1">
                <a:blipFill>
                  <a:blip r:embed="rId2"/>
                  <a:tile tx="0" ty="0" sx="82000" sy="63000" flip="none" algn="br"/>
                </a:blipFill>
                <a:effectLst>
                  <a:outerShdw blurRad="60007" dist="310007" dir="7680000" sy="30000" kx="1300200" algn="ctr" rotWithShape="0">
                    <a:srgbClr val="0D1E55">
                      <a:alpha val="32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常州</a:t>
            </a:r>
            <a:endParaRPr lang="zh-CN" altLang="en-US" sz="7800" b="1" strike="noStrike" noProof="1">
              <a:blipFill>
                <a:blip r:embed="rId2"/>
                <a:tile tx="0" ty="0" sx="82000" sy="63000" flip="none" algn="br"/>
              </a:blipFill>
              <a:effectLst>
                <a:outerShdw blurRad="60007" dist="310007" dir="7680000" sy="30000" kx="1300200" algn="ctr" rotWithShape="0">
                  <a:srgbClr val="0D1E55">
                    <a:alpha val="32000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舌尖上的常州_clip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35560"/>
            <a:ext cx="9215755" cy="6812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0670" y="71438"/>
            <a:ext cx="8229600" cy="1143000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一餐一世界  一食一匠心</a:t>
            </a:r>
            <a:endParaRPr lang="zh-CN" altLang="en-US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砂锅鱼头_clip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15" y="995680"/>
            <a:ext cx="9149080" cy="5868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标题 1"/>
          <p:cNvSpPr>
            <a:spLocks noGrp="1"/>
          </p:cNvSpPr>
          <p:nvPr>
            <p:ph type="title"/>
          </p:nvPr>
        </p:nvSpPr>
        <p:spPr>
          <a:xfrm>
            <a:off x="457200" y="9525"/>
            <a:ext cx="8229600" cy="1143000"/>
          </a:xfrm>
        </p:spPr>
        <p:txBody>
          <a:bodyPr anchor="ctr"/>
          <a:p>
            <a:r>
              <a:rPr lang="zh-CN" altLang="zh-CN">
                <a:solidFill>
                  <a:srgbClr val="0070C0"/>
                </a:solidFill>
                <a:latin typeface="华文行楷" panose="02010800040101010101" charset="-122"/>
                <a:ea typeface="华文行楷" panose="02010800040101010101" charset="-122"/>
              </a:rPr>
              <a:t>常州大麻糕</a:t>
            </a:r>
            <a:endParaRPr lang="zh-CN" altLang="zh-CN">
              <a:solidFill>
                <a:srgbClr val="0070C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8194" name="内容占位符 2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/>
          </a:p>
        </p:txBody>
      </p:sp>
      <p:pic>
        <p:nvPicPr>
          <p:cNvPr id="8195" name="图片 3" descr="u=4050276101,1683123979&amp;fm=173&amp;app=25&amp;f=JPEG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0" y="936625"/>
            <a:ext cx="9297988" cy="7153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标题 1"/>
          <p:cNvSpPr>
            <a:spLocks noGrp="1"/>
          </p:cNvSpPr>
          <p:nvPr>
            <p:ph type="title"/>
          </p:nvPr>
        </p:nvSpPr>
        <p:spPr>
          <a:xfrm>
            <a:off x="457200" y="-73025"/>
            <a:ext cx="8229600" cy="1143000"/>
          </a:xfrm>
        </p:spPr>
        <p:txBody>
          <a:bodyPr anchor="ctr"/>
          <a:p>
            <a:r>
              <a:rPr lang="zh-CN" altLang="zh-CN">
                <a:solidFill>
                  <a:srgbClr val="0070C0"/>
                </a:solidFill>
                <a:latin typeface="华文行楷" panose="02010800040101010101" charset="-122"/>
                <a:ea typeface="华文行楷" panose="02010800040101010101" charset="-122"/>
              </a:rPr>
              <a:t>常州加蟹小笼包</a:t>
            </a:r>
            <a:endParaRPr lang="zh-CN" altLang="zh-CN">
              <a:solidFill>
                <a:srgbClr val="0070C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9218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13" y="852488"/>
            <a:ext cx="9145587" cy="60594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zh-CN" altLang="zh-CN">
                <a:solidFill>
                  <a:srgbClr val="0070C0"/>
                </a:solidFill>
                <a:latin typeface="华文行楷" panose="02010800040101010101" charset="-122"/>
                <a:ea typeface="华文行楷" panose="02010800040101010101" charset="-122"/>
              </a:rPr>
              <a:t>银丝面</a:t>
            </a:r>
            <a:endParaRPr lang="zh-CN" altLang="zh-CN">
              <a:solidFill>
                <a:srgbClr val="0070C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0242" name="内容占位符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79375" y="1641475"/>
            <a:ext cx="4525963" cy="4708525"/>
          </a:xfrm>
        </p:spPr>
      </p:pic>
      <p:pic>
        <p:nvPicPr>
          <p:cNvPr id="1024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588" y="1812925"/>
            <a:ext cx="4727575" cy="4365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266" name="标题 1"/>
          <p:cNvSpPr>
            <a:spLocks noGrp="1"/>
          </p:cNvSpPr>
          <p:nvPr>
            <p:ph type="title"/>
          </p:nvPr>
        </p:nvSpPr>
        <p:spPr>
          <a:xfrm>
            <a:off x="428625" y="109538"/>
            <a:ext cx="8229600" cy="1143000"/>
          </a:xfrm>
        </p:spPr>
        <p:txBody>
          <a:bodyPr anchor="ctr"/>
          <a:p>
            <a:r>
              <a:rPr lang="zh-CN" altLang="zh-CN">
                <a:solidFill>
                  <a:srgbClr val="0070C0"/>
                </a:solidFill>
                <a:latin typeface="华文行楷" panose="02010800040101010101" charset="-122"/>
                <a:ea typeface="华文行楷" panose="02010800040101010101" charset="-122"/>
              </a:rPr>
              <a:t>芝麻糖</a:t>
            </a:r>
            <a:endParaRPr lang="zh-CN" altLang="zh-CN">
              <a:solidFill>
                <a:srgbClr val="0070C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2" name="内容占位符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0" y="989013"/>
            <a:ext cx="9101138" cy="5880100"/>
          </a:xfr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3" y="989013"/>
            <a:ext cx="9045575" cy="5880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9EDEE"/>
    </a:accent5>
    <a:accent6>
      <a:srgbClr val="2D2D89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9EDEE"/>
    </a:accent5>
    <a:accent6>
      <a:srgbClr val="2D2D89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9EDEE"/>
    </a:accent5>
    <a:accent6>
      <a:srgbClr val="2D2D89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9EDEE"/>
    </a:accent5>
    <a:accent6>
      <a:srgbClr val="2D2D89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9EDEE"/>
    </a:accent5>
    <a:accent6>
      <a:srgbClr val="2D2D89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</Words>
  <Application>WPS 演示</Application>
  <PresentationFormat/>
  <Paragraphs>63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楷体</vt:lpstr>
      <vt:lpstr>华文行楷</vt:lpstr>
      <vt:lpstr>Arial Unicode MS</vt:lpstr>
      <vt:lpstr>Calibri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一餐一世界  一食一匠心</vt:lpstr>
      <vt:lpstr>常州大麻糕</vt:lpstr>
      <vt:lpstr>常州加蟹小笼包</vt:lpstr>
      <vt:lpstr>银丝面</vt:lpstr>
      <vt:lpstr>芝麻糖</vt:lpstr>
      <vt:lpstr>稻草鸭</vt:lpstr>
      <vt:lpstr>溧阳扎肝</vt:lpstr>
      <vt:lpstr>三鲜馄饨</vt:lpstr>
      <vt:lpstr>糖醋小排骨</vt:lpstr>
      <vt:lpstr>糟扣肉</vt:lpstr>
      <vt:lpstr>百年老店 传承常州老味道</vt:lpstr>
      <vt:lpstr>PowerPoint 演示文稿</vt:lpstr>
      <vt:lpstr>双桂坊</vt:lpstr>
      <vt:lpstr>PowerPoint 演示文稿</vt:lpstr>
      <vt:lpstr>义隆素菜馆</vt:lpstr>
      <vt:lpstr>义隆素火腿</vt:lpstr>
      <vt:lpstr>常州糕团店</vt:lpstr>
      <vt:lpstr>PowerPoint 演示文稿</vt:lpstr>
      <vt:lpstr>PowerPoint 演示文稿</vt:lpstr>
      <vt:lpstr>PowerPoint 演示文稿</vt:lpstr>
      <vt:lpstr>走街串巷 觅地道美味 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寻味常州</dc:title>
  <dc:creator/>
  <cp:lastModifiedBy>薄荷香飘</cp:lastModifiedBy>
  <cp:revision>24</cp:revision>
  <dcterms:created xsi:type="dcterms:W3CDTF">2019-03-04T19:33:00Z</dcterms:created>
  <dcterms:modified xsi:type="dcterms:W3CDTF">2019-06-03T08:21:01Z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