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B8701C-F8C3-4BF7-80F6-CD201E751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54B0D20-B88E-4DF0-9404-DAFAD25B0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102060-EC4E-4C10-B8A5-04B05E1EB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145A258-B04B-403A-A453-38ED90615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C3AAC84-7E28-4637-8E72-F805CF5D6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734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322B66-B50E-46DC-BFCB-51CC262D1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D5FA7E1-6341-4D10-A00B-26E4E6E42B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8B7664-369B-4FB0-84B0-CC5B7DC9D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ADCC22-02DC-4374-9AA6-6E9EAB538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F1A238-5F7B-4B7B-9F2D-9BC9D631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283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D94C659-915D-4FE8-8A55-1088E8D868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2A83B4A-A569-4C9E-9086-A024C48B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D6DB90-9CC4-45D9-A9B4-221F77A4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00D2EE6-9367-49F4-A7B0-7EC5803F9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42946E-B7E9-4C68-B352-FC0CDC619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914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229D4B-26FA-4CEC-85E3-8A8E55065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4711156-47D0-4E90-80AF-88D4DF3EA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A83CAA-41A8-49E5-B6FF-E6B32E56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A54963-FAAF-453A-AFDB-A51CCBE83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AFDAD8-DA0F-4B97-B80A-5B304D7C8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10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1B675C-87AD-4854-9226-43C2BBF96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AE68D32-04C4-4263-8DBE-2708681A0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5D2A6-1036-4F5A-BFA1-AFE440073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8FC650-73E3-4F80-A890-14027701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223EC2-6FE4-47AB-8203-78FE4ADA4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627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65A495-2FA6-462F-A46F-BA73D58E0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1AAA784-9690-47FB-A559-D0D32FA46D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767C16-057D-4215-BB25-1AE02E0B6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F18427-868F-46FC-A03A-2D2A698A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7B0E20-5BC2-4B60-8DEE-8CC9A99C7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DBF54F-DEC2-4B48-9C05-EC4BB20A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086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2A1379-2E52-4532-9DB3-04ADFF866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292472A-2D48-4F20-9AA1-E11D4186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2EFBFCC-1F00-4646-86D6-F972607916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B32AC2D-4EE5-4912-84A7-D0BBA5E082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0D50B9C-6A7C-427E-9680-CA96ED4F31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BE0ACA2-AF0C-4279-B4E3-AE06F737D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1CC86AC-ECFA-442D-8DA4-CA95EA959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29C62B-AA03-4079-851A-5E6170D3B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570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DB7C7C-4BFB-464E-9873-C7FF36392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FABB077-86AF-42B9-A0A5-E6964A7C3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6163CB-35CD-4B8A-884D-189BCDBB0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04AC71C-9D7E-4EE0-B4A7-C4E3A8560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28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B76EACA-3547-4C8E-A9C9-B5A09E6D0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0E9B3E-A88F-454C-BE3F-4CF249168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3C5546-E933-4A47-9C91-B7079C1E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31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C17E94-8FFB-4337-BDD2-8B8BF4F0B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921222-8057-4144-9AF6-A1F7CDA878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6CF8CF7-A4BA-4B10-9031-B04263AF7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2F34ED-6912-4771-87B0-160C3DD3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537D1E-A687-4157-A6A1-82AB8658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11FEFA-0E0A-430C-97F2-58C5DDB15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07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3177A-5473-4066-9601-7C77CEF2A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F026AF7-952C-4A0C-9DB5-17FED5796D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7A3073B-2864-4670-9D3F-F4565A592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645ED6-C981-48D7-9DA4-12F2E67FA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41FAF2E-BA84-4814-9E2A-9D964226A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47DEFA2-1049-46E5-AE8D-B41E0165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665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A861E3-2505-46DD-AC05-E19DEC1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C29445-9A72-410A-AE75-8DDCB8AB88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4F0BB5F-4123-4472-A169-684B82714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1327-6692-4EC5-AFB3-21688516532A}" type="datetimeFigureOut">
              <a:rPr lang="zh-CN" altLang="en-US" smtClean="0"/>
              <a:t>2019/5/5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5BC9BB-0971-47B0-BBCC-115A01B7B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89385-E4B7-4970-8A39-BF6EAC42B8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FC434-C2AE-45F0-8CF4-E3D70ED4C5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34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1FC9EA-2CE1-49BC-9421-DC44A4AFCE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3417" y="312127"/>
            <a:ext cx="6010889" cy="1000052"/>
          </a:xfrm>
        </p:spPr>
        <p:txBody>
          <a:bodyPr/>
          <a:lstStyle/>
          <a:p>
            <a:r>
              <a:rPr lang="en-US" altLang="zh-CN" b="1" dirty="0"/>
              <a:t>Global   Harbor</a:t>
            </a:r>
            <a:endParaRPr lang="zh-CN" altLang="en-US" b="1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3ED9201-696A-4AC7-8825-C4D46CCF3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858" y="1376160"/>
            <a:ext cx="8982431" cy="497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74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78123A42-E573-47D5-87A1-63CC530B587C}"/>
              </a:ext>
            </a:extLst>
          </p:cNvPr>
          <p:cNvSpPr txBox="1"/>
          <p:nvPr/>
        </p:nvSpPr>
        <p:spPr>
          <a:xfrm>
            <a:off x="6921920" y="457971"/>
            <a:ext cx="464689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/>
              <a:t>Global  </a:t>
            </a:r>
            <a:r>
              <a:rPr lang="en-US" altLang="zh-CN" sz="3600" b="1" dirty="0" smtClean="0"/>
              <a:t>Square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cover an area of…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Global fly wheel</a:t>
            </a:r>
          </a:p>
          <a:p>
            <a:r>
              <a:rPr lang="en-US" altLang="zh-CN" sz="3200" dirty="0" err="1" smtClean="0">
                <a:solidFill>
                  <a:srgbClr val="FF0000"/>
                </a:solidFill>
              </a:rPr>
              <a:t>Wirewalking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Magic show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yx.china-1mall.com/static/views/websiteen/images/interests/Ferris%20Wheel.jpg">
            <a:extLst>
              <a:ext uri="{FF2B5EF4-FFF2-40B4-BE49-F238E27FC236}">
                <a16:creationId xmlns:a16="http://schemas.microsoft.com/office/drawing/2014/main" id="{72645FF4-9AA1-4B2D-93B9-09ABEBF33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0" y="3429000"/>
            <a:ext cx="6212465" cy="30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881415A-A7F8-46E6-A272-9C33D47E214E}"/>
              </a:ext>
            </a:extLst>
          </p:cNvPr>
          <p:cNvSpPr txBox="1"/>
          <p:nvPr/>
        </p:nvSpPr>
        <p:spPr>
          <a:xfrm>
            <a:off x="6736269" y="3661755"/>
            <a:ext cx="545573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Eye of Dragon </a:t>
            </a:r>
            <a:r>
              <a:rPr lang="en-US" altLang="zh-CN" sz="3200" b="1" dirty="0" smtClean="0"/>
              <a:t>City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Take a view of modern the city scenery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The autumn river shares a scenic hue with the vast sky</a:t>
            </a:r>
          </a:p>
          <a:p>
            <a:r>
              <a:rPr lang="en-US" altLang="zh-CN" sz="2400" dirty="0" smtClean="0">
                <a:solidFill>
                  <a:srgbClr val="FF0000"/>
                </a:solidFill>
              </a:rPr>
              <a:t>The evening glow parallels with a lonely duck to fly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1032" name="Picture 8" descr="http://yx.china-1mall.com/static/views/websiteen/images/interests/Global%20Square.jpg">
            <a:extLst>
              <a:ext uri="{FF2B5EF4-FFF2-40B4-BE49-F238E27FC236}">
                <a16:creationId xmlns:a16="http://schemas.microsoft.com/office/drawing/2014/main" id="{E7140061-2529-4922-825D-A0FFEC542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49" y="341593"/>
            <a:ext cx="6212465" cy="308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17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yx.china-1mall.com/static/views/websiteen/images/interests/Sun%20Hall.jpg">
            <a:extLst>
              <a:ext uri="{FF2B5EF4-FFF2-40B4-BE49-F238E27FC236}">
                <a16:creationId xmlns:a16="http://schemas.microsoft.com/office/drawing/2014/main" id="{0FA83362-762C-46C7-AB12-78DDD1D84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16" y="2253191"/>
            <a:ext cx="7870027" cy="391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1397140-6F3E-4872-832A-461B15605AF9}"/>
              </a:ext>
            </a:extLst>
          </p:cNvPr>
          <p:cNvSpPr txBox="1"/>
          <p:nvPr/>
        </p:nvSpPr>
        <p:spPr>
          <a:xfrm>
            <a:off x="3541221" y="461999"/>
            <a:ext cx="5436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The Sun </a:t>
            </a:r>
            <a:r>
              <a:rPr lang="en-US" altLang="zh-CN" sz="3200" b="1" dirty="0" smtClean="0"/>
              <a:t>Hall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e</a:t>
            </a:r>
            <a:r>
              <a:rPr lang="en-US" altLang="zh-CN" sz="3200" dirty="0" smtClean="0">
                <a:solidFill>
                  <a:srgbClr val="FF0000"/>
                </a:solidFill>
              </a:rPr>
              <a:t>njoy the sight of sun lights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t</a:t>
            </a:r>
            <a:r>
              <a:rPr lang="en-US" altLang="zh-CN" sz="3200" dirty="0" smtClean="0">
                <a:solidFill>
                  <a:srgbClr val="FF0000"/>
                </a:solidFill>
              </a:rPr>
              <a:t>oo delighted to leave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yx.china-1mall.com/static/views/websiteen/images/interests/Carriage.jpg">
            <a:extLst>
              <a:ext uri="{FF2B5EF4-FFF2-40B4-BE49-F238E27FC236}">
                <a16:creationId xmlns:a16="http://schemas.microsoft.com/office/drawing/2014/main" id="{46EF0D43-3BDE-4345-8134-FBC38489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3" y="244455"/>
            <a:ext cx="6018878" cy="29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yx.china-1mall.com/static/views/websiteen/images/interests/Rail%20sightseeing%20vehicle.jpg">
            <a:extLst>
              <a:ext uri="{FF2B5EF4-FFF2-40B4-BE49-F238E27FC236}">
                <a16:creationId xmlns:a16="http://schemas.microsoft.com/office/drawing/2014/main" id="{7201DB4F-D945-4BD4-93F7-220CFE35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27" y="3235655"/>
            <a:ext cx="6364270" cy="3338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BD89D80-1166-45E2-B30D-2C6E2137D9E8}"/>
              </a:ext>
            </a:extLst>
          </p:cNvPr>
          <p:cNvSpPr txBox="1"/>
          <p:nvPr/>
        </p:nvSpPr>
        <p:spPr>
          <a:xfrm>
            <a:off x="6863897" y="560338"/>
            <a:ext cx="4857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/>
              <a:t>Carriage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e</a:t>
            </a:r>
            <a:r>
              <a:rPr lang="en-US" altLang="zh-CN" sz="3200" dirty="0" smtClean="0">
                <a:solidFill>
                  <a:srgbClr val="FF0000"/>
                </a:solidFill>
              </a:rPr>
              <a:t>njoy the breeze and have an easy mood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1E77A9E-9E66-4966-B87C-57D5F3D77F5F}"/>
              </a:ext>
            </a:extLst>
          </p:cNvPr>
          <p:cNvSpPr txBox="1"/>
          <p:nvPr/>
        </p:nvSpPr>
        <p:spPr>
          <a:xfrm>
            <a:off x="7006256" y="3573476"/>
            <a:ext cx="5027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Rail sightseeing vehicle </a:t>
            </a:r>
            <a:endParaRPr lang="en-US" altLang="zh-CN" sz="3200" b="1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connect… with…</a:t>
            </a:r>
          </a:p>
          <a:p>
            <a:r>
              <a:rPr lang="en-US" altLang="zh-CN" sz="3200" dirty="0">
                <a:solidFill>
                  <a:srgbClr val="FF0000"/>
                </a:solidFill>
              </a:rPr>
              <a:t>f</a:t>
            </a:r>
            <a:r>
              <a:rPr lang="en-US" altLang="zh-CN" sz="3200" dirty="0" smtClean="0">
                <a:solidFill>
                  <a:srgbClr val="FF0000"/>
                </a:solidFill>
              </a:rPr>
              <a:t>eel the beauty of the harbor in an old fashioned way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0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06F5D7B-78D5-42C8-BA69-B43883586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6" y="369115"/>
            <a:ext cx="6068858" cy="275670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DC21D1A7-BE72-4359-BAE8-4C9C31F4564C}"/>
              </a:ext>
            </a:extLst>
          </p:cNvPr>
          <p:cNvSpPr txBox="1"/>
          <p:nvPr/>
        </p:nvSpPr>
        <p:spPr>
          <a:xfrm>
            <a:off x="6451134" y="852107"/>
            <a:ext cx="5939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Miniature Golden Gate </a:t>
            </a:r>
            <a:r>
              <a:rPr lang="en-US" altLang="zh-CN" sz="3200" b="1" dirty="0" smtClean="0"/>
              <a:t>Bridge</a:t>
            </a:r>
          </a:p>
          <a:p>
            <a:endParaRPr lang="en-US" altLang="zh-CN" sz="3200" b="1" dirty="0"/>
          </a:p>
          <a:p>
            <a:r>
              <a:rPr lang="en-US" altLang="zh-CN" sz="3200" dirty="0">
                <a:solidFill>
                  <a:srgbClr val="FF0000"/>
                </a:solidFill>
              </a:rPr>
              <a:t>a</a:t>
            </a:r>
            <a:r>
              <a:rPr lang="en-US" altLang="zh-CN" sz="3200" dirty="0" smtClean="0">
                <a:solidFill>
                  <a:srgbClr val="FF0000"/>
                </a:solidFill>
              </a:rPr>
              <a:t> miniature landscape of the Golden Gate Bridge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å±±å§.jpg">
            <a:extLst>
              <a:ext uri="{FF2B5EF4-FFF2-40B4-BE49-F238E27FC236}">
                <a16:creationId xmlns:a16="http://schemas.microsoft.com/office/drawing/2014/main" id="{A3B90361-25FD-4878-A5EB-98B0BF6BD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97" y="3350853"/>
            <a:ext cx="5835837" cy="313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33BA5D8-909A-4E80-BAC8-3669140F0DED}"/>
              </a:ext>
            </a:extLst>
          </p:cNvPr>
          <p:cNvSpPr txBox="1"/>
          <p:nvPr/>
        </p:nvSpPr>
        <p:spPr>
          <a:xfrm>
            <a:off x="6640632" y="3888817"/>
            <a:ext cx="593940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/>
              <a:t>Sam’s  </a:t>
            </a:r>
            <a:r>
              <a:rPr lang="en-US" altLang="zh-CN" sz="3200" b="1" dirty="0" smtClean="0"/>
              <a:t>Club</a:t>
            </a:r>
          </a:p>
          <a:p>
            <a:endParaRPr lang="en-US" altLang="zh-CN" sz="3200" b="1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high-end </a:t>
            </a:r>
            <a:r>
              <a:rPr lang="en-US" altLang="zh-CN" sz="3200" smtClean="0">
                <a:solidFill>
                  <a:srgbClr val="FF0000"/>
                </a:solidFill>
              </a:rPr>
              <a:t>retail warehouse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r>
              <a:rPr lang="en-US" altLang="zh-CN" sz="3200" dirty="0">
                <a:solidFill>
                  <a:srgbClr val="FF0000"/>
                </a:solidFill>
              </a:rPr>
              <a:t>m</a:t>
            </a:r>
            <a:r>
              <a:rPr lang="en-US" altLang="zh-CN" sz="3200" dirty="0" smtClean="0">
                <a:solidFill>
                  <a:srgbClr val="FF0000"/>
                </a:solidFill>
              </a:rPr>
              <a:t>embership-only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411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106</Words>
  <Application>Microsoft Office PowerPoint</Application>
  <PresentationFormat>宽屏</PresentationFormat>
  <Paragraphs>25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Global   Harbor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  Harbor</dc:title>
  <dc:creator>profoundby</dc:creator>
  <cp:lastModifiedBy>xuesimi</cp:lastModifiedBy>
  <cp:revision>13</cp:revision>
  <dcterms:created xsi:type="dcterms:W3CDTF">2019-05-04T12:26:24Z</dcterms:created>
  <dcterms:modified xsi:type="dcterms:W3CDTF">2019-05-05T08:28:04Z</dcterms:modified>
</cp:coreProperties>
</file>