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80" r:id="rId5"/>
    <p:sldId id="258" r:id="rId6"/>
    <p:sldId id="259" r:id="rId7"/>
    <p:sldId id="269" r:id="rId8"/>
    <p:sldId id="271" r:id="rId9"/>
    <p:sldId id="272" r:id="rId10"/>
    <p:sldId id="261" r:id="rId11"/>
    <p:sldId id="270" r:id="rId12"/>
    <p:sldId id="281" r:id="rId13"/>
    <p:sldId id="273" r:id="rId14"/>
    <p:sldId id="260" r:id="rId15"/>
    <p:sldId id="278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9095"/>
    <a:srgbClr val="BF9807"/>
    <a:srgbClr val="5FCACB"/>
    <a:srgbClr val="BD09B0"/>
    <a:srgbClr val="C20487"/>
    <a:srgbClr val="B313A4"/>
    <a:srgbClr val="FF99CC"/>
    <a:srgbClr val="FF66FF"/>
    <a:srgbClr val="F5F5F5"/>
    <a:srgbClr val="F584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52" autoAdjust="0"/>
    <p:restoredTop sz="94615" autoAdjust="0"/>
  </p:normalViewPr>
  <p:slideViewPr>
    <p:cSldViewPr snapToGrid="0" showGuides="1">
      <p:cViewPr varScale="1">
        <p:scale>
          <a:sx n="61" d="100"/>
          <a:sy n="61" d="100"/>
        </p:scale>
        <p:origin x="-212" y="-64"/>
      </p:cViewPr>
      <p:guideLst>
        <p:guide orient="horz" pos="2160"/>
        <p:guide pos="395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8F7CC-60FB-4936-9A56-39E3685C99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96779-5C69-4470-A812-C1080AE4449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96779-5C69-4470-A812-C1080AE4449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96779-5C69-4470-A812-C1080AE4449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EC3B-A70C-4DDB-BCFE-B568713592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152E-7846-41F9-A07C-FCC2BB1315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EC3B-A70C-4DDB-BCFE-B568713592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152E-7846-41F9-A07C-FCC2BB1315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EC3B-A70C-4DDB-BCFE-B568713592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152E-7846-41F9-A07C-FCC2BB1315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EC3B-A70C-4DDB-BCFE-B568713592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152E-7846-41F9-A07C-FCC2BB1315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EC3B-A70C-4DDB-BCFE-B568713592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152E-7846-41F9-A07C-FCC2BB1315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EC3B-A70C-4DDB-BCFE-B568713592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152E-7846-41F9-A07C-FCC2BB1315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EC3B-A70C-4DDB-BCFE-B568713592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152E-7846-41F9-A07C-FCC2BB1315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EC3B-A70C-4DDB-BCFE-B568713592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152E-7846-41F9-A07C-FCC2BB1315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EC3B-A70C-4DDB-BCFE-B568713592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152E-7846-41F9-A07C-FCC2BB1315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EC3B-A70C-4DDB-BCFE-B568713592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152E-7846-41F9-A07C-FCC2BB1315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EC3B-A70C-4DDB-BCFE-B568713592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152E-7846-41F9-A07C-FCC2BB1315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rgbClr val="F5F5F5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5EC3B-A70C-4DDB-BCFE-B5687135923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7152E-7846-41F9-A07C-FCC2BB1315E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hyperlink" Target="12&#20845;&#19979;&#23567;&#23398;&#25968;&#23398;&#23398;&#31185;&#20851;&#38190;&#33021;&#21147;&#26657;&#26412;&#21270;&#23454;&#26045;&#25163;&#20876;.docx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组合 54"/>
          <p:cNvGrpSpPr/>
          <p:nvPr/>
        </p:nvGrpSpPr>
        <p:grpSpPr>
          <a:xfrm>
            <a:off x="8629" y="-743759"/>
            <a:ext cx="11471638" cy="4511524"/>
            <a:chOff x="-38101" y="-105446"/>
            <a:chExt cx="12230101" cy="5039241"/>
          </a:xfrm>
        </p:grpSpPr>
        <p:sp>
          <p:nvSpPr>
            <p:cNvPr id="9" name="Freeform 6"/>
            <p:cNvSpPr/>
            <p:nvPr/>
          </p:nvSpPr>
          <p:spPr bwMode="auto">
            <a:xfrm>
              <a:off x="376237" y="2912907"/>
              <a:ext cx="1241425" cy="1716088"/>
            </a:xfrm>
            <a:custGeom>
              <a:avLst/>
              <a:gdLst>
                <a:gd name="T0" fmla="*/ 284 w 782"/>
                <a:gd name="T1" fmla="*/ 1081 h 1081"/>
                <a:gd name="T2" fmla="*/ 782 w 782"/>
                <a:gd name="T3" fmla="*/ 0 h 1081"/>
                <a:gd name="T4" fmla="*/ 0 w 782"/>
                <a:gd name="T5" fmla="*/ 288 h 1081"/>
                <a:gd name="T6" fmla="*/ 284 w 782"/>
                <a:gd name="T7" fmla="*/ 1081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2" h="1081">
                  <a:moveTo>
                    <a:pt x="284" y="1081"/>
                  </a:moveTo>
                  <a:lnTo>
                    <a:pt x="782" y="0"/>
                  </a:lnTo>
                  <a:lnTo>
                    <a:pt x="0" y="288"/>
                  </a:lnTo>
                  <a:lnTo>
                    <a:pt x="284" y="1081"/>
                  </a:lnTo>
                  <a:close/>
                </a:path>
              </a:pathLst>
            </a:custGeom>
            <a:solidFill>
              <a:srgbClr val="F584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-38101" y="4209895"/>
              <a:ext cx="865188" cy="723900"/>
            </a:xfrm>
            <a:custGeom>
              <a:avLst/>
              <a:gdLst>
                <a:gd name="T0" fmla="*/ 0 w 545"/>
                <a:gd name="T1" fmla="*/ 0 h 456"/>
                <a:gd name="T2" fmla="*/ 0 w 545"/>
                <a:gd name="T3" fmla="*/ 456 h 456"/>
                <a:gd name="T4" fmla="*/ 545 w 545"/>
                <a:gd name="T5" fmla="*/ 264 h 456"/>
                <a:gd name="T6" fmla="*/ 545 w 545"/>
                <a:gd name="T7" fmla="*/ 264 h 456"/>
                <a:gd name="T8" fmla="*/ 545 w 545"/>
                <a:gd name="T9" fmla="*/ 264 h 456"/>
                <a:gd name="T10" fmla="*/ 0 w 545"/>
                <a:gd name="T11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5" h="456">
                  <a:moveTo>
                    <a:pt x="0" y="0"/>
                  </a:moveTo>
                  <a:lnTo>
                    <a:pt x="0" y="456"/>
                  </a:lnTo>
                  <a:lnTo>
                    <a:pt x="545" y="264"/>
                  </a:lnTo>
                  <a:lnTo>
                    <a:pt x="545" y="264"/>
                  </a:lnTo>
                  <a:lnTo>
                    <a:pt x="545" y="2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84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8"/>
            <p:cNvSpPr/>
            <p:nvPr/>
          </p:nvSpPr>
          <p:spPr bwMode="auto">
            <a:xfrm>
              <a:off x="1617662" y="2912907"/>
              <a:ext cx="1693863" cy="1258888"/>
            </a:xfrm>
            <a:custGeom>
              <a:avLst/>
              <a:gdLst>
                <a:gd name="T0" fmla="*/ 0 w 1067"/>
                <a:gd name="T1" fmla="*/ 0 h 793"/>
                <a:gd name="T2" fmla="*/ 285 w 1067"/>
                <a:gd name="T3" fmla="*/ 793 h 793"/>
                <a:gd name="T4" fmla="*/ 1067 w 1067"/>
                <a:gd name="T5" fmla="*/ 505 h 793"/>
                <a:gd name="T6" fmla="*/ 0 w 1067"/>
                <a:gd name="T7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7" h="793">
                  <a:moveTo>
                    <a:pt x="0" y="0"/>
                  </a:moveTo>
                  <a:lnTo>
                    <a:pt x="285" y="793"/>
                  </a:lnTo>
                  <a:lnTo>
                    <a:pt x="1067" y="5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84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9"/>
            <p:cNvSpPr/>
            <p:nvPr/>
          </p:nvSpPr>
          <p:spPr bwMode="auto">
            <a:xfrm>
              <a:off x="-38101" y="2225520"/>
              <a:ext cx="414338" cy="1296988"/>
            </a:xfrm>
            <a:custGeom>
              <a:avLst/>
              <a:gdLst>
                <a:gd name="T0" fmla="*/ 0 w 261"/>
                <a:gd name="T1" fmla="*/ 817 h 817"/>
                <a:gd name="T2" fmla="*/ 261 w 261"/>
                <a:gd name="T3" fmla="*/ 721 h 817"/>
                <a:gd name="T4" fmla="*/ 0 w 261"/>
                <a:gd name="T5" fmla="*/ 0 h 817"/>
                <a:gd name="T6" fmla="*/ 0 w 261"/>
                <a:gd name="T7" fmla="*/ 817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" h="817">
                  <a:moveTo>
                    <a:pt x="0" y="817"/>
                  </a:moveTo>
                  <a:lnTo>
                    <a:pt x="261" y="721"/>
                  </a:lnTo>
                  <a:lnTo>
                    <a:pt x="0" y="0"/>
                  </a:lnTo>
                  <a:lnTo>
                    <a:pt x="0" y="817"/>
                  </a:lnTo>
                  <a:close/>
                </a:path>
              </a:pathLst>
            </a:custGeom>
            <a:solidFill>
              <a:srgbClr val="F584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0"/>
            <p:cNvSpPr/>
            <p:nvPr/>
          </p:nvSpPr>
          <p:spPr bwMode="auto">
            <a:xfrm>
              <a:off x="714374" y="14132"/>
              <a:ext cx="1693863" cy="1220788"/>
            </a:xfrm>
            <a:custGeom>
              <a:avLst/>
              <a:gdLst>
                <a:gd name="T0" fmla="*/ 711 w 1067"/>
                <a:gd name="T1" fmla="*/ 0 h 769"/>
                <a:gd name="T2" fmla="*/ 0 w 1067"/>
                <a:gd name="T3" fmla="*/ 264 h 769"/>
                <a:gd name="T4" fmla="*/ 0 w 1067"/>
                <a:gd name="T5" fmla="*/ 264 h 769"/>
                <a:gd name="T6" fmla="*/ 0 w 1067"/>
                <a:gd name="T7" fmla="*/ 264 h 769"/>
                <a:gd name="T8" fmla="*/ 1067 w 1067"/>
                <a:gd name="T9" fmla="*/ 769 h 769"/>
                <a:gd name="T10" fmla="*/ 783 w 1067"/>
                <a:gd name="T11" fmla="*/ 0 h 769"/>
                <a:gd name="T12" fmla="*/ 711 w 1067"/>
                <a:gd name="T13" fmla="*/ 0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67" h="769">
                  <a:moveTo>
                    <a:pt x="711" y="0"/>
                  </a:moveTo>
                  <a:lnTo>
                    <a:pt x="0" y="264"/>
                  </a:lnTo>
                  <a:lnTo>
                    <a:pt x="0" y="264"/>
                  </a:lnTo>
                  <a:lnTo>
                    <a:pt x="0" y="264"/>
                  </a:lnTo>
                  <a:lnTo>
                    <a:pt x="1067" y="769"/>
                  </a:lnTo>
                  <a:lnTo>
                    <a:pt x="783" y="0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F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1"/>
            <p:cNvSpPr/>
            <p:nvPr/>
          </p:nvSpPr>
          <p:spPr bwMode="auto">
            <a:xfrm>
              <a:off x="-38101" y="433232"/>
              <a:ext cx="1204913" cy="1677988"/>
            </a:xfrm>
            <a:custGeom>
              <a:avLst/>
              <a:gdLst>
                <a:gd name="T0" fmla="*/ 0 w 759"/>
                <a:gd name="T1" fmla="*/ 1009 h 1057"/>
                <a:gd name="T2" fmla="*/ 0 w 759"/>
                <a:gd name="T3" fmla="*/ 1057 h 1057"/>
                <a:gd name="T4" fmla="*/ 759 w 759"/>
                <a:gd name="T5" fmla="*/ 769 h 1057"/>
                <a:gd name="T6" fmla="*/ 474 w 759"/>
                <a:gd name="T7" fmla="*/ 0 h 1057"/>
                <a:gd name="T8" fmla="*/ 0 w 759"/>
                <a:gd name="T9" fmla="*/ 1009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9" h="1057">
                  <a:moveTo>
                    <a:pt x="0" y="1009"/>
                  </a:moveTo>
                  <a:lnTo>
                    <a:pt x="0" y="1057"/>
                  </a:lnTo>
                  <a:lnTo>
                    <a:pt x="759" y="769"/>
                  </a:lnTo>
                  <a:lnTo>
                    <a:pt x="474" y="0"/>
                  </a:lnTo>
                  <a:lnTo>
                    <a:pt x="0" y="1009"/>
                  </a:lnTo>
                  <a:close/>
                </a:path>
              </a:pathLst>
            </a:custGeom>
            <a:solidFill>
              <a:srgbClr val="F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2"/>
            <p:cNvSpPr/>
            <p:nvPr/>
          </p:nvSpPr>
          <p:spPr bwMode="auto">
            <a:xfrm>
              <a:off x="1617662" y="2455707"/>
              <a:ext cx="1693863" cy="1258888"/>
            </a:xfrm>
            <a:custGeom>
              <a:avLst/>
              <a:gdLst>
                <a:gd name="T0" fmla="*/ 782 w 1067"/>
                <a:gd name="T1" fmla="*/ 0 h 793"/>
                <a:gd name="T2" fmla="*/ 0 w 1067"/>
                <a:gd name="T3" fmla="*/ 288 h 793"/>
                <a:gd name="T4" fmla="*/ 1067 w 1067"/>
                <a:gd name="T5" fmla="*/ 793 h 793"/>
                <a:gd name="T6" fmla="*/ 782 w 1067"/>
                <a:gd name="T7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7" h="793">
                  <a:moveTo>
                    <a:pt x="782" y="0"/>
                  </a:moveTo>
                  <a:lnTo>
                    <a:pt x="0" y="288"/>
                  </a:lnTo>
                  <a:lnTo>
                    <a:pt x="1067" y="793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3"/>
            <p:cNvSpPr/>
            <p:nvPr/>
          </p:nvSpPr>
          <p:spPr bwMode="auto">
            <a:xfrm>
              <a:off x="1166812" y="1234920"/>
              <a:ext cx="1241425" cy="1677988"/>
            </a:xfrm>
            <a:custGeom>
              <a:avLst/>
              <a:gdLst>
                <a:gd name="T0" fmla="*/ 0 w 782"/>
                <a:gd name="T1" fmla="*/ 264 h 1057"/>
                <a:gd name="T2" fmla="*/ 284 w 782"/>
                <a:gd name="T3" fmla="*/ 1057 h 1057"/>
                <a:gd name="T4" fmla="*/ 782 w 782"/>
                <a:gd name="T5" fmla="*/ 0 h 1057"/>
                <a:gd name="T6" fmla="*/ 0 w 782"/>
                <a:gd name="T7" fmla="*/ 264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2" h="1057">
                  <a:moveTo>
                    <a:pt x="0" y="264"/>
                  </a:moveTo>
                  <a:lnTo>
                    <a:pt x="284" y="1057"/>
                  </a:lnTo>
                  <a:lnTo>
                    <a:pt x="782" y="0"/>
                  </a:lnTo>
                  <a:lnTo>
                    <a:pt x="0" y="264"/>
                  </a:lnTo>
                  <a:close/>
                </a:path>
              </a:pathLst>
            </a:custGeom>
            <a:solidFill>
              <a:srgbClr val="F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6"/>
            <p:cNvSpPr/>
            <p:nvPr/>
          </p:nvSpPr>
          <p:spPr bwMode="auto">
            <a:xfrm>
              <a:off x="4102099" y="1539720"/>
              <a:ext cx="1203325" cy="1716088"/>
            </a:xfrm>
            <a:custGeom>
              <a:avLst/>
              <a:gdLst>
                <a:gd name="T0" fmla="*/ 284 w 758"/>
                <a:gd name="T1" fmla="*/ 1081 h 1081"/>
                <a:gd name="T2" fmla="*/ 758 w 758"/>
                <a:gd name="T3" fmla="*/ 0 h 1081"/>
                <a:gd name="T4" fmla="*/ 0 w 758"/>
                <a:gd name="T5" fmla="*/ 288 h 1081"/>
                <a:gd name="T6" fmla="*/ 284 w 758"/>
                <a:gd name="T7" fmla="*/ 1081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8" h="1081">
                  <a:moveTo>
                    <a:pt x="284" y="1081"/>
                  </a:moveTo>
                  <a:lnTo>
                    <a:pt x="758" y="0"/>
                  </a:lnTo>
                  <a:lnTo>
                    <a:pt x="0" y="288"/>
                  </a:lnTo>
                  <a:lnTo>
                    <a:pt x="284" y="1081"/>
                  </a:lnTo>
                  <a:close/>
                </a:path>
              </a:pathLst>
            </a:custGeom>
            <a:solidFill>
              <a:srgbClr val="3190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7"/>
            <p:cNvSpPr/>
            <p:nvPr/>
          </p:nvSpPr>
          <p:spPr bwMode="auto">
            <a:xfrm>
              <a:off x="2859087" y="776132"/>
              <a:ext cx="1243013" cy="1679575"/>
            </a:xfrm>
            <a:custGeom>
              <a:avLst/>
              <a:gdLst>
                <a:gd name="T0" fmla="*/ 498 w 783"/>
                <a:gd name="T1" fmla="*/ 0 h 1058"/>
                <a:gd name="T2" fmla="*/ 0 w 783"/>
                <a:gd name="T3" fmla="*/ 1058 h 1058"/>
                <a:gd name="T4" fmla="*/ 783 w 783"/>
                <a:gd name="T5" fmla="*/ 769 h 1058"/>
                <a:gd name="T6" fmla="*/ 498 w 783"/>
                <a:gd name="T7" fmla="*/ 0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3" h="1058">
                  <a:moveTo>
                    <a:pt x="498" y="0"/>
                  </a:moveTo>
                  <a:lnTo>
                    <a:pt x="0" y="1058"/>
                  </a:lnTo>
                  <a:lnTo>
                    <a:pt x="783" y="769"/>
                  </a:lnTo>
                  <a:lnTo>
                    <a:pt x="498" y="0"/>
                  </a:lnTo>
                  <a:close/>
                </a:path>
              </a:pathLst>
            </a:custGeom>
            <a:solidFill>
              <a:srgbClr val="3190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8"/>
            <p:cNvSpPr/>
            <p:nvPr/>
          </p:nvSpPr>
          <p:spPr bwMode="auto">
            <a:xfrm>
              <a:off x="1957387" y="14132"/>
              <a:ext cx="1692275" cy="1220788"/>
            </a:xfrm>
            <a:custGeom>
              <a:avLst/>
              <a:gdLst>
                <a:gd name="T0" fmla="*/ 0 w 1066"/>
                <a:gd name="T1" fmla="*/ 0 h 769"/>
                <a:gd name="T2" fmla="*/ 284 w 1066"/>
                <a:gd name="T3" fmla="*/ 769 h 769"/>
                <a:gd name="T4" fmla="*/ 1066 w 1066"/>
                <a:gd name="T5" fmla="*/ 480 h 769"/>
                <a:gd name="T6" fmla="*/ 47 w 1066"/>
                <a:gd name="T7" fmla="*/ 0 h 769"/>
                <a:gd name="T8" fmla="*/ 0 w 1066"/>
                <a:gd name="T9" fmla="*/ 0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6" h="769">
                  <a:moveTo>
                    <a:pt x="0" y="0"/>
                  </a:moveTo>
                  <a:lnTo>
                    <a:pt x="284" y="769"/>
                  </a:lnTo>
                  <a:lnTo>
                    <a:pt x="1066" y="480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90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9"/>
            <p:cNvSpPr/>
            <p:nvPr/>
          </p:nvSpPr>
          <p:spPr bwMode="auto">
            <a:xfrm>
              <a:off x="2859087" y="2455707"/>
              <a:ext cx="1693863" cy="1258888"/>
            </a:xfrm>
            <a:custGeom>
              <a:avLst/>
              <a:gdLst>
                <a:gd name="T0" fmla="*/ 285 w 1067"/>
                <a:gd name="T1" fmla="*/ 793 h 793"/>
                <a:gd name="T2" fmla="*/ 1067 w 1067"/>
                <a:gd name="T3" fmla="*/ 504 h 793"/>
                <a:gd name="T4" fmla="*/ 0 w 1067"/>
                <a:gd name="T5" fmla="*/ 0 h 793"/>
                <a:gd name="T6" fmla="*/ 285 w 1067"/>
                <a:gd name="T7" fmla="*/ 793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7" h="793">
                  <a:moveTo>
                    <a:pt x="285" y="793"/>
                  </a:moveTo>
                  <a:lnTo>
                    <a:pt x="1067" y="504"/>
                  </a:lnTo>
                  <a:lnTo>
                    <a:pt x="0" y="0"/>
                  </a:lnTo>
                  <a:lnTo>
                    <a:pt x="285" y="793"/>
                  </a:lnTo>
                  <a:close/>
                </a:path>
              </a:pathLst>
            </a:custGeom>
            <a:solidFill>
              <a:srgbClr val="3190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0"/>
            <p:cNvSpPr/>
            <p:nvPr/>
          </p:nvSpPr>
          <p:spPr bwMode="auto">
            <a:xfrm>
              <a:off x="2031999" y="14132"/>
              <a:ext cx="1617663" cy="762000"/>
            </a:xfrm>
            <a:custGeom>
              <a:avLst/>
              <a:gdLst>
                <a:gd name="T0" fmla="*/ 0 w 1019"/>
                <a:gd name="T1" fmla="*/ 0 h 480"/>
                <a:gd name="T2" fmla="*/ 1019 w 1019"/>
                <a:gd name="T3" fmla="*/ 480 h 480"/>
                <a:gd name="T4" fmla="*/ 853 w 1019"/>
                <a:gd name="T5" fmla="*/ 0 h 480"/>
                <a:gd name="T6" fmla="*/ 0 w 1019"/>
                <a:gd name="T7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9" h="480">
                  <a:moveTo>
                    <a:pt x="0" y="0"/>
                  </a:moveTo>
                  <a:lnTo>
                    <a:pt x="1019" y="480"/>
                  </a:lnTo>
                  <a:lnTo>
                    <a:pt x="8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FCA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1"/>
            <p:cNvSpPr/>
            <p:nvPr/>
          </p:nvSpPr>
          <p:spPr bwMode="auto">
            <a:xfrm>
              <a:off x="3649662" y="14132"/>
              <a:ext cx="1241425" cy="762000"/>
            </a:xfrm>
            <a:custGeom>
              <a:avLst/>
              <a:gdLst>
                <a:gd name="T0" fmla="*/ 214 w 782"/>
                <a:gd name="T1" fmla="*/ 0 h 480"/>
                <a:gd name="T2" fmla="*/ 0 w 782"/>
                <a:gd name="T3" fmla="*/ 480 h 480"/>
                <a:gd name="T4" fmla="*/ 782 w 782"/>
                <a:gd name="T5" fmla="*/ 192 h 480"/>
                <a:gd name="T6" fmla="*/ 711 w 782"/>
                <a:gd name="T7" fmla="*/ 0 h 480"/>
                <a:gd name="T8" fmla="*/ 214 w 782"/>
                <a:gd name="T9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2" h="480">
                  <a:moveTo>
                    <a:pt x="214" y="0"/>
                  </a:moveTo>
                  <a:lnTo>
                    <a:pt x="0" y="480"/>
                  </a:lnTo>
                  <a:lnTo>
                    <a:pt x="782" y="192"/>
                  </a:lnTo>
                  <a:lnTo>
                    <a:pt x="711" y="0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5FCA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22"/>
            <p:cNvSpPr/>
            <p:nvPr/>
          </p:nvSpPr>
          <p:spPr bwMode="auto">
            <a:xfrm>
              <a:off x="4891087" y="14132"/>
              <a:ext cx="1130300" cy="1525588"/>
            </a:xfrm>
            <a:custGeom>
              <a:avLst/>
              <a:gdLst>
                <a:gd name="T0" fmla="*/ 498 w 712"/>
                <a:gd name="T1" fmla="*/ 0 h 961"/>
                <a:gd name="T2" fmla="*/ 0 w 712"/>
                <a:gd name="T3" fmla="*/ 192 h 961"/>
                <a:gd name="T4" fmla="*/ 261 w 712"/>
                <a:gd name="T5" fmla="*/ 961 h 961"/>
                <a:gd name="T6" fmla="*/ 712 w 712"/>
                <a:gd name="T7" fmla="*/ 0 h 961"/>
                <a:gd name="T8" fmla="*/ 498 w 712"/>
                <a:gd name="T9" fmla="*/ 0 h 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2" h="961">
                  <a:moveTo>
                    <a:pt x="498" y="0"/>
                  </a:moveTo>
                  <a:lnTo>
                    <a:pt x="0" y="192"/>
                  </a:lnTo>
                  <a:lnTo>
                    <a:pt x="261" y="961"/>
                  </a:lnTo>
                  <a:lnTo>
                    <a:pt x="712" y="0"/>
                  </a:lnTo>
                  <a:lnTo>
                    <a:pt x="498" y="0"/>
                  </a:lnTo>
                  <a:close/>
                </a:path>
              </a:pathLst>
            </a:custGeom>
            <a:solidFill>
              <a:srgbClr val="5FCA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23"/>
            <p:cNvSpPr/>
            <p:nvPr/>
          </p:nvSpPr>
          <p:spPr bwMode="auto">
            <a:xfrm>
              <a:off x="5305424" y="1082520"/>
              <a:ext cx="1693863" cy="1258888"/>
            </a:xfrm>
            <a:custGeom>
              <a:avLst/>
              <a:gdLst>
                <a:gd name="T0" fmla="*/ 0 w 1067"/>
                <a:gd name="T1" fmla="*/ 288 h 793"/>
                <a:gd name="T2" fmla="*/ 1067 w 1067"/>
                <a:gd name="T3" fmla="*/ 793 h 793"/>
                <a:gd name="T4" fmla="*/ 782 w 1067"/>
                <a:gd name="T5" fmla="*/ 0 h 793"/>
                <a:gd name="T6" fmla="*/ 0 w 1067"/>
                <a:gd name="T7" fmla="*/ 288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7" h="793">
                  <a:moveTo>
                    <a:pt x="0" y="288"/>
                  </a:moveTo>
                  <a:lnTo>
                    <a:pt x="1067" y="793"/>
                  </a:lnTo>
                  <a:lnTo>
                    <a:pt x="782" y="0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5FCA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4"/>
            <p:cNvSpPr/>
            <p:nvPr/>
          </p:nvSpPr>
          <p:spPr bwMode="auto">
            <a:xfrm>
              <a:off x="6546849" y="1082520"/>
              <a:ext cx="1693863" cy="1258888"/>
            </a:xfrm>
            <a:custGeom>
              <a:avLst/>
              <a:gdLst>
                <a:gd name="T0" fmla="*/ 285 w 1067"/>
                <a:gd name="T1" fmla="*/ 793 h 793"/>
                <a:gd name="T2" fmla="*/ 1067 w 1067"/>
                <a:gd name="T3" fmla="*/ 504 h 793"/>
                <a:gd name="T4" fmla="*/ 0 w 1067"/>
                <a:gd name="T5" fmla="*/ 0 h 793"/>
                <a:gd name="T6" fmla="*/ 285 w 1067"/>
                <a:gd name="T7" fmla="*/ 793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7" h="793">
                  <a:moveTo>
                    <a:pt x="285" y="793"/>
                  </a:moveTo>
                  <a:lnTo>
                    <a:pt x="1067" y="504"/>
                  </a:lnTo>
                  <a:lnTo>
                    <a:pt x="0" y="0"/>
                  </a:lnTo>
                  <a:lnTo>
                    <a:pt x="285" y="793"/>
                  </a:lnTo>
                  <a:close/>
                </a:path>
              </a:pathLst>
            </a:custGeom>
            <a:solidFill>
              <a:srgbClr val="826C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5"/>
            <p:cNvSpPr/>
            <p:nvPr/>
          </p:nvSpPr>
          <p:spPr bwMode="auto">
            <a:xfrm>
              <a:off x="9031287" y="204632"/>
              <a:ext cx="1693863" cy="1220788"/>
            </a:xfrm>
            <a:custGeom>
              <a:avLst/>
              <a:gdLst>
                <a:gd name="T0" fmla="*/ 284 w 1067"/>
                <a:gd name="T1" fmla="*/ 769 h 769"/>
                <a:gd name="T2" fmla="*/ 1067 w 1067"/>
                <a:gd name="T3" fmla="*/ 481 h 769"/>
                <a:gd name="T4" fmla="*/ 0 w 1067"/>
                <a:gd name="T5" fmla="*/ 0 h 769"/>
                <a:gd name="T6" fmla="*/ 284 w 1067"/>
                <a:gd name="T7" fmla="*/ 769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7" h="769">
                  <a:moveTo>
                    <a:pt x="284" y="769"/>
                  </a:moveTo>
                  <a:lnTo>
                    <a:pt x="1067" y="481"/>
                  </a:lnTo>
                  <a:lnTo>
                    <a:pt x="0" y="0"/>
                  </a:lnTo>
                  <a:lnTo>
                    <a:pt x="284" y="769"/>
                  </a:lnTo>
                  <a:close/>
                </a:path>
              </a:pathLst>
            </a:custGeom>
            <a:solidFill>
              <a:srgbClr val="826C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6"/>
            <p:cNvSpPr/>
            <p:nvPr/>
          </p:nvSpPr>
          <p:spPr bwMode="auto">
            <a:xfrm>
              <a:off x="6546849" y="14132"/>
              <a:ext cx="1243013" cy="1068388"/>
            </a:xfrm>
            <a:custGeom>
              <a:avLst/>
              <a:gdLst>
                <a:gd name="T0" fmla="*/ 640 w 783"/>
                <a:gd name="T1" fmla="*/ 0 h 673"/>
                <a:gd name="T2" fmla="*/ 332 w 783"/>
                <a:gd name="T3" fmla="*/ 0 h 673"/>
                <a:gd name="T4" fmla="*/ 0 w 783"/>
                <a:gd name="T5" fmla="*/ 673 h 673"/>
                <a:gd name="T6" fmla="*/ 783 w 783"/>
                <a:gd name="T7" fmla="*/ 384 h 673"/>
                <a:gd name="T8" fmla="*/ 640 w 783"/>
                <a:gd name="T9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3" h="673">
                  <a:moveTo>
                    <a:pt x="640" y="0"/>
                  </a:moveTo>
                  <a:lnTo>
                    <a:pt x="332" y="0"/>
                  </a:lnTo>
                  <a:lnTo>
                    <a:pt x="0" y="673"/>
                  </a:lnTo>
                  <a:lnTo>
                    <a:pt x="783" y="384"/>
                  </a:lnTo>
                  <a:lnTo>
                    <a:pt x="640" y="0"/>
                  </a:lnTo>
                  <a:close/>
                </a:path>
              </a:pathLst>
            </a:custGeom>
            <a:solidFill>
              <a:srgbClr val="826C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7"/>
            <p:cNvSpPr/>
            <p:nvPr/>
          </p:nvSpPr>
          <p:spPr bwMode="auto">
            <a:xfrm>
              <a:off x="7789862" y="204632"/>
              <a:ext cx="1241425" cy="1677988"/>
            </a:xfrm>
            <a:custGeom>
              <a:avLst/>
              <a:gdLst>
                <a:gd name="T0" fmla="*/ 284 w 782"/>
                <a:gd name="T1" fmla="*/ 1057 h 1057"/>
                <a:gd name="T2" fmla="*/ 782 w 782"/>
                <a:gd name="T3" fmla="*/ 0 h 1057"/>
                <a:gd name="T4" fmla="*/ 0 w 782"/>
                <a:gd name="T5" fmla="*/ 264 h 1057"/>
                <a:gd name="T6" fmla="*/ 284 w 782"/>
                <a:gd name="T7" fmla="*/ 1057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2" h="1057">
                  <a:moveTo>
                    <a:pt x="284" y="1057"/>
                  </a:moveTo>
                  <a:lnTo>
                    <a:pt x="782" y="0"/>
                  </a:lnTo>
                  <a:lnTo>
                    <a:pt x="0" y="264"/>
                  </a:lnTo>
                  <a:lnTo>
                    <a:pt x="284" y="1057"/>
                  </a:lnTo>
                  <a:close/>
                </a:path>
              </a:pathLst>
            </a:custGeom>
            <a:solidFill>
              <a:srgbClr val="826C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9"/>
            <p:cNvSpPr/>
            <p:nvPr/>
          </p:nvSpPr>
          <p:spPr bwMode="auto">
            <a:xfrm>
              <a:off x="10348912" y="14132"/>
              <a:ext cx="1617663" cy="954088"/>
            </a:xfrm>
            <a:custGeom>
              <a:avLst/>
              <a:gdLst>
                <a:gd name="T0" fmla="*/ 308 w 1019"/>
                <a:gd name="T1" fmla="*/ 0 h 601"/>
                <a:gd name="T2" fmla="*/ 0 w 1019"/>
                <a:gd name="T3" fmla="*/ 0 h 601"/>
                <a:gd name="T4" fmla="*/ 237 w 1019"/>
                <a:gd name="T5" fmla="*/ 601 h 601"/>
                <a:gd name="T6" fmla="*/ 1019 w 1019"/>
                <a:gd name="T7" fmla="*/ 312 h 601"/>
                <a:gd name="T8" fmla="*/ 1019 w 1019"/>
                <a:gd name="T9" fmla="*/ 312 h 601"/>
                <a:gd name="T10" fmla="*/ 308 w 1019"/>
                <a:gd name="T11" fmla="*/ 0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9" h="601">
                  <a:moveTo>
                    <a:pt x="308" y="0"/>
                  </a:moveTo>
                  <a:lnTo>
                    <a:pt x="0" y="0"/>
                  </a:lnTo>
                  <a:lnTo>
                    <a:pt x="237" y="601"/>
                  </a:lnTo>
                  <a:lnTo>
                    <a:pt x="1019" y="312"/>
                  </a:lnTo>
                  <a:lnTo>
                    <a:pt x="1019" y="312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rgbClr val="A0B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30"/>
            <p:cNvSpPr/>
            <p:nvPr/>
          </p:nvSpPr>
          <p:spPr bwMode="auto">
            <a:xfrm>
              <a:off x="11777662" y="14132"/>
              <a:ext cx="414338" cy="495300"/>
            </a:xfrm>
            <a:custGeom>
              <a:avLst/>
              <a:gdLst>
                <a:gd name="T0" fmla="*/ 0 w 261"/>
                <a:gd name="T1" fmla="*/ 0 h 312"/>
                <a:gd name="T2" fmla="*/ 119 w 261"/>
                <a:gd name="T3" fmla="*/ 312 h 312"/>
                <a:gd name="T4" fmla="*/ 119 w 261"/>
                <a:gd name="T5" fmla="*/ 312 h 312"/>
                <a:gd name="T6" fmla="*/ 261 w 261"/>
                <a:gd name="T7" fmla="*/ 0 h 312"/>
                <a:gd name="T8" fmla="*/ 0 w 261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312">
                  <a:moveTo>
                    <a:pt x="0" y="0"/>
                  </a:moveTo>
                  <a:lnTo>
                    <a:pt x="119" y="312"/>
                  </a:lnTo>
                  <a:lnTo>
                    <a:pt x="119" y="312"/>
                  </a:lnTo>
                  <a:lnTo>
                    <a:pt x="2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B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0"/>
            <p:cNvSpPr/>
            <p:nvPr/>
          </p:nvSpPr>
          <p:spPr bwMode="auto">
            <a:xfrm rot="18373820">
              <a:off x="222116" y="-337997"/>
              <a:ext cx="414393" cy="879495"/>
            </a:xfrm>
            <a:custGeom>
              <a:avLst/>
              <a:gdLst>
                <a:gd name="T0" fmla="*/ 0 w 261"/>
                <a:gd name="T1" fmla="*/ 0 h 312"/>
                <a:gd name="T2" fmla="*/ 119 w 261"/>
                <a:gd name="T3" fmla="*/ 312 h 312"/>
                <a:gd name="T4" fmla="*/ 119 w 261"/>
                <a:gd name="T5" fmla="*/ 312 h 312"/>
                <a:gd name="T6" fmla="*/ 261 w 261"/>
                <a:gd name="T7" fmla="*/ 0 h 312"/>
                <a:gd name="T8" fmla="*/ 0 w 261"/>
                <a:gd name="T9" fmla="*/ 0 h 312"/>
                <a:gd name="connsiteX0" fmla="*/ 0 w 8890"/>
                <a:gd name="connsiteY0" fmla="*/ 0 h 10696"/>
                <a:gd name="connsiteX1" fmla="*/ 3449 w 8890"/>
                <a:gd name="connsiteY1" fmla="*/ 10696 h 10696"/>
                <a:gd name="connsiteX2" fmla="*/ 3449 w 8890"/>
                <a:gd name="connsiteY2" fmla="*/ 10696 h 10696"/>
                <a:gd name="connsiteX3" fmla="*/ 8890 w 8890"/>
                <a:gd name="connsiteY3" fmla="*/ 696 h 10696"/>
                <a:gd name="connsiteX4" fmla="*/ 0 w 8890"/>
                <a:gd name="connsiteY4" fmla="*/ 0 h 10696"/>
                <a:gd name="connsiteX0-1" fmla="*/ 0 w 7997"/>
                <a:gd name="connsiteY0-2" fmla="*/ 0 h 10000"/>
                <a:gd name="connsiteX1-3" fmla="*/ 3880 w 7997"/>
                <a:gd name="connsiteY1-4" fmla="*/ 10000 h 10000"/>
                <a:gd name="connsiteX2-5" fmla="*/ 3880 w 7997"/>
                <a:gd name="connsiteY2-6" fmla="*/ 10000 h 10000"/>
                <a:gd name="connsiteX3-7" fmla="*/ 7997 w 7997"/>
                <a:gd name="connsiteY3-8" fmla="*/ 2894 h 10000"/>
                <a:gd name="connsiteX4-9" fmla="*/ 0 w 7997"/>
                <a:gd name="connsiteY4-10" fmla="*/ 0 h 10000"/>
                <a:gd name="connsiteX0-11" fmla="*/ 0 w 18109"/>
                <a:gd name="connsiteY0-12" fmla="*/ 0 h 10000"/>
                <a:gd name="connsiteX1-13" fmla="*/ 4852 w 18109"/>
                <a:gd name="connsiteY1-14" fmla="*/ 10000 h 10000"/>
                <a:gd name="connsiteX2-15" fmla="*/ 4852 w 18109"/>
                <a:gd name="connsiteY2-16" fmla="*/ 10000 h 10000"/>
                <a:gd name="connsiteX3-17" fmla="*/ 18109 w 18109"/>
                <a:gd name="connsiteY3-18" fmla="*/ 5345 h 10000"/>
                <a:gd name="connsiteX4-19" fmla="*/ 0 w 18109"/>
                <a:gd name="connsiteY4-20" fmla="*/ 0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8109" h="10000">
                  <a:moveTo>
                    <a:pt x="0" y="0"/>
                  </a:moveTo>
                  <a:lnTo>
                    <a:pt x="4852" y="10000"/>
                  </a:lnTo>
                  <a:lnTo>
                    <a:pt x="4852" y="10000"/>
                  </a:lnTo>
                  <a:lnTo>
                    <a:pt x="18109" y="53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DB900"/>
                </a:solidFill>
              </a:endParaRPr>
            </a:p>
          </p:txBody>
        </p:sp>
        <p:sp>
          <p:nvSpPr>
            <p:cNvPr id="36" name="Freeform 26"/>
            <p:cNvSpPr/>
            <p:nvPr/>
          </p:nvSpPr>
          <p:spPr bwMode="auto">
            <a:xfrm>
              <a:off x="9029698" y="-37031"/>
              <a:ext cx="990985" cy="241663"/>
            </a:xfrm>
            <a:custGeom>
              <a:avLst/>
              <a:gdLst>
                <a:gd name="T0" fmla="*/ 640 w 783"/>
                <a:gd name="T1" fmla="*/ 0 h 673"/>
                <a:gd name="T2" fmla="*/ 332 w 783"/>
                <a:gd name="T3" fmla="*/ 0 h 673"/>
                <a:gd name="T4" fmla="*/ 0 w 783"/>
                <a:gd name="T5" fmla="*/ 673 h 673"/>
                <a:gd name="T6" fmla="*/ 783 w 783"/>
                <a:gd name="T7" fmla="*/ 384 h 673"/>
                <a:gd name="T8" fmla="*/ 640 w 783"/>
                <a:gd name="T9" fmla="*/ 0 h 673"/>
                <a:gd name="connsiteX0" fmla="*/ 8980 w 10000"/>
                <a:gd name="connsiteY0" fmla="*/ 6331 h 10000"/>
                <a:gd name="connsiteX1" fmla="*/ 4240 w 10000"/>
                <a:gd name="connsiteY1" fmla="*/ 0 h 10000"/>
                <a:gd name="connsiteX2" fmla="*/ 0 w 10000"/>
                <a:gd name="connsiteY2" fmla="*/ 10000 h 10000"/>
                <a:gd name="connsiteX3" fmla="*/ 10000 w 10000"/>
                <a:gd name="connsiteY3" fmla="*/ 5706 h 10000"/>
                <a:gd name="connsiteX4" fmla="*/ 8980 w 10000"/>
                <a:gd name="connsiteY4" fmla="*/ 6331 h 10000"/>
                <a:gd name="connsiteX0-1" fmla="*/ 8980 w 8980"/>
                <a:gd name="connsiteY0-2" fmla="*/ 6331 h 10000"/>
                <a:gd name="connsiteX1-3" fmla="*/ 4240 w 8980"/>
                <a:gd name="connsiteY1-4" fmla="*/ 0 h 10000"/>
                <a:gd name="connsiteX2-5" fmla="*/ 0 w 8980"/>
                <a:gd name="connsiteY2-6" fmla="*/ 10000 h 10000"/>
                <a:gd name="connsiteX3-7" fmla="*/ 7682 w 8980"/>
                <a:gd name="connsiteY3-8" fmla="*/ 8285 h 10000"/>
                <a:gd name="connsiteX4-9" fmla="*/ 8980 w 8980"/>
                <a:gd name="connsiteY4-10" fmla="*/ 6331 h 10000"/>
                <a:gd name="connsiteX0-11" fmla="*/ 10000 w 10000"/>
                <a:gd name="connsiteY0-12" fmla="*/ 0 h 3669"/>
                <a:gd name="connsiteX1-13" fmla="*/ 1243 w 10000"/>
                <a:gd name="connsiteY1-14" fmla="*/ 1407 h 3669"/>
                <a:gd name="connsiteX2-15" fmla="*/ 0 w 10000"/>
                <a:gd name="connsiteY2-16" fmla="*/ 3669 h 3669"/>
                <a:gd name="connsiteX3-17" fmla="*/ 8555 w 10000"/>
                <a:gd name="connsiteY3-18" fmla="*/ 1954 h 3669"/>
                <a:gd name="connsiteX4-19" fmla="*/ 10000 w 10000"/>
                <a:gd name="connsiteY4-20" fmla="*/ 0 h 3669"/>
                <a:gd name="connsiteX0-21" fmla="*/ 8878 w 8878"/>
                <a:gd name="connsiteY0-22" fmla="*/ 639 h 6165"/>
                <a:gd name="connsiteX1-23" fmla="*/ 1243 w 8878"/>
                <a:gd name="connsiteY1-24" fmla="*/ 0 h 6165"/>
                <a:gd name="connsiteX2-25" fmla="*/ 0 w 8878"/>
                <a:gd name="connsiteY2-26" fmla="*/ 6165 h 6165"/>
                <a:gd name="connsiteX3-27" fmla="*/ 8555 w 8878"/>
                <a:gd name="connsiteY3-28" fmla="*/ 1491 h 6165"/>
                <a:gd name="connsiteX4-29" fmla="*/ 8878 w 8878"/>
                <a:gd name="connsiteY4-30" fmla="*/ 639 h 616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8878" h="6165">
                  <a:moveTo>
                    <a:pt x="8878" y="639"/>
                  </a:moveTo>
                  <a:lnTo>
                    <a:pt x="1243" y="0"/>
                  </a:lnTo>
                  <a:lnTo>
                    <a:pt x="0" y="6165"/>
                  </a:lnTo>
                  <a:lnTo>
                    <a:pt x="8555" y="1491"/>
                  </a:lnTo>
                  <a:lnTo>
                    <a:pt x="8878" y="639"/>
                  </a:lnTo>
                  <a:close/>
                </a:path>
              </a:pathLst>
            </a:custGeom>
            <a:solidFill>
              <a:srgbClr val="826C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5077167" y="2274786"/>
            <a:ext cx="5584190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0" b="1" dirty="0" smtClean="0">
                <a:solidFill>
                  <a:srgbClr val="31909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遇 见</a:t>
            </a:r>
            <a:r>
              <a:rPr lang="zh-CN" altLang="en-US" sz="8000" b="1" dirty="0" smtClean="0"/>
              <a:t> </a:t>
            </a:r>
            <a:r>
              <a:rPr lang="en-US" sz="8000" b="1" dirty="0" smtClean="0">
                <a:solidFill>
                  <a:srgbClr val="FF0000"/>
                </a:solidFill>
              </a:rPr>
              <a:t>∙</a:t>
            </a:r>
            <a:r>
              <a:rPr lang="en-US" sz="8000" b="1" dirty="0" smtClean="0"/>
              <a:t> </a:t>
            </a:r>
            <a:r>
              <a:rPr lang="zh-CN" altLang="en-US" sz="8000" b="1" dirty="0" smtClean="0">
                <a:solidFill>
                  <a:srgbClr val="826C4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蜕 变</a:t>
            </a:r>
            <a:endParaRPr lang="zh-CN" altLang="en-US" sz="8000" b="1" dirty="0" smtClean="0">
              <a:solidFill>
                <a:srgbClr val="826C4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4" name="组合 53"/>
          <p:cNvGrpSpPr/>
          <p:nvPr/>
        </p:nvGrpSpPr>
        <p:grpSpPr>
          <a:xfrm>
            <a:off x="4675906" y="2392137"/>
            <a:ext cx="406107" cy="1155987"/>
            <a:chOff x="4454660" y="3810474"/>
            <a:chExt cx="406107" cy="1155987"/>
          </a:xfrm>
        </p:grpSpPr>
        <p:sp>
          <p:nvSpPr>
            <p:cNvPr id="47" name="Freeform 16"/>
            <p:cNvSpPr/>
            <p:nvPr/>
          </p:nvSpPr>
          <p:spPr bwMode="auto">
            <a:xfrm flipV="1">
              <a:off x="4459674" y="3810474"/>
              <a:ext cx="396080" cy="564858"/>
            </a:xfrm>
            <a:custGeom>
              <a:avLst/>
              <a:gdLst>
                <a:gd name="T0" fmla="*/ 284 w 758"/>
                <a:gd name="T1" fmla="*/ 1081 h 1081"/>
                <a:gd name="T2" fmla="*/ 758 w 758"/>
                <a:gd name="T3" fmla="*/ 0 h 1081"/>
                <a:gd name="T4" fmla="*/ 0 w 758"/>
                <a:gd name="T5" fmla="*/ 288 h 1081"/>
                <a:gd name="T6" fmla="*/ 284 w 758"/>
                <a:gd name="T7" fmla="*/ 1081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8" h="1081">
                  <a:moveTo>
                    <a:pt x="284" y="1081"/>
                  </a:moveTo>
                  <a:lnTo>
                    <a:pt x="758" y="0"/>
                  </a:lnTo>
                  <a:lnTo>
                    <a:pt x="0" y="288"/>
                  </a:lnTo>
                  <a:lnTo>
                    <a:pt x="284" y="1081"/>
                  </a:lnTo>
                  <a:close/>
                </a:path>
              </a:pathLst>
            </a:custGeom>
            <a:solidFill>
              <a:srgbClr val="3190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30"/>
            <p:cNvSpPr/>
            <p:nvPr/>
          </p:nvSpPr>
          <p:spPr bwMode="auto">
            <a:xfrm rot="15296182">
              <a:off x="4522923" y="4261161"/>
              <a:ext cx="275725" cy="329602"/>
            </a:xfrm>
            <a:custGeom>
              <a:avLst/>
              <a:gdLst>
                <a:gd name="T0" fmla="*/ 0 w 261"/>
                <a:gd name="T1" fmla="*/ 0 h 312"/>
                <a:gd name="T2" fmla="*/ 119 w 261"/>
                <a:gd name="T3" fmla="*/ 312 h 312"/>
                <a:gd name="T4" fmla="*/ 119 w 261"/>
                <a:gd name="T5" fmla="*/ 312 h 312"/>
                <a:gd name="T6" fmla="*/ 261 w 261"/>
                <a:gd name="T7" fmla="*/ 0 h 312"/>
                <a:gd name="T8" fmla="*/ 0 w 261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312">
                  <a:moveTo>
                    <a:pt x="0" y="0"/>
                  </a:moveTo>
                  <a:lnTo>
                    <a:pt x="119" y="312"/>
                  </a:lnTo>
                  <a:lnTo>
                    <a:pt x="119" y="312"/>
                  </a:lnTo>
                  <a:lnTo>
                    <a:pt x="2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B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2"/>
            <p:cNvSpPr/>
            <p:nvPr/>
          </p:nvSpPr>
          <p:spPr bwMode="auto">
            <a:xfrm rot="7160246">
              <a:off x="4384500" y="4490194"/>
              <a:ext cx="546427" cy="406107"/>
            </a:xfrm>
            <a:custGeom>
              <a:avLst/>
              <a:gdLst>
                <a:gd name="T0" fmla="*/ 782 w 1067"/>
                <a:gd name="T1" fmla="*/ 0 h 793"/>
                <a:gd name="T2" fmla="*/ 0 w 1067"/>
                <a:gd name="T3" fmla="*/ 288 h 793"/>
                <a:gd name="T4" fmla="*/ 1067 w 1067"/>
                <a:gd name="T5" fmla="*/ 793 h 793"/>
                <a:gd name="T6" fmla="*/ 782 w 1067"/>
                <a:gd name="T7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7" h="793">
                  <a:moveTo>
                    <a:pt x="782" y="0"/>
                  </a:moveTo>
                  <a:lnTo>
                    <a:pt x="0" y="288"/>
                  </a:lnTo>
                  <a:lnTo>
                    <a:pt x="1067" y="793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3" name="组合 52"/>
          <p:cNvGrpSpPr/>
          <p:nvPr/>
        </p:nvGrpSpPr>
        <p:grpSpPr>
          <a:xfrm rot="6543834">
            <a:off x="10683688" y="1777785"/>
            <a:ext cx="406107" cy="1155987"/>
            <a:chOff x="11762339" y="3746221"/>
            <a:chExt cx="406107" cy="1155987"/>
          </a:xfrm>
        </p:grpSpPr>
        <p:sp>
          <p:nvSpPr>
            <p:cNvPr id="50" name="Freeform 16"/>
            <p:cNvSpPr/>
            <p:nvPr/>
          </p:nvSpPr>
          <p:spPr bwMode="auto">
            <a:xfrm flipV="1">
              <a:off x="11767353" y="3746221"/>
              <a:ext cx="396080" cy="564858"/>
            </a:xfrm>
            <a:custGeom>
              <a:avLst/>
              <a:gdLst>
                <a:gd name="T0" fmla="*/ 284 w 758"/>
                <a:gd name="T1" fmla="*/ 1081 h 1081"/>
                <a:gd name="T2" fmla="*/ 758 w 758"/>
                <a:gd name="T3" fmla="*/ 0 h 1081"/>
                <a:gd name="T4" fmla="*/ 0 w 758"/>
                <a:gd name="T5" fmla="*/ 288 h 1081"/>
                <a:gd name="T6" fmla="*/ 284 w 758"/>
                <a:gd name="T7" fmla="*/ 1081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8" h="1081">
                  <a:moveTo>
                    <a:pt x="284" y="1081"/>
                  </a:moveTo>
                  <a:lnTo>
                    <a:pt x="758" y="0"/>
                  </a:lnTo>
                  <a:lnTo>
                    <a:pt x="0" y="288"/>
                  </a:lnTo>
                  <a:lnTo>
                    <a:pt x="284" y="1081"/>
                  </a:lnTo>
                  <a:close/>
                </a:path>
              </a:pathLst>
            </a:custGeom>
            <a:solidFill>
              <a:srgbClr val="3190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30"/>
            <p:cNvSpPr/>
            <p:nvPr/>
          </p:nvSpPr>
          <p:spPr bwMode="auto">
            <a:xfrm rot="15296182">
              <a:off x="11830602" y="4196908"/>
              <a:ext cx="275725" cy="329602"/>
            </a:xfrm>
            <a:custGeom>
              <a:avLst/>
              <a:gdLst>
                <a:gd name="T0" fmla="*/ 0 w 261"/>
                <a:gd name="T1" fmla="*/ 0 h 312"/>
                <a:gd name="T2" fmla="*/ 119 w 261"/>
                <a:gd name="T3" fmla="*/ 312 h 312"/>
                <a:gd name="T4" fmla="*/ 119 w 261"/>
                <a:gd name="T5" fmla="*/ 312 h 312"/>
                <a:gd name="T6" fmla="*/ 261 w 261"/>
                <a:gd name="T7" fmla="*/ 0 h 312"/>
                <a:gd name="T8" fmla="*/ 0 w 261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312">
                  <a:moveTo>
                    <a:pt x="0" y="0"/>
                  </a:moveTo>
                  <a:lnTo>
                    <a:pt x="119" y="312"/>
                  </a:lnTo>
                  <a:lnTo>
                    <a:pt x="119" y="312"/>
                  </a:lnTo>
                  <a:lnTo>
                    <a:pt x="2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B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2"/>
            <p:cNvSpPr/>
            <p:nvPr/>
          </p:nvSpPr>
          <p:spPr bwMode="auto">
            <a:xfrm rot="7160246">
              <a:off x="11692179" y="4425941"/>
              <a:ext cx="546427" cy="406107"/>
            </a:xfrm>
            <a:custGeom>
              <a:avLst/>
              <a:gdLst>
                <a:gd name="T0" fmla="*/ 782 w 1067"/>
                <a:gd name="T1" fmla="*/ 0 h 793"/>
                <a:gd name="T2" fmla="*/ 0 w 1067"/>
                <a:gd name="T3" fmla="*/ 288 h 793"/>
                <a:gd name="T4" fmla="*/ 1067 w 1067"/>
                <a:gd name="T5" fmla="*/ 793 h 793"/>
                <a:gd name="T6" fmla="*/ 782 w 1067"/>
                <a:gd name="T7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7" h="793">
                  <a:moveTo>
                    <a:pt x="782" y="0"/>
                  </a:moveTo>
                  <a:lnTo>
                    <a:pt x="0" y="288"/>
                  </a:lnTo>
                  <a:lnTo>
                    <a:pt x="1067" y="793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62" name="文本框 61"/>
          <p:cNvSpPr txBox="1"/>
          <p:nvPr/>
        </p:nvSpPr>
        <p:spPr>
          <a:xfrm>
            <a:off x="3443711" y="3832241"/>
            <a:ext cx="797687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——</a:t>
            </a:r>
            <a:r>
              <a:rPr lang="zh-CN" altLang="en-US" sz="2800" b="1" dirty="0" smtClean="0"/>
              <a:t>依托数学教师手册提升学业水平的思考与实践</a:t>
            </a:r>
            <a:endParaRPr lang="en-US" altLang="zh-CN" sz="2800" b="1" dirty="0" smtClean="0"/>
          </a:p>
        </p:txBody>
      </p:sp>
      <p:sp>
        <p:nvSpPr>
          <p:cNvPr id="107" name="Freeform 24"/>
          <p:cNvSpPr/>
          <p:nvPr/>
        </p:nvSpPr>
        <p:spPr bwMode="auto">
          <a:xfrm rot="10800000">
            <a:off x="11031618" y="4777503"/>
            <a:ext cx="1164443" cy="933878"/>
          </a:xfrm>
          <a:custGeom>
            <a:avLst/>
            <a:gdLst>
              <a:gd name="T0" fmla="*/ 285 w 1067"/>
              <a:gd name="T1" fmla="*/ 793 h 793"/>
              <a:gd name="T2" fmla="*/ 1067 w 1067"/>
              <a:gd name="T3" fmla="*/ 504 h 793"/>
              <a:gd name="T4" fmla="*/ 0 w 1067"/>
              <a:gd name="T5" fmla="*/ 0 h 793"/>
              <a:gd name="T6" fmla="*/ 285 w 1067"/>
              <a:gd name="T7" fmla="*/ 793 h 793"/>
              <a:gd name="connsiteX0" fmla="*/ 0 w 7329"/>
              <a:gd name="connsiteY0" fmla="*/ 8286 h 8286"/>
              <a:gd name="connsiteX1" fmla="*/ 7329 w 7329"/>
              <a:gd name="connsiteY1" fmla="*/ 4642 h 8286"/>
              <a:gd name="connsiteX2" fmla="*/ 4 w 7329"/>
              <a:gd name="connsiteY2" fmla="*/ 0 h 8286"/>
              <a:gd name="connsiteX3" fmla="*/ 0 w 7329"/>
              <a:gd name="connsiteY3" fmla="*/ 8286 h 8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9" h="8286">
                <a:moveTo>
                  <a:pt x="0" y="8286"/>
                </a:moveTo>
                <a:lnTo>
                  <a:pt x="7329" y="4642"/>
                </a:lnTo>
                <a:lnTo>
                  <a:pt x="4" y="0"/>
                </a:lnTo>
                <a:cubicBezTo>
                  <a:pt x="3" y="2762"/>
                  <a:pt x="1" y="5524"/>
                  <a:pt x="0" y="8286"/>
                </a:cubicBezTo>
                <a:close/>
              </a:path>
            </a:pathLst>
          </a:custGeom>
          <a:solidFill>
            <a:srgbClr val="31909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8" name="Freeform 25"/>
          <p:cNvSpPr/>
          <p:nvPr/>
        </p:nvSpPr>
        <p:spPr bwMode="auto">
          <a:xfrm rot="10800000">
            <a:off x="8701256" y="5597567"/>
            <a:ext cx="1588816" cy="1092945"/>
          </a:xfrm>
          <a:custGeom>
            <a:avLst/>
            <a:gdLst>
              <a:gd name="T0" fmla="*/ 284 w 1067"/>
              <a:gd name="T1" fmla="*/ 769 h 769"/>
              <a:gd name="T2" fmla="*/ 1067 w 1067"/>
              <a:gd name="T3" fmla="*/ 481 h 769"/>
              <a:gd name="T4" fmla="*/ 0 w 1067"/>
              <a:gd name="T5" fmla="*/ 0 h 769"/>
              <a:gd name="T6" fmla="*/ 284 w 1067"/>
              <a:gd name="T7" fmla="*/ 769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7" h="769">
                <a:moveTo>
                  <a:pt x="284" y="769"/>
                </a:moveTo>
                <a:lnTo>
                  <a:pt x="1067" y="481"/>
                </a:lnTo>
                <a:lnTo>
                  <a:pt x="0" y="0"/>
                </a:lnTo>
                <a:lnTo>
                  <a:pt x="284" y="769"/>
                </a:lnTo>
                <a:close/>
              </a:path>
            </a:pathLst>
          </a:custGeom>
          <a:solidFill>
            <a:srgbClr val="826C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9" name="Freeform 26"/>
          <p:cNvSpPr/>
          <p:nvPr/>
        </p:nvSpPr>
        <p:spPr bwMode="auto">
          <a:xfrm rot="10800000">
            <a:off x="11454509" y="6084860"/>
            <a:ext cx="754654" cy="776204"/>
          </a:xfrm>
          <a:custGeom>
            <a:avLst/>
            <a:gdLst>
              <a:gd name="T0" fmla="*/ 640 w 783"/>
              <a:gd name="T1" fmla="*/ 0 h 673"/>
              <a:gd name="T2" fmla="*/ 332 w 783"/>
              <a:gd name="T3" fmla="*/ 0 h 673"/>
              <a:gd name="T4" fmla="*/ 0 w 783"/>
              <a:gd name="T5" fmla="*/ 673 h 673"/>
              <a:gd name="T6" fmla="*/ 783 w 783"/>
              <a:gd name="T7" fmla="*/ 384 h 673"/>
              <a:gd name="T8" fmla="*/ 640 w 783"/>
              <a:gd name="T9" fmla="*/ 0 h 673"/>
              <a:gd name="connsiteX0" fmla="*/ 4529 w 6355"/>
              <a:gd name="connsiteY0" fmla="*/ 0 h 8115"/>
              <a:gd name="connsiteX1" fmla="*/ 595 w 6355"/>
              <a:gd name="connsiteY1" fmla="*/ 0 h 8115"/>
              <a:gd name="connsiteX2" fmla="*/ 0 w 6355"/>
              <a:gd name="connsiteY2" fmla="*/ 8115 h 8115"/>
              <a:gd name="connsiteX3" fmla="*/ 6355 w 6355"/>
              <a:gd name="connsiteY3" fmla="*/ 5706 h 8115"/>
              <a:gd name="connsiteX4" fmla="*/ 4529 w 6355"/>
              <a:gd name="connsiteY4" fmla="*/ 0 h 8115"/>
              <a:gd name="connsiteX0-1" fmla="*/ 7312 w 10185"/>
              <a:gd name="connsiteY0-2" fmla="*/ 0 h 10000"/>
              <a:gd name="connsiteX1-3" fmla="*/ 78 w 10185"/>
              <a:gd name="connsiteY1-4" fmla="*/ 0 h 10000"/>
              <a:gd name="connsiteX2-5" fmla="*/ 185 w 10185"/>
              <a:gd name="connsiteY2-6" fmla="*/ 10000 h 10000"/>
              <a:gd name="connsiteX3-7" fmla="*/ 10185 w 10185"/>
              <a:gd name="connsiteY3-8" fmla="*/ 7031 h 10000"/>
              <a:gd name="connsiteX4-9" fmla="*/ 7312 w 10185"/>
              <a:gd name="connsiteY4-10" fmla="*/ 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185" h="10000">
                <a:moveTo>
                  <a:pt x="7312" y="0"/>
                </a:moveTo>
                <a:lnTo>
                  <a:pt x="78" y="0"/>
                </a:lnTo>
                <a:cubicBezTo>
                  <a:pt x="-233" y="3333"/>
                  <a:pt x="497" y="6667"/>
                  <a:pt x="185" y="10000"/>
                </a:cubicBezTo>
                <a:lnTo>
                  <a:pt x="10185" y="7031"/>
                </a:lnTo>
                <a:lnTo>
                  <a:pt x="7312" y="0"/>
                </a:lnTo>
                <a:close/>
              </a:path>
            </a:pathLst>
          </a:custGeom>
          <a:solidFill>
            <a:srgbClr val="5FCAC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0" name="Freeform 27"/>
          <p:cNvSpPr/>
          <p:nvPr/>
        </p:nvSpPr>
        <p:spPr bwMode="auto">
          <a:xfrm rot="10800000">
            <a:off x="10290072" y="5188245"/>
            <a:ext cx="1164437" cy="1502267"/>
          </a:xfrm>
          <a:custGeom>
            <a:avLst/>
            <a:gdLst>
              <a:gd name="T0" fmla="*/ 284 w 782"/>
              <a:gd name="T1" fmla="*/ 1057 h 1057"/>
              <a:gd name="T2" fmla="*/ 782 w 782"/>
              <a:gd name="T3" fmla="*/ 0 h 1057"/>
              <a:gd name="T4" fmla="*/ 0 w 782"/>
              <a:gd name="T5" fmla="*/ 264 h 1057"/>
              <a:gd name="T6" fmla="*/ 284 w 782"/>
              <a:gd name="T7" fmla="*/ 1057 h 10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2" h="1057">
                <a:moveTo>
                  <a:pt x="284" y="1057"/>
                </a:moveTo>
                <a:lnTo>
                  <a:pt x="782" y="0"/>
                </a:lnTo>
                <a:lnTo>
                  <a:pt x="0" y="264"/>
                </a:lnTo>
                <a:lnTo>
                  <a:pt x="284" y="1057"/>
                </a:lnTo>
                <a:close/>
              </a:path>
            </a:pathLst>
          </a:custGeom>
          <a:solidFill>
            <a:srgbClr val="5FCAC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1" name="Freeform 29"/>
          <p:cNvSpPr/>
          <p:nvPr/>
        </p:nvSpPr>
        <p:spPr bwMode="auto">
          <a:xfrm rot="10800000">
            <a:off x="7536819" y="6006888"/>
            <a:ext cx="1517342" cy="854174"/>
          </a:xfrm>
          <a:custGeom>
            <a:avLst/>
            <a:gdLst>
              <a:gd name="T0" fmla="*/ 308 w 1019"/>
              <a:gd name="T1" fmla="*/ 0 h 601"/>
              <a:gd name="T2" fmla="*/ 0 w 1019"/>
              <a:gd name="T3" fmla="*/ 0 h 601"/>
              <a:gd name="T4" fmla="*/ 237 w 1019"/>
              <a:gd name="T5" fmla="*/ 601 h 601"/>
              <a:gd name="T6" fmla="*/ 1019 w 1019"/>
              <a:gd name="T7" fmla="*/ 312 h 601"/>
              <a:gd name="T8" fmla="*/ 1019 w 1019"/>
              <a:gd name="T9" fmla="*/ 312 h 601"/>
              <a:gd name="T10" fmla="*/ 308 w 1019"/>
              <a:gd name="T11" fmla="*/ 0 h 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19" h="601">
                <a:moveTo>
                  <a:pt x="308" y="0"/>
                </a:moveTo>
                <a:lnTo>
                  <a:pt x="0" y="0"/>
                </a:lnTo>
                <a:lnTo>
                  <a:pt x="237" y="601"/>
                </a:lnTo>
                <a:lnTo>
                  <a:pt x="1019" y="312"/>
                </a:lnTo>
                <a:lnTo>
                  <a:pt x="1019" y="312"/>
                </a:lnTo>
                <a:lnTo>
                  <a:pt x="308" y="0"/>
                </a:lnTo>
                <a:close/>
              </a:path>
            </a:pathLst>
          </a:custGeom>
          <a:solidFill>
            <a:srgbClr val="A0BF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2" name="Freeform 30"/>
          <p:cNvSpPr/>
          <p:nvPr/>
        </p:nvSpPr>
        <p:spPr bwMode="auto">
          <a:xfrm rot="10800000">
            <a:off x="7325374" y="6417631"/>
            <a:ext cx="388642" cy="443431"/>
          </a:xfrm>
          <a:custGeom>
            <a:avLst/>
            <a:gdLst>
              <a:gd name="T0" fmla="*/ 0 w 261"/>
              <a:gd name="T1" fmla="*/ 0 h 312"/>
              <a:gd name="T2" fmla="*/ 119 w 261"/>
              <a:gd name="T3" fmla="*/ 312 h 312"/>
              <a:gd name="T4" fmla="*/ 119 w 261"/>
              <a:gd name="T5" fmla="*/ 312 h 312"/>
              <a:gd name="T6" fmla="*/ 261 w 261"/>
              <a:gd name="T7" fmla="*/ 0 h 312"/>
              <a:gd name="T8" fmla="*/ 0 w 261"/>
              <a:gd name="T9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1" h="312">
                <a:moveTo>
                  <a:pt x="0" y="0"/>
                </a:moveTo>
                <a:lnTo>
                  <a:pt x="119" y="312"/>
                </a:lnTo>
                <a:lnTo>
                  <a:pt x="119" y="312"/>
                </a:lnTo>
                <a:lnTo>
                  <a:pt x="261" y="0"/>
                </a:lnTo>
                <a:lnTo>
                  <a:pt x="0" y="0"/>
                </a:lnTo>
                <a:close/>
              </a:path>
            </a:pathLst>
          </a:custGeom>
          <a:solidFill>
            <a:srgbClr val="A0BF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4" name="Freeform 26"/>
          <p:cNvSpPr/>
          <p:nvPr/>
        </p:nvSpPr>
        <p:spPr bwMode="auto">
          <a:xfrm rot="10800000">
            <a:off x="9362034" y="6690512"/>
            <a:ext cx="929528" cy="216356"/>
          </a:xfrm>
          <a:custGeom>
            <a:avLst/>
            <a:gdLst>
              <a:gd name="T0" fmla="*/ 640 w 783"/>
              <a:gd name="T1" fmla="*/ 0 h 673"/>
              <a:gd name="T2" fmla="*/ 332 w 783"/>
              <a:gd name="T3" fmla="*/ 0 h 673"/>
              <a:gd name="T4" fmla="*/ 0 w 783"/>
              <a:gd name="T5" fmla="*/ 673 h 673"/>
              <a:gd name="T6" fmla="*/ 783 w 783"/>
              <a:gd name="T7" fmla="*/ 384 h 673"/>
              <a:gd name="T8" fmla="*/ 640 w 783"/>
              <a:gd name="T9" fmla="*/ 0 h 673"/>
              <a:gd name="connsiteX0" fmla="*/ 8980 w 10000"/>
              <a:gd name="connsiteY0" fmla="*/ 6331 h 10000"/>
              <a:gd name="connsiteX1" fmla="*/ 4240 w 10000"/>
              <a:gd name="connsiteY1" fmla="*/ 0 h 10000"/>
              <a:gd name="connsiteX2" fmla="*/ 0 w 10000"/>
              <a:gd name="connsiteY2" fmla="*/ 10000 h 10000"/>
              <a:gd name="connsiteX3" fmla="*/ 10000 w 10000"/>
              <a:gd name="connsiteY3" fmla="*/ 5706 h 10000"/>
              <a:gd name="connsiteX4" fmla="*/ 8980 w 10000"/>
              <a:gd name="connsiteY4" fmla="*/ 6331 h 10000"/>
              <a:gd name="connsiteX0-1" fmla="*/ 8980 w 8980"/>
              <a:gd name="connsiteY0-2" fmla="*/ 6331 h 10000"/>
              <a:gd name="connsiteX1-3" fmla="*/ 4240 w 8980"/>
              <a:gd name="connsiteY1-4" fmla="*/ 0 h 10000"/>
              <a:gd name="connsiteX2-5" fmla="*/ 0 w 8980"/>
              <a:gd name="connsiteY2-6" fmla="*/ 10000 h 10000"/>
              <a:gd name="connsiteX3-7" fmla="*/ 7682 w 8980"/>
              <a:gd name="connsiteY3-8" fmla="*/ 8285 h 10000"/>
              <a:gd name="connsiteX4-9" fmla="*/ 8980 w 8980"/>
              <a:gd name="connsiteY4-10" fmla="*/ 6331 h 10000"/>
              <a:gd name="connsiteX0-11" fmla="*/ 10000 w 10000"/>
              <a:gd name="connsiteY0-12" fmla="*/ 0 h 3669"/>
              <a:gd name="connsiteX1-13" fmla="*/ 1243 w 10000"/>
              <a:gd name="connsiteY1-14" fmla="*/ 1407 h 3669"/>
              <a:gd name="connsiteX2-15" fmla="*/ 0 w 10000"/>
              <a:gd name="connsiteY2-16" fmla="*/ 3669 h 3669"/>
              <a:gd name="connsiteX3-17" fmla="*/ 8555 w 10000"/>
              <a:gd name="connsiteY3-18" fmla="*/ 1954 h 3669"/>
              <a:gd name="connsiteX4-19" fmla="*/ 10000 w 10000"/>
              <a:gd name="connsiteY4-20" fmla="*/ 0 h 3669"/>
              <a:gd name="connsiteX0-21" fmla="*/ 8878 w 8878"/>
              <a:gd name="connsiteY0-22" fmla="*/ 639 h 6165"/>
              <a:gd name="connsiteX1-23" fmla="*/ 1243 w 8878"/>
              <a:gd name="connsiteY1-24" fmla="*/ 0 h 6165"/>
              <a:gd name="connsiteX2-25" fmla="*/ 0 w 8878"/>
              <a:gd name="connsiteY2-26" fmla="*/ 6165 h 6165"/>
              <a:gd name="connsiteX3-27" fmla="*/ 8555 w 8878"/>
              <a:gd name="connsiteY3-28" fmla="*/ 1491 h 6165"/>
              <a:gd name="connsiteX4-29" fmla="*/ 8878 w 8878"/>
              <a:gd name="connsiteY4-30" fmla="*/ 639 h 616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8878" h="6165">
                <a:moveTo>
                  <a:pt x="8878" y="639"/>
                </a:moveTo>
                <a:lnTo>
                  <a:pt x="1243" y="0"/>
                </a:lnTo>
                <a:lnTo>
                  <a:pt x="0" y="6165"/>
                </a:lnTo>
                <a:lnTo>
                  <a:pt x="8555" y="1491"/>
                </a:lnTo>
                <a:lnTo>
                  <a:pt x="8878" y="639"/>
                </a:lnTo>
                <a:close/>
              </a:path>
            </a:pathLst>
          </a:custGeom>
          <a:solidFill>
            <a:srgbClr val="826C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5633826" y="4629801"/>
            <a:ext cx="404241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 dirty="0" smtClean="0">
                <a:solidFill>
                  <a:srgbClr val="319095"/>
                </a:solidFill>
              </a:rPr>
              <a:t>常州市新北区百草园小学     鞠晓雅</a:t>
            </a:r>
            <a:endParaRPr lang="zh-CN" altLang="en-US" sz="2000" b="1" dirty="0" smtClean="0">
              <a:solidFill>
                <a:srgbClr val="31909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0" y="246743"/>
            <a:ext cx="3164114" cy="435428"/>
            <a:chOff x="0" y="246743"/>
            <a:chExt cx="3164114" cy="435428"/>
          </a:xfrm>
        </p:grpSpPr>
        <p:sp>
          <p:nvSpPr>
            <p:cNvPr id="4" name="矩形 3"/>
            <p:cNvSpPr/>
            <p:nvPr/>
          </p:nvSpPr>
          <p:spPr>
            <a:xfrm>
              <a:off x="0" y="246743"/>
              <a:ext cx="3164114" cy="435428"/>
            </a:xfrm>
            <a:prstGeom prst="rect">
              <a:avLst/>
            </a:prstGeom>
            <a:solidFill>
              <a:srgbClr val="F584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0" y="246743"/>
              <a:ext cx="761773" cy="435428"/>
            </a:xfrm>
            <a:prstGeom prst="rect">
              <a:avLst/>
            </a:prstGeom>
            <a:solidFill>
              <a:srgbClr val="FDB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497000" y="246743"/>
              <a:ext cx="761773" cy="435428"/>
            </a:xfrm>
            <a:prstGeom prst="rect">
              <a:avLst/>
            </a:prstGeom>
            <a:solidFill>
              <a:srgbClr val="A0BF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106600" y="246743"/>
              <a:ext cx="761773" cy="435428"/>
            </a:xfrm>
            <a:prstGeom prst="rect">
              <a:avLst/>
            </a:prstGeom>
            <a:solidFill>
              <a:srgbClr val="5FCA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755773" y="246743"/>
              <a:ext cx="761773" cy="435428"/>
            </a:xfrm>
            <a:prstGeom prst="rect">
              <a:avLst/>
            </a:prstGeom>
            <a:solidFill>
              <a:srgbClr val="319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9027886" y="6241143"/>
            <a:ext cx="3164114" cy="435428"/>
            <a:chOff x="0" y="246743"/>
            <a:chExt cx="3164114" cy="435428"/>
          </a:xfrm>
        </p:grpSpPr>
        <p:sp>
          <p:nvSpPr>
            <p:cNvPr id="15" name="矩形 14"/>
            <p:cNvSpPr/>
            <p:nvPr/>
          </p:nvSpPr>
          <p:spPr>
            <a:xfrm>
              <a:off x="0" y="246743"/>
              <a:ext cx="3164114" cy="435428"/>
            </a:xfrm>
            <a:prstGeom prst="rect">
              <a:avLst/>
            </a:prstGeom>
            <a:solidFill>
              <a:srgbClr val="F584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0" y="246743"/>
              <a:ext cx="761773" cy="435428"/>
            </a:xfrm>
            <a:prstGeom prst="rect">
              <a:avLst/>
            </a:prstGeom>
            <a:solidFill>
              <a:srgbClr val="FDB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497000" y="246743"/>
              <a:ext cx="761773" cy="435428"/>
            </a:xfrm>
            <a:prstGeom prst="rect">
              <a:avLst/>
            </a:prstGeom>
            <a:solidFill>
              <a:srgbClr val="A0BF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1106600" y="246743"/>
              <a:ext cx="761773" cy="435428"/>
            </a:xfrm>
            <a:prstGeom prst="rect">
              <a:avLst/>
            </a:prstGeom>
            <a:solidFill>
              <a:srgbClr val="5FCA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1755773" y="246743"/>
              <a:ext cx="761773" cy="435428"/>
            </a:xfrm>
            <a:prstGeom prst="rect">
              <a:avLst/>
            </a:prstGeom>
            <a:solidFill>
              <a:srgbClr val="319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735330" y="1423035"/>
            <a:ext cx="10815320" cy="40767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  </a:t>
            </a: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工作以来，我一直在中年级任教，虽说在研读教材、分析学生后也能完成教学任务，但是总觉得自己对讲解的程度拿捏不准，对学生的易错点也不清晰。究其原因就是自身不熟悉整个小学阶段的数学教材内容。通过关键能力的编订，让我在短期内熟悉计算教学的内容，并建立起整体的框架体系，对于第一次任教高年级的我十分收益。（胡珂）</a:t>
            </a:r>
            <a:endParaRPr lang="zh-CN" altLang="en-US" sz="160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160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    接触数学关键能力也有两个年头了，一开始对什么是关键能力一头雾水，梳理也无从下手，伤透了脑筋。在学科负责人曹老师的牵头下，搭建了基本框架，在备课组长的带领下，我们每个人有了自己的任务，将框架进一步充实，原本枯槁的关键能力变得有血有肉。后期，我们不断将典型错题，经典案例，教学方法进行扩充，内容更充实，方法更有效。整个过程其实也是对我的一次历练，我开始钻研教材，学会了整合教学内容，将优化的方法实施到教学工作中去，提高了课堂效率。关键能力实施手册就像是数学组孕育的孩子，凝聚了所有数学老师的心血，它不仅是老师们智慧的云集，更是坚强意志品质的一种体现。（杨露）</a:t>
            </a:r>
            <a:endParaRPr lang="zh-CN" altLang="en-US" sz="160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endParaRPr lang="zh-CN" altLang="en-US" sz="1600"/>
          </a:p>
        </p:txBody>
      </p:sp>
      <p:grpSp>
        <p:nvGrpSpPr>
          <p:cNvPr id="3" name="组合 2"/>
          <p:cNvGrpSpPr/>
          <p:nvPr/>
        </p:nvGrpSpPr>
        <p:grpSpPr>
          <a:xfrm>
            <a:off x="935355" y="1459865"/>
            <a:ext cx="438150" cy="414655"/>
            <a:chOff x="5088915" y="2181696"/>
            <a:chExt cx="609441" cy="609441"/>
          </a:xfrm>
        </p:grpSpPr>
        <p:sp>
          <p:nvSpPr>
            <p:cNvPr id="9" name="Oval 69"/>
            <p:cNvSpPr/>
            <p:nvPr/>
          </p:nvSpPr>
          <p:spPr>
            <a:xfrm>
              <a:off x="5088915" y="2181696"/>
              <a:ext cx="609441" cy="609441"/>
            </a:xfrm>
            <a:prstGeom prst="ellipse">
              <a:avLst/>
            </a:prstGeom>
            <a:solidFill>
              <a:srgbClr val="A0BF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sz="3200">
                <a:solidFill>
                  <a:prstClr val="white"/>
                </a:solidFill>
              </a:endParaRPr>
            </a:p>
          </p:txBody>
        </p:sp>
        <p:sp>
          <p:nvSpPr>
            <p:cNvPr id="10" name="Freeform 356"/>
            <p:cNvSpPr>
              <a:spLocks noEditPoints="1"/>
            </p:cNvSpPr>
            <p:nvPr/>
          </p:nvSpPr>
          <p:spPr bwMode="auto">
            <a:xfrm>
              <a:off x="5284945" y="2303804"/>
              <a:ext cx="237968" cy="375045"/>
            </a:xfrm>
            <a:custGeom>
              <a:avLst/>
              <a:gdLst>
                <a:gd name="T0" fmla="*/ 107 w 126"/>
                <a:gd name="T1" fmla="*/ 19 h 199"/>
                <a:gd name="T2" fmla="*/ 117 w 126"/>
                <a:gd name="T3" fmla="*/ 95 h 199"/>
                <a:gd name="T4" fmla="*/ 97 w 126"/>
                <a:gd name="T5" fmla="*/ 123 h 199"/>
                <a:gd name="T6" fmla="*/ 104 w 126"/>
                <a:gd name="T7" fmla="*/ 122 h 199"/>
                <a:gd name="T8" fmla="*/ 108 w 126"/>
                <a:gd name="T9" fmla="*/ 137 h 199"/>
                <a:gd name="T10" fmla="*/ 105 w 126"/>
                <a:gd name="T11" fmla="*/ 149 h 199"/>
                <a:gd name="T12" fmla="*/ 108 w 126"/>
                <a:gd name="T13" fmla="*/ 161 h 199"/>
                <a:gd name="T14" fmla="*/ 104 w 126"/>
                <a:gd name="T15" fmla="*/ 175 h 199"/>
                <a:gd name="T16" fmla="*/ 29 w 126"/>
                <a:gd name="T17" fmla="*/ 181 h 199"/>
                <a:gd name="T18" fmla="*/ 22 w 126"/>
                <a:gd name="T19" fmla="*/ 177 h 199"/>
                <a:gd name="T20" fmla="*/ 22 w 126"/>
                <a:gd name="T21" fmla="*/ 156 h 199"/>
                <a:gd name="T22" fmla="*/ 22 w 126"/>
                <a:gd name="T23" fmla="*/ 153 h 199"/>
                <a:gd name="T24" fmla="*/ 22 w 126"/>
                <a:gd name="T25" fmla="*/ 132 h 199"/>
                <a:gd name="T26" fmla="*/ 28 w 126"/>
                <a:gd name="T27" fmla="*/ 129 h 199"/>
                <a:gd name="T28" fmla="*/ 31 w 126"/>
                <a:gd name="T29" fmla="*/ 117 h 199"/>
                <a:gd name="T30" fmla="*/ 0 w 126"/>
                <a:gd name="T31" fmla="*/ 63 h 199"/>
                <a:gd name="T32" fmla="*/ 63 w 126"/>
                <a:gd name="T33" fmla="*/ 0 h 199"/>
                <a:gd name="T34" fmla="*/ 52 w 126"/>
                <a:gd name="T35" fmla="*/ 76 h 199"/>
                <a:gd name="T36" fmla="*/ 57 w 126"/>
                <a:gd name="T37" fmla="*/ 73 h 199"/>
                <a:gd name="T38" fmla="*/ 63 w 126"/>
                <a:gd name="T39" fmla="*/ 76 h 199"/>
                <a:gd name="T40" fmla="*/ 68 w 126"/>
                <a:gd name="T41" fmla="*/ 73 h 199"/>
                <a:gd name="T42" fmla="*/ 74 w 126"/>
                <a:gd name="T43" fmla="*/ 76 h 199"/>
                <a:gd name="T44" fmla="*/ 81 w 126"/>
                <a:gd name="T45" fmla="*/ 71 h 199"/>
                <a:gd name="T46" fmla="*/ 73 w 126"/>
                <a:gd name="T47" fmla="*/ 96 h 199"/>
                <a:gd name="T48" fmla="*/ 84 w 126"/>
                <a:gd name="T49" fmla="*/ 124 h 199"/>
                <a:gd name="T50" fmla="*/ 84 w 126"/>
                <a:gd name="T51" fmla="*/ 109 h 199"/>
                <a:gd name="T52" fmla="*/ 106 w 126"/>
                <a:gd name="T53" fmla="*/ 88 h 199"/>
                <a:gd name="T54" fmla="*/ 98 w 126"/>
                <a:gd name="T55" fmla="*/ 28 h 199"/>
                <a:gd name="T56" fmla="*/ 28 w 126"/>
                <a:gd name="T57" fmla="*/ 28 h 199"/>
                <a:gd name="T58" fmla="*/ 20 w 126"/>
                <a:gd name="T59" fmla="*/ 89 h 199"/>
                <a:gd name="T60" fmla="*/ 44 w 126"/>
                <a:gd name="T61" fmla="*/ 109 h 199"/>
                <a:gd name="T62" fmla="*/ 44 w 126"/>
                <a:gd name="T63" fmla="*/ 125 h 199"/>
                <a:gd name="T64" fmla="*/ 55 w 126"/>
                <a:gd name="T65" fmla="*/ 96 h 199"/>
                <a:gd name="T66" fmla="*/ 47 w 126"/>
                <a:gd name="T67" fmla="*/ 71 h 199"/>
                <a:gd name="T68" fmla="*/ 76 w 126"/>
                <a:gd name="T69" fmla="*/ 79 h 199"/>
                <a:gd name="T70" fmla="*/ 68 w 126"/>
                <a:gd name="T71" fmla="*/ 78 h 199"/>
                <a:gd name="T72" fmla="*/ 57 w 126"/>
                <a:gd name="T73" fmla="*/ 78 h 199"/>
                <a:gd name="T74" fmla="*/ 52 w 126"/>
                <a:gd name="T75" fmla="*/ 79 h 199"/>
                <a:gd name="T76" fmla="*/ 61 w 126"/>
                <a:gd name="T77" fmla="*/ 94 h 199"/>
                <a:gd name="T78" fmla="*/ 61 w 126"/>
                <a:gd name="T79" fmla="*/ 125 h 199"/>
                <a:gd name="T80" fmla="*/ 66 w 126"/>
                <a:gd name="T81" fmla="*/ 95 h 199"/>
                <a:gd name="T82" fmla="*/ 67 w 126"/>
                <a:gd name="T83" fmla="*/ 93 h 199"/>
                <a:gd name="T84" fmla="*/ 82 w 126"/>
                <a:gd name="T85" fmla="*/ 180 h 199"/>
                <a:gd name="T86" fmla="*/ 64 w 126"/>
                <a:gd name="T87" fmla="*/ 199 h 199"/>
                <a:gd name="T88" fmla="*/ 82 w 126"/>
                <a:gd name="T89" fmla="*/ 180 h 199"/>
                <a:gd name="T90" fmla="*/ 33 w 126"/>
                <a:gd name="T91" fmla="*/ 165 h 199"/>
                <a:gd name="T92" fmla="*/ 33 w 126"/>
                <a:gd name="T93" fmla="*/ 168 h 199"/>
                <a:gd name="T94" fmla="*/ 95 w 126"/>
                <a:gd name="T95" fmla="*/ 161 h 199"/>
                <a:gd name="T96" fmla="*/ 95 w 126"/>
                <a:gd name="T97" fmla="*/ 136 h 199"/>
                <a:gd name="T98" fmla="*/ 33 w 126"/>
                <a:gd name="T99" fmla="*/ 143 h 199"/>
                <a:gd name="T100" fmla="*/ 95 w 126"/>
                <a:gd name="T101" fmla="*/ 139 h 199"/>
                <a:gd name="T102" fmla="*/ 95 w 126"/>
                <a:gd name="T103" fmla="*/ 136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6" h="199">
                  <a:moveTo>
                    <a:pt x="63" y="0"/>
                  </a:moveTo>
                  <a:cubicBezTo>
                    <a:pt x="80" y="0"/>
                    <a:pt x="96" y="7"/>
                    <a:pt x="107" y="19"/>
                  </a:cubicBezTo>
                  <a:cubicBezTo>
                    <a:pt x="119" y="30"/>
                    <a:pt x="126" y="46"/>
                    <a:pt x="126" y="63"/>
                  </a:cubicBezTo>
                  <a:cubicBezTo>
                    <a:pt x="126" y="75"/>
                    <a:pt x="123" y="86"/>
                    <a:pt x="117" y="95"/>
                  </a:cubicBezTo>
                  <a:cubicBezTo>
                    <a:pt x="112" y="104"/>
                    <a:pt x="105" y="111"/>
                    <a:pt x="97" y="116"/>
                  </a:cubicBezTo>
                  <a:cubicBezTo>
                    <a:pt x="97" y="123"/>
                    <a:pt x="97" y="123"/>
                    <a:pt x="97" y="123"/>
                  </a:cubicBezTo>
                  <a:cubicBezTo>
                    <a:pt x="99" y="122"/>
                    <a:pt x="99" y="122"/>
                    <a:pt x="99" y="122"/>
                  </a:cubicBezTo>
                  <a:cubicBezTo>
                    <a:pt x="104" y="122"/>
                    <a:pt x="104" y="122"/>
                    <a:pt x="104" y="122"/>
                  </a:cubicBezTo>
                  <a:cubicBezTo>
                    <a:pt x="106" y="126"/>
                    <a:pt x="106" y="126"/>
                    <a:pt x="106" y="126"/>
                  </a:cubicBezTo>
                  <a:cubicBezTo>
                    <a:pt x="107" y="130"/>
                    <a:pt x="108" y="134"/>
                    <a:pt x="108" y="137"/>
                  </a:cubicBezTo>
                  <a:cubicBezTo>
                    <a:pt x="108" y="141"/>
                    <a:pt x="107" y="144"/>
                    <a:pt x="106" y="148"/>
                  </a:cubicBezTo>
                  <a:cubicBezTo>
                    <a:pt x="105" y="149"/>
                    <a:pt x="105" y="149"/>
                    <a:pt x="105" y="149"/>
                  </a:cubicBezTo>
                  <a:cubicBezTo>
                    <a:pt x="106" y="150"/>
                    <a:pt x="106" y="150"/>
                    <a:pt x="106" y="150"/>
                  </a:cubicBezTo>
                  <a:cubicBezTo>
                    <a:pt x="107" y="154"/>
                    <a:pt x="108" y="157"/>
                    <a:pt x="108" y="161"/>
                  </a:cubicBezTo>
                  <a:cubicBezTo>
                    <a:pt x="108" y="164"/>
                    <a:pt x="107" y="168"/>
                    <a:pt x="106" y="171"/>
                  </a:cubicBezTo>
                  <a:cubicBezTo>
                    <a:pt x="104" y="175"/>
                    <a:pt x="104" y="175"/>
                    <a:pt x="104" y="175"/>
                  </a:cubicBezTo>
                  <a:cubicBezTo>
                    <a:pt x="100" y="175"/>
                    <a:pt x="100" y="175"/>
                    <a:pt x="100" y="175"/>
                  </a:cubicBezTo>
                  <a:cubicBezTo>
                    <a:pt x="29" y="181"/>
                    <a:pt x="29" y="181"/>
                    <a:pt x="29" y="181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2" y="177"/>
                    <a:pt x="22" y="177"/>
                    <a:pt x="22" y="177"/>
                  </a:cubicBezTo>
                  <a:cubicBezTo>
                    <a:pt x="21" y="174"/>
                    <a:pt x="20" y="171"/>
                    <a:pt x="20" y="167"/>
                  </a:cubicBezTo>
                  <a:cubicBezTo>
                    <a:pt x="20" y="164"/>
                    <a:pt x="21" y="160"/>
                    <a:pt x="22" y="156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2" y="153"/>
                    <a:pt x="22" y="153"/>
                    <a:pt x="22" y="153"/>
                  </a:cubicBezTo>
                  <a:cubicBezTo>
                    <a:pt x="21" y="150"/>
                    <a:pt x="20" y="147"/>
                    <a:pt x="20" y="144"/>
                  </a:cubicBezTo>
                  <a:cubicBezTo>
                    <a:pt x="20" y="140"/>
                    <a:pt x="21" y="136"/>
                    <a:pt x="22" y="132"/>
                  </a:cubicBezTo>
                  <a:cubicBezTo>
                    <a:pt x="24" y="129"/>
                    <a:pt x="24" y="129"/>
                    <a:pt x="24" y="129"/>
                  </a:cubicBezTo>
                  <a:cubicBezTo>
                    <a:pt x="28" y="129"/>
                    <a:pt x="28" y="129"/>
                    <a:pt x="28" y="129"/>
                  </a:cubicBezTo>
                  <a:cubicBezTo>
                    <a:pt x="31" y="129"/>
                    <a:pt x="31" y="129"/>
                    <a:pt x="31" y="129"/>
                  </a:cubicBezTo>
                  <a:cubicBezTo>
                    <a:pt x="31" y="117"/>
                    <a:pt x="31" y="117"/>
                    <a:pt x="31" y="117"/>
                  </a:cubicBezTo>
                  <a:cubicBezTo>
                    <a:pt x="22" y="112"/>
                    <a:pt x="15" y="104"/>
                    <a:pt x="9" y="96"/>
                  </a:cubicBezTo>
                  <a:cubicBezTo>
                    <a:pt x="3" y="86"/>
                    <a:pt x="0" y="75"/>
                    <a:pt x="0" y="63"/>
                  </a:cubicBezTo>
                  <a:cubicBezTo>
                    <a:pt x="0" y="46"/>
                    <a:pt x="7" y="30"/>
                    <a:pt x="19" y="19"/>
                  </a:cubicBezTo>
                  <a:cubicBezTo>
                    <a:pt x="30" y="7"/>
                    <a:pt x="46" y="0"/>
                    <a:pt x="63" y="0"/>
                  </a:cubicBezTo>
                  <a:close/>
                  <a:moveTo>
                    <a:pt x="49" y="75"/>
                  </a:moveTo>
                  <a:cubicBezTo>
                    <a:pt x="50" y="76"/>
                    <a:pt x="51" y="76"/>
                    <a:pt x="52" y="76"/>
                  </a:cubicBezTo>
                  <a:cubicBezTo>
                    <a:pt x="54" y="76"/>
                    <a:pt x="55" y="75"/>
                    <a:pt x="56" y="74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60" y="76"/>
                    <a:pt x="61" y="76"/>
                    <a:pt x="63" y="76"/>
                  </a:cubicBezTo>
                  <a:cubicBezTo>
                    <a:pt x="64" y="76"/>
                    <a:pt x="65" y="76"/>
                    <a:pt x="67" y="74"/>
                  </a:cubicBezTo>
                  <a:cubicBezTo>
                    <a:pt x="68" y="73"/>
                    <a:pt x="68" y="73"/>
                    <a:pt x="68" y="73"/>
                  </a:cubicBezTo>
                  <a:cubicBezTo>
                    <a:pt x="69" y="74"/>
                    <a:pt x="69" y="74"/>
                    <a:pt x="69" y="74"/>
                  </a:cubicBezTo>
                  <a:cubicBezTo>
                    <a:pt x="71" y="76"/>
                    <a:pt x="72" y="76"/>
                    <a:pt x="74" y="76"/>
                  </a:cubicBezTo>
                  <a:cubicBezTo>
                    <a:pt x="76" y="76"/>
                    <a:pt x="77" y="75"/>
                    <a:pt x="79" y="75"/>
                  </a:cubicBezTo>
                  <a:cubicBezTo>
                    <a:pt x="81" y="71"/>
                    <a:pt x="81" y="71"/>
                    <a:pt x="81" y="71"/>
                  </a:cubicBezTo>
                  <a:cubicBezTo>
                    <a:pt x="87" y="74"/>
                    <a:pt x="87" y="74"/>
                    <a:pt x="87" y="74"/>
                  </a:cubicBezTo>
                  <a:cubicBezTo>
                    <a:pt x="73" y="96"/>
                    <a:pt x="73" y="96"/>
                    <a:pt x="73" y="96"/>
                  </a:cubicBezTo>
                  <a:cubicBezTo>
                    <a:pt x="73" y="125"/>
                    <a:pt x="73" y="125"/>
                    <a:pt x="73" y="125"/>
                  </a:cubicBezTo>
                  <a:cubicBezTo>
                    <a:pt x="84" y="124"/>
                    <a:pt x="84" y="124"/>
                    <a:pt x="84" y="124"/>
                  </a:cubicBezTo>
                  <a:cubicBezTo>
                    <a:pt x="84" y="112"/>
                    <a:pt x="84" y="112"/>
                    <a:pt x="84" y="112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95" y="102"/>
                    <a:pt x="101" y="96"/>
                    <a:pt x="106" y="88"/>
                  </a:cubicBezTo>
                  <a:cubicBezTo>
                    <a:pt x="110" y="81"/>
                    <a:pt x="113" y="72"/>
                    <a:pt x="113" y="63"/>
                  </a:cubicBezTo>
                  <a:cubicBezTo>
                    <a:pt x="113" y="49"/>
                    <a:pt x="107" y="37"/>
                    <a:pt x="98" y="28"/>
                  </a:cubicBezTo>
                  <a:cubicBezTo>
                    <a:pt x="89" y="19"/>
                    <a:pt x="77" y="13"/>
                    <a:pt x="63" y="13"/>
                  </a:cubicBezTo>
                  <a:cubicBezTo>
                    <a:pt x="49" y="13"/>
                    <a:pt x="37" y="19"/>
                    <a:pt x="28" y="28"/>
                  </a:cubicBezTo>
                  <a:cubicBezTo>
                    <a:pt x="19" y="37"/>
                    <a:pt x="13" y="49"/>
                    <a:pt x="13" y="63"/>
                  </a:cubicBezTo>
                  <a:cubicBezTo>
                    <a:pt x="13" y="73"/>
                    <a:pt x="16" y="81"/>
                    <a:pt x="20" y="89"/>
                  </a:cubicBezTo>
                  <a:cubicBezTo>
                    <a:pt x="25" y="97"/>
                    <a:pt x="32" y="103"/>
                    <a:pt x="40" y="107"/>
                  </a:cubicBezTo>
                  <a:cubicBezTo>
                    <a:pt x="44" y="109"/>
                    <a:pt x="44" y="109"/>
                    <a:pt x="44" y="109"/>
                  </a:cubicBezTo>
                  <a:cubicBezTo>
                    <a:pt x="44" y="113"/>
                    <a:pt x="44" y="113"/>
                    <a:pt x="44" y="113"/>
                  </a:cubicBezTo>
                  <a:cubicBezTo>
                    <a:pt x="44" y="125"/>
                    <a:pt x="44" y="125"/>
                    <a:pt x="44" y="125"/>
                  </a:cubicBezTo>
                  <a:cubicBezTo>
                    <a:pt x="55" y="125"/>
                    <a:pt x="55" y="125"/>
                    <a:pt x="55" y="125"/>
                  </a:cubicBezTo>
                  <a:cubicBezTo>
                    <a:pt x="55" y="96"/>
                    <a:pt x="55" y="96"/>
                    <a:pt x="55" y="96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9" y="75"/>
                    <a:pt x="49" y="75"/>
                    <a:pt x="49" y="75"/>
                  </a:cubicBezTo>
                  <a:close/>
                  <a:moveTo>
                    <a:pt x="76" y="79"/>
                  </a:moveTo>
                  <a:cubicBezTo>
                    <a:pt x="75" y="79"/>
                    <a:pt x="75" y="79"/>
                    <a:pt x="74" y="79"/>
                  </a:cubicBezTo>
                  <a:cubicBezTo>
                    <a:pt x="72" y="80"/>
                    <a:pt x="70" y="79"/>
                    <a:pt x="68" y="78"/>
                  </a:cubicBezTo>
                  <a:cubicBezTo>
                    <a:pt x="66" y="79"/>
                    <a:pt x="65" y="80"/>
                    <a:pt x="63" y="80"/>
                  </a:cubicBezTo>
                  <a:cubicBezTo>
                    <a:pt x="61" y="80"/>
                    <a:pt x="59" y="79"/>
                    <a:pt x="57" y="78"/>
                  </a:cubicBezTo>
                  <a:cubicBezTo>
                    <a:pt x="56" y="79"/>
                    <a:pt x="54" y="79"/>
                    <a:pt x="52" y="79"/>
                  </a:cubicBezTo>
                  <a:cubicBezTo>
                    <a:pt x="52" y="79"/>
                    <a:pt x="52" y="79"/>
                    <a:pt x="52" y="79"/>
                  </a:cubicBezTo>
                  <a:cubicBezTo>
                    <a:pt x="61" y="93"/>
                    <a:pt x="61" y="93"/>
                    <a:pt x="61" y="93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1" y="95"/>
                    <a:pt x="61" y="95"/>
                    <a:pt x="61" y="95"/>
                  </a:cubicBezTo>
                  <a:cubicBezTo>
                    <a:pt x="61" y="125"/>
                    <a:pt x="61" y="125"/>
                    <a:pt x="61" y="125"/>
                  </a:cubicBezTo>
                  <a:cubicBezTo>
                    <a:pt x="66" y="125"/>
                    <a:pt x="66" y="125"/>
                    <a:pt x="66" y="12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76" y="79"/>
                    <a:pt x="76" y="79"/>
                    <a:pt x="76" y="79"/>
                  </a:cubicBezTo>
                  <a:close/>
                  <a:moveTo>
                    <a:pt x="82" y="180"/>
                  </a:moveTo>
                  <a:cubicBezTo>
                    <a:pt x="46" y="184"/>
                    <a:pt x="46" y="184"/>
                    <a:pt x="46" y="184"/>
                  </a:cubicBezTo>
                  <a:cubicBezTo>
                    <a:pt x="47" y="192"/>
                    <a:pt x="54" y="199"/>
                    <a:pt x="64" y="199"/>
                  </a:cubicBezTo>
                  <a:cubicBezTo>
                    <a:pt x="74" y="199"/>
                    <a:pt x="82" y="191"/>
                    <a:pt x="82" y="181"/>
                  </a:cubicBezTo>
                  <a:cubicBezTo>
                    <a:pt x="82" y="181"/>
                    <a:pt x="82" y="181"/>
                    <a:pt x="82" y="180"/>
                  </a:cubicBezTo>
                  <a:close/>
                  <a:moveTo>
                    <a:pt x="95" y="159"/>
                  </a:moveTo>
                  <a:cubicBezTo>
                    <a:pt x="33" y="165"/>
                    <a:pt x="33" y="165"/>
                    <a:pt x="33" y="165"/>
                  </a:cubicBezTo>
                  <a:cubicBezTo>
                    <a:pt x="33" y="166"/>
                    <a:pt x="33" y="166"/>
                    <a:pt x="33" y="167"/>
                  </a:cubicBezTo>
                  <a:cubicBezTo>
                    <a:pt x="33" y="167"/>
                    <a:pt x="33" y="167"/>
                    <a:pt x="33" y="168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5" y="162"/>
                    <a:pt x="95" y="161"/>
                    <a:pt x="95" y="161"/>
                  </a:cubicBezTo>
                  <a:cubicBezTo>
                    <a:pt x="95" y="160"/>
                    <a:pt x="95" y="160"/>
                    <a:pt x="95" y="159"/>
                  </a:cubicBezTo>
                  <a:close/>
                  <a:moveTo>
                    <a:pt x="95" y="136"/>
                  </a:moveTo>
                  <a:cubicBezTo>
                    <a:pt x="33" y="141"/>
                    <a:pt x="33" y="141"/>
                    <a:pt x="33" y="141"/>
                  </a:cubicBezTo>
                  <a:cubicBezTo>
                    <a:pt x="33" y="142"/>
                    <a:pt x="33" y="143"/>
                    <a:pt x="33" y="143"/>
                  </a:cubicBezTo>
                  <a:cubicBezTo>
                    <a:pt x="33" y="144"/>
                    <a:pt x="33" y="144"/>
                    <a:pt x="33" y="144"/>
                  </a:cubicBezTo>
                  <a:cubicBezTo>
                    <a:pt x="95" y="139"/>
                    <a:pt x="95" y="139"/>
                    <a:pt x="95" y="139"/>
                  </a:cubicBezTo>
                  <a:cubicBezTo>
                    <a:pt x="95" y="138"/>
                    <a:pt x="95" y="138"/>
                    <a:pt x="95" y="137"/>
                  </a:cubicBezTo>
                  <a:cubicBezTo>
                    <a:pt x="95" y="137"/>
                    <a:pt x="95" y="136"/>
                    <a:pt x="95" y="1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80296" tIns="40148" rIns="80296" bIns="40148"/>
            <a:p>
              <a:pPr>
                <a:defRPr/>
              </a:pPr>
              <a:endParaRPr lang="zh-CN" altLang="en-US" sz="158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942975" y="2980690"/>
            <a:ext cx="438150" cy="414655"/>
            <a:chOff x="4881705" y="3400579"/>
            <a:chExt cx="609441" cy="609441"/>
          </a:xfrm>
        </p:grpSpPr>
        <p:sp>
          <p:nvSpPr>
            <p:cNvPr id="12" name="Oval 86"/>
            <p:cNvSpPr/>
            <p:nvPr/>
          </p:nvSpPr>
          <p:spPr>
            <a:xfrm>
              <a:off x="4881705" y="3400579"/>
              <a:ext cx="609441" cy="609441"/>
            </a:xfrm>
            <a:prstGeom prst="ellipse">
              <a:avLst/>
            </a:prstGeom>
            <a:solidFill>
              <a:srgbClr val="F584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 sz="3200">
                <a:solidFill>
                  <a:prstClr val="white"/>
                </a:solidFill>
              </a:endParaRPr>
            </a:p>
          </p:txBody>
        </p:sp>
        <p:sp>
          <p:nvSpPr>
            <p:cNvPr id="20" name="KSO_Shape"/>
            <p:cNvSpPr/>
            <p:nvPr/>
          </p:nvSpPr>
          <p:spPr>
            <a:xfrm>
              <a:off x="4993921" y="3573944"/>
              <a:ext cx="385008" cy="273355"/>
            </a:xfrm>
            <a:custGeom>
              <a:avLst/>
              <a:gdLst>
                <a:gd name="connsiteX0" fmla="*/ 236286 w 472572"/>
                <a:gd name="connsiteY0" fmla="*/ 238384 h 335351"/>
                <a:gd name="connsiteX1" fmla="*/ 297849 w 472572"/>
                <a:gd name="connsiteY1" fmla="*/ 277381 h 335351"/>
                <a:gd name="connsiteX2" fmla="*/ 236286 w 472572"/>
                <a:gd name="connsiteY2" fmla="*/ 335351 h 335351"/>
                <a:gd name="connsiteX3" fmla="*/ 174722 w 472572"/>
                <a:gd name="connsiteY3" fmla="*/ 277381 h 335351"/>
                <a:gd name="connsiteX4" fmla="*/ 236286 w 472572"/>
                <a:gd name="connsiteY4" fmla="*/ 238384 h 335351"/>
                <a:gd name="connsiteX5" fmla="*/ 236286 w 472572"/>
                <a:gd name="connsiteY5" fmla="*/ 153779 h 335351"/>
                <a:gd name="connsiteX6" fmla="*/ 360886 w 472572"/>
                <a:gd name="connsiteY6" fmla="*/ 218025 h 335351"/>
                <a:gd name="connsiteX7" fmla="*/ 331907 w 472572"/>
                <a:gd name="connsiteY7" fmla="*/ 245311 h 335351"/>
                <a:gd name="connsiteX8" fmla="*/ 236286 w 472572"/>
                <a:gd name="connsiteY8" fmla="*/ 193327 h 335351"/>
                <a:gd name="connsiteX9" fmla="*/ 140664 w 472572"/>
                <a:gd name="connsiteY9" fmla="*/ 245311 h 335351"/>
                <a:gd name="connsiteX10" fmla="*/ 111686 w 472572"/>
                <a:gd name="connsiteY10" fmla="*/ 218025 h 335351"/>
                <a:gd name="connsiteX11" fmla="*/ 236286 w 472572"/>
                <a:gd name="connsiteY11" fmla="*/ 153779 h 335351"/>
                <a:gd name="connsiteX12" fmla="*/ 236285 w 472572"/>
                <a:gd name="connsiteY12" fmla="*/ 72334 h 335351"/>
                <a:gd name="connsiteX13" fmla="*/ 420037 w 472572"/>
                <a:gd name="connsiteY13" fmla="*/ 162327 h 335351"/>
                <a:gd name="connsiteX14" fmla="*/ 389766 w 472572"/>
                <a:gd name="connsiteY14" fmla="*/ 190830 h 335351"/>
                <a:gd name="connsiteX15" fmla="*/ 236285 w 472572"/>
                <a:gd name="connsiteY15" fmla="*/ 114013 h 335351"/>
                <a:gd name="connsiteX16" fmla="*/ 82804 w 472572"/>
                <a:gd name="connsiteY16" fmla="*/ 190829 h 335351"/>
                <a:gd name="connsiteX17" fmla="*/ 52534 w 472572"/>
                <a:gd name="connsiteY17" fmla="*/ 162327 h 335351"/>
                <a:gd name="connsiteX18" fmla="*/ 236285 w 472572"/>
                <a:gd name="connsiteY18" fmla="*/ 72334 h 335351"/>
                <a:gd name="connsiteX19" fmla="*/ 236286 w 472572"/>
                <a:gd name="connsiteY19" fmla="*/ 0 h 335351"/>
                <a:gd name="connsiteX20" fmla="*/ 472572 w 472572"/>
                <a:gd name="connsiteY20" fmla="*/ 112859 h 335351"/>
                <a:gd name="connsiteX21" fmla="*/ 443240 w 472572"/>
                <a:gd name="connsiteY21" fmla="*/ 140479 h 335351"/>
                <a:gd name="connsiteX22" fmla="*/ 236286 w 472572"/>
                <a:gd name="connsiteY22" fmla="*/ 40387 h 335351"/>
                <a:gd name="connsiteX23" fmla="*/ 29332 w 472572"/>
                <a:gd name="connsiteY23" fmla="*/ 140479 h 335351"/>
                <a:gd name="connsiteX24" fmla="*/ 0 w 472572"/>
                <a:gd name="connsiteY24" fmla="*/ 112859 h 335351"/>
                <a:gd name="connsiteX25" fmla="*/ 236286 w 472572"/>
                <a:gd name="connsiteY25" fmla="*/ 0 h 335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72572" h="335351">
                  <a:moveTo>
                    <a:pt x="236286" y="238384"/>
                  </a:moveTo>
                  <a:cubicBezTo>
                    <a:pt x="263564" y="238384"/>
                    <a:pt x="287156" y="254165"/>
                    <a:pt x="297849" y="277381"/>
                  </a:cubicBezTo>
                  <a:lnTo>
                    <a:pt x="236286" y="335351"/>
                  </a:lnTo>
                  <a:lnTo>
                    <a:pt x="174722" y="277381"/>
                  </a:lnTo>
                  <a:cubicBezTo>
                    <a:pt x="185416" y="254165"/>
                    <a:pt x="209008" y="238384"/>
                    <a:pt x="236286" y="238384"/>
                  </a:cubicBezTo>
                  <a:close/>
                  <a:moveTo>
                    <a:pt x="236286" y="153779"/>
                  </a:moveTo>
                  <a:cubicBezTo>
                    <a:pt x="287723" y="153779"/>
                    <a:pt x="333263" y="179027"/>
                    <a:pt x="360886" y="218025"/>
                  </a:cubicBezTo>
                  <a:lnTo>
                    <a:pt x="331907" y="245311"/>
                  </a:lnTo>
                  <a:cubicBezTo>
                    <a:pt x="311651" y="213977"/>
                    <a:pt x="276380" y="193327"/>
                    <a:pt x="236286" y="193327"/>
                  </a:cubicBezTo>
                  <a:cubicBezTo>
                    <a:pt x="196191" y="193327"/>
                    <a:pt x="160920" y="213977"/>
                    <a:pt x="140664" y="245311"/>
                  </a:cubicBezTo>
                  <a:lnTo>
                    <a:pt x="111686" y="218025"/>
                  </a:lnTo>
                  <a:cubicBezTo>
                    <a:pt x="139308" y="179027"/>
                    <a:pt x="184848" y="153779"/>
                    <a:pt x="236286" y="153779"/>
                  </a:cubicBezTo>
                  <a:close/>
                  <a:moveTo>
                    <a:pt x="236285" y="72334"/>
                  </a:moveTo>
                  <a:cubicBezTo>
                    <a:pt x="311099" y="72334"/>
                    <a:pt x="377756" y="107256"/>
                    <a:pt x="420037" y="162327"/>
                  </a:cubicBezTo>
                  <a:lnTo>
                    <a:pt x="389766" y="190830"/>
                  </a:lnTo>
                  <a:cubicBezTo>
                    <a:pt x="354994" y="143968"/>
                    <a:pt x="299138" y="114013"/>
                    <a:pt x="236285" y="114013"/>
                  </a:cubicBezTo>
                  <a:cubicBezTo>
                    <a:pt x="173433" y="114013"/>
                    <a:pt x="117576" y="143967"/>
                    <a:pt x="82804" y="190829"/>
                  </a:cubicBezTo>
                  <a:lnTo>
                    <a:pt x="52534" y="162327"/>
                  </a:lnTo>
                  <a:cubicBezTo>
                    <a:pt x="94815" y="107256"/>
                    <a:pt x="161472" y="72334"/>
                    <a:pt x="236285" y="72334"/>
                  </a:cubicBezTo>
                  <a:close/>
                  <a:moveTo>
                    <a:pt x="236286" y="0"/>
                  </a:moveTo>
                  <a:cubicBezTo>
                    <a:pt x="331854" y="0"/>
                    <a:pt x="417244" y="43584"/>
                    <a:pt x="472572" y="112859"/>
                  </a:cubicBezTo>
                  <a:lnTo>
                    <a:pt x="443240" y="140479"/>
                  </a:lnTo>
                  <a:cubicBezTo>
                    <a:pt x="395198" y="79129"/>
                    <a:pt x="320266" y="40387"/>
                    <a:pt x="236286" y="40387"/>
                  </a:cubicBezTo>
                  <a:cubicBezTo>
                    <a:pt x="152305" y="40387"/>
                    <a:pt x="77373" y="79129"/>
                    <a:pt x="29332" y="140479"/>
                  </a:cubicBezTo>
                  <a:lnTo>
                    <a:pt x="0" y="112859"/>
                  </a:lnTo>
                  <a:cubicBezTo>
                    <a:pt x="55328" y="43584"/>
                    <a:pt x="140717" y="0"/>
                    <a:pt x="23628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/>
              </a:pPr>
              <a:endParaRPr lang="zh-CN" altLang="en-US" sz="1580"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69"/>
          <p:cNvGrpSpPr/>
          <p:nvPr/>
        </p:nvGrpSpPr>
        <p:grpSpPr>
          <a:xfrm rot="13450455">
            <a:off x="9106690" y="1555461"/>
            <a:ext cx="793171" cy="2032845"/>
            <a:chOff x="11762339" y="3746221"/>
            <a:chExt cx="406107" cy="1155987"/>
          </a:xfrm>
        </p:grpSpPr>
        <p:sp>
          <p:nvSpPr>
            <p:cNvPr id="71" name="Freeform 16"/>
            <p:cNvSpPr/>
            <p:nvPr/>
          </p:nvSpPr>
          <p:spPr bwMode="auto">
            <a:xfrm flipV="1">
              <a:off x="11767353" y="3746221"/>
              <a:ext cx="396080" cy="564858"/>
            </a:xfrm>
            <a:custGeom>
              <a:avLst/>
              <a:gdLst>
                <a:gd name="T0" fmla="*/ 284 w 758"/>
                <a:gd name="T1" fmla="*/ 1081 h 1081"/>
                <a:gd name="T2" fmla="*/ 758 w 758"/>
                <a:gd name="T3" fmla="*/ 0 h 1081"/>
                <a:gd name="T4" fmla="*/ 0 w 758"/>
                <a:gd name="T5" fmla="*/ 288 h 1081"/>
                <a:gd name="T6" fmla="*/ 284 w 758"/>
                <a:gd name="T7" fmla="*/ 1081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8" h="1081">
                  <a:moveTo>
                    <a:pt x="284" y="1081"/>
                  </a:moveTo>
                  <a:lnTo>
                    <a:pt x="758" y="0"/>
                  </a:lnTo>
                  <a:lnTo>
                    <a:pt x="0" y="288"/>
                  </a:lnTo>
                  <a:lnTo>
                    <a:pt x="284" y="1081"/>
                  </a:lnTo>
                  <a:close/>
                </a:path>
              </a:pathLst>
            </a:custGeom>
            <a:solidFill>
              <a:srgbClr val="3190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30"/>
            <p:cNvSpPr/>
            <p:nvPr/>
          </p:nvSpPr>
          <p:spPr bwMode="auto">
            <a:xfrm rot="15296182">
              <a:off x="11830602" y="4196908"/>
              <a:ext cx="275725" cy="329602"/>
            </a:xfrm>
            <a:custGeom>
              <a:avLst/>
              <a:gdLst>
                <a:gd name="T0" fmla="*/ 0 w 261"/>
                <a:gd name="T1" fmla="*/ 0 h 312"/>
                <a:gd name="T2" fmla="*/ 119 w 261"/>
                <a:gd name="T3" fmla="*/ 312 h 312"/>
                <a:gd name="T4" fmla="*/ 119 w 261"/>
                <a:gd name="T5" fmla="*/ 312 h 312"/>
                <a:gd name="T6" fmla="*/ 261 w 261"/>
                <a:gd name="T7" fmla="*/ 0 h 312"/>
                <a:gd name="T8" fmla="*/ 0 w 261"/>
                <a:gd name="T9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312">
                  <a:moveTo>
                    <a:pt x="0" y="0"/>
                  </a:moveTo>
                  <a:lnTo>
                    <a:pt x="119" y="312"/>
                  </a:lnTo>
                  <a:lnTo>
                    <a:pt x="119" y="312"/>
                  </a:lnTo>
                  <a:lnTo>
                    <a:pt x="26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BF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12"/>
            <p:cNvSpPr/>
            <p:nvPr/>
          </p:nvSpPr>
          <p:spPr bwMode="auto">
            <a:xfrm rot="7160246">
              <a:off x="11692179" y="4425941"/>
              <a:ext cx="546427" cy="406107"/>
            </a:xfrm>
            <a:custGeom>
              <a:avLst/>
              <a:gdLst>
                <a:gd name="T0" fmla="*/ 782 w 1067"/>
                <a:gd name="T1" fmla="*/ 0 h 793"/>
                <a:gd name="T2" fmla="*/ 0 w 1067"/>
                <a:gd name="T3" fmla="*/ 288 h 793"/>
                <a:gd name="T4" fmla="*/ 1067 w 1067"/>
                <a:gd name="T5" fmla="*/ 793 h 793"/>
                <a:gd name="T6" fmla="*/ 782 w 1067"/>
                <a:gd name="T7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67" h="793">
                  <a:moveTo>
                    <a:pt x="782" y="0"/>
                  </a:moveTo>
                  <a:lnTo>
                    <a:pt x="0" y="288"/>
                  </a:lnTo>
                  <a:lnTo>
                    <a:pt x="1067" y="793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DB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3" name="矩形 82"/>
          <p:cNvSpPr/>
          <p:nvPr/>
        </p:nvSpPr>
        <p:spPr>
          <a:xfrm>
            <a:off x="0" y="-14514"/>
            <a:ext cx="673446" cy="6858000"/>
          </a:xfrm>
          <a:prstGeom prst="rect">
            <a:avLst/>
          </a:prstGeom>
          <a:solidFill>
            <a:srgbClr val="A0BF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矩形 83"/>
          <p:cNvSpPr/>
          <p:nvPr/>
        </p:nvSpPr>
        <p:spPr>
          <a:xfrm>
            <a:off x="18169" y="-388"/>
            <a:ext cx="512642" cy="6858000"/>
          </a:xfrm>
          <a:prstGeom prst="rect">
            <a:avLst/>
          </a:prstGeom>
          <a:solidFill>
            <a:srgbClr val="319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矩形 84"/>
          <p:cNvSpPr/>
          <p:nvPr/>
        </p:nvSpPr>
        <p:spPr>
          <a:xfrm>
            <a:off x="18169" y="-14126"/>
            <a:ext cx="390946" cy="6858000"/>
          </a:xfrm>
          <a:prstGeom prst="rect">
            <a:avLst/>
          </a:prstGeom>
          <a:solidFill>
            <a:srgbClr val="FDB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矩形 88"/>
          <p:cNvSpPr/>
          <p:nvPr/>
        </p:nvSpPr>
        <p:spPr>
          <a:xfrm>
            <a:off x="18168" y="-388"/>
            <a:ext cx="260513" cy="6858000"/>
          </a:xfrm>
          <a:prstGeom prst="rect">
            <a:avLst/>
          </a:prstGeom>
          <a:solidFill>
            <a:srgbClr val="F584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矩形 85"/>
          <p:cNvSpPr/>
          <p:nvPr/>
        </p:nvSpPr>
        <p:spPr>
          <a:xfrm>
            <a:off x="-29153" y="-14902"/>
            <a:ext cx="148087" cy="6858000"/>
          </a:xfrm>
          <a:prstGeom prst="rect">
            <a:avLst/>
          </a:prstGeom>
          <a:solidFill>
            <a:srgbClr val="5FCA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文本框 95"/>
          <p:cNvSpPr txBox="1"/>
          <p:nvPr/>
        </p:nvSpPr>
        <p:spPr>
          <a:xfrm>
            <a:off x="9727565" y="2679065"/>
            <a:ext cx="859790" cy="24714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 录</a:t>
            </a:r>
            <a:endParaRPr lang="zh-CN" altLang="en-US" sz="4400" b="1" dirty="0" smtClean="0">
              <a:solidFill>
                <a:srgbClr val="F584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0" name="组合 149"/>
          <p:cNvGrpSpPr/>
          <p:nvPr/>
        </p:nvGrpSpPr>
        <p:grpSpPr>
          <a:xfrm>
            <a:off x="2727960" y="107316"/>
            <a:ext cx="8486140" cy="6530898"/>
            <a:chOff x="3605523" y="149034"/>
            <a:chExt cx="8454421" cy="6530644"/>
          </a:xfrm>
        </p:grpSpPr>
        <p:grpSp>
          <p:nvGrpSpPr>
            <p:cNvPr id="39" name="组合 38"/>
            <p:cNvGrpSpPr/>
            <p:nvPr/>
          </p:nvGrpSpPr>
          <p:grpSpPr>
            <a:xfrm>
              <a:off x="3647234" y="149034"/>
              <a:ext cx="575524" cy="412192"/>
              <a:chOff x="942609" y="274159"/>
              <a:chExt cx="575524" cy="412192"/>
            </a:xfrm>
          </p:grpSpPr>
          <p:sp>
            <p:nvSpPr>
              <p:cNvPr id="79" name="文本框 78"/>
              <p:cNvSpPr txBox="1"/>
              <p:nvPr/>
            </p:nvSpPr>
            <p:spPr>
              <a:xfrm>
                <a:off x="1076987" y="287587"/>
                <a:ext cx="441146" cy="398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 smtClean="0">
                    <a:solidFill>
                      <a:srgbClr val="826C4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序</a:t>
                </a:r>
                <a:endParaRPr lang="zh-CN" altLang="en-US" sz="2000" b="1" dirty="0">
                  <a:solidFill>
                    <a:srgbClr val="826C4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4" name="组合 107"/>
              <p:cNvGrpSpPr/>
              <p:nvPr/>
            </p:nvGrpSpPr>
            <p:grpSpPr>
              <a:xfrm rot="2731254">
                <a:off x="1043976" y="172791"/>
                <a:ext cx="109793" cy="312528"/>
                <a:chOff x="4454660" y="3810474"/>
                <a:chExt cx="406107" cy="1155987"/>
              </a:xfrm>
            </p:grpSpPr>
            <p:sp>
              <p:nvSpPr>
                <p:cNvPr id="109" name="Freeform 16"/>
                <p:cNvSpPr/>
                <p:nvPr/>
              </p:nvSpPr>
              <p:spPr bwMode="auto">
                <a:xfrm flipV="1">
                  <a:off x="4459674" y="3810474"/>
                  <a:ext cx="396080" cy="564858"/>
                </a:xfrm>
                <a:custGeom>
                  <a:avLst/>
                  <a:gdLst>
                    <a:gd name="T0" fmla="*/ 284 w 758"/>
                    <a:gd name="T1" fmla="*/ 1081 h 1081"/>
                    <a:gd name="T2" fmla="*/ 758 w 758"/>
                    <a:gd name="T3" fmla="*/ 0 h 1081"/>
                    <a:gd name="T4" fmla="*/ 0 w 758"/>
                    <a:gd name="T5" fmla="*/ 288 h 1081"/>
                    <a:gd name="T6" fmla="*/ 284 w 758"/>
                    <a:gd name="T7" fmla="*/ 1081 h 10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8" h="1081">
                      <a:moveTo>
                        <a:pt x="284" y="1081"/>
                      </a:moveTo>
                      <a:lnTo>
                        <a:pt x="758" y="0"/>
                      </a:lnTo>
                      <a:lnTo>
                        <a:pt x="0" y="288"/>
                      </a:lnTo>
                      <a:lnTo>
                        <a:pt x="284" y="1081"/>
                      </a:lnTo>
                      <a:close/>
                    </a:path>
                  </a:pathLst>
                </a:custGeom>
                <a:solidFill>
                  <a:srgbClr val="31909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10" name="Freeform 30"/>
                <p:cNvSpPr/>
                <p:nvPr/>
              </p:nvSpPr>
              <p:spPr bwMode="auto">
                <a:xfrm rot="15296182">
                  <a:off x="4522923" y="4261161"/>
                  <a:ext cx="275725" cy="329602"/>
                </a:xfrm>
                <a:custGeom>
                  <a:avLst/>
                  <a:gdLst>
                    <a:gd name="T0" fmla="*/ 0 w 261"/>
                    <a:gd name="T1" fmla="*/ 0 h 312"/>
                    <a:gd name="T2" fmla="*/ 119 w 261"/>
                    <a:gd name="T3" fmla="*/ 312 h 312"/>
                    <a:gd name="T4" fmla="*/ 119 w 261"/>
                    <a:gd name="T5" fmla="*/ 312 h 312"/>
                    <a:gd name="T6" fmla="*/ 261 w 261"/>
                    <a:gd name="T7" fmla="*/ 0 h 312"/>
                    <a:gd name="T8" fmla="*/ 0 w 261"/>
                    <a:gd name="T9" fmla="*/ 0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1" h="312">
                      <a:moveTo>
                        <a:pt x="0" y="0"/>
                      </a:moveTo>
                      <a:lnTo>
                        <a:pt x="119" y="312"/>
                      </a:lnTo>
                      <a:lnTo>
                        <a:pt x="119" y="312"/>
                      </a:lnTo>
                      <a:lnTo>
                        <a:pt x="26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0BF0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11" name="Freeform 12"/>
                <p:cNvSpPr/>
                <p:nvPr/>
              </p:nvSpPr>
              <p:spPr bwMode="auto">
                <a:xfrm rot="7160246">
                  <a:off x="4384500" y="4490194"/>
                  <a:ext cx="546427" cy="406107"/>
                </a:xfrm>
                <a:custGeom>
                  <a:avLst/>
                  <a:gdLst>
                    <a:gd name="T0" fmla="*/ 782 w 1067"/>
                    <a:gd name="T1" fmla="*/ 0 h 793"/>
                    <a:gd name="T2" fmla="*/ 0 w 1067"/>
                    <a:gd name="T3" fmla="*/ 288 h 793"/>
                    <a:gd name="T4" fmla="*/ 1067 w 1067"/>
                    <a:gd name="T5" fmla="*/ 793 h 793"/>
                    <a:gd name="T6" fmla="*/ 782 w 1067"/>
                    <a:gd name="T7" fmla="*/ 0 h 7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67" h="793">
                      <a:moveTo>
                        <a:pt x="782" y="0"/>
                      </a:moveTo>
                      <a:lnTo>
                        <a:pt x="0" y="288"/>
                      </a:lnTo>
                      <a:lnTo>
                        <a:pt x="1067" y="793"/>
                      </a:lnTo>
                      <a:lnTo>
                        <a:pt x="782" y="0"/>
                      </a:lnTo>
                      <a:close/>
                    </a:path>
                  </a:pathLst>
                </a:custGeom>
                <a:solidFill>
                  <a:srgbClr val="FDB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40" name="组合 39"/>
            <p:cNvGrpSpPr/>
            <p:nvPr/>
          </p:nvGrpSpPr>
          <p:grpSpPr>
            <a:xfrm>
              <a:off x="3637607" y="572557"/>
              <a:ext cx="8413146" cy="412193"/>
              <a:chOff x="942609" y="274158"/>
              <a:chExt cx="8413146" cy="412193"/>
            </a:xfrm>
          </p:grpSpPr>
          <p:sp>
            <p:nvSpPr>
              <p:cNvPr id="41" name="文本框 78"/>
              <p:cNvSpPr txBox="1"/>
              <p:nvPr/>
            </p:nvSpPr>
            <p:spPr>
              <a:xfrm>
                <a:off x="1076987" y="287587"/>
                <a:ext cx="8278768" cy="398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 smtClean="0">
                    <a:solidFill>
                      <a:srgbClr val="826C4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一上小学数学学科关键能力样本化实施手册</a:t>
                </a:r>
                <a:endParaRPr lang="zh-CN" altLang="en-US" sz="2000" b="1" dirty="0">
                  <a:solidFill>
                    <a:srgbClr val="826C4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42" name="组合 107"/>
              <p:cNvGrpSpPr/>
              <p:nvPr/>
            </p:nvGrpSpPr>
            <p:grpSpPr>
              <a:xfrm rot="2731254">
                <a:off x="1043976" y="172790"/>
                <a:ext cx="109793" cy="312528"/>
                <a:chOff x="4454660" y="3810474"/>
                <a:chExt cx="406107" cy="1155987"/>
              </a:xfrm>
            </p:grpSpPr>
            <p:sp>
              <p:nvSpPr>
                <p:cNvPr id="43" name="Freeform 16"/>
                <p:cNvSpPr/>
                <p:nvPr/>
              </p:nvSpPr>
              <p:spPr bwMode="auto">
                <a:xfrm flipV="1">
                  <a:off x="4459674" y="3810474"/>
                  <a:ext cx="396080" cy="564858"/>
                </a:xfrm>
                <a:custGeom>
                  <a:avLst/>
                  <a:gdLst>
                    <a:gd name="T0" fmla="*/ 284 w 758"/>
                    <a:gd name="T1" fmla="*/ 1081 h 1081"/>
                    <a:gd name="T2" fmla="*/ 758 w 758"/>
                    <a:gd name="T3" fmla="*/ 0 h 1081"/>
                    <a:gd name="T4" fmla="*/ 0 w 758"/>
                    <a:gd name="T5" fmla="*/ 288 h 1081"/>
                    <a:gd name="T6" fmla="*/ 284 w 758"/>
                    <a:gd name="T7" fmla="*/ 1081 h 10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8" h="1081">
                      <a:moveTo>
                        <a:pt x="284" y="1081"/>
                      </a:moveTo>
                      <a:lnTo>
                        <a:pt x="758" y="0"/>
                      </a:lnTo>
                      <a:lnTo>
                        <a:pt x="0" y="288"/>
                      </a:lnTo>
                      <a:lnTo>
                        <a:pt x="284" y="1081"/>
                      </a:lnTo>
                      <a:close/>
                    </a:path>
                  </a:pathLst>
                </a:custGeom>
                <a:solidFill>
                  <a:srgbClr val="31909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4" name="Freeform 30"/>
                <p:cNvSpPr/>
                <p:nvPr/>
              </p:nvSpPr>
              <p:spPr bwMode="auto">
                <a:xfrm rot="15296182">
                  <a:off x="4522923" y="4261161"/>
                  <a:ext cx="275725" cy="329602"/>
                </a:xfrm>
                <a:custGeom>
                  <a:avLst/>
                  <a:gdLst>
                    <a:gd name="T0" fmla="*/ 0 w 261"/>
                    <a:gd name="T1" fmla="*/ 0 h 312"/>
                    <a:gd name="T2" fmla="*/ 119 w 261"/>
                    <a:gd name="T3" fmla="*/ 312 h 312"/>
                    <a:gd name="T4" fmla="*/ 119 w 261"/>
                    <a:gd name="T5" fmla="*/ 312 h 312"/>
                    <a:gd name="T6" fmla="*/ 261 w 261"/>
                    <a:gd name="T7" fmla="*/ 0 h 312"/>
                    <a:gd name="T8" fmla="*/ 0 w 261"/>
                    <a:gd name="T9" fmla="*/ 0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1" h="312">
                      <a:moveTo>
                        <a:pt x="0" y="0"/>
                      </a:moveTo>
                      <a:lnTo>
                        <a:pt x="119" y="312"/>
                      </a:lnTo>
                      <a:lnTo>
                        <a:pt x="119" y="312"/>
                      </a:lnTo>
                      <a:lnTo>
                        <a:pt x="26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0BF0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45" name="Freeform 12"/>
                <p:cNvSpPr/>
                <p:nvPr/>
              </p:nvSpPr>
              <p:spPr bwMode="auto">
                <a:xfrm rot="7160246">
                  <a:off x="4384500" y="4490194"/>
                  <a:ext cx="546427" cy="406107"/>
                </a:xfrm>
                <a:custGeom>
                  <a:avLst/>
                  <a:gdLst>
                    <a:gd name="T0" fmla="*/ 782 w 1067"/>
                    <a:gd name="T1" fmla="*/ 0 h 793"/>
                    <a:gd name="T2" fmla="*/ 0 w 1067"/>
                    <a:gd name="T3" fmla="*/ 288 h 793"/>
                    <a:gd name="T4" fmla="*/ 1067 w 1067"/>
                    <a:gd name="T5" fmla="*/ 793 h 793"/>
                    <a:gd name="T6" fmla="*/ 782 w 1067"/>
                    <a:gd name="T7" fmla="*/ 0 h 7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67" h="793">
                      <a:moveTo>
                        <a:pt x="782" y="0"/>
                      </a:moveTo>
                      <a:lnTo>
                        <a:pt x="0" y="288"/>
                      </a:lnTo>
                      <a:lnTo>
                        <a:pt x="1067" y="793"/>
                      </a:lnTo>
                      <a:lnTo>
                        <a:pt x="782" y="0"/>
                      </a:lnTo>
                      <a:close/>
                    </a:path>
                  </a:pathLst>
                </a:custGeom>
                <a:solidFill>
                  <a:srgbClr val="FDB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46" name="组合 45"/>
            <p:cNvGrpSpPr/>
            <p:nvPr/>
          </p:nvGrpSpPr>
          <p:grpSpPr>
            <a:xfrm>
              <a:off x="3616757" y="1013705"/>
              <a:ext cx="8413146" cy="412195"/>
              <a:chOff x="942609" y="274156"/>
              <a:chExt cx="8413146" cy="412195"/>
            </a:xfrm>
          </p:grpSpPr>
          <p:sp>
            <p:nvSpPr>
              <p:cNvPr id="47" name="文本框 78"/>
              <p:cNvSpPr txBox="1"/>
              <p:nvPr/>
            </p:nvSpPr>
            <p:spPr>
              <a:xfrm>
                <a:off x="1076987" y="287587"/>
                <a:ext cx="8278768" cy="398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 smtClean="0">
                    <a:solidFill>
                      <a:srgbClr val="826C4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一下小学数学学科关键能力样本化实施手册</a:t>
                </a:r>
                <a:endParaRPr lang="zh-CN" altLang="en-US" sz="2000" b="1" dirty="0">
                  <a:solidFill>
                    <a:srgbClr val="826C4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48" name="组合 107"/>
              <p:cNvGrpSpPr/>
              <p:nvPr/>
            </p:nvGrpSpPr>
            <p:grpSpPr>
              <a:xfrm rot="2731254">
                <a:off x="1043976" y="172788"/>
                <a:ext cx="109793" cy="312528"/>
                <a:chOff x="4454660" y="3810474"/>
                <a:chExt cx="406107" cy="1155987"/>
              </a:xfrm>
            </p:grpSpPr>
            <p:sp>
              <p:nvSpPr>
                <p:cNvPr id="49" name="Freeform 16"/>
                <p:cNvSpPr/>
                <p:nvPr/>
              </p:nvSpPr>
              <p:spPr bwMode="auto">
                <a:xfrm flipV="1">
                  <a:off x="4459674" y="3810474"/>
                  <a:ext cx="396080" cy="564858"/>
                </a:xfrm>
                <a:custGeom>
                  <a:avLst/>
                  <a:gdLst>
                    <a:gd name="T0" fmla="*/ 284 w 758"/>
                    <a:gd name="T1" fmla="*/ 1081 h 1081"/>
                    <a:gd name="T2" fmla="*/ 758 w 758"/>
                    <a:gd name="T3" fmla="*/ 0 h 1081"/>
                    <a:gd name="T4" fmla="*/ 0 w 758"/>
                    <a:gd name="T5" fmla="*/ 288 h 1081"/>
                    <a:gd name="T6" fmla="*/ 284 w 758"/>
                    <a:gd name="T7" fmla="*/ 1081 h 10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8" h="1081">
                      <a:moveTo>
                        <a:pt x="284" y="1081"/>
                      </a:moveTo>
                      <a:lnTo>
                        <a:pt x="758" y="0"/>
                      </a:lnTo>
                      <a:lnTo>
                        <a:pt x="0" y="288"/>
                      </a:lnTo>
                      <a:lnTo>
                        <a:pt x="284" y="1081"/>
                      </a:lnTo>
                      <a:close/>
                    </a:path>
                  </a:pathLst>
                </a:custGeom>
                <a:solidFill>
                  <a:srgbClr val="31909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0" name="Freeform 30"/>
                <p:cNvSpPr/>
                <p:nvPr/>
              </p:nvSpPr>
              <p:spPr bwMode="auto">
                <a:xfrm rot="15296182">
                  <a:off x="4522923" y="4261161"/>
                  <a:ext cx="275725" cy="329602"/>
                </a:xfrm>
                <a:custGeom>
                  <a:avLst/>
                  <a:gdLst>
                    <a:gd name="T0" fmla="*/ 0 w 261"/>
                    <a:gd name="T1" fmla="*/ 0 h 312"/>
                    <a:gd name="T2" fmla="*/ 119 w 261"/>
                    <a:gd name="T3" fmla="*/ 312 h 312"/>
                    <a:gd name="T4" fmla="*/ 119 w 261"/>
                    <a:gd name="T5" fmla="*/ 312 h 312"/>
                    <a:gd name="T6" fmla="*/ 261 w 261"/>
                    <a:gd name="T7" fmla="*/ 0 h 312"/>
                    <a:gd name="T8" fmla="*/ 0 w 261"/>
                    <a:gd name="T9" fmla="*/ 0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1" h="312">
                      <a:moveTo>
                        <a:pt x="0" y="0"/>
                      </a:moveTo>
                      <a:lnTo>
                        <a:pt x="119" y="312"/>
                      </a:lnTo>
                      <a:lnTo>
                        <a:pt x="119" y="312"/>
                      </a:lnTo>
                      <a:lnTo>
                        <a:pt x="26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0BF0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1" name="Freeform 12"/>
                <p:cNvSpPr/>
                <p:nvPr/>
              </p:nvSpPr>
              <p:spPr bwMode="auto">
                <a:xfrm rot="7160246">
                  <a:off x="4384500" y="4490194"/>
                  <a:ext cx="546427" cy="406107"/>
                </a:xfrm>
                <a:custGeom>
                  <a:avLst/>
                  <a:gdLst>
                    <a:gd name="T0" fmla="*/ 782 w 1067"/>
                    <a:gd name="T1" fmla="*/ 0 h 793"/>
                    <a:gd name="T2" fmla="*/ 0 w 1067"/>
                    <a:gd name="T3" fmla="*/ 288 h 793"/>
                    <a:gd name="T4" fmla="*/ 1067 w 1067"/>
                    <a:gd name="T5" fmla="*/ 793 h 793"/>
                    <a:gd name="T6" fmla="*/ 782 w 1067"/>
                    <a:gd name="T7" fmla="*/ 0 h 7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67" h="793">
                      <a:moveTo>
                        <a:pt x="782" y="0"/>
                      </a:moveTo>
                      <a:lnTo>
                        <a:pt x="0" y="288"/>
                      </a:lnTo>
                      <a:lnTo>
                        <a:pt x="1067" y="793"/>
                      </a:lnTo>
                      <a:lnTo>
                        <a:pt x="782" y="0"/>
                      </a:lnTo>
                      <a:close/>
                    </a:path>
                  </a:pathLst>
                </a:custGeom>
                <a:solidFill>
                  <a:srgbClr val="FDB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52" name="组合 51"/>
            <p:cNvGrpSpPr/>
            <p:nvPr/>
          </p:nvGrpSpPr>
          <p:grpSpPr>
            <a:xfrm>
              <a:off x="3616757" y="1475705"/>
              <a:ext cx="8413146" cy="412195"/>
              <a:chOff x="942609" y="274156"/>
              <a:chExt cx="8413146" cy="412195"/>
            </a:xfrm>
          </p:grpSpPr>
          <p:sp>
            <p:nvSpPr>
              <p:cNvPr id="53" name="文本框 78"/>
              <p:cNvSpPr txBox="1"/>
              <p:nvPr/>
            </p:nvSpPr>
            <p:spPr>
              <a:xfrm>
                <a:off x="1076987" y="287587"/>
                <a:ext cx="8278768" cy="398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 smtClean="0">
                    <a:solidFill>
                      <a:srgbClr val="826C4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二上小学数学学科关键能力样本化实施手册</a:t>
                </a:r>
                <a:endParaRPr lang="zh-CN" altLang="en-US" sz="2000" b="1" dirty="0">
                  <a:solidFill>
                    <a:srgbClr val="826C4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54" name="组合 107"/>
              <p:cNvGrpSpPr/>
              <p:nvPr/>
            </p:nvGrpSpPr>
            <p:grpSpPr>
              <a:xfrm rot="2731254">
                <a:off x="1043976" y="172788"/>
                <a:ext cx="109793" cy="312528"/>
                <a:chOff x="4454660" y="3810474"/>
                <a:chExt cx="406107" cy="1155987"/>
              </a:xfrm>
            </p:grpSpPr>
            <p:sp>
              <p:nvSpPr>
                <p:cNvPr id="55" name="Freeform 16"/>
                <p:cNvSpPr/>
                <p:nvPr/>
              </p:nvSpPr>
              <p:spPr bwMode="auto">
                <a:xfrm flipV="1">
                  <a:off x="4459674" y="3810474"/>
                  <a:ext cx="396080" cy="564858"/>
                </a:xfrm>
                <a:custGeom>
                  <a:avLst/>
                  <a:gdLst>
                    <a:gd name="T0" fmla="*/ 284 w 758"/>
                    <a:gd name="T1" fmla="*/ 1081 h 1081"/>
                    <a:gd name="T2" fmla="*/ 758 w 758"/>
                    <a:gd name="T3" fmla="*/ 0 h 1081"/>
                    <a:gd name="T4" fmla="*/ 0 w 758"/>
                    <a:gd name="T5" fmla="*/ 288 h 1081"/>
                    <a:gd name="T6" fmla="*/ 284 w 758"/>
                    <a:gd name="T7" fmla="*/ 1081 h 10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8" h="1081">
                      <a:moveTo>
                        <a:pt x="284" y="1081"/>
                      </a:moveTo>
                      <a:lnTo>
                        <a:pt x="758" y="0"/>
                      </a:lnTo>
                      <a:lnTo>
                        <a:pt x="0" y="288"/>
                      </a:lnTo>
                      <a:lnTo>
                        <a:pt x="284" y="1081"/>
                      </a:lnTo>
                      <a:close/>
                    </a:path>
                  </a:pathLst>
                </a:custGeom>
                <a:solidFill>
                  <a:srgbClr val="31909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6" name="Freeform 30"/>
                <p:cNvSpPr/>
                <p:nvPr/>
              </p:nvSpPr>
              <p:spPr bwMode="auto">
                <a:xfrm rot="15296182">
                  <a:off x="4522923" y="4261161"/>
                  <a:ext cx="275725" cy="329602"/>
                </a:xfrm>
                <a:custGeom>
                  <a:avLst/>
                  <a:gdLst>
                    <a:gd name="T0" fmla="*/ 0 w 261"/>
                    <a:gd name="T1" fmla="*/ 0 h 312"/>
                    <a:gd name="T2" fmla="*/ 119 w 261"/>
                    <a:gd name="T3" fmla="*/ 312 h 312"/>
                    <a:gd name="T4" fmla="*/ 119 w 261"/>
                    <a:gd name="T5" fmla="*/ 312 h 312"/>
                    <a:gd name="T6" fmla="*/ 261 w 261"/>
                    <a:gd name="T7" fmla="*/ 0 h 312"/>
                    <a:gd name="T8" fmla="*/ 0 w 261"/>
                    <a:gd name="T9" fmla="*/ 0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1" h="312">
                      <a:moveTo>
                        <a:pt x="0" y="0"/>
                      </a:moveTo>
                      <a:lnTo>
                        <a:pt x="119" y="312"/>
                      </a:lnTo>
                      <a:lnTo>
                        <a:pt x="119" y="312"/>
                      </a:lnTo>
                      <a:lnTo>
                        <a:pt x="26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0BF0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57" name="Freeform 12"/>
                <p:cNvSpPr/>
                <p:nvPr/>
              </p:nvSpPr>
              <p:spPr bwMode="auto">
                <a:xfrm rot="7160246">
                  <a:off x="4384500" y="4490194"/>
                  <a:ext cx="546427" cy="406107"/>
                </a:xfrm>
                <a:custGeom>
                  <a:avLst/>
                  <a:gdLst>
                    <a:gd name="T0" fmla="*/ 782 w 1067"/>
                    <a:gd name="T1" fmla="*/ 0 h 793"/>
                    <a:gd name="T2" fmla="*/ 0 w 1067"/>
                    <a:gd name="T3" fmla="*/ 288 h 793"/>
                    <a:gd name="T4" fmla="*/ 1067 w 1067"/>
                    <a:gd name="T5" fmla="*/ 793 h 793"/>
                    <a:gd name="T6" fmla="*/ 782 w 1067"/>
                    <a:gd name="T7" fmla="*/ 0 h 7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67" h="793">
                      <a:moveTo>
                        <a:pt x="782" y="0"/>
                      </a:moveTo>
                      <a:lnTo>
                        <a:pt x="0" y="288"/>
                      </a:lnTo>
                      <a:lnTo>
                        <a:pt x="1067" y="793"/>
                      </a:lnTo>
                      <a:lnTo>
                        <a:pt x="782" y="0"/>
                      </a:lnTo>
                      <a:close/>
                    </a:path>
                  </a:pathLst>
                </a:custGeom>
                <a:solidFill>
                  <a:srgbClr val="FDB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58" name="组合 57"/>
            <p:cNvGrpSpPr/>
            <p:nvPr/>
          </p:nvGrpSpPr>
          <p:grpSpPr>
            <a:xfrm>
              <a:off x="3636005" y="1976219"/>
              <a:ext cx="6181394" cy="411913"/>
              <a:chOff x="942609" y="274155"/>
              <a:chExt cx="6181394" cy="411913"/>
            </a:xfrm>
          </p:grpSpPr>
          <p:sp>
            <p:nvSpPr>
              <p:cNvPr id="59" name="文本框 78"/>
              <p:cNvSpPr txBox="1"/>
              <p:nvPr/>
            </p:nvSpPr>
            <p:spPr>
              <a:xfrm>
                <a:off x="1076726" y="287489"/>
                <a:ext cx="6047277" cy="398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 smtClean="0">
                    <a:solidFill>
                      <a:srgbClr val="826C4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二下小学数学学科关键能力样本化实施手册</a:t>
                </a:r>
                <a:endParaRPr lang="zh-CN" altLang="en-US" sz="2000" b="1" dirty="0">
                  <a:solidFill>
                    <a:srgbClr val="826C4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60" name="组合 107"/>
              <p:cNvGrpSpPr/>
              <p:nvPr/>
            </p:nvGrpSpPr>
            <p:grpSpPr>
              <a:xfrm rot="2731254">
                <a:off x="1043976" y="172787"/>
                <a:ext cx="109793" cy="312528"/>
                <a:chOff x="4454660" y="3810474"/>
                <a:chExt cx="406107" cy="1155987"/>
              </a:xfrm>
            </p:grpSpPr>
            <p:sp>
              <p:nvSpPr>
                <p:cNvPr id="61" name="Freeform 16"/>
                <p:cNvSpPr/>
                <p:nvPr/>
              </p:nvSpPr>
              <p:spPr bwMode="auto">
                <a:xfrm flipV="1">
                  <a:off x="4459674" y="3810474"/>
                  <a:ext cx="396080" cy="564858"/>
                </a:xfrm>
                <a:custGeom>
                  <a:avLst/>
                  <a:gdLst>
                    <a:gd name="T0" fmla="*/ 284 w 758"/>
                    <a:gd name="T1" fmla="*/ 1081 h 1081"/>
                    <a:gd name="T2" fmla="*/ 758 w 758"/>
                    <a:gd name="T3" fmla="*/ 0 h 1081"/>
                    <a:gd name="T4" fmla="*/ 0 w 758"/>
                    <a:gd name="T5" fmla="*/ 288 h 1081"/>
                    <a:gd name="T6" fmla="*/ 284 w 758"/>
                    <a:gd name="T7" fmla="*/ 1081 h 10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8" h="1081">
                      <a:moveTo>
                        <a:pt x="284" y="1081"/>
                      </a:moveTo>
                      <a:lnTo>
                        <a:pt x="758" y="0"/>
                      </a:lnTo>
                      <a:lnTo>
                        <a:pt x="0" y="288"/>
                      </a:lnTo>
                      <a:lnTo>
                        <a:pt x="284" y="1081"/>
                      </a:lnTo>
                      <a:close/>
                    </a:path>
                  </a:pathLst>
                </a:custGeom>
                <a:solidFill>
                  <a:srgbClr val="31909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62" name="Freeform 30"/>
                <p:cNvSpPr/>
                <p:nvPr/>
              </p:nvSpPr>
              <p:spPr bwMode="auto">
                <a:xfrm rot="15296182">
                  <a:off x="4522923" y="4261161"/>
                  <a:ext cx="275725" cy="329602"/>
                </a:xfrm>
                <a:custGeom>
                  <a:avLst/>
                  <a:gdLst>
                    <a:gd name="T0" fmla="*/ 0 w 261"/>
                    <a:gd name="T1" fmla="*/ 0 h 312"/>
                    <a:gd name="T2" fmla="*/ 119 w 261"/>
                    <a:gd name="T3" fmla="*/ 312 h 312"/>
                    <a:gd name="T4" fmla="*/ 119 w 261"/>
                    <a:gd name="T5" fmla="*/ 312 h 312"/>
                    <a:gd name="T6" fmla="*/ 261 w 261"/>
                    <a:gd name="T7" fmla="*/ 0 h 312"/>
                    <a:gd name="T8" fmla="*/ 0 w 261"/>
                    <a:gd name="T9" fmla="*/ 0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1" h="312">
                      <a:moveTo>
                        <a:pt x="0" y="0"/>
                      </a:moveTo>
                      <a:lnTo>
                        <a:pt x="119" y="312"/>
                      </a:lnTo>
                      <a:lnTo>
                        <a:pt x="119" y="312"/>
                      </a:lnTo>
                      <a:lnTo>
                        <a:pt x="26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0BF0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64" name="Freeform 12"/>
                <p:cNvSpPr/>
                <p:nvPr/>
              </p:nvSpPr>
              <p:spPr bwMode="auto">
                <a:xfrm rot="7160246">
                  <a:off x="4384500" y="4490194"/>
                  <a:ext cx="546427" cy="406107"/>
                </a:xfrm>
                <a:custGeom>
                  <a:avLst/>
                  <a:gdLst>
                    <a:gd name="T0" fmla="*/ 782 w 1067"/>
                    <a:gd name="T1" fmla="*/ 0 h 793"/>
                    <a:gd name="T2" fmla="*/ 0 w 1067"/>
                    <a:gd name="T3" fmla="*/ 288 h 793"/>
                    <a:gd name="T4" fmla="*/ 1067 w 1067"/>
                    <a:gd name="T5" fmla="*/ 793 h 793"/>
                    <a:gd name="T6" fmla="*/ 782 w 1067"/>
                    <a:gd name="T7" fmla="*/ 0 h 7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67" h="793">
                      <a:moveTo>
                        <a:pt x="782" y="0"/>
                      </a:moveTo>
                      <a:lnTo>
                        <a:pt x="0" y="288"/>
                      </a:lnTo>
                      <a:lnTo>
                        <a:pt x="1067" y="793"/>
                      </a:lnTo>
                      <a:lnTo>
                        <a:pt x="782" y="0"/>
                      </a:lnTo>
                      <a:close/>
                    </a:path>
                  </a:pathLst>
                </a:custGeom>
                <a:solidFill>
                  <a:srgbClr val="FDB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67" name="组合 66"/>
            <p:cNvGrpSpPr/>
            <p:nvPr/>
          </p:nvGrpSpPr>
          <p:grpSpPr>
            <a:xfrm>
              <a:off x="3636001" y="2467134"/>
              <a:ext cx="5745480" cy="412100"/>
              <a:chOff x="942609" y="274156"/>
              <a:chExt cx="5745480" cy="412100"/>
            </a:xfrm>
          </p:grpSpPr>
          <p:sp>
            <p:nvSpPr>
              <p:cNvPr id="68" name="文本框 78"/>
              <p:cNvSpPr txBox="1"/>
              <p:nvPr/>
            </p:nvSpPr>
            <p:spPr>
              <a:xfrm>
                <a:off x="1077229" y="287492"/>
                <a:ext cx="5610860" cy="398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 smtClean="0">
                    <a:solidFill>
                      <a:srgbClr val="826C4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三上小学数学学科关键能力样本化实施手册</a:t>
                </a:r>
                <a:endParaRPr lang="zh-CN" altLang="en-US" sz="2000" b="1" dirty="0">
                  <a:solidFill>
                    <a:srgbClr val="826C4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69" name="组合 107"/>
              <p:cNvGrpSpPr/>
              <p:nvPr/>
            </p:nvGrpSpPr>
            <p:grpSpPr>
              <a:xfrm rot="2731254">
                <a:off x="1043976" y="172788"/>
                <a:ext cx="109793" cy="312528"/>
                <a:chOff x="4454660" y="3810474"/>
                <a:chExt cx="406107" cy="1155987"/>
              </a:xfrm>
            </p:grpSpPr>
            <p:sp>
              <p:nvSpPr>
                <p:cNvPr id="70" name="Freeform 16"/>
                <p:cNvSpPr/>
                <p:nvPr/>
              </p:nvSpPr>
              <p:spPr bwMode="auto">
                <a:xfrm flipV="1">
                  <a:off x="4459674" y="3810474"/>
                  <a:ext cx="396080" cy="564858"/>
                </a:xfrm>
                <a:custGeom>
                  <a:avLst/>
                  <a:gdLst>
                    <a:gd name="T0" fmla="*/ 284 w 758"/>
                    <a:gd name="T1" fmla="*/ 1081 h 1081"/>
                    <a:gd name="T2" fmla="*/ 758 w 758"/>
                    <a:gd name="T3" fmla="*/ 0 h 1081"/>
                    <a:gd name="T4" fmla="*/ 0 w 758"/>
                    <a:gd name="T5" fmla="*/ 288 h 1081"/>
                    <a:gd name="T6" fmla="*/ 284 w 758"/>
                    <a:gd name="T7" fmla="*/ 1081 h 10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8" h="1081">
                      <a:moveTo>
                        <a:pt x="284" y="1081"/>
                      </a:moveTo>
                      <a:lnTo>
                        <a:pt x="758" y="0"/>
                      </a:lnTo>
                      <a:lnTo>
                        <a:pt x="0" y="288"/>
                      </a:lnTo>
                      <a:lnTo>
                        <a:pt x="284" y="1081"/>
                      </a:lnTo>
                      <a:close/>
                    </a:path>
                  </a:pathLst>
                </a:custGeom>
                <a:solidFill>
                  <a:srgbClr val="31909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74" name="Freeform 30"/>
                <p:cNvSpPr/>
                <p:nvPr/>
              </p:nvSpPr>
              <p:spPr bwMode="auto">
                <a:xfrm rot="15296182">
                  <a:off x="4522923" y="4261161"/>
                  <a:ext cx="275725" cy="329602"/>
                </a:xfrm>
                <a:custGeom>
                  <a:avLst/>
                  <a:gdLst>
                    <a:gd name="T0" fmla="*/ 0 w 261"/>
                    <a:gd name="T1" fmla="*/ 0 h 312"/>
                    <a:gd name="T2" fmla="*/ 119 w 261"/>
                    <a:gd name="T3" fmla="*/ 312 h 312"/>
                    <a:gd name="T4" fmla="*/ 119 w 261"/>
                    <a:gd name="T5" fmla="*/ 312 h 312"/>
                    <a:gd name="T6" fmla="*/ 261 w 261"/>
                    <a:gd name="T7" fmla="*/ 0 h 312"/>
                    <a:gd name="T8" fmla="*/ 0 w 261"/>
                    <a:gd name="T9" fmla="*/ 0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1" h="312">
                      <a:moveTo>
                        <a:pt x="0" y="0"/>
                      </a:moveTo>
                      <a:lnTo>
                        <a:pt x="119" y="312"/>
                      </a:lnTo>
                      <a:lnTo>
                        <a:pt x="119" y="312"/>
                      </a:lnTo>
                      <a:lnTo>
                        <a:pt x="26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0BF0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75" name="Freeform 12"/>
                <p:cNvSpPr/>
                <p:nvPr/>
              </p:nvSpPr>
              <p:spPr bwMode="auto">
                <a:xfrm rot="7160246">
                  <a:off x="4384500" y="4490194"/>
                  <a:ext cx="546427" cy="406107"/>
                </a:xfrm>
                <a:custGeom>
                  <a:avLst/>
                  <a:gdLst>
                    <a:gd name="T0" fmla="*/ 782 w 1067"/>
                    <a:gd name="T1" fmla="*/ 0 h 793"/>
                    <a:gd name="T2" fmla="*/ 0 w 1067"/>
                    <a:gd name="T3" fmla="*/ 288 h 793"/>
                    <a:gd name="T4" fmla="*/ 1067 w 1067"/>
                    <a:gd name="T5" fmla="*/ 793 h 793"/>
                    <a:gd name="T6" fmla="*/ 782 w 1067"/>
                    <a:gd name="T7" fmla="*/ 0 h 7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67" h="793">
                      <a:moveTo>
                        <a:pt x="782" y="0"/>
                      </a:moveTo>
                      <a:lnTo>
                        <a:pt x="0" y="288"/>
                      </a:lnTo>
                      <a:lnTo>
                        <a:pt x="1067" y="793"/>
                      </a:lnTo>
                      <a:lnTo>
                        <a:pt x="782" y="0"/>
                      </a:lnTo>
                      <a:close/>
                    </a:path>
                  </a:pathLst>
                </a:custGeom>
                <a:solidFill>
                  <a:srgbClr val="FDB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76" name="组合 75"/>
            <p:cNvGrpSpPr/>
            <p:nvPr/>
          </p:nvGrpSpPr>
          <p:grpSpPr>
            <a:xfrm>
              <a:off x="3624776" y="2937157"/>
              <a:ext cx="5945505" cy="412102"/>
              <a:chOff x="942609" y="274154"/>
              <a:chExt cx="5945505" cy="412102"/>
            </a:xfrm>
          </p:grpSpPr>
          <p:sp>
            <p:nvSpPr>
              <p:cNvPr id="77" name="文本框 78"/>
              <p:cNvSpPr txBox="1"/>
              <p:nvPr/>
            </p:nvSpPr>
            <p:spPr>
              <a:xfrm>
                <a:off x="1077229" y="287492"/>
                <a:ext cx="5810885" cy="398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 smtClean="0">
                    <a:solidFill>
                      <a:srgbClr val="826C4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三下小学数学学科关键能力样本化实施手册</a:t>
                </a:r>
                <a:endParaRPr lang="zh-CN" altLang="en-US" sz="2000" b="1" dirty="0">
                  <a:solidFill>
                    <a:srgbClr val="826C4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78" name="组合 107"/>
              <p:cNvGrpSpPr/>
              <p:nvPr/>
            </p:nvGrpSpPr>
            <p:grpSpPr>
              <a:xfrm rot="2731254">
                <a:off x="1043976" y="172786"/>
                <a:ext cx="109793" cy="312528"/>
                <a:chOff x="4454660" y="3810474"/>
                <a:chExt cx="406107" cy="1155987"/>
              </a:xfrm>
            </p:grpSpPr>
            <p:sp>
              <p:nvSpPr>
                <p:cNvPr id="87" name="Freeform 16"/>
                <p:cNvSpPr/>
                <p:nvPr/>
              </p:nvSpPr>
              <p:spPr bwMode="auto">
                <a:xfrm flipV="1">
                  <a:off x="4459674" y="3810474"/>
                  <a:ext cx="396080" cy="564858"/>
                </a:xfrm>
                <a:custGeom>
                  <a:avLst/>
                  <a:gdLst>
                    <a:gd name="T0" fmla="*/ 284 w 758"/>
                    <a:gd name="T1" fmla="*/ 1081 h 1081"/>
                    <a:gd name="T2" fmla="*/ 758 w 758"/>
                    <a:gd name="T3" fmla="*/ 0 h 1081"/>
                    <a:gd name="T4" fmla="*/ 0 w 758"/>
                    <a:gd name="T5" fmla="*/ 288 h 1081"/>
                    <a:gd name="T6" fmla="*/ 284 w 758"/>
                    <a:gd name="T7" fmla="*/ 1081 h 10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8" h="1081">
                      <a:moveTo>
                        <a:pt x="284" y="1081"/>
                      </a:moveTo>
                      <a:lnTo>
                        <a:pt x="758" y="0"/>
                      </a:lnTo>
                      <a:lnTo>
                        <a:pt x="0" y="288"/>
                      </a:lnTo>
                      <a:lnTo>
                        <a:pt x="284" y="1081"/>
                      </a:lnTo>
                      <a:close/>
                    </a:path>
                  </a:pathLst>
                </a:custGeom>
                <a:solidFill>
                  <a:srgbClr val="31909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88" name="Freeform 30"/>
                <p:cNvSpPr/>
                <p:nvPr/>
              </p:nvSpPr>
              <p:spPr bwMode="auto">
                <a:xfrm rot="15296182">
                  <a:off x="4522923" y="4261161"/>
                  <a:ext cx="275725" cy="329602"/>
                </a:xfrm>
                <a:custGeom>
                  <a:avLst/>
                  <a:gdLst>
                    <a:gd name="T0" fmla="*/ 0 w 261"/>
                    <a:gd name="T1" fmla="*/ 0 h 312"/>
                    <a:gd name="T2" fmla="*/ 119 w 261"/>
                    <a:gd name="T3" fmla="*/ 312 h 312"/>
                    <a:gd name="T4" fmla="*/ 119 w 261"/>
                    <a:gd name="T5" fmla="*/ 312 h 312"/>
                    <a:gd name="T6" fmla="*/ 261 w 261"/>
                    <a:gd name="T7" fmla="*/ 0 h 312"/>
                    <a:gd name="T8" fmla="*/ 0 w 261"/>
                    <a:gd name="T9" fmla="*/ 0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1" h="312">
                      <a:moveTo>
                        <a:pt x="0" y="0"/>
                      </a:moveTo>
                      <a:lnTo>
                        <a:pt x="119" y="312"/>
                      </a:lnTo>
                      <a:lnTo>
                        <a:pt x="119" y="312"/>
                      </a:lnTo>
                      <a:lnTo>
                        <a:pt x="26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0BF0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94" name="Freeform 12"/>
                <p:cNvSpPr/>
                <p:nvPr/>
              </p:nvSpPr>
              <p:spPr bwMode="auto">
                <a:xfrm rot="7160246">
                  <a:off x="4384500" y="4490194"/>
                  <a:ext cx="546427" cy="406107"/>
                </a:xfrm>
                <a:custGeom>
                  <a:avLst/>
                  <a:gdLst>
                    <a:gd name="T0" fmla="*/ 782 w 1067"/>
                    <a:gd name="T1" fmla="*/ 0 h 793"/>
                    <a:gd name="T2" fmla="*/ 0 w 1067"/>
                    <a:gd name="T3" fmla="*/ 288 h 793"/>
                    <a:gd name="T4" fmla="*/ 1067 w 1067"/>
                    <a:gd name="T5" fmla="*/ 793 h 793"/>
                    <a:gd name="T6" fmla="*/ 782 w 1067"/>
                    <a:gd name="T7" fmla="*/ 0 h 7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67" h="793">
                      <a:moveTo>
                        <a:pt x="782" y="0"/>
                      </a:moveTo>
                      <a:lnTo>
                        <a:pt x="0" y="288"/>
                      </a:lnTo>
                      <a:lnTo>
                        <a:pt x="1067" y="793"/>
                      </a:lnTo>
                      <a:lnTo>
                        <a:pt x="782" y="0"/>
                      </a:lnTo>
                      <a:close/>
                    </a:path>
                  </a:pathLst>
                </a:custGeom>
                <a:solidFill>
                  <a:srgbClr val="FDB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95" name="组合 94"/>
            <p:cNvGrpSpPr/>
            <p:nvPr/>
          </p:nvGrpSpPr>
          <p:grpSpPr>
            <a:xfrm>
              <a:off x="3624776" y="3418407"/>
              <a:ext cx="5956300" cy="412102"/>
              <a:chOff x="942609" y="274154"/>
              <a:chExt cx="5956300" cy="412102"/>
            </a:xfrm>
          </p:grpSpPr>
          <p:sp>
            <p:nvSpPr>
              <p:cNvPr id="97" name="文本框 78"/>
              <p:cNvSpPr txBox="1"/>
              <p:nvPr/>
            </p:nvSpPr>
            <p:spPr>
              <a:xfrm>
                <a:off x="1077229" y="287492"/>
                <a:ext cx="5821680" cy="398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 smtClean="0">
                    <a:solidFill>
                      <a:srgbClr val="826C4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四上小学数学学科关键能力样本化实施手册</a:t>
                </a:r>
                <a:endParaRPr lang="zh-CN" altLang="en-US" sz="2000" b="1" dirty="0">
                  <a:solidFill>
                    <a:srgbClr val="826C4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98" name="组合 107"/>
              <p:cNvGrpSpPr/>
              <p:nvPr/>
            </p:nvGrpSpPr>
            <p:grpSpPr>
              <a:xfrm rot="2731254">
                <a:off x="1043976" y="172786"/>
                <a:ext cx="109793" cy="312528"/>
                <a:chOff x="4454660" y="3810474"/>
                <a:chExt cx="406107" cy="1155987"/>
              </a:xfrm>
            </p:grpSpPr>
            <p:sp>
              <p:nvSpPr>
                <p:cNvPr id="99" name="Freeform 16"/>
                <p:cNvSpPr/>
                <p:nvPr/>
              </p:nvSpPr>
              <p:spPr bwMode="auto">
                <a:xfrm flipV="1">
                  <a:off x="4459674" y="3810474"/>
                  <a:ext cx="396080" cy="564858"/>
                </a:xfrm>
                <a:custGeom>
                  <a:avLst/>
                  <a:gdLst>
                    <a:gd name="T0" fmla="*/ 284 w 758"/>
                    <a:gd name="T1" fmla="*/ 1081 h 1081"/>
                    <a:gd name="T2" fmla="*/ 758 w 758"/>
                    <a:gd name="T3" fmla="*/ 0 h 1081"/>
                    <a:gd name="T4" fmla="*/ 0 w 758"/>
                    <a:gd name="T5" fmla="*/ 288 h 1081"/>
                    <a:gd name="T6" fmla="*/ 284 w 758"/>
                    <a:gd name="T7" fmla="*/ 1081 h 10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8" h="1081">
                      <a:moveTo>
                        <a:pt x="284" y="1081"/>
                      </a:moveTo>
                      <a:lnTo>
                        <a:pt x="758" y="0"/>
                      </a:lnTo>
                      <a:lnTo>
                        <a:pt x="0" y="288"/>
                      </a:lnTo>
                      <a:lnTo>
                        <a:pt x="284" y="1081"/>
                      </a:lnTo>
                      <a:close/>
                    </a:path>
                  </a:pathLst>
                </a:custGeom>
                <a:solidFill>
                  <a:srgbClr val="31909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00" name="Freeform 30"/>
                <p:cNvSpPr/>
                <p:nvPr/>
              </p:nvSpPr>
              <p:spPr bwMode="auto">
                <a:xfrm rot="15296182">
                  <a:off x="4522923" y="4261161"/>
                  <a:ext cx="275725" cy="329602"/>
                </a:xfrm>
                <a:custGeom>
                  <a:avLst/>
                  <a:gdLst>
                    <a:gd name="T0" fmla="*/ 0 w 261"/>
                    <a:gd name="T1" fmla="*/ 0 h 312"/>
                    <a:gd name="T2" fmla="*/ 119 w 261"/>
                    <a:gd name="T3" fmla="*/ 312 h 312"/>
                    <a:gd name="T4" fmla="*/ 119 w 261"/>
                    <a:gd name="T5" fmla="*/ 312 h 312"/>
                    <a:gd name="T6" fmla="*/ 261 w 261"/>
                    <a:gd name="T7" fmla="*/ 0 h 312"/>
                    <a:gd name="T8" fmla="*/ 0 w 261"/>
                    <a:gd name="T9" fmla="*/ 0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1" h="312">
                      <a:moveTo>
                        <a:pt x="0" y="0"/>
                      </a:moveTo>
                      <a:lnTo>
                        <a:pt x="119" y="312"/>
                      </a:lnTo>
                      <a:lnTo>
                        <a:pt x="119" y="312"/>
                      </a:lnTo>
                      <a:lnTo>
                        <a:pt x="26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0BF0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04" name="Freeform 12"/>
                <p:cNvSpPr/>
                <p:nvPr/>
              </p:nvSpPr>
              <p:spPr bwMode="auto">
                <a:xfrm rot="7160246">
                  <a:off x="4384500" y="4490194"/>
                  <a:ext cx="546427" cy="406107"/>
                </a:xfrm>
                <a:custGeom>
                  <a:avLst/>
                  <a:gdLst>
                    <a:gd name="T0" fmla="*/ 782 w 1067"/>
                    <a:gd name="T1" fmla="*/ 0 h 793"/>
                    <a:gd name="T2" fmla="*/ 0 w 1067"/>
                    <a:gd name="T3" fmla="*/ 288 h 793"/>
                    <a:gd name="T4" fmla="*/ 1067 w 1067"/>
                    <a:gd name="T5" fmla="*/ 793 h 793"/>
                    <a:gd name="T6" fmla="*/ 782 w 1067"/>
                    <a:gd name="T7" fmla="*/ 0 h 7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67" h="793">
                      <a:moveTo>
                        <a:pt x="782" y="0"/>
                      </a:moveTo>
                      <a:lnTo>
                        <a:pt x="0" y="288"/>
                      </a:lnTo>
                      <a:lnTo>
                        <a:pt x="1067" y="793"/>
                      </a:lnTo>
                      <a:lnTo>
                        <a:pt x="782" y="0"/>
                      </a:lnTo>
                      <a:close/>
                    </a:path>
                  </a:pathLst>
                </a:custGeom>
                <a:solidFill>
                  <a:srgbClr val="FDB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05" name="组合 104"/>
            <p:cNvGrpSpPr/>
            <p:nvPr/>
          </p:nvGrpSpPr>
          <p:grpSpPr>
            <a:xfrm>
              <a:off x="3624774" y="3947796"/>
              <a:ext cx="6282055" cy="412103"/>
              <a:chOff x="942609" y="274153"/>
              <a:chExt cx="6282055" cy="412103"/>
            </a:xfrm>
          </p:grpSpPr>
          <p:sp>
            <p:nvSpPr>
              <p:cNvPr id="106" name="文本框 78"/>
              <p:cNvSpPr txBox="1"/>
              <p:nvPr/>
            </p:nvSpPr>
            <p:spPr>
              <a:xfrm>
                <a:off x="1077229" y="287492"/>
                <a:ext cx="6147435" cy="398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 smtClean="0">
                    <a:solidFill>
                      <a:srgbClr val="826C4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四下小学数学学科关键能力样本化实施手册</a:t>
                </a:r>
                <a:endParaRPr lang="zh-CN" altLang="en-US" sz="2000" b="1" dirty="0">
                  <a:solidFill>
                    <a:srgbClr val="826C4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107" name="组合 107"/>
              <p:cNvGrpSpPr/>
              <p:nvPr/>
            </p:nvGrpSpPr>
            <p:grpSpPr>
              <a:xfrm rot="2731254">
                <a:off x="1043976" y="172785"/>
                <a:ext cx="109793" cy="312528"/>
                <a:chOff x="4454660" y="3810474"/>
                <a:chExt cx="406107" cy="1155987"/>
              </a:xfrm>
            </p:grpSpPr>
            <p:sp>
              <p:nvSpPr>
                <p:cNvPr id="108" name="Freeform 16"/>
                <p:cNvSpPr/>
                <p:nvPr/>
              </p:nvSpPr>
              <p:spPr bwMode="auto">
                <a:xfrm flipV="1">
                  <a:off x="4459674" y="3810474"/>
                  <a:ext cx="396080" cy="564858"/>
                </a:xfrm>
                <a:custGeom>
                  <a:avLst/>
                  <a:gdLst>
                    <a:gd name="T0" fmla="*/ 284 w 758"/>
                    <a:gd name="T1" fmla="*/ 1081 h 1081"/>
                    <a:gd name="T2" fmla="*/ 758 w 758"/>
                    <a:gd name="T3" fmla="*/ 0 h 1081"/>
                    <a:gd name="T4" fmla="*/ 0 w 758"/>
                    <a:gd name="T5" fmla="*/ 288 h 1081"/>
                    <a:gd name="T6" fmla="*/ 284 w 758"/>
                    <a:gd name="T7" fmla="*/ 1081 h 10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8" h="1081">
                      <a:moveTo>
                        <a:pt x="284" y="1081"/>
                      </a:moveTo>
                      <a:lnTo>
                        <a:pt x="758" y="0"/>
                      </a:lnTo>
                      <a:lnTo>
                        <a:pt x="0" y="288"/>
                      </a:lnTo>
                      <a:lnTo>
                        <a:pt x="284" y="1081"/>
                      </a:lnTo>
                      <a:close/>
                    </a:path>
                  </a:pathLst>
                </a:custGeom>
                <a:solidFill>
                  <a:srgbClr val="31909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12" name="Freeform 30"/>
                <p:cNvSpPr/>
                <p:nvPr/>
              </p:nvSpPr>
              <p:spPr bwMode="auto">
                <a:xfrm rot="15296182">
                  <a:off x="4522923" y="4261161"/>
                  <a:ext cx="275725" cy="329602"/>
                </a:xfrm>
                <a:custGeom>
                  <a:avLst/>
                  <a:gdLst>
                    <a:gd name="T0" fmla="*/ 0 w 261"/>
                    <a:gd name="T1" fmla="*/ 0 h 312"/>
                    <a:gd name="T2" fmla="*/ 119 w 261"/>
                    <a:gd name="T3" fmla="*/ 312 h 312"/>
                    <a:gd name="T4" fmla="*/ 119 w 261"/>
                    <a:gd name="T5" fmla="*/ 312 h 312"/>
                    <a:gd name="T6" fmla="*/ 261 w 261"/>
                    <a:gd name="T7" fmla="*/ 0 h 312"/>
                    <a:gd name="T8" fmla="*/ 0 w 261"/>
                    <a:gd name="T9" fmla="*/ 0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1" h="312">
                      <a:moveTo>
                        <a:pt x="0" y="0"/>
                      </a:moveTo>
                      <a:lnTo>
                        <a:pt x="119" y="312"/>
                      </a:lnTo>
                      <a:lnTo>
                        <a:pt x="119" y="312"/>
                      </a:lnTo>
                      <a:lnTo>
                        <a:pt x="26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0BF0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13" name="Freeform 12"/>
                <p:cNvSpPr/>
                <p:nvPr/>
              </p:nvSpPr>
              <p:spPr bwMode="auto">
                <a:xfrm rot="7160246">
                  <a:off x="4384500" y="4490194"/>
                  <a:ext cx="546427" cy="406107"/>
                </a:xfrm>
                <a:custGeom>
                  <a:avLst/>
                  <a:gdLst>
                    <a:gd name="T0" fmla="*/ 782 w 1067"/>
                    <a:gd name="T1" fmla="*/ 0 h 793"/>
                    <a:gd name="T2" fmla="*/ 0 w 1067"/>
                    <a:gd name="T3" fmla="*/ 288 h 793"/>
                    <a:gd name="T4" fmla="*/ 1067 w 1067"/>
                    <a:gd name="T5" fmla="*/ 793 h 793"/>
                    <a:gd name="T6" fmla="*/ 782 w 1067"/>
                    <a:gd name="T7" fmla="*/ 0 h 7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67" h="793">
                      <a:moveTo>
                        <a:pt x="782" y="0"/>
                      </a:moveTo>
                      <a:lnTo>
                        <a:pt x="0" y="288"/>
                      </a:lnTo>
                      <a:lnTo>
                        <a:pt x="1067" y="793"/>
                      </a:lnTo>
                      <a:lnTo>
                        <a:pt x="782" y="0"/>
                      </a:lnTo>
                      <a:close/>
                    </a:path>
                  </a:pathLst>
                </a:custGeom>
                <a:solidFill>
                  <a:srgbClr val="FDB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14" name="组合 113"/>
            <p:cNvGrpSpPr/>
            <p:nvPr/>
          </p:nvGrpSpPr>
          <p:grpSpPr>
            <a:xfrm>
              <a:off x="3636003" y="4459559"/>
              <a:ext cx="8423941" cy="406480"/>
              <a:chOff x="942609" y="274156"/>
              <a:chExt cx="8423941" cy="406480"/>
            </a:xfrm>
          </p:grpSpPr>
          <p:sp>
            <p:nvSpPr>
              <p:cNvPr id="115" name="文本框 78"/>
              <p:cNvSpPr txBox="1"/>
              <p:nvPr/>
            </p:nvSpPr>
            <p:spPr>
              <a:xfrm>
                <a:off x="1087782" y="281872"/>
                <a:ext cx="8278768" cy="398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 smtClean="0">
                    <a:solidFill>
                      <a:srgbClr val="826C4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五上小学数学学科关键能力样本化实施手册</a:t>
                </a:r>
                <a:endParaRPr lang="zh-CN" altLang="en-US" sz="2000" b="1" dirty="0">
                  <a:solidFill>
                    <a:srgbClr val="826C4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116" name="组合 107"/>
              <p:cNvGrpSpPr/>
              <p:nvPr/>
            </p:nvGrpSpPr>
            <p:grpSpPr>
              <a:xfrm rot="2731254">
                <a:off x="1043976" y="172788"/>
                <a:ext cx="109793" cy="312528"/>
                <a:chOff x="4454660" y="3810474"/>
                <a:chExt cx="406107" cy="1155987"/>
              </a:xfrm>
            </p:grpSpPr>
            <p:sp>
              <p:nvSpPr>
                <p:cNvPr id="120" name="Freeform 16"/>
                <p:cNvSpPr/>
                <p:nvPr/>
              </p:nvSpPr>
              <p:spPr bwMode="auto">
                <a:xfrm flipV="1">
                  <a:off x="4459674" y="3810474"/>
                  <a:ext cx="396080" cy="564858"/>
                </a:xfrm>
                <a:custGeom>
                  <a:avLst/>
                  <a:gdLst>
                    <a:gd name="T0" fmla="*/ 284 w 758"/>
                    <a:gd name="T1" fmla="*/ 1081 h 1081"/>
                    <a:gd name="T2" fmla="*/ 758 w 758"/>
                    <a:gd name="T3" fmla="*/ 0 h 1081"/>
                    <a:gd name="T4" fmla="*/ 0 w 758"/>
                    <a:gd name="T5" fmla="*/ 288 h 1081"/>
                    <a:gd name="T6" fmla="*/ 284 w 758"/>
                    <a:gd name="T7" fmla="*/ 1081 h 10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8" h="1081">
                      <a:moveTo>
                        <a:pt x="284" y="1081"/>
                      </a:moveTo>
                      <a:lnTo>
                        <a:pt x="758" y="0"/>
                      </a:lnTo>
                      <a:lnTo>
                        <a:pt x="0" y="288"/>
                      </a:lnTo>
                      <a:lnTo>
                        <a:pt x="284" y="1081"/>
                      </a:lnTo>
                      <a:close/>
                    </a:path>
                  </a:pathLst>
                </a:custGeom>
                <a:solidFill>
                  <a:srgbClr val="31909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4" name="Freeform 30"/>
                <p:cNvSpPr/>
                <p:nvPr/>
              </p:nvSpPr>
              <p:spPr bwMode="auto">
                <a:xfrm rot="15296182">
                  <a:off x="4522923" y="4261161"/>
                  <a:ext cx="275725" cy="329602"/>
                </a:xfrm>
                <a:custGeom>
                  <a:avLst/>
                  <a:gdLst>
                    <a:gd name="T0" fmla="*/ 0 w 261"/>
                    <a:gd name="T1" fmla="*/ 0 h 312"/>
                    <a:gd name="T2" fmla="*/ 119 w 261"/>
                    <a:gd name="T3" fmla="*/ 312 h 312"/>
                    <a:gd name="T4" fmla="*/ 119 w 261"/>
                    <a:gd name="T5" fmla="*/ 312 h 312"/>
                    <a:gd name="T6" fmla="*/ 261 w 261"/>
                    <a:gd name="T7" fmla="*/ 0 h 312"/>
                    <a:gd name="T8" fmla="*/ 0 w 261"/>
                    <a:gd name="T9" fmla="*/ 0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1" h="312">
                      <a:moveTo>
                        <a:pt x="0" y="0"/>
                      </a:moveTo>
                      <a:lnTo>
                        <a:pt x="119" y="312"/>
                      </a:lnTo>
                      <a:lnTo>
                        <a:pt x="119" y="312"/>
                      </a:lnTo>
                      <a:lnTo>
                        <a:pt x="26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0BF0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5" name="Freeform 12"/>
                <p:cNvSpPr/>
                <p:nvPr/>
              </p:nvSpPr>
              <p:spPr bwMode="auto">
                <a:xfrm rot="7160246">
                  <a:off x="4384500" y="4490194"/>
                  <a:ext cx="546427" cy="406107"/>
                </a:xfrm>
                <a:custGeom>
                  <a:avLst/>
                  <a:gdLst>
                    <a:gd name="T0" fmla="*/ 782 w 1067"/>
                    <a:gd name="T1" fmla="*/ 0 h 793"/>
                    <a:gd name="T2" fmla="*/ 0 w 1067"/>
                    <a:gd name="T3" fmla="*/ 288 h 793"/>
                    <a:gd name="T4" fmla="*/ 1067 w 1067"/>
                    <a:gd name="T5" fmla="*/ 793 h 793"/>
                    <a:gd name="T6" fmla="*/ 782 w 1067"/>
                    <a:gd name="T7" fmla="*/ 0 h 7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67" h="793">
                      <a:moveTo>
                        <a:pt x="782" y="0"/>
                      </a:moveTo>
                      <a:lnTo>
                        <a:pt x="0" y="288"/>
                      </a:lnTo>
                      <a:lnTo>
                        <a:pt x="1067" y="793"/>
                      </a:lnTo>
                      <a:lnTo>
                        <a:pt x="782" y="0"/>
                      </a:lnTo>
                      <a:close/>
                    </a:path>
                  </a:pathLst>
                </a:custGeom>
                <a:solidFill>
                  <a:srgbClr val="FDB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26" name="组合 125"/>
            <p:cNvGrpSpPr/>
            <p:nvPr/>
          </p:nvGrpSpPr>
          <p:grpSpPr>
            <a:xfrm>
              <a:off x="3615153" y="4929582"/>
              <a:ext cx="8413146" cy="412197"/>
              <a:chOff x="942609" y="274154"/>
              <a:chExt cx="8413146" cy="412197"/>
            </a:xfrm>
          </p:grpSpPr>
          <p:sp>
            <p:nvSpPr>
              <p:cNvPr id="127" name="文本框 78"/>
              <p:cNvSpPr txBox="1"/>
              <p:nvPr/>
            </p:nvSpPr>
            <p:spPr>
              <a:xfrm>
                <a:off x="1076987" y="287587"/>
                <a:ext cx="8278768" cy="398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 smtClean="0">
                    <a:solidFill>
                      <a:srgbClr val="826C4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五下小学数学学科关键能力样本化实施手册</a:t>
                </a:r>
                <a:endParaRPr lang="zh-CN" altLang="en-US" sz="2000" b="1" dirty="0">
                  <a:solidFill>
                    <a:srgbClr val="826C4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128" name="组合 107"/>
              <p:cNvGrpSpPr/>
              <p:nvPr/>
            </p:nvGrpSpPr>
            <p:grpSpPr>
              <a:xfrm rot="2731254">
                <a:off x="1043976" y="172786"/>
                <a:ext cx="109793" cy="312528"/>
                <a:chOff x="4454660" y="3810474"/>
                <a:chExt cx="406107" cy="1155987"/>
              </a:xfrm>
            </p:grpSpPr>
            <p:sp>
              <p:nvSpPr>
                <p:cNvPr id="129" name="Freeform 16"/>
                <p:cNvSpPr/>
                <p:nvPr/>
              </p:nvSpPr>
              <p:spPr bwMode="auto">
                <a:xfrm flipV="1">
                  <a:off x="4459674" y="3810474"/>
                  <a:ext cx="396080" cy="564858"/>
                </a:xfrm>
                <a:custGeom>
                  <a:avLst/>
                  <a:gdLst>
                    <a:gd name="T0" fmla="*/ 284 w 758"/>
                    <a:gd name="T1" fmla="*/ 1081 h 1081"/>
                    <a:gd name="T2" fmla="*/ 758 w 758"/>
                    <a:gd name="T3" fmla="*/ 0 h 1081"/>
                    <a:gd name="T4" fmla="*/ 0 w 758"/>
                    <a:gd name="T5" fmla="*/ 288 h 1081"/>
                    <a:gd name="T6" fmla="*/ 284 w 758"/>
                    <a:gd name="T7" fmla="*/ 1081 h 10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8" h="1081">
                      <a:moveTo>
                        <a:pt x="284" y="1081"/>
                      </a:moveTo>
                      <a:lnTo>
                        <a:pt x="758" y="0"/>
                      </a:lnTo>
                      <a:lnTo>
                        <a:pt x="0" y="288"/>
                      </a:lnTo>
                      <a:lnTo>
                        <a:pt x="284" y="1081"/>
                      </a:lnTo>
                      <a:close/>
                    </a:path>
                  </a:pathLst>
                </a:custGeom>
                <a:solidFill>
                  <a:srgbClr val="31909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30" name="Freeform 30"/>
                <p:cNvSpPr/>
                <p:nvPr/>
              </p:nvSpPr>
              <p:spPr bwMode="auto">
                <a:xfrm rot="15296182">
                  <a:off x="4522923" y="4261161"/>
                  <a:ext cx="275725" cy="329602"/>
                </a:xfrm>
                <a:custGeom>
                  <a:avLst/>
                  <a:gdLst>
                    <a:gd name="T0" fmla="*/ 0 w 261"/>
                    <a:gd name="T1" fmla="*/ 0 h 312"/>
                    <a:gd name="T2" fmla="*/ 119 w 261"/>
                    <a:gd name="T3" fmla="*/ 312 h 312"/>
                    <a:gd name="T4" fmla="*/ 119 w 261"/>
                    <a:gd name="T5" fmla="*/ 312 h 312"/>
                    <a:gd name="T6" fmla="*/ 261 w 261"/>
                    <a:gd name="T7" fmla="*/ 0 h 312"/>
                    <a:gd name="T8" fmla="*/ 0 w 261"/>
                    <a:gd name="T9" fmla="*/ 0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1" h="312">
                      <a:moveTo>
                        <a:pt x="0" y="0"/>
                      </a:moveTo>
                      <a:lnTo>
                        <a:pt x="119" y="312"/>
                      </a:lnTo>
                      <a:lnTo>
                        <a:pt x="119" y="312"/>
                      </a:lnTo>
                      <a:lnTo>
                        <a:pt x="26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0BF0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31" name="Freeform 12"/>
                <p:cNvSpPr/>
                <p:nvPr/>
              </p:nvSpPr>
              <p:spPr bwMode="auto">
                <a:xfrm rot="7160246">
                  <a:off x="4384500" y="4490194"/>
                  <a:ext cx="546427" cy="406107"/>
                </a:xfrm>
                <a:custGeom>
                  <a:avLst/>
                  <a:gdLst>
                    <a:gd name="T0" fmla="*/ 782 w 1067"/>
                    <a:gd name="T1" fmla="*/ 0 h 793"/>
                    <a:gd name="T2" fmla="*/ 0 w 1067"/>
                    <a:gd name="T3" fmla="*/ 288 h 793"/>
                    <a:gd name="T4" fmla="*/ 1067 w 1067"/>
                    <a:gd name="T5" fmla="*/ 793 h 793"/>
                    <a:gd name="T6" fmla="*/ 782 w 1067"/>
                    <a:gd name="T7" fmla="*/ 0 h 7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67" h="793">
                      <a:moveTo>
                        <a:pt x="782" y="0"/>
                      </a:moveTo>
                      <a:lnTo>
                        <a:pt x="0" y="288"/>
                      </a:lnTo>
                      <a:lnTo>
                        <a:pt x="1067" y="793"/>
                      </a:lnTo>
                      <a:lnTo>
                        <a:pt x="782" y="0"/>
                      </a:lnTo>
                      <a:close/>
                    </a:path>
                  </a:pathLst>
                </a:custGeom>
                <a:solidFill>
                  <a:srgbClr val="FDB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32" name="组合 131"/>
            <p:cNvGrpSpPr/>
            <p:nvPr/>
          </p:nvGrpSpPr>
          <p:grpSpPr>
            <a:xfrm>
              <a:off x="3624778" y="5401207"/>
              <a:ext cx="8413146" cy="412197"/>
              <a:chOff x="942609" y="274154"/>
              <a:chExt cx="8413146" cy="412197"/>
            </a:xfrm>
          </p:grpSpPr>
          <p:sp>
            <p:nvSpPr>
              <p:cNvPr id="133" name="文本框 78"/>
              <p:cNvSpPr txBox="1"/>
              <p:nvPr/>
            </p:nvSpPr>
            <p:spPr>
              <a:xfrm>
                <a:off x="1076987" y="287587"/>
                <a:ext cx="8278768" cy="398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 smtClean="0">
                    <a:solidFill>
                      <a:srgbClr val="826C4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六上小学数学学科关键能力样本化实施手册</a:t>
                </a:r>
                <a:endParaRPr lang="zh-CN" altLang="en-US" sz="2000" b="1" dirty="0">
                  <a:solidFill>
                    <a:srgbClr val="826C4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134" name="组合 107"/>
              <p:cNvGrpSpPr/>
              <p:nvPr/>
            </p:nvGrpSpPr>
            <p:grpSpPr>
              <a:xfrm rot="2731254">
                <a:off x="1043976" y="172786"/>
                <a:ext cx="109793" cy="312528"/>
                <a:chOff x="4454660" y="3810474"/>
                <a:chExt cx="406107" cy="1155987"/>
              </a:xfrm>
            </p:grpSpPr>
            <p:sp>
              <p:nvSpPr>
                <p:cNvPr id="135" name="Freeform 16"/>
                <p:cNvSpPr/>
                <p:nvPr/>
              </p:nvSpPr>
              <p:spPr bwMode="auto">
                <a:xfrm flipV="1">
                  <a:off x="4459674" y="3810474"/>
                  <a:ext cx="396080" cy="564858"/>
                </a:xfrm>
                <a:custGeom>
                  <a:avLst/>
                  <a:gdLst>
                    <a:gd name="T0" fmla="*/ 284 w 758"/>
                    <a:gd name="T1" fmla="*/ 1081 h 1081"/>
                    <a:gd name="T2" fmla="*/ 758 w 758"/>
                    <a:gd name="T3" fmla="*/ 0 h 1081"/>
                    <a:gd name="T4" fmla="*/ 0 w 758"/>
                    <a:gd name="T5" fmla="*/ 288 h 1081"/>
                    <a:gd name="T6" fmla="*/ 284 w 758"/>
                    <a:gd name="T7" fmla="*/ 1081 h 10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8" h="1081">
                      <a:moveTo>
                        <a:pt x="284" y="1081"/>
                      </a:moveTo>
                      <a:lnTo>
                        <a:pt x="758" y="0"/>
                      </a:lnTo>
                      <a:lnTo>
                        <a:pt x="0" y="288"/>
                      </a:lnTo>
                      <a:lnTo>
                        <a:pt x="284" y="1081"/>
                      </a:lnTo>
                      <a:close/>
                    </a:path>
                  </a:pathLst>
                </a:custGeom>
                <a:solidFill>
                  <a:srgbClr val="31909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36" name="Freeform 30"/>
                <p:cNvSpPr/>
                <p:nvPr/>
              </p:nvSpPr>
              <p:spPr bwMode="auto">
                <a:xfrm rot="15296182">
                  <a:off x="4522923" y="4261161"/>
                  <a:ext cx="275725" cy="329602"/>
                </a:xfrm>
                <a:custGeom>
                  <a:avLst/>
                  <a:gdLst>
                    <a:gd name="T0" fmla="*/ 0 w 261"/>
                    <a:gd name="T1" fmla="*/ 0 h 312"/>
                    <a:gd name="T2" fmla="*/ 119 w 261"/>
                    <a:gd name="T3" fmla="*/ 312 h 312"/>
                    <a:gd name="T4" fmla="*/ 119 w 261"/>
                    <a:gd name="T5" fmla="*/ 312 h 312"/>
                    <a:gd name="T6" fmla="*/ 261 w 261"/>
                    <a:gd name="T7" fmla="*/ 0 h 312"/>
                    <a:gd name="T8" fmla="*/ 0 w 261"/>
                    <a:gd name="T9" fmla="*/ 0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1" h="312">
                      <a:moveTo>
                        <a:pt x="0" y="0"/>
                      </a:moveTo>
                      <a:lnTo>
                        <a:pt x="119" y="312"/>
                      </a:lnTo>
                      <a:lnTo>
                        <a:pt x="119" y="312"/>
                      </a:lnTo>
                      <a:lnTo>
                        <a:pt x="26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0BF0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37" name="Freeform 12"/>
                <p:cNvSpPr/>
                <p:nvPr/>
              </p:nvSpPr>
              <p:spPr bwMode="auto">
                <a:xfrm rot="7160246">
                  <a:off x="4384500" y="4490194"/>
                  <a:ext cx="546427" cy="406107"/>
                </a:xfrm>
                <a:custGeom>
                  <a:avLst/>
                  <a:gdLst>
                    <a:gd name="T0" fmla="*/ 782 w 1067"/>
                    <a:gd name="T1" fmla="*/ 0 h 793"/>
                    <a:gd name="T2" fmla="*/ 0 w 1067"/>
                    <a:gd name="T3" fmla="*/ 288 h 793"/>
                    <a:gd name="T4" fmla="*/ 1067 w 1067"/>
                    <a:gd name="T5" fmla="*/ 793 h 793"/>
                    <a:gd name="T6" fmla="*/ 782 w 1067"/>
                    <a:gd name="T7" fmla="*/ 0 h 7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67" h="793">
                      <a:moveTo>
                        <a:pt x="782" y="0"/>
                      </a:moveTo>
                      <a:lnTo>
                        <a:pt x="0" y="288"/>
                      </a:lnTo>
                      <a:lnTo>
                        <a:pt x="1067" y="793"/>
                      </a:lnTo>
                      <a:lnTo>
                        <a:pt x="782" y="0"/>
                      </a:lnTo>
                      <a:close/>
                    </a:path>
                  </a:pathLst>
                </a:custGeom>
                <a:solidFill>
                  <a:srgbClr val="FDB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38" name="组合 137"/>
            <p:cNvGrpSpPr/>
            <p:nvPr/>
          </p:nvGrpSpPr>
          <p:grpSpPr>
            <a:xfrm>
              <a:off x="3624776" y="5863221"/>
              <a:ext cx="8413146" cy="412198"/>
              <a:chOff x="942609" y="274153"/>
              <a:chExt cx="8413146" cy="412198"/>
            </a:xfrm>
          </p:grpSpPr>
          <p:sp>
            <p:nvSpPr>
              <p:cNvPr id="139" name="文本框 78"/>
              <p:cNvSpPr txBox="1"/>
              <p:nvPr/>
            </p:nvSpPr>
            <p:spPr>
              <a:xfrm>
                <a:off x="1076987" y="287587"/>
                <a:ext cx="8278768" cy="398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 smtClean="0">
                    <a:solidFill>
                      <a:srgbClr val="826C4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六下小学数学学科关键能力样本化实施手册</a:t>
                </a:r>
                <a:endParaRPr lang="zh-CN" altLang="en-US" sz="2000" b="1" dirty="0">
                  <a:solidFill>
                    <a:srgbClr val="826C4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140" name="组合 107"/>
              <p:cNvGrpSpPr/>
              <p:nvPr/>
            </p:nvGrpSpPr>
            <p:grpSpPr>
              <a:xfrm rot="2731254">
                <a:off x="1043976" y="172785"/>
                <a:ext cx="109793" cy="312528"/>
                <a:chOff x="4454660" y="3810474"/>
                <a:chExt cx="406107" cy="1155987"/>
              </a:xfrm>
            </p:grpSpPr>
            <p:sp>
              <p:nvSpPr>
                <p:cNvPr id="141" name="Freeform 16"/>
                <p:cNvSpPr/>
                <p:nvPr/>
              </p:nvSpPr>
              <p:spPr bwMode="auto">
                <a:xfrm flipV="1">
                  <a:off x="4459674" y="3810474"/>
                  <a:ext cx="396080" cy="564858"/>
                </a:xfrm>
                <a:custGeom>
                  <a:avLst/>
                  <a:gdLst>
                    <a:gd name="T0" fmla="*/ 284 w 758"/>
                    <a:gd name="T1" fmla="*/ 1081 h 1081"/>
                    <a:gd name="T2" fmla="*/ 758 w 758"/>
                    <a:gd name="T3" fmla="*/ 0 h 1081"/>
                    <a:gd name="T4" fmla="*/ 0 w 758"/>
                    <a:gd name="T5" fmla="*/ 288 h 1081"/>
                    <a:gd name="T6" fmla="*/ 284 w 758"/>
                    <a:gd name="T7" fmla="*/ 1081 h 10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8" h="1081">
                      <a:moveTo>
                        <a:pt x="284" y="1081"/>
                      </a:moveTo>
                      <a:lnTo>
                        <a:pt x="758" y="0"/>
                      </a:lnTo>
                      <a:lnTo>
                        <a:pt x="0" y="288"/>
                      </a:lnTo>
                      <a:lnTo>
                        <a:pt x="284" y="1081"/>
                      </a:lnTo>
                      <a:close/>
                    </a:path>
                  </a:pathLst>
                </a:custGeom>
                <a:solidFill>
                  <a:srgbClr val="31909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2" name="Freeform 30"/>
                <p:cNvSpPr/>
                <p:nvPr/>
              </p:nvSpPr>
              <p:spPr bwMode="auto">
                <a:xfrm rot="15296182">
                  <a:off x="4522923" y="4261161"/>
                  <a:ext cx="275725" cy="329602"/>
                </a:xfrm>
                <a:custGeom>
                  <a:avLst/>
                  <a:gdLst>
                    <a:gd name="T0" fmla="*/ 0 w 261"/>
                    <a:gd name="T1" fmla="*/ 0 h 312"/>
                    <a:gd name="T2" fmla="*/ 119 w 261"/>
                    <a:gd name="T3" fmla="*/ 312 h 312"/>
                    <a:gd name="T4" fmla="*/ 119 w 261"/>
                    <a:gd name="T5" fmla="*/ 312 h 312"/>
                    <a:gd name="T6" fmla="*/ 261 w 261"/>
                    <a:gd name="T7" fmla="*/ 0 h 312"/>
                    <a:gd name="T8" fmla="*/ 0 w 261"/>
                    <a:gd name="T9" fmla="*/ 0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1" h="312">
                      <a:moveTo>
                        <a:pt x="0" y="0"/>
                      </a:moveTo>
                      <a:lnTo>
                        <a:pt x="119" y="312"/>
                      </a:lnTo>
                      <a:lnTo>
                        <a:pt x="119" y="312"/>
                      </a:lnTo>
                      <a:lnTo>
                        <a:pt x="26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0BF0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3" name="Freeform 12"/>
                <p:cNvSpPr/>
                <p:nvPr/>
              </p:nvSpPr>
              <p:spPr bwMode="auto">
                <a:xfrm rot="7160246">
                  <a:off x="4384500" y="4490194"/>
                  <a:ext cx="546427" cy="406107"/>
                </a:xfrm>
                <a:custGeom>
                  <a:avLst/>
                  <a:gdLst>
                    <a:gd name="T0" fmla="*/ 782 w 1067"/>
                    <a:gd name="T1" fmla="*/ 0 h 793"/>
                    <a:gd name="T2" fmla="*/ 0 w 1067"/>
                    <a:gd name="T3" fmla="*/ 288 h 793"/>
                    <a:gd name="T4" fmla="*/ 1067 w 1067"/>
                    <a:gd name="T5" fmla="*/ 793 h 793"/>
                    <a:gd name="T6" fmla="*/ 782 w 1067"/>
                    <a:gd name="T7" fmla="*/ 0 h 7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67" h="793">
                      <a:moveTo>
                        <a:pt x="782" y="0"/>
                      </a:moveTo>
                      <a:lnTo>
                        <a:pt x="0" y="288"/>
                      </a:lnTo>
                      <a:lnTo>
                        <a:pt x="1067" y="793"/>
                      </a:lnTo>
                      <a:lnTo>
                        <a:pt x="782" y="0"/>
                      </a:lnTo>
                      <a:close/>
                    </a:path>
                  </a:pathLst>
                </a:custGeom>
                <a:solidFill>
                  <a:srgbClr val="FDB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44" name="组合 143"/>
            <p:cNvGrpSpPr/>
            <p:nvPr/>
          </p:nvGrpSpPr>
          <p:grpSpPr>
            <a:xfrm>
              <a:off x="3605523" y="6267479"/>
              <a:ext cx="8413146" cy="412199"/>
              <a:chOff x="942609" y="274152"/>
              <a:chExt cx="8413146" cy="412199"/>
            </a:xfrm>
          </p:grpSpPr>
          <p:sp>
            <p:nvSpPr>
              <p:cNvPr id="145" name="文本框 78"/>
              <p:cNvSpPr txBox="1"/>
              <p:nvPr/>
            </p:nvSpPr>
            <p:spPr>
              <a:xfrm>
                <a:off x="1076987" y="287587"/>
                <a:ext cx="8278768" cy="398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 smtClean="0">
                    <a:solidFill>
                      <a:srgbClr val="826C4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后 记</a:t>
                </a:r>
                <a:endParaRPr lang="zh-CN" altLang="en-US" sz="2000" b="1" dirty="0">
                  <a:solidFill>
                    <a:srgbClr val="826C4A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146" name="组合 107"/>
              <p:cNvGrpSpPr/>
              <p:nvPr/>
            </p:nvGrpSpPr>
            <p:grpSpPr>
              <a:xfrm rot="2731254">
                <a:off x="1043976" y="172784"/>
                <a:ext cx="109793" cy="312528"/>
                <a:chOff x="4454660" y="3810474"/>
                <a:chExt cx="406107" cy="1155987"/>
              </a:xfrm>
            </p:grpSpPr>
            <p:sp>
              <p:nvSpPr>
                <p:cNvPr id="147" name="Freeform 16"/>
                <p:cNvSpPr/>
                <p:nvPr/>
              </p:nvSpPr>
              <p:spPr bwMode="auto">
                <a:xfrm flipV="1">
                  <a:off x="4459674" y="3810474"/>
                  <a:ext cx="396080" cy="564858"/>
                </a:xfrm>
                <a:custGeom>
                  <a:avLst/>
                  <a:gdLst>
                    <a:gd name="T0" fmla="*/ 284 w 758"/>
                    <a:gd name="T1" fmla="*/ 1081 h 1081"/>
                    <a:gd name="T2" fmla="*/ 758 w 758"/>
                    <a:gd name="T3" fmla="*/ 0 h 1081"/>
                    <a:gd name="T4" fmla="*/ 0 w 758"/>
                    <a:gd name="T5" fmla="*/ 288 h 1081"/>
                    <a:gd name="T6" fmla="*/ 284 w 758"/>
                    <a:gd name="T7" fmla="*/ 1081 h 10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8" h="1081">
                      <a:moveTo>
                        <a:pt x="284" y="1081"/>
                      </a:moveTo>
                      <a:lnTo>
                        <a:pt x="758" y="0"/>
                      </a:lnTo>
                      <a:lnTo>
                        <a:pt x="0" y="288"/>
                      </a:lnTo>
                      <a:lnTo>
                        <a:pt x="284" y="1081"/>
                      </a:lnTo>
                      <a:close/>
                    </a:path>
                  </a:pathLst>
                </a:custGeom>
                <a:solidFill>
                  <a:srgbClr val="31909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8" name="Freeform 30"/>
                <p:cNvSpPr/>
                <p:nvPr/>
              </p:nvSpPr>
              <p:spPr bwMode="auto">
                <a:xfrm rot="15296182">
                  <a:off x="4522923" y="4261161"/>
                  <a:ext cx="275725" cy="329602"/>
                </a:xfrm>
                <a:custGeom>
                  <a:avLst/>
                  <a:gdLst>
                    <a:gd name="T0" fmla="*/ 0 w 261"/>
                    <a:gd name="T1" fmla="*/ 0 h 312"/>
                    <a:gd name="T2" fmla="*/ 119 w 261"/>
                    <a:gd name="T3" fmla="*/ 312 h 312"/>
                    <a:gd name="T4" fmla="*/ 119 w 261"/>
                    <a:gd name="T5" fmla="*/ 312 h 312"/>
                    <a:gd name="T6" fmla="*/ 261 w 261"/>
                    <a:gd name="T7" fmla="*/ 0 h 312"/>
                    <a:gd name="T8" fmla="*/ 0 w 261"/>
                    <a:gd name="T9" fmla="*/ 0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1" h="312">
                      <a:moveTo>
                        <a:pt x="0" y="0"/>
                      </a:moveTo>
                      <a:lnTo>
                        <a:pt x="119" y="312"/>
                      </a:lnTo>
                      <a:lnTo>
                        <a:pt x="119" y="312"/>
                      </a:lnTo>
                      <a:lnTo>
                        <a:pt x="261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0BF0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49" name="Freeform 12"/>
                <p:cNvSpPr/>
                <p:nvPr/>
              </p:nvSpPr>
              <p:spPr bwMode="auto">
                <a:xfrm rot="7160246">
                  <a:off x="4384500" y="4490194"/>
                  <a:ext cx="546427" cy="406107"/>
                </a:xfrm>
                <a:custGeom>
                  <a:avLst/>
                  <a:gdLst>
                    <a:gd name="T0" fmla="*/ 782 w 1067"/>
                    <a:gd name="T1" fmla="*/ 0 h 793"/>
                    <a:gd name="T2" fmla="*/ 0 w 1067"/>
                    <a:gd name="T3" fmla="*/ 288 h 793"/>
                    <a:gd name="T4" fmla="*/ 1067 w 1067"/>
                    <a:gd name="T5" fmla="*/ 793 h 793"/>
                    <a:gd name="T6" fmla="*/ 782 w 1067"/>
                    <a:gd name="T7" fmla="*/ 0 h 7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67" h="793">
                      <a:moveTo>
                        <a:pt x="782" y="0"/>
                      </a:moveTo>
                      <a:lnTo>
                        <a:pt x="0" y="288"/>
                      </a:lnTo>
                      <a:lnTo>
                        <a:pt x="1067" y="793"/>
                      </a:lnTo>
                      <a:lnTo>
                        <a:pt x="782" y="0"/>
                      </a:lnTo>
                      <a:close/>
                    </a:path>
                  </a:pathLst>
                </a:custGeom>
                <a:solidFill>
                  <a:srgbClr val="FDB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0" y="246743"/>
            <a:ext cx="3164114" cy="435428"/>
            <a:chOff x="0" y="246743"/>
            <a:chExt cx="3164114" cy="435428"/>
          </a:xfrm>
        </p:grpSpPr>
        <p:sp>
          <p:nvSpPr>
            <p:cNvPr id="4" name="矩形 3"/>
            <p:cNvSpPr/>
            <p:nvPr/>
          </p:nvSpPr>
          <p:spPr>
            <a:xfrm>
              <a:off x="0" y="246743"/>
              <a:ext cx="3164114" cy="435428"/>
            </a:xfrm>
            <a:prstGeom prst="rect">
              <a:avLst/>
            </a:prstGeom>
            <a:solidFill>
              <a:srgbClr val="F584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0" y="246743"/>
              <a:ext cx="761773" cy="435428"/>
            </a:xfrm>
            <a:prstGeom prst="rect">
              <a:avLst/>
            </a:prstGeom>
            <a:solidFill>
              <a:srgbClr val="FDB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497000" y="246743"/>
              <a:ext cx="761773" cy="435428"/>
            </a:xfrm>
            <a:prstGeom prst="rect">
              <a:avLst/>
            </a:prstGeom>
            <a:solidFill>
              <a:srgbClr val="A0BF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106600" y="246743"/>
              <a:ext cx="761773" cy="435428"/>
            </a:xfrm>
            <a:prstGeom prst="rect">
              <a:avLst/>
            </a:prstGeom>
            <a:solidFill>
              <a:srgbClr val="5FCA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755773" y="246743"/>
              <a:ext cx="761773" cy="435428"/>
            </a:xfrm>
            <a:prstGeom prst="rect">
              <a:avLst/>
            </a:prstGeom>
            <a:solidFill>
              <a:srgbClr val="319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9027886" y="6241143"/>
            <a:ext cx="3164114" cy="435428"/>
            <a:chOff x="0" y="246743"/>
            <a:chExt cx="3164114" cy="435428"/>
          </a:xfrm>
        </p:grpSpPr>
        <p:sp>
          <p:nvSpPr>
            <p:cNvPr id="15" name="矩形 14"/>
            <p:cNvSpPr/>
            <p:nvPr/>
          </p:nvSpPr>
          <p:spPr>
            <a:xfrm>
              <a:off x="0" y="246743"/>
              <a:ext cx="3164114" cy="435428"/>
            </a:xfrm>
            <a:prstGeom prst="rect">
              <a:avLst/>
            </a:prstGeom>
            <a:solidFill>
              <a:srgbClr val="F584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0" y="246743"/>
              <a:ext cx="761773" cy="435428"/>
            </a:xfrm>
            <a:prstGeom prst="rect">
              <a:avLst/>
            </a:prstGeom>
            <a:solidFill>
              <a:srgbClr val="FDB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497000" y="246743"/>
              <a:ext cx="761773" cy="435428"/>
            </a:xfrm>
            <a:prstGeom prst="rect">
              <a:avLst/>
            </a:prstGeom>
            <a:solidFill>
              <a:srgbClr val="A0BF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1106600" y="246743"/>
              <a:ext cx="761773" cy="435428"/>
            </a:xfrm>
            <a:prstGeom prst="rect">
              <a:avLst/>
            </a:prstGeom>
            <a:solidFill>
              <a:srgbClr val="5FCA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1755773" y="246743"/>
              <a:ext cx="761773" cy="435428"/>
            </a:xfrm>
            <a:prstGeom prst="rect">
              <a:avLst/>
            </a:prstGeom>
            <a:solidFill>
              <a:srgbClr val="319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325880" y="1218791"/>
            <a:ext cx="5742745" cy="1738589"/>
            <a:chOff x="859536" y="1549889"/>
            <a:chExt cx="5742745" cy="1738589"/>
          </a:xfrm>
        </p:grpSpPr>
        <p:sp>
          <p:nvSpPr>
            <p:cNvPr id="58" name="Title 1"/>
            <p:cNvSpPr txBox="1"/>
            <p:nvPr/>
          </p:nvSpPr>
          <p:spPr>
            <a:xfrm>
              <a:off x="1625181" y="1549889"/>
              <a:ext cx="4977100" cy="457081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1335" dirty="0">
                <a:solidFill>
                  <a:srgbClr val="FFC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  <p:grpSp>
          <p:nvGrpSpPr>
            <p:cNvPr id="59" name="组合 58"/>
            <p:cNvGrpSpPr/>
            <p:nvPr/>
          </p:nvGrpSpPr>
          <p:grpSpPr>
            <a:xfrm>
              <a:off x="859536" y="1874121"/>
              <a:ext cx="676180" cy="676180"/>
              <a:chOff x="1218882" y="1600676"/>
              <a:chExt cx="406294" cy="406294"/>
            </a:xfrm>
          </p:grpSpPr>
          <p:sp>
            <p:nvSpPr>
              <p:cNvPr id="62" name="Freeform 16"/>
              <p:cNvSpPr/>
              <p:nvPr/>
            </p:nvSpPr>
            <p:spPr bwMode="auto">
              <a:xfrm>
                <a:off x="1316153" y="1702250"/>
                <a:ext cx="222334" cy="213727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63" y="50"/>
                  </a:cxn>
                  <a:cxn ang="0">
                    <a:pos x="0" y="110"/>
                  </a:cxn>
                  <a:cxn ang="0">
                    <a:pos x="39" y="149"/>
                  </a:cxn>
                  <a:cxn ang="0">
                    <a:pos x="102" y="85"/>
                  </a:cxn>
                  <a:cxn ang="0">
                    <a:pos x="155" y="138"/>
                  </a:cxn>
                  <a:cxn ang="0">
                    <a:pos x="155" y="0"/>
                  </a:cxn>
                  <a:cxn ang="0">
                    <a:pos x="17" y="0"/>
                  </a:cxn>
                </a:cxnLst>
                <a:rect l="0" t="0" r="r" b="b"/>
                <a:pathLst>
                  <a:path w="155" h="149">
                    <a:moveTo>
                      <a:pt x="17" y="0"/>
                    </a:moveTo>
                    <a:lnTo>
                      <a:pt x="63" y="50"/>
                    </a:lnTo>
                    <a:lnTo>
                      <a:pt x="0" y="110"/>
                    </a:lnTo>
                    <a:lnTo>
                      <a:pt x="39" y="149"/>
                    </a:lnTo>
                    <a:lnTo>
                      <a:pt x="102" y="85"/>
                    </a:lnTo>
                    <a:lnTo>
                      <a:pt x="155" y="138"/>
                    </a:lnTo>
                    <a:lnTo>
                      <a:pt x="155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DB900"/>
              </a:solidFill>
              <a:ln w="9525">
                <a:noFill/>
                <a:round/>
              </a:ln>
            </p:spPr>
            <p:txBody>
              <a:bodyPr vert="horz" wrap="square" lIns="121888" tIns="60944" rIns="121888" bIns="60944" numCol="1" anchor="t" anchorCtr="0" compatLnSpc="1"/>
              <a:lstStyle/>
              <a:p>
                <a:endParaRPr lang="en-US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63" name="AutoShape 14"/>
              <p:cNvSpPr>
                <a:spLocks noChangeAspect="1" noChangeArrowheads="1" noTextEdit="1"/>
              </p:cNvSpPr>
              <p:nvPr/>
            </p:nvSpPr>
            <p:spPr bwMode="auto">
              <a:xfrm>
                <a:off x="1320456" y="1702250"/>
                <a:ext cx="213727" cy="2137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vert="horz" wrap="square" lIns="121888" tIns="60944" rIns="121888" bIns="60944" numCol="1" anchor="t" anchorCtr="0" compatLnSpc="1"/>
              <a:lstStyle/>
              <a:p>
                <a:endParaRPr lang="en-US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Oval 13"/>
              <p:cNvSpPr/>
              <p:nvPr/>
            </p:nvSpPr>
            <p:spPr>
              <a:xfrm>
                <a:off x="1218882" y="1600676"/>
                <a:ext cx="406294" cy="406294"/>
              </a:xfrm>
              <a:prstGeom prst="ellipse">
                <a:avLst/>
              </a:prstGeom>
              <a:noFill/>
              <a:ln>
                <a:solidFill>
                  <a:srgbClr val="FDB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0" name="矩形 59"/>
            <p:cNvSpPr/>
            <p:nvPr/>
          </p:nvSpPr>
          <p:spPr>
            <a:xfrm>
              <a:off x="1722447" y="1609339"/>
              <a:ext cx="299923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b="1" dirty="0" smtClean="0">
                  <a:solidFill>
                    <a:srgbClr val="FDB9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学校</a:t>
              </a:r>
              <a:endParaRPr lang="zh-CN" altLang="en-US" sz="2400" b="1" dirty="0">
                <a:solidFill>
                  <a:srgbClr val="FDB9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1" name="TextBox 11"/>
            <p:cNvSpPr txBox="1"/>
            <p:nvPr/>
          </p:nvSpPr>
          <p:spPr>
            <a:xfrm>
              <a:off x="1751322" y="2088149"/>
              <a:ext cx="377309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改善教研方式</a:t>
              </a:r>
              <a:endParaRPr lang="en-US" altLang="zh-CN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提升教研品质</a:t>
              </a:r>
              <a:endParaRPr lang="en-US" altLang="zh-CN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集聚教师智慧</a:t>
              </a:r>
              <a:endParaRPr lang="en-US" altLang="zh-CN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形成教学成果</a:t>
              </a:r>
              <a:endParaRPr lang="en-US" altLang="zh-CN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1325880" y="2977690"/>
            <a:ext cx="5742745" cy="1644470"/>
            <a:chOff x="859536" y="1549889"/>
            <a:chExt cx="5742745" cy="1644470"/>
          </a:xfrm>
        </p:grpSpPr>
        <p:sp>
          <p:nvSpPr>
            <p:cNvPr id="66" name="Title 1"/>
            <p:cNvSpPr txBox="1"/>
            <p:nvPr/>
          </p:nvSpPr>
          <p:spPr>
            <a:xfrm>
              <a:off x="1625181" y="1549889"/>
              <a:ext cx="4977100" cy="457081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1335" dirty="0">
                <a:solidFill>
                  <a:srgbClr val="FFC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  <p:grpSp>
          <p:nvGrpSpPr>
            <p:cNvPr id="67" name="组合 66"/>
            <p:cNvGrpSpPr/>
            <p:nvPr/>
          </p:nvGrpSpPr>
          <p:grpSpPr>
            <a:xfrm>
              <a:off x="859536" y="1874121"/>
              <a:ext cx="676180" cy="676180"/>
              <a:chOff x="1218882" y="1600676"/>
              <a:chExt cx="406294" cy="406294"/>
            </a:xfrm>
          </p:grpSpPr>
          <p:sp>
            <p:nvSpPr>
              <p:cNvPr id="70" name="Freeform 16"/>
              <p:cNvSpPr/>
              <p:nvPr/>
            </p:nvSpPr>
            <p:spPr bwMode="auto">
              <a:xfrm>
                <a:off x="1316153" y="1702250"/>
                <a:ext cx="222334" cy="213727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63" y="50"/>
                  </a:cxn>
                  <a:cxn ang="0">
                    <a:pos x="0" y="110"/>
                  </a:cxn>
                  <a:cxn ang="0">
                    <a:pos x="39" y="149"/>
                  </a:cxn>
                  <a:cxn ang="0">
                    <a:pos x="102" y="85"/>
                  </a:cxn>
                  <a:cxn ang="0">
                    <a:pos x="155" y="138"/>
                  </a:cxn>
                  <a:cxn ang="0">
                    <a:pos x="155" y="0"/>
                  </a:cxn>
                  <a:cxn ang="0">
                    <a:pos x="17" y="0"/>
                  </a:cxn>
                </a:cxnLst>
                <a:rect l="0" t="0" r="r" b="b"/>
                <a:pathLst>
                  <a:path w="155" h="149">
                    <a:moveTo>
                      <a:pt x="17" y="0"/>
                    </a:moveTo>
                    <a:lnTo>
                      <a:pt x="63" y="50"/>
                    </a:lnTo>
                    <a:lnTo>
                      <a:pt x="0" y="110"/>
                    </a:lnTo>
                    <a:lnTo>
                      <a:pt x="39" y="149"/>
                    </a:lnTo>
                    <a:lnTo>
                      <a:pt x="102" y="85"/>
                    </a:lnTo>
                    <a:lnTo>
                      <a:pt x="155" y="138"/>
                    </a:lnTo>
                    <a:lnTo>
                      <a:pt x="155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5841C"/>
              </a:solidFill>
              <a:ln w="9525">
                <a:solidFill>
                  <a:srgbClr val="F5841C"/>
                </a:solidFill>
                <a:round/>
              </a:ln>
            </p:spPr>
            <p:txBody>
              <a:bodyPr vert="horz" wrap="square" lIns="121888" tIns="60944" rIns="121888" bIns="60944" numCol="1" anchor="t" anchorCtr="0" compatLnSpc="1"/>
              <a:lstStyle/>
              <a:p>
                <a:endParaRPr lang="en-US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71" name="AutoShape 14"/>
              <p:cNvSpPr>
                <a:spLocks noChangeAspect="1" noChangeArrowheads="1" noTextEdit="1"/>
              </p:cNvSpPr>
              <p:nvPr/>
            </p:nvSpPr>
            <p:spPr bwMode="auto">
              <a:xfrm>
                <a:off x="1320456" y="1702250"/>
                <a:ext cx="213727" cy="2137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vert="horz" wrap="square" lIns="121888" tIns="60944" rIns="121888" bIns="60944" numCol="1" anchor="t" anchorCtr="0" compatLnSpc="1"/>
              <a:lstStyle/>
              <a:p>
                <a:endParaRPr lang="en-US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Oval 13"/>
              <p:cNvSpPr/>
              <p:nvPr/>
            </p:nvSpPr>
            <p:spPr>
              <a:xfrm>
                <a:off x="1218882" y="1600676"/>
                <a:ext cx="406294" cy="406294"/>
              </a:xfrm>
              <a:prstGeom prst="ellipse">
                <a:avLst/>
              </a:prstGeom>
              <a:noFill/>
              <a:ln>
                <a:solidFill>
                  <a:srgbClr val="F584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8" name="矩形 67"/>
            <p:cNvSpPr/>
            <p:nvPr/>
          </p:nvSpPr>
          <p:spPr>
            <a:xfrm>
              <a:off x="1722447" y="1801844"/>
              <a:ext cx="299923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b="1" dirty="0" smtClean="0">
                  <a:solidFill>
                    <a:srgbClr val="F5841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教师</a:t>
              </a:r>
              <a:endParaRPr lang="zh-CN" altLang="en-US" sz="2400" b="1" dirty="0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9" name="TextBox 11"/>
            <p:cNvSpPr txBox="1"/>
            <p:nvPr/>
          </p:nvSpPr>
          <p:spPr>
            <a:xfrm>
              <a:off x="1722447" y="2271029"/>
              <a:ext cx="377309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改变思维方式</a:t>
              </a:r>
              <a:endParaRPr lang="en-US" altLang="zh-CN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改变生存方式</a:t>
              </a:r>
              <a:endParaRPr lang="en-US" altLang="zh-CN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endParaRPr lang="en-US" altLang="zh-CN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1325880" y="4534464"/>
            <a:ext cx="5742745" cy="1717894"/>
            <a:chOff x="859536" y="1549889"/>
            <a:chExt cx="5742745" cy="1717894"/>
          </a:xfrm>
        </p:grpSpPr>
        <p:sp>
          <p:nvSpPr>
            <p:cNvPr id="74" name="Title 1"/>
            <p:cNvSpPr txBox="1"/>
            <p:nvPr/>
          </p:nvSpPr>
          <p:spPr>
            <a:xfrm>
              <a:off x="1625181" y="1549889"/>
              <a:ext cx="4977100" cy="457081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1335" dirty="0">
                <a:solidFill>
                  <a:srgbClr val="A0BF0D"/>
                </a:solidFill>
                <a:latin typeface="Open Sans" pitchFamily="34" charset="0"/>
                <a:ea typeface="Open Sans" pitchFamily="34" charset="0"/>
                <a:cs typeface="Open Sans" pitchFamily="34" charset="0"/>
              </a:endParaRPr>
            </a:p>
          </p:txBody>
        </p:sp>
        <p:grpSp>
          <p:nvGrpSpPr>
            <p:cNvPr id="75" name="组合 74"/>
            <p:cNvGrpSpPr/>
            <p:nvPr/>
          </p:nvGrpSpPr>
          <p:grpSpPr>
            <a:xfrm>
              <a:off x="859536" y="1874121"/>
              <a:ext cx="676180" cy="676180"/>
              <a:chOff x="1218882" y="1600676"/>
              <a:chExt cx="406294" cy="406294"/>
            </a:xfrm>
          </p:grpSpPr>
          <p:sp>
            <p:nvSpPr>
              <p:cNvPr id="78" name="Freeform 16"/>
              <p:cNvSpPr/>
              <p:nvPr/>
            </p:nvSpPr>
            <p:spPr bwMode="auto">
              <a:xfrm>
                <a:off x="1316153" y="1702250"/>
                <a:ext cx="222334" cy="213727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63" y="50"/>
                  </a:cxn>
                  <a:cxn ang="0">
                    <a:pos x="0" y="110"/>
                  </a:cxn>
                  <a:cxn ang="0">
                    <a:pos x="39" y="149"/>
                  </a:cxn>
                  <a:cxn ang="0">
                    <a:pos x="102" y="85"/>
                  </a:cxn>
                  <a:cxn ang="0">
                    <a:pos x="155" y="138"/>
                  </a:cxn>
                  <a:cxn ang="0">
                    <a:pos x="155" y="0"/>
                  </a:cxn>
                  <a:cxn ang="0">
                    <a:pos x="17" y="0"/>
                  </a:cxn>
                </a:cxnLst>
                <a:rect l="0" t="0" r="r" b="b"/>
                <a:pathLst>
                  <a:path w="155" h="149">
                    <a:moveTo>
                      <a:pt x="17" y="0"/>
                    </a:moveTo>
                    <a:lnTo>
                      <a:pt x="63" y="50"/>
                    </a:lnTo>
                    <a:lnTo>
                      <a:pt x="0" y="110"/>
                    </a:lnTo>
                    <a:lnTo>
                      <a:pt x="39" y="149"/>
                    </a:lnTo>
                    <a:lnTo>
                      <a:pt x="102" y="85"/>
                    </a:lnTo>
                    <a:lnTo>
                      <a:pt x="155" y="138"/>
                    </a:lnTo>
                    <a:lnTo>
                      <a:pt x="155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A0BF0D"/>
              </a:solidFill>
              <a:ln w="9525">
                <a:noFill/>
                <a:round/>
              </a:ln>
            </p:spPr>
            <p:txBody>
              <a:bodyPr vert="horz" wrap="square" lIns="121888" tIns="60944" rIns="121888" bIns="60944" numCol="1" anchor="t" anchorCtr="0" compatLnSpc="1"/>
              <a:lstStyle/>
              <a:p>
                <a:endParaRPr lang="en-US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79" name="AutoShape 14"/>
              <p:cNvSpPr>
                <a:spLocks noChangeAspect="1" noChangeArrowheads="1" noTextEdit="1"/>
              </p:cNvSpPr>
              <p:nvPr/>
            </p:nvSpPr>
            <p:spPr bwMode="auto">
              <a:xfrm>
                <a:off x="1320456" y="1702250"/>
                <a:ext cx="213727" cy="2137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vert="horz" wrap="square" lIns="121888" tIns="60944" rIns="121888" bIns="60944" numCol="1" anchor="t" anchorCtr="0" compatLnSpc="1"/>
              <a:lstStyle/>
              <a:p>
                <a:endParaRPr lang="en-US" sz="3200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Oval 13"/>
              <p:cNvSpPr/>
              <p:nvPr/>
            </p:nvSpPr>
            <p:spPr>
              <a:xfrm>
                <a:off x="1218882" y="1600676"/>
                <a:ext cx="406294" cy="406294"/>
              </a:xfrm>
              <a:prstGeom prst="ellipse">
                <a:avLst/>
              </a:prstGeom>
              <a:noFill/>
              <a:ln>
                <a:solidFill>
                  <a:srgbClr val="A0BF0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6" name="矩形 75"/>
            <p:cNvSpPr/>
            <p:nvPr/>
          </p:nvSpPr>
          <p:spPr>
            <a:xfrm>
              <a:off x="1722447" y="1618964"/>
              <a:ext cx="299923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400" b="1" dirty="0" smtClean="0">
                  <a:solidFill>
                    <a:srgbClr val="A0BF0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学生</a:t>
              </a:r>
              <a:endParaRPr lang="zh-CN" altLang="en-US" sz="2400" b="1" dirty="0">
                <a:solidFill>
                  <a:srgbClr val="A0BF0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7" name="TextBox 11"/>
            <p:cNvSpPr txBox="1"/>
            <p:nvPr/>
          </p:nvSpPr>
          <p:spPr>
            <a:xfrm>
              <a:off x="1722451" y="2068903"/>
              <a:ext cx="4856898" cy="1198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提升三大能力：</a:t>
              </a:r>
              <a:endParaRPr lang="en-US" altLang="zh-CN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计算审题中对数据的整体感知能力</a:t>
              </a:r>
              <a:endPara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在问题解决中根据问题选择计算方式的能力</a:t>
              </a:r>
              <a:endPara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对计算结果合理性判断的能力</a:t>
              </a:r>
              <a:endParaRPr lang="en-US" altLang="zh-CN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Line 3"/>
          <p:cNvSpPr>
            <a:spLocks noChangeShapeType="1"/>
          </p:cNvSpPr>
          <p:nvPr/>
        </p:nvSpPr>
        <p:spPr bwMode="auto">
          <a:xfrm>
            <a:off x="7571879" y="2258815"/>
            <a:ext cx="2052489" cy="2055199"/>
          </a:xfrm>
          <a:prstGeom prst="line">
            <a:avLst/>
          </a:prstGeom>
          <a:noFill/>
          <a:ln w="88900">
            <a:solidFill>
              <a:srgbClr val="D0D9DE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p>
            <a:endParaRPr lang="en-US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 rot="10800000" flipH="1">
            <a:off x="7561946" y="2255203"/>
            <a:ext cx="1990184" cy="2004632"/>
          </a:xfrm>
          <a:prstGeom prst="line">
            <a:avLst/>
          </a:prstGeom>
          <a:noFill/>
          <a:ln w="88900">
            <a:solidFill>
              <a:srgbClr val="D0D9DE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p>
            <a:endParaRPr lang="en-US"/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>
            <a:off x="7133027" y="3259325"/>
            <a:ext cx="2818222" cy="0"/>
          </a:xfrm>
          <a:prstGeom prst="line">
            <a:avLst/>
          </a:prstGeom>
          <a:noFill/>
          <a:ln w="88900">
            <a:solidFill>
              <a:srgbClr val="D0D9DE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p>
            <a:endParaRPr lang="en-US"/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 rot="10800000" flipH="1">
            <a:off x="8567873" y="1911165"/>
            <a:ext cx="3612" cy="2838088"/>
          </a:xfrm>
          <a:prstGeom prst="line">
            <a:avLst/>
          </a:prstGeom>
          <a:noFill/>
          <a:ln w="88900">
            <a:solidFill>
              <a:srgbClr val="D0D9DE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p>
            <a:endParaRPr lang="en-US"/>
          </a:p>
        </p:txBody>
      </p:sp>
      <p:grpSp>
        <p:nvGrpSpPr>
          <p:cNvPr id="25" name="组合 24"/>
          <p:cNvGrpSpPr/>
          <p:nvPr/>
        </p:nvGrpSpPr>
        <p:grpSpPr>
          <a:xfrm>
            <a:off x="9325480" y="4011513"/>
            <a:ext cx="915629" cy="915629"/>
            <a:chOff x="9325480" y="4336633"/>
            <a:chExt cx="915629" cy="915629"/>
          </a:xfrm>
        </p:grpSpPr>
        <p:sp>
          <p:nvSpPr>
            <p:cNvPr id="26" name="AutoShape 9"/>
            <p:cNvSpPr/>
            <p:nvPr/>
          </p:nvSpPr>
          <p:spPr bwMode="auto">
            <a:xfrm rot="20054367">
              <a:off x="9325480" y="4336633"/>
              <a:ext cx="915629" cy="915629"/>
            </a:xfrm>
            <a:custGeom>
              <a:avLst/>
              <a:gdLst>
                <a:gd name="T0" fmla="*/ 16797 w 19678"/>
                <a:gd name="T1" fmla="*/ 2885 h 19678"/>
                <a:gd name="T2" fmla="*/ 16800 w 19678"/>
                <a:gd name="T3" fmla="*/ 16800 h 19678"/>
                <a:gd name="T4" fmla="*/ 2885 w 19678"/>
                <a:gd name="T5" fmla="*/ 16797 h 19678"/>
                <a:gd name="T6" fmla="*/ 2882 w 19678"/>
                <a:gd name="T7" fmla="*/ 2882 h 19678"/>
                <a:gd name="T8" fmla="*/ 16797 w 19678"/>
                <a:gd name="T9" fmla="*/ 2885 h 19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78" h="19678">
                  <a:moveTo>
                    <a:pt x="16797" y="2885"/>
                  </a:moveTo>
                  <a:cubicBezTo>
                    <a:pt x="20640" y="6729"/>
                    <a:pt x="20641" y="12958"/>
                    <a:pt x="16800" y="16800"/>
                  </a:cubicBezTo>
                  <a:cubicBezTo>
                    <a:pt x="12958" y="20641"/>
                    <a:pt x="6729" y="20640"/>
                    <a:pt x="2885" y="16797"/>
                  </a:cubicBezTo>
                  <a:cubicBezTo>
                    <a:pt x="-958" y="12953"/>
                    <a:pt x="-959" y="6724"/>
                    <a:pt x="2882" y="2882"/>
                  </a:cubicBezTo>
                  <a:cubicBezTo>
                    <a:pt x="6724" y="-959"/>
                    <a:pt x="12953" y="-958"/>
                    <a:pt x="16797" y="2885"/>
                  </a:cubicBezTo>
                </a:path>
              </a:pathLst>
            </a:custGeom>
            <a:solidFill>
              <a:srgbClr val="D16809"/>
            </a:solidFill>
            <a:ln w="63500" cap="flat">
              <a:solidFill>
                <a:srgbClr val="D16809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p>
              <a:endParaRPr lang="en-US"/>
            </a:p>
          </p:txBody>
        </p:sp>
        <p:sp>
          <p:nvSpPr>
            <p:cNvPr id="27" name="Freeform 122"/>
            <p:cNvSpPr/>
            <p:nvPr/>
          </p:nvSpPr>
          <p:spPr bwMode="auto">
            <a:xfrm>
              <a:off x="9613961" y="4616045"/>
              <a:ext cx="383770" cy="383770"/>
            </a:xfrm>
            <a:custGeom>
              <a:avLst/>
              <a:gdLst>
                <a:gd name="T0" fmla="*/ 268 w 290"/>
                <a:gd name="T1" fmla="*/ 181 h 290"/>
                <a:gd name="T2" fmla="*/ 217 w 290"/>
                <a:gd name="T3" fmla="*/ 186 h 290"/>
                <a:gd name="T4" fmla="*/ 159 w 290"/>
                <a:gd name="T5" fmla="*/ 127 h 290"/>
                <a:gd name="T6" fmla="*/ 287 w 290"/>
                <a:gd name="T7" fmla="*/ 50 h 290"/>
                <a:gd name="T8" fmla="*/ 265 w 290"/>
                <a:gd name="T9" fmla="*/ 28 h 290"/>
                <a:gd name="T10" fmla="*/ 101 w 290"/>
                <a:gd name="T11" fmla="*/ 70 h 290"/>
                <a:gd name="T12" fmla="*/ 41 w 290"/>
                <a:gd name="T13" fmla="*/ 9 h 290"/>
                <a:gd name="T14" fmla="*/ 9 w 290"/>
                <a:gd name="T15" fmla="*/ 9 h 290"/>
                <a:gd name="T16" fmla="*/ 9 w 290"/>
                <a:gd name="T17" fmla="*/ 41 h 290"/>
                <a:gd name="T18" fmla="*/ 70 w 290"/>
                <a:gd name="T19" fmla="*/ 101 h 290"/>
                <a:gd name="T20" fmla="*/ 28 w 290"/>
                <a:gd name="T21" fmla="*/ 265 h 290"/>
                <a:gd name="T22" fmla="*/ 50 w 290"/>
                <a:gd name="T23" fmla="*/ 287 h 290"/>
                <a:gd name="T24" fmla="*/ 127 w 290"/>
                <a:gd name="T25" fmla="*/ 159 h 290"/>
                <a:gd name="T26" fmla="*/ 185 w 290"/>
                <a:gd name="T27" fmla="*/ 217 h 290"/>
                <a:gd name="T28" fmla="*/ 181 w 290"/>
                <a:gd name="T29" fmla="*/ 269 h 290"/>
                <a:gd name="T30" fmla="*/ 203 w 290"/>
                <a:gd name="T31" fmla="*/ 290 h 290"/>
                <a:gd name="T32" fmla="*/ 234 w 290"/>
                <a:gd name="T33" fmla="*/ 234 h 290"/>
                <a:gd name="T34" fmla="*/ 290 w 290"/>
                <a:gd name="T35" fmla="*/ 203 h 290"/>
                <a:gd name="T36" fmla="*/ 268 w 290"/>
                <a:gd name="T37" fmla="*/ 181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0" h="290">
                  <a:moveTo>
                    <a:pt x="268" y="181"/>
                  </a:moveTo>
                  <a:cubicBezTo>
                    <a:pt x="217" y="186"/>
                    <a:pt x="217" y="186"/>
                    <a:pt x="217" y="186"/>
                  </a:cubicBezTo>
                  <a:cubicBezTo>
                    <a:pt x="159" y="127"/>
                    <a:pt x="159" y="127"/>
                    <a:pt x="159" y="127"/>
                  </a:cubicBezTo>
                  <a:cubicBezTo>
                    <a:pt x="287" y="50"/>
                    <a:pt x="287" y="50"/>
                    <a:pt x="287" y="50"/>
                  </a:cubicBezTo>
                  <a:cubicBezTo>
                    <a:pt x="265" y="28"/>
                    <a:pt x="265" y="28"/>
                    <a:pt x="265" y="28"/>
                  </a:cubicBezTo>
                  <a:cubicBezTo>
                    <a:pt x="101" y="70"/>
                    <a:pt x="101" y="70"/>
                    <a:pt x="101" y="70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32" y="0"/>
                    <a:pt x="18" y="0"/>
                    <a:pt x="9" y="9"/>
                  </a:cubicBezTo>
                  <a:cubicBezTo>
                    <a:pt x="0" y="18"/>
                    <a:pt x="0" y="32"/>
                    <a:pt x="9" y="41"/>
                  </a:cubicBezTo>
                  <a:cubicBezTo>
                    <a:pt x="70" y="101"/>
                    <a:pt x="70" y="101"/>
                    <a:pt x="70" y="101"/>
                  </a:cubicBezTo>
                  <a:cubicBezTo>
                    <a:pt x="28" y="265"/>
                    <a:pt x="28" y="265"/>
                    <a:pt x="28" y="265"/>
                  </a:cubicBezTo>
                  <a:cubicBezTo>
                    <a:pt x="50" y="287"/>
                    <a:pt x="50" y="287"/>
                    <a:pt x="50" y="287"/>
                  </a:cubicBezTo>
                  <a:cubicBezTo>
                    <a:pt x="127" y="159"/>
                    <a:pt x="127" y="159"/>
                    <a:pt x="127" y="159"/>
                  </a:cubicBezTo>
                  <a:cubicBezTo>
                    <a:pt x="185" y="217"/>
                    <a:pt x="185" y="217"/>
                    <a:pt x="185" y="217"/>
                  </a:cubicBezTo>
                  <a:cubicBezTo>
                    <a:pt x="181" y="269"/>
                    <a:pt x="181" y="269"/>
                    <a:pt x="181" y="269"/>
                  </a:cubicBezTo>
                  <a:cubicBezTo>
                    <a:pt x="203" y="290"/>
                    <a:pt x="203" y="290"/>
                    <a:pt x="203" y="290"/>
                  </a:cubicBezTo>
                  <a:cubicBezTo>
                    <a:pt x="234" y="234"/>
                    <a:pt x="234" y="234"/>
                    <a:pt x="234" y="234"/>
                  </a:cubicBezTo>
                  <a:cubicBezTo>
                    <a:pt x="290" y="203"/>
                    <a:pt x="290" y="203"/>
                    <a:pt x="290" y="203"/>
                  </a:cubicBezTo>
                  <a:lnTo>
                    <a:pt x="268" y="1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9325480" y="1580672"/>
            <a:ext cx="915629" cy="915629"/>
            <a:chOff x="9325480" y="1905792"/>
            <a:chExt cx="915629" cy="915629"/>
          </a:xfrm>
        </p:grpSpPr>
        <p:sp>
          <p:nvSpPr>
            <p:cNvPr id="29" name="AutoShape 13"/>
            <p:cNvSpPr/>
            <p:nvPr/>
          </p:nvSpPr>
          <p:spPr bwMode="auto">
            <a:xfrm rot="20054367">
              <a:off x="9325480" y="1905792"/>
              <a:ext cx="915629" cy="915629"/>
            </a:xfrm>
            <a:custGeom>
              <a:avLst/>
              <a:gdLst>
                <a:gd name="T0" fmla="*/ 16797 w 19678"/>
                <a:gd name="T1" fmla="*/ 2885 h 19678"/>
                <a:gd name="T2" fmla="*/ 16800 w 19678"/>
                <a:gd name="T3" fmla="*/ 16800 h 19678"/>
                <a:gd name="T4" fmla="*/ 2885 w 19678"/>
                <a:gd name="T5" fmla="*/ 16797 h 19678"/>
                <a:gd name="T6" fmla="*/ 2882 w 19678"/>
                <a:gd name="T7" fmla="*/ 2882 h 19678"/>
                <a:gd name="T8" fmla="*/ 16797 w 19678"/>
                <a:gd name="T9" fmla="*/ 2885 h 19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78" h="19678">
                  <a:moveTo>
                    <a:pt x="16797" y="2885"/>
                  </a:moveTo>
                  <a:cubicBezTo>
                    <a:pt x="20640" y="6729"/>
                    <a:pt x="20641" y="12958"/>
                    <a:pt x="16800" y="16800"/>
                  </a:cubicBezTo>
                  <a:cubicBezTo>
                    <a:pt x="12958" y="20641"/>
                    <a:pt x="6729" y="20640"/>
                    <a:pt x="2885" y="16797"/>
                  </a:cubicBezTo>
                  <a:cubicBezTo>
                    <a:pt x="-958" y="12953"/>
                    <a:pt x="-959" y="6724"/>
                    <a:pt x="2882" y="2882"/>
                  </a:cubicBezTo>
                  <a:cubicBezTo>
                    <a:pt x="6724" y="-959"/>
                    <a:pt x="12953" y="-958"/>
                    <a:pt x="16797" y="2885"/>
                  </a:cubicBezTo>
                </a:path>
              </a:pathLst>
            </a:custGeom>
            <a:solidFill>
              <a:srgbClr val="5FCACB"/>
            </a:solidFill>
            <a:ln w="63500" cap="flat">
              <a:solidFill>
                <a:srgbClr val="5FCACB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p>
              <a:endParaRPr lang="en-US"/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9530402" y="2222235"/>
              <a:ext cx="467329" cy="303909"/>
              <a:chOff x="3052192" y="3133599"/>
              <a:chExt cx="258763" cy="168276"/>
            </a:xfrm>
            <a:solidFill>
              <a:schemeClr val="bg1"/>
            </a:solidFill>
          </p:grpSpPr>
          <p:sp>
            <p:nvSpPr>
              <p:cNvPr id="31" name="Freeform 158"/>
              <p:cNvSpPr/>
              <p:nvPr/>
            </p:nvSpPr>
            <p:spPr bwMode="auto">
              <a:xfrm>
                <a:off x="3160142" y="3133599"/>
                <a:ext cx="150813" cy="131763"/>
              </a:xfrm>
              <a:custGeom>
                <a:avLst/>
                <a:gdLst>
                  <a:gd name="T0" fmla="*/ 167 w 167"/>
                  <a:gd name="T1" fmla="*/ 0 h 146"/>
                  <a:gd name="T2" fmla="*/ 0 w 167"/>
                  <a:gd name="T3" fmla="*/ 0 h 146"/>
                  <a:gd name="T4" fmla="*/ 0 w 167"/>
                  <a:gd name="T5" fmla="*/ 146 h 146"/>
                  <a:gd name="T6" fmla="*/ 76 w 167"/>
                  <a:gd name="T7" fmla="*/ 146 h 146"/>
                  <a:gd name="T8" fmla="*/ 110 w 167"/>
                  <a:gd name="T9" fmla="*/ 124 h 146"/>
                  <a:gd name="T10" fmla="*/ 145 w 167"/>
                  <a:gd name="T11" fmla="*/ 146 h 146"/>
                  <a:gd name="T12" fmla="*/ 167 w 167"/>
                  <a:gd name="T13" fmla="*/ 146 h 146"/>
                  <a:gd name="T14" fmla="*/ 167 w 167"/>
                  <a:gd name="T15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7" h="146">
                    <a:moveTo>
                      <a:pt x="16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46"/>
                      <a:pt x="0" y="146"/>
                      <a:pt x="0" y="146"/>
                    </a:cubicBezTo>
                    <a:cubicBezTo>
                      <a:pt x="76" y="146"/>
                      <a:pt x="76" y="146"/>
                      <a:pt x="76" y="146"/>
                    </a:cubicBezTo>
                    <a:cubicBezTo>
                      <a:pt x="82" y="133"/>
                      <a:pt x="95" y="124"/>
                      <a:pt x="110" y="124"/>
                    </a:cubicBezTo>
                    <a:cubicBezTo>
                      <a:pt x="126" y="124"/>
                      <a:pt x="139" y="133"/>
                      <a:pt x="145" y="146"/>
                    </a:cubicBezTo>
                    <a:cubicBezTo>
                      <a:pt x="167" y="146"/>
                      <a:pt x="167" y="146"/>
                      <a:pt x="167" y="146"/>
                    </a:cubicBezTo>
                    <a:lnTo>
                      <a:pt x="16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32" name="Freeform 159"/>
              <p:cNvSpPr>
                <a:spLocks noEditPoints="1"/>
              </p:cNvSpPr>
              <p:nvPr/>
            </p:nvSpPr>
            <p:spPr bwMode="auto">
              <a:xfrm>
                <a:off x="3052192" y="3170112"/>
                <a:ext cx="90488" cy="95250"/>
              </a:xfrm>
              <a:custGeom>
                <a:avLst/>
                <a:gdLst>
                  <a:gd name="T0" fmla="*/ 72 w 102"/>
                  <a:gd name="T1" fmla="*/ 83 h 105"/>
                  <a:gd name="T2" fmla="*/ 102 w 102"/>
                  <a:gd name="T3" fmla="*/ 98 h 105"/>
                  <a:gd name="T4" fmla="*/ 102 w 102"/>
                  <a:gd name="T5" fmla="*/ 0 h 105"/>
                  <a:gd name="T6" fmla="*/ 39 w 102"/>
                  <a:gd name="T7" fmla="*/ 0 h 105"/>
                  <a:gd name="T8" fmla="*/ 0 w 102"/>
                  <a:gd name="T9" fmla="*/ 42 h 105"/>
                  <a:gd name="T10" fmla="*/ 0 w 102"/>
                  <a:gd name="T11" fmla="*/ 105 h 105"/>
                  <a:gd name="T12" fmla="*/ 37 w 102"/>
                  <a:gd name="T13" fmla="*/ 105 h 105"/>
                  <a:gd name="T14" fmla="*/ 72 w 102"/>
                  <a:gd name="T15" fmla="*/ 83 h 105"/>
                  <a:gd name="T16" fmla="*/ 24 w 102"/>
                  <a:gd name="T17" fmla="*/ 46 h 105"/>
                  <a:gd name="T18" fmla="*/ 45 w 102"/>
                  <a:gd name="T19" fmla="*/ 21 h 105"/>
                  <a:gd name="T20" fmla="*/ 79 w 102"/>
                  <a:gd name="T21" fmla="*/ 21 h 105"/>
                  <a:gd name="T22" fmla="*/ 79 w 102"/>
                  <a:gd name="T23" fmla="*/ 67 h 105"/>
                  <a:gd name="T24" fmla="*/ 24 w 102"/>
                  <a:gd name="T25" fmla="*/ 67 h 105"/>
                  <a:gd name="T26" fmla="*/ 24 w 102"/>
                  <a:gd name="T27" fmla="*/ 46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2" h="105">
                    <a:moveTo>
                      <a:pt x="72" y="83"/>
                    </a:moveTo>
                    <a:cubicBezTo>
                      <a:pt x="84" y="83"/>
                      <a:pt x="95" y="89"/>
                      <a:pt x="102" y="98"/>
                    </a:cubicBezTo>
                    <a:cubicBezTo>
                      <a:pt x="102" y="0"/>
                      <a:pt x="102" y="0"/>
                      <a:pt x="102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105"/>
                      <a:pt x="0" y="105"/>
                      <a:pt x="0" y="105"/>
                    </a:cubicBezTo>
                    <a:cubicBezTo>
                      <a:pt x="37" y="105"/>
                      <a:pt x="37" y="105"/>
                      <a:pt x="37" y="105"/>
                    </a:cubicBezTo>
                    <a:cubicBezTo>
                      <a:pt x="43" y="92"/>
                      <a:pt x="56" y="83"/>
                      <a:pt x="72" y="83"/>
                    </a:cubicBezTo>
                    <a:close/>
                    <a:moveTo>
                      <a:pt x="24" y="46"/>
                    </a:moveTo>
                    <a:cubicBezTo>
                      <a:pt x="45" y="21"/>
                      <a:pt x="45" y="21"/>
                      <a:pt x="45" y="21"/>
                    </a:cubicBezTo>
                    <a:cubicBezTo>
                      <a:pt x="79" y="21"/>
                      <a:pt x="79" y="21"/>
                      <a:pt x="79" y="21"/>
                    </a:cubicBezTo>
                    <a:cubicBezTo>
                      <a:pt x="79" y="67"/>
                      <a:pt x="79" y="67"/>
                      <a:pt x="79" y="67"/>
                    </a:cubicBezTo>
                    <a:cubicBezTo>
                      <a:pt x="24" y="67"/>
                      <a:pt x="24" y="67"/>
                      <a:pt x="24" y="67"/>
                    </a:cubicBezTo>
                    <a:lnTo>
                      <a:pt x="24" y="4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33" name="Oval 160"/>
              <p:cNvSpPr>
                <a:spLocks noChangeArrowheads="1"/>
              </p:cNvSpPr>
              <p:nvPr/>
            </p:nvSpPr>
            <p:spPr bwMode="auto">
              <a:xfrm>
                <a:off x="3093467" y="3255837"/>
                <a:ext cx="46038" cy="4603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34" name="Oval 161"/>
              <p:cNvSpPr>
                <a:spLocks noChangeArrowheads="1"/>
              </p:cNvSpPr>
              <p:nvPr/>
            </p:nvSpPr>
            <p:spPr bwMode="auto">
              <a:xfrm>
                <a:off x="3236342" y="3255837"/>
                <a:ext cx="46038" cy="4603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</p:grpSp>
      </p:grpSp>
      <p:grpSp>
        <p:nvGrpSpPr>
          <p:cNvPr id="35" name="组合 34"/>
          <p:cNvGrpSpPr/>
          <p:nvPr/>
        </p:nvGrpSpPr>
        <p:grpSpPr>
          <a:xfrm>
            <a:off x="8103738" y="1085835"/>
            <a:ext cx="916532" cy="915629"/>
            <a:chOff x="8103738" y="1410955"/>
            <a:chExt cx="916532" cy="915629"/>
          </a:xfrm>
        </p:grpSpPr>
        <p:sp>
          <p:nvSpPr>
            <p:cNvPr id="36" name="AutoShape 12"/>
            <p:cNvSpPr/>
            <p:nvPr/>
          </p:nvSpPr>
          <p:spPr bwMode="auto">
            <a:xfrm rot="20054367">
              <a:off x="8103738" y="1410955"/>
              <a:ext cx="916532" cy="915629"/>
            </a:xfrm>
            <a:custGeom>
              <a:avLst/>
              <a:gdLst>
                <a:gd name="T0" fmla="*/ 16797 w 19678"/>
                <a:gd name="T1" fmla="*/ 2885 h 19678"/>
                <a:gd name="T2" fmla="*/ 16800 w 19678"/>
                <a:gd name="T3" fmla="*/ 16800 h 19678"/>
                <a:gd name="T4" fmla="*/ 2885 w 19678"/>
                <a:gd name="T5" fmla="*/ 16797 h 19678"/>
                <a:gd name="T6" fmla="*/ 2882 w 19678"/>
                <a:gd name="T7" fmla="*/ 2882 h 19678"/>
                <a:gd name="T8" fmla="*/ 16797 w 19678"/>
                <a:gd name="T9" fmla="*/ 2885 h 19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78" h="19678">
                  <a:moveTo>
                    <a:pt x="16797" y="2885"/>
                  </a:moveTo>
                  <a:cubicBezTo>
                    <a:pt x="20640" y="6729"/>
                    <a:pt x="20641" y="12958"/>
                    <a:pt x="16800" y="16800"/>
                  </a:cubicBezTo>
                  <a:cubicBezTo>
                    <a:pt x="12958" y="20641"/>
                    <a:pt x="6729" y="20640"/>
                    <a:pt x="2885" y="16797"/>
                  </a:cubicBezTo>
                  <a:cubicBezTo>
                    <a:pt x="-958" y="12953"/>
                    <a:pt x="-959" y="6724"/>
                    <a:pt x="2882" y="2882"/>
                  </a:cubicBezTo>
                  <a:cubicBezTo>
                    <a:pt x="6724" y="-959"/>
                    <a:pt x="12953" y="-958"/>
                    <a:pt x="16797" y="2885"/>
                  </a:cubicBezTo>
                </a:path>
              </a:pathLst>
            </a:custGeom>
            <a:solidFill>
              <a:srgbClr val="319095"/>
            </a:solidFill>
            <a:ln w="63500" cap="flat">
              <a:solidFill>
                <a:srgbClr val="319095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p>
              <a:endParaRPr lang="en-US"/>
            </a:p>
          </p:txBody>
        </p:sp>
        <p:grpSp>
          <p:nvGrpSpPr>
            <p:cNvPr id="37" name="组合 36"/>
            <p:cNvGrpSpPr/>
            <p:nvPr/>
          </p:nvGrpSpPr>
          <p:grpSpPr>
            <a:xfrm>
              <a:off x="8263970" y="1692775"/>
              <a:ext cx="560477" cy="288834"/>
              <a:chOff x="2015554" y="3149474"/>
              <a:chExt cx="258763" cy="133350"/>
            </a:xfrm>
            <a:solidFill>
              <a:schemeClr val="bg1"/>
            </a:solidFill>
          </p:grpSpPr>
          <p:sp>
            <p:nvSpPr>
              <p:cNvPr id="38" name="Freeform 226"/>
              <p:cNvSpPr>
                <a:spLocks noEditPoints="1"/>
              </p:cNvSpPr>
              <p:nvPr/>
            </p:nvSpPr>
            <p:spPr bwMode="auto">
              <a:xfrm>
                <a:off x="2015554" y="3149474"/>
                <a:ext cx="258763" cy="107950"/>
              </a:xfrm>
              <a:custGeom>
                <a:avLst/>
                <a:gdLst>
                  <a:gd name="T0" fmla="*/ 265 w 288"/>
                  <a:gd name="T1" fmla="*/ 46 h 120"/>
                  <a:gd name="T2" fmla="*/ 252 w 288"/>
                  <a:gd name="T3" fmla="*/ 46 h 120"/>
                  <a:gd name="T4" fmla="*/ 217 w 288"/>
                  <a:gd name="T5" fmla="*/ 0 h 120"/>
                  <a:gd name="T6" fmla="*/ 115 w 288"/>
                  <a:gd name="T7" fmla="*/ 0 h 120"/>
                  <a:gd name="T8" fmla="*/ 68 w 288"/>
                  <a:gd name="T9" fmla="*/ 46 h 120"/>
                  <a:gd name="T10" fmla="*/ 55 w 288"/>
                  <a:gd name="T11" fmla="*/ 46 h 120"/>
                  <a:gd name="T12" fmla="*/ 0 w 288"/>
                  <a:gd name="T13" fmla="*/ 69 h 120"/>
                  <a:gd name="T14" fmla="*/ 0 w 288"/>
                  <a:gd name="T15" fmla="*/ 105 h 120"/>
                  <a:gd name="T16" fmla="*/ 10 w 288"/>
                  <a:gd name="T17" fmla="*/ 119 h 120"/>
                  <a:gd name="T18" fmla="*/ 54 w 288"/>
                  <a:gd name="T19" fmla="*/ 76 h 120"/>
                  <a:gd name="T20" fmla="*/ 97 w 288"/>
                  <a:gd name="T21" fmla="*/ 119 h 120"/>
                  <a:gd name="T22" fmla="*/ 97 w 288"/>
                  <a:gd name="T23" fmla="*/ 120 h 120"/>
                  <a:gd name="T24" fmla="*/ 189 w 288"/>
                  <a:gd name="T25" fmla="*/ 120 h 120"/>
                  <a:gd name="T26" fmla="*/ 189 w 288"/>
                  <a:gd name="T27" fmla="*/ 119 h 120"/>
                  <a:gd name="T28" fmla="*/ 232 w 288"/>
                  <a:gd name="T29" fmla="*/ 76 h 120"/>
                  <a:gd name="T30" fmla="*/ 276 w 288"/>
                  <a:gd name="T31" fmla="*/ 119 h 120"/>
                  <a:gd name="T32" fmla="*/ 288 w 288"/>
                  <a:gd name="T33" fmla="*/ 105 h 120"/>
                  <a:gd name="T34" fmla="*/ 288 w 288"/>
                  <a:gd name="T35" fmla="*/ 65 h 120"/>
                  <a:gd name="T36" fmla="*/ 265 w 288"/>
                  <a:gd name="T37" fmla="*/ 46 h 120"/>
                  <a:gd name="T38" fmla="*/ 209 w 288"/>
                  <a:gd name="T39" fmla="*/ 12 h 120"/>
                  <a:gd name="T40" fmla="*/ 233 w 288"/>
                  <a:gd name="T41" fmla="*/ 43 h 120"/>
                  <a:gd name="T42" fmla="*/ 174 w 288"/>
                  <a:gd name="T43" fmla="*/ 43 h 120"/>
                  <a:gd name="T44" fmla="*/ 174 w 288"/>
                  <a:gd name="T45" fmla="*/ 12 h 120"/>
                  <a:gd name="T46" fmla="*/ 209 w 288"/>
                  <a:gd name="T47" fmla="*/ 12 h 120"/>
                  <a:gd name="T48" fmla="*/ 123 w 288"/>
                  <a:gd name="T49" fmla="*/ 12 h 120"/>
                  <a:gd name="T50" fmla="*/ 156 w 288"/>
                  <a:gd name="T51" fmla="*/ 12 h 120"/>
                  <a:gd name="T52" fmla="*/ 156 w 288"/>
                  <a:gd name="T53" fmla="*/ 43 h 120"/>
                  <a:gd name="T54" fmla="*/ 93 w 288"/>
                  <a:gd name="T55" fmla="*/ 43 h 120"/>
                  <a:gd name="T56" fmla="*/ 123 w 288"/>
                  <a:gd name="T57" fmla="*/ 12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88" h="120">
                    <a:moveTo>
                      <a:pt x="265" y="46"/>
                    </a:moveTo>
                    <a:cubicBezTo>
                      <a:pt x="252" y="46"/>
                      <a:pt x="252" y="46"/>
                      <a:pt x="252" y="46"/>
                    </a:cubicBezTo>
                    <a:cubicBezTo>
                      <a:pt x="244" y="29"/>
                      <a:pt x="223" y="0"/>
                      <a:pt x="217" y="0"/>
                    </a:cubicBezTo>
                    <a:cubicBezTo>
                      <a:pt x="115" y="0"/>
                      <a:pt x="115" y="0"/>
                      <a:pt x="115" y="0"/>
                    </a:cubicBezTo>
                    <a:cubicBezTo>
                      <a:pt x="108" y="0"/>
                      <a:pt x="80" y="29"/>
                      <a:pt x="68" y="46"/>
                    </a:cubicBezTo>
                    <a:cubicBezTo>
                      <a:pt x="55" y="46"/>
                      <a:pt x="55" y="46"/>
                      <a:pt x="55" y="46"/>
                    </a:cubicBezTo>
                    <a:cubicBezTo>
                      <a:pt x="46" y="46"/>
                      <a:pt x="0" y="48"/>
                      <a:pt x="0" y="69"/>
                    </a:cubicBezTo>
                    <a:cubicBezTo>
                      <a:pt x="0" y="105"/>
                      <a:pt x="0" y="105"/>
                      <a:pt x="0" y="105"/>
                    </a:cubicBezTo>
                    <a:cubicBezTo>
                      <a:pt x="0" y="111"/>
                      <a:pt x="4" y="117"/>
                      <a:pt x="10" y="119"/>
                    </a:cubicBezTo>
                    <a:cubicBezTo>
                      <a:pt x="11" y="95"/>
                      <a:pt x="30" y="76"/>
                      <a:pt x="54" y="76"/>
                    </a:cubicBezTo>
                    <a:cubicBezTo>
                      <a:pt x="78" y="76"/>
                      <a:pt x="97" y="95"/>
                      <a:pt x="97" y="119"/>
                    </a:cubicBezTo>
                    <a:cubicBezTo>
                      <a:pt x="97" y="119"/>
                      <a:pt x="97" y="120"/>
                      <a:pt x="97" y="120"/>
                    </a:cubicBezTo>
                    <a:cubicBezTo>
                      <a:pt x="189" y="120"/>
                      <a:pt x="189" y="120"/>
                      <a:pt x="189" y="120"/>
                    </a:cubicBezTo>
                    <a:cubicBezTo>
                      <a:pt x="189" y="120"/>
                      <a:pt x="189" y="119"/>
                      <a:pt x="189" y="119"/>
                    </a:cubicBezTo>
                    <a:cubicBezTo>
                      <a:pt x="189" y="95"/>
                      <a:pt x="209" y="76"/>
                      <a:pt x="232" y="76"/>
                    </a:cubicBezTo>
                    <a:cubicBezTo>
                      <a:pt x="256" y="76"/>
                      <a:pt x="276" y="95"/>
                      <a:pt x="276" y="119"/>
                    </a:cubicBezTo>
                    <a:cubicBezTo>
                      <a:pt x="283" y="118"/>
                      <a:pt x="288" y="112"/>
                      <a:pt x="288" y="105"/>
                    </a:cubicBezTo>
                    <a:cubicBezTo>
                      <a:pt x="288" y="65"/>
                      <a:pt x="288" y="65"/>
                      <a:pt x="288" y="65"/>
                    </a:cubicBezTo>
                    <a:cubicBezTo>
                      <a:pt x="288" y="56"/>
                      <a:pt x="273" y="46"/>
                      <a:pt x="265" y="46"/>
                    </a:cubicBezTo>
                    <a:close/>
                    <a:moveTo>
                      <a:pt x="209" y="12"/>
                    </a:moveTo>
                    <a:cubicBezTo>
                      <a:pt x="215" y="12"/>
                      <a:pt x="222" y="26"/>
                      <a:pt x="233" y="43"/>
                    </a:cubicBezTo>
                    <a:cubicBezTo>
                      <a:pt x="174" y="43"/>
                      <a:pt x="174" y="43"/>
                      <a:pt x="174" y="43"/>
                    </a:cubicBezTo>
                    <a:cubicBezTo>
                      <a:pt x="174" y="12"/>
                      <a:pt x="174" y="12"/>
                      <a:pt x="174" y="12"/>
                    </a:cubicBezTo>
                    <a:lnTo>
                      <a:pt x="209" y="12"/>
                    </a:lnTo>
                    <a:close/>
                    <a:moveTo>
                      <a:pt x="123" y="12"/>
                    </a:moveTo>
                    <a:cubicBezTo>
                      <a:pt x="156" y="12"/>
                      <a:pt x="156" y="12"/>
                      <a:pt x="156" y="12"/>
                    </a:cubicBezTo>
                    <a:cubicBezTo>
                      <a:pt x="156" y="43"/>
                      <a:pt x="156" y="43"/>
                      <a:pt x="156" y="43"/>
                    </a:cubicBezTo>
                    <a:cubicBezTo>
                      <a:pt x="93" y="43"/>
                      <a:pt x="93" y="43"/>
                      <a:pt x="93" y="43"/>
                    </a:cubicBezTo>
                    <a:cubicBezTo>
                      <a:pt x="106" y="27"/>
                      <a:pt x="117" y="12"/>
                      <a:pt x="123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39" name="Oval 227"/>
              <p:cNvSpPr>
                <a:spLocks noChangeArrowheads="1"/>
              </p:cNvSpPr>
              <p:nvPr/>
            </p:nvSpPr>
            <p:spPr bwMode="auto">
              <a:xfrm>
                <a:off x="2039367" y="3232024"/>
                <a:ext cx="49213" cy="508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2" name="Oval 228"/>
              <p:cNvSpPr>
                <a:spLocks noChangeArrowheads="1"/>
              </p:cNvSpPr>
              <p:nvPr/>
            </p:nvSpPr>
            <p:spPr bwMode="auto">
              <a:xfrm>
                <a:off x="2199704" y="3232024"/>
                <a:ext cx="49213" cy="508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6892833" y="1591508"/>
            <a:ext cx="916532" cy="915629"/>
            <a:chOff x="6892833" y="1916628"/>
            <a:chExt cx="916532" cy="915629"/>
          </a:xfrm>
        </p:grpSpPr>
        <p:sp>
          <p:nvSpPr>
            <p:cNvPr id="42" name="AutoShape 14"/>
            <p:cNvSpPr/>
            <p:nvPr/>
          </p:nvSpPr>
          <p:spPr bwMode="auto">
            <a:xfrm rot="20054367">
              <a:off x="6892833" y="1916628"/>
              <a:ext cx="916532" cy="915629"/>
            </a:xfrm>
            <a:custGeom>
              <a:avLst/>
              <a:gdLst>
                <a:gd name="T0" fmla="*/ 16797 w 19678"/>
                <a:gd name="T1" fmla="*/ 2885 h 19678"/>
                <a:gd name="T2" fmla="*/ 16800 w 19678"/>
                <a:gd name="T3" fmla="*/ 16800 h 19678"/>
                <a:gd name="T4" fmla="*/ 2885 w 19678"/>
                <a:gd name="T5" fmla="*/ 16797 h 19678"/>
                <a:gd name="T6" fmla="*/ 2882 w 19678"/>
                <a:gd name="T7" fmla="*/ 2882 h 19678"/>
                <a:gd name="T8" fmla="*/ 16797 w 19678"/>
                <a:gd name="T9" fmla="*/ 2885 h 19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78" h="19678">
                  <a:moveTo>
                    <a:pt x="16797" y="2885"/>
                  </a:moveTo>
                  <a:cubicBezTo>
                    <a:pt x="20640" y="6729"/>
                    <a:pt x="20641" y="12958"/>
                    <a:pt x="16800" y="16800"/>
                  </a:cubicBezTo>
                  <a:cubicBezTo>
                    <a:pt x="12958" y="20641"/>
                    <a:pt x="6729" y="20640"/>
                    <a:pt x="2885" y="16797"/>
                  </a:cubicBezTo>
                  <a:cubicBezTo>
                    <a:pt x="-958" y="12953"/>
                    <a:pt x="-959" y="6724"/>
                    <a:pt x="2882" y="2882"/>
                  </a:cubicBezTo>
                  <a:cubicBezTo>
                    <a:pt x="6724" y="-959"/>
                    <a:pt x="12953" y="-958"/>
                    <a:pt x="16797" y="2885"/>
                  </a:cubicBezTo>
                </a:path>
              </a:pathLst>
            </a:custGeom>
            <a:solidFill>
              <a:srgbClr val="5C6D07"/>
            </a:solidFill>
            <a:ln w="63500" cap="flat">
              <a:solidFill>
                <a:srgbClr val="5C6D07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p>
              <a:endParaRPr lang="en-US"/>
            </a:p>
          </p:txBody>
        </p:sp>
        <p:grpSp>
          <p:nvGrpSpPr>
            <p:cNvPr id="43" name="组合 42"/>
            <p:cNvGrpSpPr/>
            <p:nvPr/>
          </p:nvGrpSpPr>
          <p:grpSpPr>
            <a:xfrm>
              <a:off x="7151447" y="2173480"/>
              <a:ext cx="425918" cy="389338"/>
              <a:chOff x="1496442" y="3097087"/>
              <a:chExt cx="258762" cy="236538"/>
            </a:xfrm>
            <a:solidFill>
              <a:schemeClr val="bg1"/>
            </a:solidFill>
          </p:grpSpPr>
          <p:sp>
            <p:nvSpPr>
              <p:cNvPr id="44" name="Freeform 259"/>
              <p:cNvSpPr/>
              <p:nvPr/>
            </p:nvSpPr>
            <p:spPr bwMode="auto">
              <a:xfrm>
                <a:off x="1496442" y="3097087"/>
                <a:ext cx="104775" cy="236538"/>
              </a:xfrm>
              <a:custGeom>
                <a:avLst/>
                <a:gdLst>
                  <a:gd name="T0" fmla="*/ 63 w 117"/>
                  <a:gd name="T1" fmla="*/ 0 h 263"/>
                  <a:gd name="T2" fmla="*/ 0 w 117"/>
                  <a:gd name="T3" fmla="*/ 73 h 263"/>
                  <a:gd name="T4" fmla="*/ 9 w 117"/>
                  <a:gd name="T5" fmla="*/ 168 h 263"/>
                  <a:gd name="T6" fmla="*/ 9 w 117"/>
                  <a:gd name="T7" fmla="*/ 219 h 263"/>
                  <a:gd name="T8" fmla="*/ 53 w 117"/>
                  <a:gd name="T9" fmla="*/ 263 h 263"/>
                  <a:gd name="T10" fmla="*/ 97 w 117"/>
                  <a:gd name="T11" fmla="*/ 219 h 263"/>
                  <a:gd name="T12" fmla="*/ 91 w 117"/>
                  <a:gd name="T13" fmla="*/ 163 h 263"/>
                  <a:gd name="T14" fmla="*/ 117 w 117"/>
                  <a:gd name="T15" fmla="*/ 63 h 263"/>
                  <a:gd name="T16" fmla="*/ 63 w 117"/>
                  <a:gd name="T17" fmla="*/ 0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7" h="263">
                    <a:moveTo>
                      <a:pt x="63" y="0"/>
                    </a:moveTo>
                    <a:cubicBezTo>
                      <a:pt x="17" y="0"/>
                      <a:pt x="0" y="48"/>
                      <a:pt x="0" y="73"/>
                    </a:cubicBezTo>
                    <a:cubicBezTo>
                      <a:pt x="0" y="88"/>
                      <a:pt x="3" y="128"/>
                      <a:pt x="9" y="168"/>
                    </a:cubicBezTo>
                    <a:cubicBezTo>
                      <a:pt x="9" y="219"/>
                      <a:pt x="9" y="219"/>
                      <a:pt x="9" y="219"/>
                    </a:cubicBezTo>
                    <a:cubicBezTo>
                      <a:pt x="9" y="244"/>
                      <a:pt x="29" y="263"/>
                      <a:pt x="53" y="263"/>
                    </a:cubicBezTo>
                    <a:cubicBezTo>
                      <a:pt x="77" y="263"/>
                      <a:pt x="96" y="246"/>
                      <a:pt x="97" y="219"/>
                    </a:cubicBezTo>
                    <a:cubicBezTo>
                      <a:pt x="98" y="209"/>
                      <a:pt x="95" y="187"/>
                      <a:pt x="91" y="163"/>
                    </a:cubicBezTo>
                    <a:cubicBezTo>
                      <a:pt x="92" y="117"/>
                      <a:pt x="117" y="119"/>
                      <a:pt x="117" y="63"/>
                    </a:cubicBezTo>
                    <a:cubicBezTo>
                      <a:pt x="117" y="29"/>
                      <a:pt x="97" y="0"/>
                      <a:pt x="6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45" name="Freeform 260"/>
              <p:cNvSpPr/>
              <p:nvPr/>
            </p:nvSpPr>
            <p:spPr bwMode="auto">
              <a:xfrm>
                <a:off x="1650429" y="3097087"/>
                <a:ext cx="104775" cy="236538"/>
              </a:xfrm>
              <a:custGeom>
                <a:avLst/>
                <a:gdLst>
                  <a:gd name="T0" fmla="*/ 54 w 117"/>
                  <a:gd name="T1" fmla="*/ 0 h 263"/>
                  <a:gd name="T2" fmla="*/ 0 w 117"/>
                  <a:gd name="T3" fmla="*/ 63 h 263"/>
                  <a:gd name="T4" fmla="*/ 26 w 117"/>
                  <a:gd name="T5" fmla="*/ 163 h 263"/>
                  <a:gd name="T6" fmla="*/ 20 w 117"/>
                  <a:gd name="T7" fmla="*/ 219 h 263"/>
                  <a:gd name="T8" fmla="*/ 64 w 117"/>
                  <a:gd name="T9" fmla="*/ 263 h 263"/>
                  <a:gd name="T10" fmla="*/ 108 w 117"/>
                  <a:gd name="T11" fmla="*/ 219 h 263"/>
                  <a:gd name="T12" fmla="*/ 108 w 117"/>
                  <a:gd name="T13" fmla="*/ 168 h 263"/>
                  <a:gd name="T14" fmla="*/ 117 w 117"/>
                  <a:gd name="T15" fmla="*/ 73 h 263"/>
                  <a:gd name="T16" fmla="*/ 54 w 117"/>
                  <a:gd name="T17" fmla="*/ 0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7" h="263">
                    <a:moveTo>
                      <a:pt x="54" y="0"/>
                    </a:moveTo>
                    <a:cubicBezTo>
                      <a:pt x="19" y="0"/>
                      <a:pt x="0" y="29"/>
                      <a:pt x="0" y="63"/>
                    </a:cubicBezTo>
                    <a:cubicBezTo>
                      <a:pt x="0" y="119"/>
                      <a:pt x="25" y="117"/>
                      <a:pt x="26" y="163"/>
                    </a:cubicBezTo>
                    <a:cubicBezTo>
                      <a:pt x="22" y="187"/>
                      <a:pt x="19" y="209"/>
                      <a:pt x="20" y="219"/>
                    </a:cubicBezTo>
                    <a:cubicBezTo>
                      <a:pt x="21" y="246"/>
                      <a:pt x="39" y="263"/>
                      <a:pt x="64" y="263"/>
                    </a:cubicBezTo>
                    <a:cubicBezTo>
                      <a:pt x="88" y="263"/>
                      <a:pt x="108" y="244"/>
                      <a:pt x="108" y="219"/>
                    </a:cubicBezTo>
                    <a:cubicBezTo>
                      <a:pt x="108" y="168"/>
                      <a:pt x="108" y="168"/>
                      <a:pt x="108" y="168"/>
                    </a:cubicBezTo>
                    <a:cubicBezTo>
                      <a:pt x="114" y="128"/>
                      <a:pt x="117" y="88"/>
                      <a:pt x="117" y="73"/>
                    </a:cubicBezTo>
                    <a:cubicBezTo>
                      <a:pt x="117" y="48"/>
                      <a:pt x="100" y="0"/>
                      <a:pt x="5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6387160" y="2802413"/>
            <a:ext cx="915629" cy="915629"/>
            <a:chOff x="6387160" y="3127533"/>
            <a:chExt cx="915629" cy="915629"/>
          </a:xfrm>
        </p:grpSpPr>
        <p:sp>
          <p:nvSpPr>
            <p:cNvPr id="47" name="AutoShape 7"/>
            <p:cNvSpPr/>
            <p:nvPr/>
          </p:nvSpPr>
          <p:spPr bwMode="auto">
            <a:xfrm rot="20054367">
              <a:off x="6387160" y="3127533"/>
              <a:ext cx="915629" cy="915629"/>
            </a:xfrm>
            <a:custGeom>
              <a:avLst/>
              <a:gdLst>
                <a:gd name="T0" fmla="*/ 16797 w 19678"/>
                <a:gd name="T1" fmla="*/ 2885 h 19678"/>
                <a:gd name="T2" fmla="*/ 16800 w 19678"/>
                <a:gd name="T3" fmla="*/ 16800 h 19678"/>
                <a:gd name="T4" fmla="*/ 2885 w 19678"/>
                <a:gd name="T5" fmla="*/ 16797 h 19678"/>
                <a:gd name="T6" fmla="*/ 2882 w 19678"/>
                <a:gd name="T7" fmla="*/ 2882 h 19678"/>
                <a:gd name="T8" fmla="*/ 16797 w 19678"/>
                <a:gd name="T9" fmla="*/ 2885 h 19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78" h="19678">
                  <a:moveTo>
                    <a:pt x="16797" y="2885"/>
                  </a:moveTo>
                  <a:cubicBezTo>
                    <a:pt x="20640" y="6729"/>
                    <a:pt x="20641" y="12958"/>
                    <a:pt x="16800" y="16800"/>
                  </a:cubicBezTo>
                  <a:cubicBezTo>
                    <a:pt x="12958" y="20641"/>
                    <a:pt x="6729" y="20640"/>
                    <a:pt x="2885" y="16797"/>
                  </a:cubicBezTo>
                  <a:cubicBezTo>
                    <a:pt x="-958" y="12953"/>
                    <a:pt x="-959" y="6724"/>
                    <a:pt x="2882" y="2882"/>
                  </a:cubicBezTo>
                  <a:cubicBezTo>
                    <a:pt x="6724" y="-959"/>
                    <a:pt x="12953" y="-958"/>
                    <a:pt x="16797" y="2885"/>
                  </a:cubicBezTo>
                </a:path>
              </a:pathLst>
            </a:custGeom>
            <a:solidFill>
              <a:srgbClr val="A0BF0D"/>
            </a:solidFill>
            <a:ln w="63500" cap="flat">
              <a:solidFill>
                <a:srgbClr val="A0BF0D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p>
              <a:endParaRPr lang="en-US"/>
            </a:p>
          </p:txBody>
        </p:sp>
        <p:sp>
          <p:nvSpPr>
            <p:cNvPr id="48" name="Freeform 438"/>
            <p:cNvSpPr>
              <a:spLocks noEditPoints="1"/>
            </p:cNvSpPr>
            <p:nvPr/>
          </p:nvSpPr>
          <p:spPr bwMode="auto">
            <a:xfrm>
              <a:off x="6675765" y="3415282"/>
              <a:ext cx="331819" cy="358189"/>
            </a:xfrm>
            <a:custGeom>
              <a:avLst/>
              <a:gdLst>
                <a:gd name="T0" fmla="*/ 266 w 266"/>
                <a:gd name="T1" fmla="*/ 64 h 288"/>
                <a:gd name="T2" fmla="*/ 261 w 266"/>
                <a:gd name="T3" fmla="*/ 22 h 288"/>
                <a:gd name="T4" fmla="*/ 234 w 266"/>
                <a:gd name="T5" fmla="*/ 0 h 288"/>
                <a:gd name="T6" fmla="*/ 31 w 266"/>
                <a:gd name="T7" fmla="*/ 0 h 288"/>
                <a:gd name="T8" fmla="*/ 4 w 266"/>
                <a:gd name="T9" fmla="*/ 22 h 288"/>
                <a:gd name="T10" fmla="*/ 0 w 266"/>
                <a:gd name="T11" fmla="*/ 63 h 288"/>
                <a:gd name="T12" fmla="*/ 0 w 266"/>
                <a:gd name="T13" fmla="*/ 248 h 288"/>
                <a:gd name="T14" fmla="*/ 23 w 266"/>
                <a:gd name="T15" fmla="*/ 248 h 288"/>
                <a:gd name="T16" fmla="*/ 23 w 266"/>
                <a:gd name="T17" fmla="*/ 268 h 288"/>
                <a:gd name="T18" fmla="*/ 43 w 266"/>
                <a:gd name="T19" fmla="*/ 288 h 288"/>
                <a:gd name="T20" fmla="*/ 63 w 266"/>
                <a:gd name="T21" fmla="*/ 268 h 288"/>
                <a:gd name="T22" fmla="*/ 63 w 266"/>
                <a:gd name="T23" fmla="*/ 248 h 288"/>
                <a:gd name="T24" fmla="*/ 204 w 266"/>
                <a:gd name="T25" fmla="*/ 248 h 288"/>
                <a:gd name="T26" fmla="*/ 204 w 266"/>
                <a:gd name="T27" fmla="*/ 268 h 288"/>
                <a:gd name="T28" fmla="*/ 224 w 266"/>
                <a:gd name="T29" fmla="*/ 288 h 288"/>
                <a:gd name="T30" fmla="*/ 244 w 266"/>
                <a:gd name="T31" fmla="*/ 268 h 288"/>
                <a:gd name="T32" fmla="*/ 244 w 266"/>
                <a:gd name="T33" fmla="*/ 248 h 288"/>
                <a:gd name="T34" fmla="*/ 266 w 266"/>
                <a:gd name="T35" fmla="*/ 248 h 288"/>
                <a:gd name="T36" fmla="*/ 266 w 266"/>
                <a:gd name="T37" fmla="*/ 64 h 288"/>
                <a:gd name="T38" fmla="*/ 101 w 266"/>
                <a:gd name="T39" fmla="*/ 16 h 288"/>
                <a:gd name="T40" fmla="*/ 165 w 266"/>
                <a:gd name="T41" fmla="*/ 16 h 288"/>
                <a:gd name="T42" fmla="*/ 174 w 266"/>
                <a:gd name="T43" fmla="*/ 25 h 288"/>
                <a:gd name="T44" fmla="*/ 165 w 266"/>
                <a:gd name="T45" fmla="*/ 33 h 288"/>
                <a:gd name="T46" fmla="*/ 101 w 266"/>
                <a:gd name="T47" fmla="*/ 33 h 288"/>
                <a:gd name="T48" fmla="*/ 93 w 266"/>
                <a:gd name="T49" fmla="*/ 25 h 288"/>
                <a:gd name="T50" fmla="*/ 101 w 266"/>
                <a:gd name="T51" fmla="*/ 16 h 288"/>
                <a:gd name="T52" fmla="*/ 33 w 266"/>
                <a:gd name="T53" fmla="*/ 67 h 288"/>
                <a:gd name="T54" fmla="*/ 47 w 266"/>
                <a:gd name="T55" fmla="*/ 52 h 288"/>
                <a:gd name="T56" fmla="*/ 219 w 266"/>
                <a:gd name="T57" fmla="*/ 52 h 288"/>
                <a:gd name="T58" fmla="*/ 234 w 266"/>
                <a:gd name="T59" fmla="*/ 67 h 288"/>
                <a:gd name="T60" fmla="*/ 238 w 266"/>
                <a:gd name="T61" fmla="*/ 156 h 288"/>
                <a:gd name="T62" fmla="*/ 223 w 266"/>
                <a:gd name="T63" fmla="*/ 171 h 288"/>
                <a:gd name="T64" fmla="*/ 43 w 266"/>
                <a:gd name="T65" fmla="*/ 171 h 288"/>
                <a:gd name="T66" fmla="*/ 28 w 266"/>
                <a:gd name="T67" fmla="*/ 156 h 288"/>
                <a:gd name="T68" fmla="*/ 33 w 266"/>
                <a:gd name="T69" fmla="*/ 67 h 288"/>
                <a:gd name="T70" fmla="*/ 63 w 266"/>
                <a:gd name="T71" fmla="*/ 223 h 288"/>
                <a:gd name="T72" fmla="*/ 48 w 266"/>
                <a:gd name="T73" fmla="*/ 230 h 288"/>
                <a:gd name="T74" fmla="*/ 27 w 266"/>
                <a:gd name="T75" fmla="*/ 210 h 288"/>
                <a:gd name="T76" fmla="*/ 27 w 266"/>
                <a:gd name="T77" fmla="*/ 210 h 288"/>
                <a:gd name="T78" fmla="*/ 48 w 266"/>
                <a:gd name="T79" fmla="*/ 189 h 288"/>
                <a:gd name="T80" fmla="*/ 69 w 266"/>
                <a:gd name="T81" fmla="*/ 210 h 288"/>
                <a:gd name="T82" fmla="*/ 63 w 266"/>
                <a:gd name="T83" fmla="*/ 223 h 288"/>
                <a:gd name="T84" fmla="*/ 220 w 266"/>
                <a:gd name="T85" fmla="*/ 230 h 288"/>
                <a:gd name="T86" fmla="*/ 204 w 266"/>
                <a:gd name="T87" fmla="*/ 222 h 288"/>
                <a:gd name="T88" fmla="*/ 199 w 266"/>
                <a:gd name="T89" fmla="*/ 210 h 288"/>
                <a:gd name="T90" fmla="*/ 220 w 266"/>
                <a:gd name="T91" fmla="*/ 189 h 288"/>
                <a:gd name="T92" fmla="*/ 240 w 266"/>
                <a:gd name="T93" fmla="*/ 210 h 288"/>
                <a:gd name="T94" fmla="*/ 240 w 266"/>
                <a:gd name="T95" fmla="*/ 211 h 288"/>
                <a:gd name="T96" fmla="*/ 220 w 266"/>
                <a:gd name="T97" fmla="*/ 23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66" h="288">
                  <a:moveTo>
                    <a:pt x="266" y="64"/>
                  </a:moveTo>
                  <a:cubicBezTo>
                    <a:pt x="261" y="22"/>
                    <a:pt x="261" y="22"/>
                    <a:pt x="261" y="22"/>
                  </a:cubicBezTo>
                  <a:cubicBezTo>
                    <a:pt x="261" y="10"/>
                    <a:pt x="247" y="0"/>
                    <a:pt x="234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19" y="0"/>
                    <a:pt x="4" y="10"/>
                    <a:pt x="4" y="22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248"/>
                    <a:pt x="0" y="248"/>
                    <a:pt x="0" y="248"/>
                  </a:cubicBezTo>
                  <a:cubicBezTo>
                    <a:pt x="23" y="248"/>
                    <a:pt x="23" y="248"/>
                    <a:pt x="23" y="248"/>
                  </a:cubicBezTo>
                  <a:cubicBezTo>
                    <a:pt x="23" y="268"/>
                    <a:pt x="23" y="268"/>
                    <a:pt x="23" y="268"/>
                  </a:cubicBezTo>
                  <a:cubicBezTo>
                    <a:pt x="23" y="279"/>
                    <a:pt x="32" y="288"/>
                    <a:pt x="43" y="288"/>
                  </a:cubicBezTo>
                  <a:cubicBezTo>
                    <a:pt x="54" y="288"/>
                    <a:pt x="63" y="279"/>
                    <a:pt x="63" y="268"/>
                  </a:cubicBezTo>
                  <a:cubicBezTo>
                    <a:pt x="63" y="248"/>
                    <a:pt x="63" y="248"/>
                    <a:pt x="63" y="248"/>
                  </a:cubicBezTo>
                  <a:cubicBezTo>
                    <a:pt x="204" y="248"/>
                    <a:pt x="204" y="248"/>
                    <a:pt x="204" y="248"/>
                  </a:cubicBezTo>
                  <a:cubicBezTo>
                    <a:pt x="204" y="268"/>
                    <a:pt x="204" y="268"/>
                    <a:pt x="204" y="268"/>
                  </a:cubicBezTo>
                  <a:cubicBezTo>
                    <a:pt x="204" y="279"/>
                    <a:pt x="213" y="288"/>
                    <a:pt x="224" y="288"/>
                  </a:cubicBezTo>
                  <a:cubicBezTo>
                    <a:pt x="235" y="288"/>
                    <a:pt x="244" y="279"/>
                    <a:pt x="244" y="268"/>
                  </a:cubicBezTo>
                  <a:cubicBezTo>
                    <a:pt x="244" y="248"/>
                    <a:pt x="244" y="248"/>
                    <a:pt x="244" y="248"/>
                  </a:cubicBezTo>
                  <a:cubicBezTo>
                    <a:pt x="266" y="248"/>
                    <a:pt x="266" y="248"/>
                    <a:pt x="266" y="248"/>
                  </a:cubicBezTo>
                  <a:lnTo>
                    <a:pt x="266" y="64"/>
                  </a:lnTo>
                  <a:close/>
                  <a:moveTo>
                    <a:pt x="101" y="16"/>
                  </a:moveTo>
                  <a:cubicBezTo>
                    <a:pt x="165" y="16"/>
                    <a:pt x="165" y="16"/>
                    <a:pt x="165" y="16"/>
                  </a:cubicBezTo>
                  <a:cubicBezTo>
                    <a:pt x="170" y="16"/>
                    <a:pt x="174" y="20"/>
                    <a:pt x="174" y="25"/>
                  </a:cubicBezTo>
                  <a:cubicBezTo>
                    <a:pt x="174" y="30"/>
                    <a:pt x="170" y="33"/>
                    <a:pt x="165" y="33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96" y="33"/>
                    <a:pt x="93" y="30"/>
                    <a:pt x="93" y="25"/>
                  </a:cubicBezTo>
                  <a:cubicBezTo>
                    <a:pt x="93" y="20"/>
                    <a:pt x="96" y="16"/>
                    <a:pt x="101" y="16"/>
                  </a:cubicBezTo>
                  <a:close/>
                  <a:moveTo>
                    <a:pt x="33" y="67"/>
                  </a:moveTo>
                  <a:cubicBezTo>
                    <a:pt x="33" y="59"/>
                    <a:pt x="39" y="52"/>
                    <a:pt x="47" y="52"/>
                  </a:cubicBezTo>
                  <a:cubicBezTo>
                    <a:pt x="219" y="52"/>
                    <a:pt x="219" y="52"/>
                    <a:pt x="219" y="52"/>
                  </a:cubicBezTo>
                  <a:cubicBezTo>
                    <a:pt x="227" y="52"/>
                    <a:pt x="234" y="59"/>
                    <a:pt x="234" y="67"/>
                  </a:cubicBezTo>
                  <a:cubicBezTo>
                    <a:pt x="238" y="156"/>
                    <a:pt x="238" y="156"/>
                    <a:pt x="238" y="156"/>
                  </a:cubicBezTo>
                  <a:cubicBezTo>
                    <a:pt x="238" y="164"/>
                    <a:pt x="232" y="171"/>
                    <a:pt x="223" y="171"/>
                  </a:cubicBezTo>
                  <a:cubicBezTo>
                    <a:pt x="43" y="171"/>
                    <a:pt x="43" y="171"/>
                    <a:pt x="43" y="171"/>
                  </a:cubicBezTo>
                  <a:cubicBezTo>
                    <a:pt x="35" y="171"/>
                    <a:pt x="28" y="164"/>
                    <a:pt x="28" y="156"/>
                  </a:cubicBezTo>
                  <a:lnTo>
                    <a:pt x="33" y="67"/>
                  </a:lnTo>
                  <a:close/>
                  <a:moveTo>
                    <a:pt x="63" y="223"/>
                  </a:moveTo>
                  <a:cubicBezTo>
                    <a:pt x="60" y="228"/>
                    <a:pt x="54" y="230"/>
                    <a:pt x="48" y="230"/>
                  </a:cubicBezTo>
                  <a:cubicBezTo>
                    <a:pt x="37" y="230"/>
                    <a:pt x="28" y="221"/>
                    <a:pt x="27" y="210"/>
                  </a:cubicBezTo>
                  <a:cubicBezTo>
                    <a:pt x="27" y="210"/>
                    <a:pt x="27" y="210"/>
                    <a:pt x="27" y="210"/>
                  </a:cubicBezTo>
                  <a:cubicBezTo>
                    <a:pt x="27" y="198"/>
                    <a:pt x="37" y="189"/>
                    <a:pt x="48" y="189"/>
                  </a:cubicBezTo>
                  <a:cubicBezTo>
                    <a:pt x="59" y="189"/>
                    <a:pt x="69" y="198"/>
                    <a:pt x="69" y="210"/>
                  </a:cubicBezTo>
                  <a:cubicBezTo>
                    <a:pt x="69" y="215"/>
                    <a:pt x="67" y="220"/>
                    <a:pt x="63" y="223"/>
                  </a:cubicBezTo>
                  <a:close/>
                  <a:moveTo>
                    <a:pt x="220" y="230"/>
                  </a:moveTo>
                  <a:cubicBezTo>
                    <a:pt x="213" y="230"/>
                    <a:pt x="207" y="227"/>
                    <a:pt x="204" y="222"/>
                  </a:cubicBezTo>
                  <a:cubicBezTo>
                    <a:pt x="201" y="219"/>
                    <a:pt x="199" y="214"/>
                    <a:pt x="199" y="210"/>
                  </a:cubicBezTo>
                  <a:cubicBezTo>
                    <a:pt x="199" y="198"/>
                    <a:pt x="208" y="189"/>
                    <a:pt x="220" y="189"/>
                  </a:cubicBezTo>
                  <a:cubicBezTo>
                    <a:pt x="231" y="189"/>
                    <a:pt x="240" y="198"/>
                    <a:pt x="240" y="210"/>
                  </a:cubicBezTo>
                  <a:cubicBezTo>
                    <a:pt x="240" y="210"/>
                    <a:pt x="240" y="210"/>
                    <a:pt x="240" y="211"/>
                  </a:cubicBezTo>
                  <a:cubicBezTo>
                    <a:pt x="240" y="222"/>
                    <a:pt x="231" y="230"/>
                    <a:pt x="220" y="23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6892833" y="4022349"/>
            <a:ext cx="916532" cy="915629"/>
            <a:chOff x="6892833" y="4347469"/>
            <a:chExt cx="916532" cy="915629"/>
          </a:xfrm>
        </p:grpSpPr>
        <p:sp>
          <p:nvSpPr>
            <p:cNvPr id="50" name="AutoShape 10"/>
            <p:cNvSpPr/>
            <p:nvPr/>
          </p:nvSpPr>
          <p:spPr bwMode="auto">
            <a:xfrm rot="20054367">
              <a:off x="6892833" y="4347469"/>
              <a:ext cx="916532" cy="915629"/>
            </a:xfrm>
            <a:custGeom>
              <a:avLst/>
              <a:gdLst>
                <a:gd name="T0" fmla="*/ 16797 w 19678"/>
                <a:gd name="T1" fmla="*/ 2885 h 19678"/>
                <a:gd name="T2" fmla="*/ 16800 w 19678"/>
                <a:gd name="T3" fmla="*/ 16800 h 19678"/>
                <a:gd name="T4" fmla="*/ 2885 w 19678"/>
                <a:gd name="T5" fmla="*/ 16797 h 19678"/>
                <a:gd name="T6" fmla="*/ 2882 w 19678"/>
                <a:gd name="T7" fmla="*/ 2882 h 19678"/>
                <a:gd name="T8" fmla="*/ 16797 w 19678"/>
                <a:gd name="T9" fmla="*/ 2885 h 19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78" h="19678">
                  <a:moveTo>
                    <a:pt x="16797" y="2885"/>
                  </a:moveTo>
                  <a:cubicBezTo>
                    <a:pt x="20640" y="6729"/>
                    <a:pt x="20641" y="12958"/>
                    <a:pt x="16800" y="16800"/>
                  </a:cubicBezTo>
                  <a:cubicBezTo>
                    <a:pt x="12958" y="20641"/>
                    <a:pt x="6729" y="20640"/>
                    <a:pt x="2885" y="16797"/>
                  </a:cubicBezTo>
                  <a:cubicBezTo>
                    <a:pt x="-958" y="12953"/>
                    <a:pt x="-959" y="6724"/>
                    <a:pt x="2882" y="2882"/>
                  </a:cubicBezTo>
                  <a:cubicBezTo>
                    <a:pt x="6724" y="-959"/>
                    <a:pt x="12953" y="-958"/>
                    <a:pt x="16797" y="2885"/>
                  </a:cubicBezTo>
                </a:path>
              </a:pathLst>
            </a:custGeom>
            <a:solidFill>
              <a:srgbClr val="FDB900"/>
            </a:solidFill>
            <a:ln w="63500" cap="flat">
              <a:solidFill>
                <a:srgbClr val="FDB9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p>
              <a:endParaRPr lang="en-US"/>
            </a:p>
          </p:txBody>
        </p:sp>
        <p:grpSp>
          <p:nvGrpSpPr>
            <p:cNvPr id="51" name="组合 50"/>
            <p:cNvGrpSpPr/>
            <p:nvPr/>
          </p:nvGrpSpPr>
          <p:grpSpPr>
            <a:xfrm>
              <a:off x="7098445" y="4653204"/>
              <a:ext cx="468467" cy="379106"/>
              <a:chOff x="4940301" y="3163888"/>
              <a:chExt cx="274637" cy="222250"/>
            </a:xfrm>
            <a:solidFill>
              <a:schemeClr val="bg1"/>
            </a:solidFill>
          </p:grpSpPr>
          <p:sp>
            <p:nvSpPr>
              <p:cNvPr id="52" name="Oval 302"/>
              <p:cNvSpPr>
                <a:spLocks noChangeArrowheads="1"/>
              </p:cNvSpPr>
              <p:nvPr/>
            </p:nvSpPr>
            <p:spPr bwMode="auto">
              <a:xfrm>
                <a:off x="5048251" y="3348038"/>
                <a:ext cx="38100" cy="381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53" name="Oval 303"/>
              <p:cNvSpPr>
                <a:spLocks noChangeArrowheads="1"/>
              </p:cNvSpPr>
              <p:nvPr/>
            </p:nvSpPr>
            <p:spPr bwMode="auto">
              <a:xfrm>
                <a:off x="5141913" y="3348038"/>
                <a:ext cx="39688" cy="381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54" name="Freeform 304"/>
              <p:cNvSpPr/>
              <p:nvPr/>
            </p:nvSpPr>
            <p:spPr bwMode="auto">
              <a:xfrm>
                <a:off x="4940301" y="3163888"/>
                <a:ext cx="255588" cy="166687"/>
              </a:xfrm>
              <a:custGeom>
                <a:avLst/>
                <a:gdLst>
                  <a:gd name="T0" fmla="*/ 256 w 267"/>
                  <a:gd name="T1" fmla="*/ 153 h 174"/>
                  <a:gd name="T2" fmla="*/ 113 w 267"/>
                  <a:gd name="T3" fmla="*/ 153 h 174"/>
                  <a:gd name="T4" fmla="*/ 64 w 267"/>
                  <a:gd name="T5" fmla="*/ 7 h 174"/>
                  <a:gd name="T6" fmla="*/ 54 w 267"/>
                  <a:gd name="T7" fmla="*/ 0 h 174"/>
                  <a:gd name="T8" fmla="*/ 10 w 267"/>
                  <a:gd name="T9" fmla="*/ 0 h 174"/>
                  <a:gd name="T10" fmla="*/ 0 w 267"/>
                  <a:gd name="T11" fmla="*/ 10 h 174"/>
                  <a:gd name="T12" fmla="*/ 10 w 267"/>
                  <a:gd name="T13" fmla="*/ 21 h 174"/>
                  <a:gd name="T14" fmla="*/ 46 w 267"/>
                  <a:gd name="T15" fmla="*/ 21 h 174"/>
                  <a:gd name="T16" fmla="*/ 96 w 267"/>
                  <a:gd name="T17" fmla="*/ 167 h 174"/>
                  <a:gd name="T18" fmla="*/ 105 w 267"/>
                  <a:gd name="T19" fmla="*/ 174 h 174"/>
                  <a:gd name="T20" fmla="*/ 256 w 267"/>
                  <a:gd name="T21" fmla="*/ 174 h 174"/>
                  <a:gd name="T22" fmla="*/ 267 w 267"/>
                  <a:gd name="T23" fmla="*/ 164 h 174"/>
                  <a:gd name="T24" fmla="*/ 256 w 267"/>
                  <a:gd name="T25" fmla="*/ 153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67" h="174">
                    <a:moveTo>
                      <a:pt x="256" y="153"/>
                    </a:moveTo>
                    <a:cubicBezTo>
                      <a:pt x="113" y="153"/>
                      <a:pt x="113" y="153"/>
                      <a:pt x="113" y="153"/>
                    </a:cubicBezTo>
                    <a:cubicBezTo>
                      <a:pt x="64" y="7"/>
                      <a:pt x="64" y="7"/>
                      <a:pt x="64" y="7"/>
                    </a:cubicBezTo>
                    <a:cubicBezTo>
                      <a:pt x="62" y="3"/>
                      <a:pt x="58" y="0"/>
                      <a:pt x="54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6"/>
                      <a:pt x="4" y="21"/>
                      <a:pt x="10" y="21"/>
                    </a:cubicBezTo>
                    <a:cubicBezTo>
                      <a:pt x="46" y="21"/>
                      <a:pt x="46" y="21"/>
                      <a:pt x="46" y="21"/>
                    </a:cubicBezTo>
                    <a:cubicBezTo>
                      <a:pt x="96" y="167"/>
                      <a:pt x="96" y="167"/>
                      <a:pt x="96" y="167"/>
                    </a:cubicBezTo>
                    <a:cubicBezTo>
                      <a:pt x="97" y="171"/>
                      <a:pt x="101" y="174"/>
                      <a:pt x="105" y="174"/>
                    </a:cubicBezTo>
                    <a:cubicBezTo>
                      <a:pt x="256" y="174"/>
                      <a:pt x="256" y="174"/>
                      <a:pt x="256" y="174"/>
                    </a:cubicBezTo>
                    <a:cubicBezTo>
                      <a:pt x="262" y="174"/>
                      <a:pt x="267" y="170"/>
                      <a:pt x="267" y="164"/>
                    </a:cubicBezTo>
                    <a:cubicBezTo>
                      <a:pt x="267" y="158"/>
                      <a:pt x="262" y="153"/>
                      <a:pt x="256" y="1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55" name="Freeform 305"/>
              <p:cNvSpPr/>
              <p:nvPr/>
            </p:nvSpPr>
            <p:spPr bwMode="auto">
              <a:xfrm>
                <a:off x="5027613" y="3186113"/>
                <a:ext cx="187325" cy="107950"/>
              </a:xfrm>
              <a:custGeom>
                <a:avLst/>
                <a:gdLst>
                  <a:gd name="T0" fmla="*/ 187 w 196"/>
                  <a:gd name="T1" fmla="*/ 16 h 112"/>
                  <a:gd name="T2" fmla="*/ 9 w 196"/>
                  <a:gd name="T3" fmla="*/ 1 h 112"/>
                  <a:gd name="T4" fmla="*/ 2 w 196"/>
                  <a:gd name="T5" fmla="*/ 10 h 112"/>
                  <a:gd name="T6" fmla="*/ 33 w 196"/>
                  <a:gd name="T7" fmla="*/ 102 h 112"/>
                  <a:gd name="T8" fmla="*/ 47 w 196"/>
                  <a:gd name="T9" fmla="*/ 112 h 112"/>
                  <a:gd name="T10" fmla="*/ 176 w 196"/>
                  <a:gd name="T11" fmla="*/ 112 h 112"/>
                  <a:gd name="T12" fmla="*/ 188 w 196"/>
                  <a:gd name="T13" fmla="*/ 101 h 112"/>
                  <a:gd name="T14" fmla="*/ 196 w 196"/>
                  <a:gd name="T15" fmla="*/ 28 h 112"/>
                  <a:gd name="T16" fmla="*/ 187 w 196"/>
                  <a:gd name="T17" fmla="*/ 16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6" h="112">
                    <a:moveTo>
                      <a:pt x="187" y="16"/>
                    </a:moveTo>
                    <a:cubicBezTo>
                      <a:pt x="9" y="1"/>
                      <a:pt x="9" y="1"/>
                      <a:pt x="9" y="1"/>
                    </a:cubicBezTo>
                    <a:cubicBezTo>
                      <a:pt x="4" y="0"/>
                      <a:pt x="0" y="4"/>
                      <a:pt x="2" y="10"/>
                    </a:cubicBezTo>
                    <a:cubicBezTo>
                      <a:pt x="33" y="102"/>
                      <a:pt x="33" y="102"/>
                      <a:pt x="33" y="102"/>
                    </a:cubicBezTo>
                    <a:cubicBezTo>
                      <a:pt x="35" y="107"/>
                      <a:pt x="41" y="112"/>
                      <a:pt x="47" y="112"/>
                    </a:cubicBezTo>
                    <a:cubicBezTo>
                      <a:pt x="176" y="112"/>
                      <a:pt x="176" y="112"/>
                      <a:pt x="176" y="112"/>
                    </a:cubicBezTo>
                    <a:cubicBezTo>
                      <a:pt x="182" y="112"/>
                      <a:pt x="187" y="107"/>
                      <a:pt x="188" y="101"/>
                    </a:cubicBezTo>
                    <a:cubicBezTo>
                      <a:pt x="196" y="28"/>
                      <a:pt x="196" y="28"/>
                      <a:pt x="196" y="28"/>
                    </a:cubicBezTo>
                    <a:cubicBezTo>
                      <a:pt x="196" y="22"/>
                      <a:pt x="192" y="17"/>
                      <a:pt x="187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</p:grpSp>
      </p:grpSp>
      <p:grpSp>
        <p:nvGrpSpPr>
          <p:cNvPr id="56" name="组合 55"/>
          <p:cNvGrpSpPr/>
          <p:nvPr/>
        </p:nvGrpSpPr>
        <p:grpSpPr>
          <a:xfrm>
            <a:off x="8103738" y="4537954"/>
            <a:ext cx="916532" cy="915629"/>
            <a:chOff x="8103738" y="4863074"/>
            <a:chExt cx="916532" cy="915629"/>
          </a:xfrm>
        </p:grpSpPr>
        <p:sp>
          <p:nvSpPr>
            <p:cNvPr id="9" name="AutoShape 11"/>
            <p:cNvSpPr/>
            <p:nvPr/>
          </p:nvSpPr>
          <p:spPr bwMode="auto">
            <a:xfrm rot="20054367">
              <a:off x="8103738" y="4863074"/>
              <a:ext cx="916532" cy="915629"/>
            </a:xfrm>
            <a:custGeom>
              <a:avLst/>
              <a:gdLst>
                <a:gd name="T0" fmla="*/ 16797 w 19678"/>
                <a:gd name="T1" fmla="*/ 2885 h 19678"/>
                <a:gd name="T2" fmla="*/ 16800 w 19678"/>
                <a:gd name="T3" fmla="*/ 16800 h 19678"/>
                <a:gd name="T4" fmla="*/ 2885 w 19678"/>
                <a:gd name="T5" fmla="*/ 16797 h 19678"/>
                <a:gd name="T6" fmla="*/ 2882 w 19678"/>
                <a:gd name="T7" fmla="*/ 2882 h 19678"/>
                <a:gd name="T8" fmla="*/ 16797 w 19678"/>
                <a:gd name="T9" fmla="*/ 2885 h 19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78" h="19678">
                  <a:moveTo>
                    <a:pt x="16797" y="2885"/>
                  </a:moveTo>
                  <a:cubicBezTo>
                    <a:pt x="20640" y="6729"/>
                    <a:pt x="20641" y="12958"/>
                    <a:pt x="16800" y="16800"/>
                  </a:cubicBezTo>
                  <a:cubicBezTo>
                    <a:pt x="12958" y="20641"/>
                    <a:pt x="6729" y="20640"/>
                    <a:pt x="2885" y="16797"/>
                  </a:cubicBezTo>
                  <a:cubicBezTo>
                    <a:pt x="-958" y="12953"/>
                    <a:pt x="-959" y="6724"/>
                    <a:pt x="2882" y="2882"/>
                  </a:cubicBezTo>
                  <a:cubicBezTo>
                    <a:pt x="6724" y="-959"/>
                    <a:pt x="12953" y="-958"/>
                    <a:pt x="16797" y="2885"/>
                  </a:cubicBezTo>
                </a:path>
              </a:pathLst>
            </a:custGeom>
            <a:solidFill>
              <a:srgbClr val="F5841C"/>
            </a:solidFill>
            <a:ln w="63500" cap="flat">
              <a:solidFill>
                <a:srgbClr val="F5841C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p>
              <a:endParaRPr lang="en-US"/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8374044" y="5108453"/>
              <a:ext cx="404176" cy="415993"/>
              <a:chOff x="5494338" y="4791075"/>
              <a:chExt cx="271463" cy="279400"/>
            </a:xfrm>
            <a:solidFill>
              <a:schemeClr val="bg1"/>
            </a:solidFill>
          </p:grpSpPr>
          <p:sp>
            <p:nvSpPr>
              <p:cNvPr id="11" name="Freeform 278"/>
              <p:cNvSpPr/>
              <p:nvPr/>
            </p:nvSpPr>
            <p:spPr bwMode="auto">
              <a:xfrm>
                <a:off x="5494338" y="4791075"/>
                <a:ext cx="271463" cy="279400"/>
              </a:xfrm>
              <a:custGeom>
                <a:avLst/>
                <a:gdLst>
                  <a:gd name="T0" fmla="*/ 102 w 283"/>
                  <a:gd name="T1" fmla="*/ 233 h 292"/>
                  <a:gd name="T2" fmla="*/ 102 w 283"/>
                  <a:gd name="T3" fmla="*/ 8 h 292"/>
                  <a:gd name="T4" fmla="*/ 94 w 283"/>
                  <a:gd name="T5" fmla="*/ 0 h 292"/>
                  <a:gd name="T6" fmla="*/ 86 w 283"/>
                  <a:gd name="T7" fmla="*/ 8 h 292"/>
                  <a:gd name="T8" fmla="*/ 86 w 283"/>
                  <a:gd name="T9" fmla="*/ 233 h 292"/>
                  <a:gd name="T10" fmla="*/ 0 w 283"/>
                  <a:gd name="T11" fmla="*/ 233 h 292"/>
                  <a:gd name="T12" fmla="*/ 141 w 283"/>
                  <a:gd name="T13" fmla="*/ 288 h 292"/>
                  <a:gd name="T14" fmla="*/ 283 w 283"/>
                  <a:gd name="T15" fmla="*/ 233 h 292"/>
                  <a:gd name="T16" fmla="*/ 102 w 283"/>
                  <a:gd name="T17" fmla="*/ 233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3" h="292">
                    <a:moveTo>
                      <a:pt x="102" y="233"/>
                    </a:moveTo>
                    <a:cubicBezTo>
                      <a:pt x="102" y="8"/>
                      <a:pt x="102" y="8"/>
                      <a:pt x="102" y="8"/>
                    </a:cubicBezTo>
                    <a:cubicBezTo>
                      <a:pt x="102" y="4"/>
                      <a:pt x="98" y="0"/>
                      <a:pt x="94" y="0"/>
                    </a:cubicBezTo>
                    <a:cubicBezTo>
                      <a:pt x="89" y="0"/>
                      <a:pt x="86" y="4"/>
                      <a:pt x="86" y="8"/>
                    </a:cubicBezTo>
                    <a:cubicBezTo>
                      <a:pt x="86" y="233"/>
                      <a:pt x="86" y="233"/>
                      <a:pt x="86" y="233"/>
                    </a:cubicBezTo>
                    <a:cubicBezTo>
                      <a:pt x="0" y="233"/>
                      <a:pt x="0" y="233"/>
                      <a:pt x="0" y="233"/>
                    </a:cubicBezTo>
                    <a:cubicBezTo>
                      <a:pt x="0" y="292"/>
                      <a:pt x="0" y="288"/>
                      <a:pt x="141" y="288"/>
                    </a:cubicBezTo>
                    <a:cubicBezTo>
                      <a:pt x="219" y="288"/>
                      <a:pt x="283" y="268"/>
                      <a:pt x="283" y="233"/>
                    </a:cubicBezTo>
                    <a:lnTo>
                      <a:pt x="102" y="2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2" name="Freeform 279"/>
              <p:cNvSpPr/>
              <p:nvPr/>
            </p:nvSpPr>
            <p:spPr bwMode="auto">
              <a:xfrm>
                <a:off x="5618163" y="4819650"/>
                <a:ext cx="122238" cy="163512"/>
              </a:xfrm>
              <a:custGeom>
                <a:avLst/>
                <a:gdLst>
                  <a:gd name="T0" fmla="*/ 0 w 128"/>
                  <a:gd name="T1" fmla="*/ 0 h 172"/>
                  <a:gd name="T2" fmla="*/ 0 w 128"/>
                  <a:gd name="T3" fmla="*/ 172 h 172"/>
                  <a:gd name="T4" fmla="*/ 128 w 128"/>
                  <a:gd name="T5" fmla="*/ 172 h 172"/>
                  <a:gd name="T6" fmla="*/ 0 w 128"/>
                  <a:gd name="T7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8" h="172">
                    <a:moveTo>
                      <a:pt x="0" y="0"/>
                    </a:moveTo>
                    <a:cubicBezTo>
                      <a:pt x="0" y="172"/>
                      <a:pt x="0" y="172"/>
                      <a:pt x="0" y="172"/>
                    </a:cubicBezTo>
                    <a:cubicBezTo>
                      <a:pt x="128" y="172"/>
                      <a:pt x="128" y="172"/>
                      <a:pt x="128" y="172"/>
                    </a:cubicBezTo>
                    <a:cubicBezTo>
                      <a:pt x="128" y="11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23" name="Freeform 280"/>
              <p:cNvSpPr/>
              <p:nvPr/>
            </p:nvSpPr>
            <p:spPr bwMode="auto">
              <a:xfrm>
                <a:off x="5503863" y="4818063"/>
                <a:ext cx="46038" cy="165100"/>
              </a:xfrm>
              <a:custGeom>
                <a:avLst/>
                <a:gdLst>
                  <a:gd name="T0" fmla="*/ 49 w 49"/>
                  <a:gd name="T1" fmla="*/ 0 h 173"/>
                  <a:gd name="T2" fmla="*/ 0 w 49"/>
                  <a:gd name="T3" fmla="*/ 173 h 173"/>
                  <a:gd name="T4" fmla="*/ 49 w 49"/>
                  <a:gd name="T5" fmla="*/ 173 h 173"/>
                  <a:gd name="T6" fmla="*/ 49 w 49"/>
                  <a:gd name="T7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9" h="173">
                    <a:moveTo>
                      <a:pt x="49" y="0"/>
                    </a:moveTo>
                    <a:cubicBezTo>
                      <a:pt x="49" y="0"/>
                      <a:pt x="0" y="122"/>
                      <a:pt x="0" y="173"/>
                    </a:cubicBezTo>
                    <a:cubicBezTo>
                      <a:pt x="49" y="173"/>
                      <a:pt x="49" y="173"/>
                      <a:pt x="49" y="173"/>
                    </a:cubicBezTo>
                    <a:lnTo>
                      <a:pt x="4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</p:grpSp>
      </p:grpSp>
      <p:grpSp>
        <p:nvGrpSpPr>
          <p:cNvPr id="82" name="组合 81"/>
          <p:cNvGrpSpPr/>
          <p:nvPr/>
        </p:nvGrpSpPr>
        <p:grpSpPr>
          <a:xfrm>
            <a:off x="9830249" y="2811443"/>
            <a:ext cx="916532" cy="915629"/>
            <a:chOff x="9830249" y="3136563"/>
            <a:chExt cx="916532" cy="915629"/>
          </a:xfrm>
        </p:grpSpPr>
        <p:sp>
          <p:nvSpPr>
            <p:cNvPr id="83" name="AutoShape 8"/>
            <p:cNvSpPr/>
            <p:nvPr/>
          </p:nvSpPr>
          <p:spPr bwMode="auto">
            <a:xfrm rot="20054367">
              <a:off x="9830249" y="3136563"/>
              <a:ext cx="916532" cy="915629"/>
            </a:xfrm>
            <a:custGeom>
              <a:avLst/>
              <a:gdLst>
                <a:gd name="T0" fmla="*/ 16797 w 19678"/>
                <a:gd name="T1" fmla="*/ 2885 h 19678"/>
                <a:gd name="T2" fmla="*/ 16800 w 19678"/>
                <a:gd name="T3" fmla="*/ 16800 h 19678"/>
                <a:gd name="T4" fmla="*/ 2885 w 19678"/>
                <a:gd name="T5" fmla="*/ 16797 h 19678"/>
                <a:gd name="T6" fmla="*/ 2882 w 19678"/>
                <a:gd name="T7" fmla="*/ 2882 h 19678"/>
                <a:gd name="T8" fmla="*/ 16797 w 19678"/>
                <a:gd name="T9" fmla="*/ 2885 h 19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78" h="19678">
                  <a:moveTo>
                    <a:pt x="16797" y="2885"/>
                  </a:moveTo>
                  <a:cubicBezTo>
                    <a:pt x="20640" y="6729"/>
                    <a:pt x="20641" y="12958"/>
                    <a:pt x="16800" y="16800"/>
                  </a:cubicBezTo>
                  <a:cubicBezTo>
                    <a:pt x="12958" y="20641"/>
                    <a:pt x="6729" y="20640"/>
                    <a:pt x="2885" y="16797"/>
                  </a:cubicBezTo>
                  <a:cubicBezTo>
                    <a:pt x="-958" y="12953"/>
                    <a:pt x="-959" y="6724"/>
                    <a:pt x="2882" y="2882"/>
                  </a:cubicBezTo>
                  <a:cubicBezTo>
                    <a:pt x="6724" y="-959"/>
                    <a:pt x="12953" y="-958"/>
                    <a:pt x="16797" y="2885"/>
                  </a:cubicBezTo>
                </a:path>
              </a:pathLst>
            </a:custGeom>
            <a:solidFill>
              <a:srgbClr val="826C4A"/>
            </a:solidFill>
            <a:ln w="63500" cap="flat">
              <a:solidFill>
                <a:srgbClr val="826C4A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p>
              <a:endParaRPr lang="en-US"/>
            </a:p>
          </p:txBody>
        </p:sp>
        <p:sp>
          <p:nvSpPr>
            <p:cNvPr id="84" name="Freeform 243"/>
            <p:cNvSpPr>
              <a:spLocks noEditPoints="1"/>
            </p:cNvSpPr>
            <p:nvPr/>
          </p:nvSpPr>
          <p:spPr bwMode="auto">
            <a:xfrm>
              <a:off x="10084864" y="3374042"/>
              <a:ext cx="417193" cy="417193"/>
            </a:xfrm>
            <a:custGeom>
              <a:avLst/>
              <a:gdLst>
                <a:gd name="T0" fmla="*/ 144 w 288"/>
                <a:gd name="T1" fmla="*/ 0 h 288"/>
                <a:gd name="T2" fmla="*/ 0 w 288"/>
                <a:gd name="T3" fmla="*/ 144 h 288"/>
                <a:gd name="T4" fmla="*/ 144 w 288"/>
                <a:gd name="T5" fmla="*/ 288 h 288"/>
                <a:gd name="T6" fmla="*/ 288 w 288"/>
                <a:gd name="T7" fmla="*/ 144 h 288"/>
                <a:gd name="T8" fmla="*/ 144 w 288"/>
                <a:gd name="T9" fmla="*/ 0 h 288"/>
                <a:gd name="T10" fmla="*/ 264 w 288"/>
                <a:gd name="T11" fmla="*/ 144 h 288"/>
                <a:gd name="T12" fmla="*/ 144 w 288"/>
                <a:gd name="T13" fmla="*/ 264 h 288"/>
                <a:gd name="T14" fmla="*/ 24 w 288"/>
                <a:gd name="T15" fmla="*/ 144 h 288"/>
                <a:gd name="T16" fmla="*/ 144 w 288"/>
                <a:gd name="T17" fmla="*/ 24 h 288"/>
                <a:gd name="T18" fmla="*/ 144 w 288"/>
                <a:gd name="T19" fmla="*/ 144 h 288"/>
                <a:gd name="T20" fmla="*/ 264 w 288"/>
                <a:gd name="T2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8" h="288">
                  <a:moveTo>
                    <a:pt x="144" y="0"/>
                  </a:moveTo>
                  <a:cubicBezTo>
                    <a:pt x="65" y="0"/>
                    <a:pt x="0" y="65"/>
                    <a:pt x="0" y="144"/>
                  </a:cubicBezTo>
                  <a:cubicBezTo>
                    <a:pt x="0" y="224"/>
                    <a:pt x="65" y="288"/>
                    <a:pt x="144" y="288"/>
                  </a:cubicBezTo>
                  <a:cubicBezTo>
                    <a:pt x="224" y="288"/>
                    <a:pt x="288" y="224"/>
                    <a:pt x="288" y="144"/>
                  </a:cubicBezTo>
                  <a:cubicBezTo>
                    <a:pt x="288" y="65"/>
                    <a:pt x="224" y="0"/>
                    <a:pt x="144" y="0"/>
                  </a:cubicBezTo>
                  <a:close/>
                  <a:moveTo>
                    <a:pt x="264" y="144"/>
                  </a:moveTo>
                  <a:cubicBezTo>
                    <a:pt x="264" y="210"/>
                    <a:pt x="211" y="264"/>
                    <a:pt x="144" y="264"/>
                  </a:cubicBezTo>
                  <a:cubicBezTo>
                    <a:pt x="78" y="264"/>
                    <a:pt x="24" y="210"/>
                    <a:pt x="24" y="144"/>
                  </a:cubicBezTo>
                  <a:cubicBezTo>
                    <a:pt x="24" y="78"/>
                    <a:pt x="78" y="24"/>
                    <a:pt x="144" y="24"/>
                  </a:cubicBezTo>
                  <a:cubicBezTo>
                    <a:pt x="144" y="144"/>
                    <a:pt x="144" y="144"/>
                    <a:pt x="144" y="144"/>
                  </a:cubicBezTo>
                  <a:cubicBezTo>
                    <a:pt x="264" y="144"/>
                    <a:pt x="264" y="144"/>
                    <a:pt x="264" y="1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0" y="246743"/>
            <a:ext cx="3164114" cy="435428"/>
            <a:chOff x="0" y="246743"/>
            <a:chExt cx="3164114" cy="435428"/>
          </a:xfrm>
        </p:grpSpPr>
        <p:sp>
          <p:nvSpPr>
            <p:cNvPr id="4" name="矩形 3"/>
            <p:cNvSpPr/>
            <p:nvPr/>
          </p:nvSpPr>
          <p:spPr>
            <a:xfrm>
              <a:off x="0" y="246743"/>
              <a:ext cx="3164114" cy="435428"/>
            </a:xfrm>
            <a:prstGeom prst="rect">
              <a:avLst/>
            </a:prstGeom>
            <a:solidFill>
              <a:srgbClr val="F584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0" y="246743"/>
              <a:ext cx="761773" cy="435428"/>
            </a:xfrm>
            <a:prstGeom prst="rect">
              <a:avLst/>
            </a:prstGeom>
            <a:solidFill>
              <a:srgbClr val="FDB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497000" y="246743"/>
              <a:ext cx="761773" cy="435428"/>
            </a:xfrm>
            <a:prstGeom prst="rect">
              <a:avLst/>
            </a:prstGeom>
            <a:solidFill>
              <a:srgbClr val="A0BF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106600" y="246743"/>
              <a:ext cx="761773" cy="435428"/>
            </a:xfrm>
            <a:prstGeom prst="rect">
              <a:avLst/>
            </a:prstGeom>
            <a:solidFill>
              <a:srgbClr val="5FCA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755773" y="246743"/>
              <a:ext cx="761773" cy="435428"/>
            </a:xfrm>
            <a:prstGeom prst="rect">
              <a:avLst/>
            </a:prstGeom>
            <a:solidFill>
              <a:srgbClr val="319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9027886" y="6241143"/>
            <a:ext cx="3164114" cy="435428"/>
            <a:chOff x="0" y="246743"/>
            <a:chExt cx="3164114" cy="435428"/>
          </a:xfrm>
        </p:grpSpPr>
        <p:sp>
          <p:nvSpPr>
            <p:cNvPr id="15" name="矩形 14"/>
            <p:cNvSpPr/>
            <p:nvPr/>
          </p:nvSpPr>
          <p:spPr>
            <a:xfrm>
              <a:off x="0" y="246743"/>
              <a:ext cx="3164114" cy="435428"/>
            </a:xfrm>
            <a:prstGeom prst="rect">
              <a:avLst/>
            </a:prstGeom>
            <a:solidFill>
              <a:srgbClr val="F584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0" y="246743"/>
              <a:ext cx="761773" cy="435428"/>
            </a:xfrm>
            <a:prstGeom prst="rect">
              <a:avLst/>
            </a:prstGeom>
            <a:solidFill>
              <a:srgbClr val="FDB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497000" y="246743"/>
              <a:ext cx="761773" cy="435428"/>
            </a:xfrm>
            <a:prstGeom prst="rect">
              <a:avLst/>
            </a:prstGeom>
            <a:solidFill>
              <a:srgbClr val="A0BF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1106600" y="246743"/>
              <a:ext cx="761773" cy="435428"/>
            </a:xfrm>
            <a:prstGeom prst="rect">
              <a:avLst/>
            </a:prstGeom>
            <a:solidFill>
              <a:srgbClr val="5FCA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1755773" y="246743"/>
              <a:ext cx="761773" cy="435428"/>
            </a:xfrm>
            <a:prstGeom prst="rect">
              <a:avLst/>
            </a:prstGeom>
            <a:solidFill>
              <a:srgbClr val="319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24" name="Straight Connector 23"/>
          <p:cNvCxnSpPr/>
          <p:nvPr/>
        </p:nvCxnSpPr>
        <p:spPr>
          <a:xfrm>
            <a:off x="412469" y="1336808"/>
            <a:ext cx="5688118" cy="4234"/>
          </a:xfrm>
          <a:prstGeom prst="line">
            <a:avLst/>
          </a:prstGeom>
          <a:ln w="88900" cap="rnd">
            <a:solidFill>
              <a:srgbClr val="826C4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42"/>
          <p:cNvCxnSpPr/>
          <p:nvPr/>
        </p:nvCxnSpPr>
        <p:spPr>
          <a:xfrm>
            <a:off x="6168337" y="5339437"/>
            <a:ext cx="5688118" cy="2117"/>
          </a:xfrm>
          <a:prstGeom prst="line">
            <a:avLst/>
          </a:prstGeom>
          <a:ln w="88900" cap="rnd">
            <a:solidFill>
              <a:srgbClr val="826C4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43"/>
          <p:cNvCxnSpPr/>
          <p:nvPr/>
        </p:nvCxnSpPr>
        <p:spPr>
          <a:xfrm>
            <a:off x="412469" y="1329781"/>
            <a:ext cx="4469236" cy="2117"/>
          </a:xfrm>
          <a:prstGeom prst="line">
            <a:avLst/>
          </a:prstGeom>
          <a:ln w="88900" cap="rnd">
            <a:solidFill>
              <a:srgbClr val="A0BF0D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7"/>
          <p:cNvCxnSpPr/>
          <p:nvPr/>
        </p:nvCxnSpPr>
        <p:spPr>
          <a:xfrm>
            <a:off x="6168337" y="5339526"/>
            <a:ext cx="4266089" cy="7351"/>
          </a:xfrm>
          <a:prstGeom prst="line">
            <a:avLst/>
          </a:prstGeom>
          <a:ln w="88900" cap="rnd">
            <a:solidFill>
              <a:srgbClr val="F5841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组合 31"/>
          <p:cNvGrpSpPr/>
          <p:nvPr/>
        </p:nvGrpSpPr>
        <p:grpSpPr>
          <a:xfrm>
            <a:off x="5088915" y="1017071"/>
            <a:ext cx="609441" cy="609441"/>
            <a:chOff x="5088915" y="2181696"/>
            <a:chExt cx="609441" cy="609441"/>
          </a:xfrm>
        </p:grpSpPr>
        <p:sp>
          <p:nvSpPr>
            <p:cNvPr id="33" name="Oval 69"/>
            <p:cNvSpPr/>
            <p:nvPr/>
          </p:nvSpPr>
          <p:spPr>
            <a:xfrm>
              <a:off x="5088915" y="2181696"/>
              <a:ext cx="609441" cy="609441"/>
            </a:xfrm>
            <a:prstGeom prst="ellipse">
              <a:avLst/>
            </a:prstGeom>
            <a:solidFill>
              <a:srgbClr val="A0BF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solidFill>
                  <a:prstClr val="white"/>
                </a:solidFill>
              </a:endParaRPr>
            </a:p>
          </p:txBody>
        </p:sp>
        <p:sp>
          <p:nvSpPr>
            <p:cNvPr id="34" name="Freeform 356"/>
            <p:cNvSpPr>
              <a:spLocks noEditPoints="1"/>
            </p:cNvSpPr>
            <p:nvPr/>
          </p:nvSpPr>
          <p:spPr bwMode="auto">
            <a:xfrm>
              <a:off x="5284945" y="2303804"/>
              <a:ext cx="237968" cy="375045"/>
            </a:xfrm>
            <a:custGeom>
              <a:avLst/>
              <a:gdLst>
                <a:gd name="T0" fmla="*/ 107 w 126"/>
                <a:gd name="T1" fmla="*/ 19 h 199"/>
                <a:gd name="T2" fmla="*/ 117 w 126"/>
                <a:gd name="T3" fmla="*/ 95 h 199"/>
                <a:gd name="T4" fmla="*/ 97 w 126"/>
                <a:gd name="T5" fmla="*/ 123 h 199"/>
                <a:gd name="T6" fmla="*/ 104 w 126"/>
                <a:gd name="T7" fmla="*/ 122 h 199"/>
                <a:gd name="T8" fmla="*/ 108 w 126"/>
                <a:gd name="T9" fmla="*/ 137 h 199"/>
                <a:gd name="T10" fmla="*/ 105 w 126"/>
                <a:gd name="T11" fmla="*/ 149 h 199"/>
                <a:gd name="T12" fmla="*/ 108 w 126"/>
                <a:gd name="T13" fmla="*/ 161 h 199"/>
                <a:gd name="T14" fmla="*/ 104 w 126"/>
                <a:gd name="T15" fmla="*/ 175 h 199"/>
                <a:gd name="T16" fmla="*/ 29 w 126"/>
                <a:gd name="T17" fmla="*/ 181 h 199"/>
                <a:gd name="T18" fmla="*/ 22 w 126"/>
                <a:gd name="T19" fmla="*/ 177 h 199"/>
                <a:gd name="T20" fmla="*/ 22 w 126"/>
                <a:gd name="T21" fmla="*/ 156 h 199"/>
                <a:gd name="T22" fmla="*/ 22 w 126"/>
                <a:gd name="T23" fmla="*/ 153 h 199"/>
                <a:gd name="T24" fmla="*/ 22 w 126"/>
                <a:gd name="T25" fmla="*/ 132 h 199"/>
                <a:gd name="T26" fmla="*/ 28 w 126"/>
                <a:gd name="T27" fmla="*/ 129 h 199"/>
                <a:gd name="T28" fmla="*/ 31 w 126"/>
                <a:gd name="T29" fmla="*/ 117 h 199"/>
                <a:gd name="T30" fmla="*/ 0 w 126"/>
                <a:gd name="T31" fmla="*/ 63 h 199"/>
                <a:gd name="T32" fmla="*/ 63 w 126"/>
                <a:gd name="T33" fmla="*/ 0 h 199"/>
                <a:gd name="T34" fmla="*/ 52 w 126"/>
                <a:gd name="T35" fmla="*/ 76 h 199"/>
                <a:gd name="T36" fmla="*/ 57 w 126"/>
                <a:gd name="T37" fmla="*/ 73 h 199"/>
                <a:gd name="T38" fmla="*/ 63 w 126"/>
                <a:gd name="T39" fmla="*/ 76 h 199"/>
                <a:gd name="T40" fmla="*/ 68 w 126"/>
                <a:gd name="T41" fmla="*/ 73 h 199"/>
                <a:gd name="T42" fmla="*/ 74 w 126"/>
                <a:gd name="T43" fmla="*/ 76 h 199"/>
                <a:gd name="T44" fmla="*/ 81 w 126"/>
                <a:gd name="T45" fmla="*/ 71 h 199"/>
                <a:gd name="T46" fmla="*/ 73 w 126"/>
                <a:gd name="T47" fmla="*/ 96 h 199"/>
                <a:gd name="T48" fmla="*/ 84 w 126"/>
                <a:gd name="T49" fmla="*/ 124 h 199"/>
                <a:gd name="T50" fmla="*/ 84 w 126"/>
                <a:gd name="T51" fmla="*/ 109 h 199"/>
                <a:gd name="T52" fmla="*/ 106 w 126"/>
                <a:gd name="T53" fmla="*/ 88 h 199"/>
                <a:gd name="T54" fmla="*/ 98 w 126"/>
                <a:gd name="T55" fmla="*/ 28 h 199"/>
                <a:gd name="T56" fmla="*/ 28 w 126"/>
                <a:gd name="T57" fmla="*/ 28 h 199"/>
                <a:gd name="T58" fmla="*/ 20 w 126"/>
                <a:gd name="T59" fmla="*/ 89 h 199"/>
                <a:gd name="T60" fmla="*/ 44 w 126"/>
                <a:gd name="T61" fmla="*/ 109 h 199"/>
                <a:gd name="T62" fmla="*/ 44 w 126"/>
                <a:gd name="T63" fmla="*/ 125 h 199"/>
                <a:gd name="T64" fmla="*/ 55 w 126"/>
                <a:gd name="T65" fmla="*/ 96 h 199"/>
                <a:gd name="T66" fmla="*/ 47 w 126"/>
                <a:gd name="T67" fmla="*/ 71 h 199"/>
                <a:gd name="T68" fmla="*/ 76 w 126"/>
                <a:gd name="T69" fmla="*/ 79 h 199"/>
                <a:gd name="T70" fmla="*/ 68 w 126"/>
                <a:gd name="T71" fmla="*/ 78 h 199"/>
                <a:gd name="T72" fmla="*/ 57 w 126"/>
                <a:gd name="T73" fmla="*/ 78 h 199"/>
                <a:gd name="T74" fmla="*/ 52 w 126"/>
                <a:gd name="T75" fmla="*/ 79 h 199"/>
                <a:gd name="T76" fmla="*/ 61 w 126"/>
                <a:gd name="T77" fmla="*/ 94 h 199"/>
                <a:gd name="T78" fmla="*/ 61 w 126"/>
                <a:gd name="T79" fmla="*/ 125 h 199"/>
                <a:gd name="T80" fmla="*/ 66 w 126"/>
                <a:gd name="T81" fmla="*/ 95 h 199"/>
                <a:gd name="T82" fmla="*/ 67 w 126"/>
                <a:gd name="T83" fmla="*/ 93 h 199"/>
                <a:gd name="T84" fmla="*/ 82 w 126"/>
                <a:gd name="T85" fmla="*/ 180 h 199"/>
                <a:gd name="T86" fmla="*/ 64 w 126"/>
                <a:gd name="T87" fmla="*/ 199 h 199"/>
                <a:gd name="T88" fmla="*/ 82 w 126"/>
                <a:gd name="T89" fmla="*/ 180 h 199"/>
                <a:gd name="T90" fmla="*/ 33 w 126"/>
                <a:gd name="T91" fmla="*/ 165 h 199"/>
                <a:gd name="T92" fmla="*/ 33 w 126"/>
                <a:gd name="T93" fmla="*/ 168 h 199"/>
                <a:gd name="T94" fmla="*/ 95 w 126"/>
                <a:gd name="T95" fmla="*/ 161 h 199"/>
                <a:gd name="T96" fmla="*/ 95 w 126"/>
                <a:gd name="T97" fmla="*/ 136 h 199"/>
                <a:gd name="T98" fmla="*/ 33 w 126"/>
                <a:gd name="T99" fmla="*/ 143 h 199"/>
                <a:gd name="T100" fmla="*/ 95 w 126"/>
                <a:gd name="T101" fmla="*/ 139 h 199"/>
                <a:gd name="T102" fmla="*/ 95 w 126"/>
                <a:gd name="T103" fmla="*/ 136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6" h="199">
                  <a:moveTo>
                    <a:pt x="63" y="0"/>
                  </a:moveTo>
                  <a:cubicBezTo>
                    <a:pt x="80" y="0"/>
                    <a:pt x="96" y="7"/>
                    <a:pt x="107" y="19"/>
                  </a:cubicBezTo>
                  <a:cubicBezTo>
                    <a:pt x="119" y="30"/>
                    <a:pt x="126" y="46"/>
                    <a:pt x="126" y="63"/>
                  </a:cubicBezTo>
                  <a:cubicBezTo>
                    <a:pt x="126" y="75"/>
                    <a:pt x="123" y="86"/>
                    <a:pt x="117" y="95"/>
                  </a:cubicBezTo>
                  <a:cubicBezTo>
                    <a:pt x="112" y="104"/>
                    <a:pt x="105" y="111"/>
                    <a:pt x="97" y="116"/>
                  </a:cubicBezTo>
                  <a:cubicBezTo>
                    <a:pt x="97" y="123"/>
                    <a:pt x="97" y="123"/>
                    <a:pt x="97" y="123"/>
                  </a:cubicBezTo>
                  <a:cubicBezTo>
                    <a:pt x="99" y="122"/>
                    <a:pt x="99" y="122"/>
                    <a:pt x="99" y="122"/>
                  </a:cubicBezTo>
                  <a:cubicBezTo>
                    <a:pt x="104" y="122"/>
                    <a:pt x="104" y="122"/>
                    <a:pt x="104" y="122"/>
                  </a:cubicBezTo>
                  <a:cubicBezTo>
                    <a:pt x="106" y="126"/>
                    <a:pt x="106" y="126"/>
                    <a:pt x="106" y="126"/>
                  </a:cubicBezTo>
                  <a:cubicBezTo>
                    <a:pt x="107" y="130"/>
                    <a:pt x="108" y="134"/>
                    <a:pt x="108" y="137"/>
                  </a:cubicBezTo>
                  <a:cubicBezTo>
                    <a:pt x="108" y="141"/>
                    <a:pt x="107" y="144"/>
                    <a:pt x="106" y="148"/>
                  </a:cubicBezTo>
                  <a:cubicBezTo>
                    <a:pt x="105" y="149"/>
                    <a:pt x="105" y="149"/>
                    <a:pt x="105" y="149"/>
                  </a:cubicBezTo>
                  <a:cubicBezTo>
                    <a:pt x="106" y="150"/>
                    <a:pt x="106" y="150"/>
                    <a:pt x="106" y="150"/>
                  </a:cubicBezTo>
                  <a:cubicBezTo>
                    <a:pt x="107" y="154"/>
                    <a:pt x="108" y="157"/>
                    <a:pt x="108" y="161"/>
                  </a:cubicBezTo>
                  <a:cubicBezTo>
                    <a:pt x="108" y="164"/>
                    <a:pt x="107" y="168"/>
                    <a:pt x="106" y="171"/>
                  </a:cubicBezTo>
                  <a:cubicBezTo>
                    <a:pt x="104" y="175"/>
                    <a:pt x="104" y="175"/>
                    <a:pt x="104" y="175"/>
                  </a:cubicBezTo>
                  <a:cubicBezTo>
                    <a:pt x="100" y="175"/>
                    <a:pt x="100" y="175"/>
                    <a:pt x="100" y="175"/>
                  </a:cubicBezTo>
                  <a:cubicBezTo>
                    <a:pt x="29" y="181"/>
                    <a:pt x="29" y="181"/>
                    <a:pt x="29" y="181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2" y="177"/>
                    <a:pt x="22" y="177"/>
                    <a:pt x="22" y="177"/>
                  </a:cubicBezTo>
                  <a:cubicBezTo>
                    <a:pt x="21" y="174"/>
                    <a:pt x="20" y="171"/>
                    <a:pt x="20" y="167"/>
                  </a:cubicBezTo>
                  <a:cubicBezTo>
                    <a:pt x="20" y="164"/>
                    <a:pt x="21" y="160"/>
                    <a:pt x="22" y="156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2" y="153"/>
                    <a:pt x="22" y="153"/>
                    <a:pt x="22" y="153"/>
                  </a:cubicBezTo>
                  <a:cubicBezTo>
                    <a:pt x="21" y="150"/>
                    <a:pt x="20" y="147"/>
                    <a:pt x="20" y="144"/>
                  </a:cubicBezTo>
                  <a:cubicBezTo>
                    <a:pt x="20" y="140"/>
                    <a:pt x="21" y="136"/>
                    <a:pt x="22" y="132"/>
                  </a:cubicBezTo>
                  <a:cubicBezTo>
                    <a:pt x="24" y="129"/>
                    <a:pt x="24" y="129"/>
                    <a:pt x="24" y="129"/>
                  </a:cubicBezTo>
                  <a:cubicBezTo>
                    <a:pt x="28" y="129"/>
                    <a:pt x="28" y="129"/>
                    <a:pt x="28" y="129"/>
                  </a:cubicBezTo>
                  <a:cubicBezTo>
                    <a:pt x="31" y="129"/>
                    <a:pt x="31" y="129"/>
                    <a:pt x="31" y="129"/>
                  </a:cubicBezTo>
                  <a:cubicBezTo>
                    <a:pt x="31" y="117"/>
                    <a:pt x="31" y="117"/>
                    <a:pt x="31" y="117"/>
                  </a:cubicBezTo>
                  <a:cubicBezTo>
                    <a:pt x="22" y="112"/>
                    <a:pt x="15" y="104"/>
                    <a:pt x="9" y="96"/>
                  </a:cubicBezTo>
                  <a:cubicBezTo>
                    <a:pt x="3" y="86"/>
                    <a:pt x="0" y="75"/>
                    <a:pt x="0" y="63"/>
                  </a:cubicBezTo>
                  <a:cubicBezTo>
                    <a:pt x="0" y="46"/>
                    <a:pt x="7" y="30"/>
                    <a:pt x="19" y="19"/>
                  </a:cubicBezTo>
                  <a:cubicBezTo>
                    <a:pt x="30" y="7"/>
                    <a:pt x="46" y="0"/>
                    <a:pt x="63" y="0"/>
                  </a:cubicBezTo>
                  <a:close/>
                  <a:moveTo>
                    <a:pt x="49" y="75"/>
                  </a:moveTo>
                  <a:cubicBezTo>
                    <a:pt x="50" y="76"/>
                    <a:pt x="51" y="76"/>
                    <a:pt x="52" y="76"/>
                  </a:cubicBezTo>
                  <a:cubicBezTo>
                    <a:pt x="54" y="76"/>
                    <a:pt x="55" y="75"/>
                    <a:pt x="56" y="74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60" y="76"/>
                    <a:pt x="61" y="76"/>
                    <a:pt x="63" y="76"/>
                  </a:cubicBezTo>
                  <a:cubicBezTo>
                    <a:pt x="64" y="76"/>
                    <a:pt x="65" y="76"/>
                    <a:pt x="67" y="74"/>
                  </a:cubicBezTo>
                  <a:cubicBezTo>
                    <a:pt x="68" y="73"/>
                    <a:pt x="68" y="73"/>
                    <a:pt x="68" y="73"/>
                  </a:cubicBezTo>
                  <a:cubicBezTo>
                    <a:pt x="69" y="74"/>
                    <a:pt x="69" y="74"/>
                    <a:pt x="69" y="74"/>
                  </a:cubicBezTo>
                  <a:cubicBezTo>
                    <a:pt x="71" y="76"/>
                    <a:pt x="72" y="76"/>
                    <a:pt x="74" y="76"/>
                  </a:cubicBezTo>
                  <a:cubicBezTo>
                    <a:pt x="76" y="76"/>
                    <a:pt x="77" y="75"/>
                    <a:pt x="79" y="75"/>
                  </a:cubicBezTo>
                  <a:cubicBezTo>
                    <a:pt x="81" y="71"/>
                    <a:pt x="81" y="71"/>
                    <a:pt x="81" y="71"/>
                  </a:cubicBezTo>
                  <a:cubicBezTo>
                    <a:pt x="87" y="74"/>
                    <a:pt x="87" y="74"/>
                    <a:pt x="87" y="74"/>
                  </a:cubicBezTo>
                  <a:cubicBezTo>
                    <a:pt x="73" y="96"/>
                    <a:pt x="73" y="96"/>
                    <a:pt x="73" y="96"/>
                  </a:cubicBezTo>
                  <a:cubicBezTo>
                    <a:pt x="73" y="125"/>
                    <a:pt x="73" y="125"/>
                    <a:pt x="73" y="125"/>
                  </a:cubicBezTo>
                  <a:cubicBezTo>
                    <a:pt x="84" y="124"/>
                    <a:pt x="84" y="124"/>
                    <a:pt x="84" y="124"/>
                  </a:cubicBezTo>
                  <a:cubicBezTo>
                    <a:pt x="84" y="112"/>
                    <a:pt x="84" y="112"/>
                    <a:pt x="84" y="112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95" y="102"/>
                    <a:pt x="101" y="96"/>
                    <a:pt x="106" y="88"/>
                  </a:cubicBezTo>
                  <a:cubicBezTo>
                    <a:pt x="110" y="81"/>
                    <a:pt x="113" y="72"/>
                    <a:pt x="113" y="63"/>
                  </a:cubicBezTo>
                  <a:cubicBezTo>
                    <a:pt x="113" y="49"/>
                    <a:pt x="107" y="37"/>
                    <a:pt x="98" y="28"/>
                  </a:cubicBezTo>
                  <a:cubicBezTo>
                    <a:pt x="89" y="19"/>
                    <a:pt x="77" y="13"/>
                    <a:pt x="63" y="13"/>
                  </a:cubicBezTo>
                  <a:cubicBezTo>
                    <a:pt x="49" y="13"/>
                    <a:pt x="37" y="19"/>
                    <a:pt x="28" y="28"/>
                  </a:cubicBezTo>
                  <a:cubicBezTo>
                    <a:pt x="19" y="37"/>
                    <a:pt x="13" y="49"/>
                    <a:pt x="13" y="63"/>
                  </a:cubicBezTo>
                  <a:cubicBezTo>
                    <a:pt x="13" y="73"/>
                    <a:pt x="16" y="81"/>
                    <a:pt x="20" y="89"/>
                  </a:cubicBezTo>
                  <a:cubicBezTo>
                    <a:pt x="25" y="97"/>
                    <a:pt x="32" y="103"/>
                    <a:pt x="40" y="107"/>
                  </a:cubicBezTo>
                  <a:cubicBezTo>
                    <a:pt x="44" y="109"/>
                    <a:pt x="44" y="109"/>
                    <a:pt x="44" y="109"/>
                  </a:cubicBezTo>
                  <a:cubicBezTo>
                    <a:pt x="44" y="113"/>
                    <a:pt x="44" y="113"/>
                    <a:pt x="44" y="113"/>
                  </a:cubicBezTo>
                  <a:cubicBezTo>
                    <a:pt x="44" y="125"/>
                    <a:pt x="44" y="125"/>
                    <a:pt x="44" y="125"/>
                  </a:cubicBezTo>
                  <a:cubicBezTo>
                    <a:pt x="55" y="125"/>
                    <a:pt x="55" y="125"/>
                    <a:pt x="55" y="125"/>
                  </a:cubicBezTo>
                  <a:cubicBezTo>
                    <a:pt x="55" y="96"/>
                    <a:pt x="55" y="96"/>
                    <a:pt x="55" y="96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9" y="75"/>
                    <a:pt x="49" y="75"/>
                    <a:pt x="49" y="75"/>
                  </a:cubicBezTo>
                  <a:close/>
                  <a:moveTo>
                    <a:pt x="76" y="79"/>
                  </a:moveTo>
                  <a:cubicBezTo>
                    <a:pt x="75" y="79"/>
                    <a:pt x="75" y="79"/>
                    <a:pt x="74" y="79"/>
                  </a:cubicBezTo>
                  <a:cubicBezTo>
                    <a:pt x="72" y="80"/>
                    <a:pt x="70" y="79"/>
                    <a:pt x="68" y="78"/>
                  </a:cubicBezTo>
                  <a:cubicBezTo>
                    <a:pt x="66" y="79"/>
                    <a:pt x="65" y="80"/>
                    <a:pt x="63" y="80"/>
                  </a:cubicBezTo>
                  <a:cubicBezTo>
                    <a:pt x="61" y="80"/>
                    <a:pt x="59" y="79"/>
                    <a:pt x="57" y="78"/>
                  </a:cubicBezTo>
                  <a:cubicBezTo>
                    <a:pt x="56" y="79"/>
                    <a:pt x="54" y="79"/>
                    <a:pt x="52" y="79"/>
                  </a:cubicBezTo>
                  <a:cubicBezTo>
                    <a:pt x="52" y="79"/>
                    <a:pt x="52" y="79"/>
                    <a:pt x="52" y="79"/>
                  </a:cubicBezTo>
                  <a:cubicBezTo>
                    <a:pt x="61" y="93"/>
                    <a:pt x="61" y="93"/>
                    <a:pt x="61" y="93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1" y="95"/>
                    <a:pt x="61" y="95"/>
                    <a:pt x="61" y="95"/>
                  </a:cubicBezTo>
                  <a:cubicBezTo>
                    <a:pt x="61" y="125"/>
                    <a:pt x="61" y="125"/>
                    <a:pt x="61" y="125"/>
                  </a:cubicBezTo>
                  <a:cubicBezTo>
                    <a:pt x="66" y="125"/>
                    <a:pt x="66" y="125"/>
                    <a:pt x="66" y="12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76" y="79"/>
                    <a:pt x="76" y="79"/>
                    <a:pt x="76" y="79"/>
                  </a:cubicBezTo>
                  <a:close/>
                  <a:moveTo>
                    <a:pt x="82" y="180"/>
                  </a:moveTo>
                  <a:cubicBezTo>
                    <a:pt x="46" y="184"/>
                    <a:pt x="46" y="184"/>
                    <a:pt x="46" y="184"/>
                  </a:cubicBezTo>
                  <a:cubicBezTo>
                    <a:pt x="47" y="192"/>
                    <a:pt x="54" y="199"/>
                    <a:pt x="64" y="199"/>
                  </a:cubicBezTo>
                  <a:cubicBezTo>
                    <a:pt x="74" y="199"/>
                    <a:pt x="82" y="191"/>
                    <a:pt x="82" y="181"/>
                  </a:cubicBezTo>
                  <a:cubicBezTo>
                    <a:pt x="82" y="181"/>
                    <a:pt x="82" y="181"/>
                    <a:pt x="82" y="180"/>
                  </a:cubicBezTo>
                  <a:close/>
                  <a:moveTo>
                    <a:pt x="95" y="159"/>
                  </a:moveTo>
                  <a:cubicBezTo>
                    <a:pt x="33" y="165"/>
                    <a:pt x="33" y="165"/>
                    <a:pt x="33" y="165"/>
                  </a:cubicBezTo>
                  <a:cubicBezTo>
                    <a:pt x="33" y="166"/>
                    <a:pt x="33" y="166"/>
                    <a:pt x="33" y="167"/>
                  </a:cubicBezTo>
                  <a:cubicBezTo>
                    <a:pt x="33" y="167"/>
                    <a:pt x="33" y="167"/>
                    <a:pt x="33" y="168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5" y="162"/>
                    <a:pt x="95" y="161"/>
                    <a:pt x="95" y="161"/>
                  </a:cubicBezTo>
                  <a:cubicBezTo>
                    <a:pt x="95" y="160"/>
                    <a:pt x="95" y="160"/>
                    <a:pt x="95" y="159"/>
                  </a:cubicBezTo>
                  <a:close/>
                  <a:moveTo>
                    <a:pt x="95" y="136"/>
                  </a:moveTo>
                  <a:cubicBezTo>
                    <a:pt x="33" y="141"/>
                    <a:pt x="33" y="141"/>
                    <a:pt x="33" y="141"/>
                  </a:cubicBezTo>
                  <a:cubicBezTo>
                    <a:pt x="33" y="142"/>
                    <a:pt x="33" y="143"/>
                    <a:pt x="33" y="143"/>
                  </a:cubicBezTo>
                  <a:cubicBezTo>
                    <a:pt x="33" y="144"/>
                    <a:pt x="33" y="144"/>
                    <a:pt x="33" y="144"/>
                  </a:cubicBezTo>
                  <a:cubicBezTo>
                    <a:pt x="95" y="139"/>
                    <a:pt x="95" y="139"/>
                    <a:pt x="95" y="139"/>
                  </a:cubicBezTo>
                  <a:cubicBezTo>
                    <a:pt x="95" y="138"/>
                    <a:pt x="95" y="138"/>
                    <a:pt x="95" y="137"/>
                  </a:cubicBezTo>
                  <a:cubicBezTo>
                    <a:pt x="95" y="137"/>
                    <a:pt x="95" y="136"/>
                    <a:pt x="95" y="1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80296" tIns="40148" rIns="80296" bIns="40148"/>
            <a:lstStyle/>
            <a:p>
              <a:pPr>
                <a:defRPr/>
              </a:pPr>
              <a:endParaRPr lang="zh-CN" altLang="en-US" sz="158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10637573" y="5036834"/>
            <a:ext cx="609441" cy="609441"/>
            <a:chOff x="4881705" y="3400579"/>
            <a:chExt cx="609441" cy="609441"/>
          </a:xfrm>
        </p:grpSpPr>
        <p:sp>
          <p:nvSpPr>
            <p:cNvPr id="42" name="Oval 86"/>
            <p:cNvSpPr/>
            <p:nvPr/>
          </p:nvSpPr>
          <p:spPr>
            <a:xfrm>
              <a:off x="4881705" y="3400579"/>
              <a:ext cx="609441" cy="609441"/>
            </a:xfrm>
            <a:prstGeom prst="ellipse">
              <a:avLst/>
            </a:prstGeom>
            <a:solidFill>
              <a:srgbClr val="F584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solidFill>
                  <a:prstClr val="white"/>
                </a:solidFill>
              </a:endParaRPr>
            </a:p>
          </p:txBody>
        </p:sp>
        <p:sp>
          <p:nvSpPr>
            <p:cNvPr id="43" name="KSO_Shape"/>
            <p:cNvSpPr/>
            <p:nvPr/>
          </p:nvSpPr>
          <p:spPr>
            <a:xfrm>
              <a:off x="4993921" y="3573944"/>
              <a:ext cx="385008" cy="273355"/>
            </a:xfrm>
            <a:custGeom>
              <a:avLst/>
              <a:gdLst>
                <a:gd name="connsiteX0" fmla="*/ 236286 w 472572"/>
                <a:gd name="connsiteY0" fmla="*/ 238384 h 335351"/>
                <a:gd name="connsiteX1" fmla="*/ 297849 w 472572"/>
                <a:gd name="connsiteY1" fmla="*/ 277381 h 335351"/>
                <a:gd name="connsiteX2" fmla="*/ 236286 w 472572"/>
                <a:gd name="connsiteY2" fmla="*/ 335351 h 335351"/>
                <a:gd name="connsiteX3" fmla="*/ 174722 w 472572"/>
                <a:gd name="connsiteY3" fmla="*/ 277381 h 335351"/>
                <a:gd name="connsiteX4" fmla="*/ 236286 w 472572"/>
                <a:gd name="connsiteY4" fmla="*/ 238384 h 335351"/>
                <a:gd name="connsiteX5" fmla="*/ 236286 w 472572"/>
                <a:gd name="connsiteY5" fmla="*/ 153779 h 335351"/>
                <a:gd name="connsiteX6" fmla="*/ 360886 w 472572"/>
                <a:gd name="connsiteY6" fmla="*/ 218025 h 335351"/>
                <a:gd name="connsiteX7" fmla="*/ 331907 w 472572"/>
                <a:gd name="connsiteY7" fmla="*/ 245311 h 335351"/>
                <a:gd name="connsiteX8" fmla="*/ 236286 w 472572"/>
                <a:gd name="connsiteY8" fmla="*/ 193327 h 335351"/>
                <a:gd name="connsiteX9" fmla="*/ 140664 w 472572"/>
                <a:gd name="connsiteY9" fmla="*/ 245311 h 335351"/>
                <a:gd name="connsiteX10" fmla="*/ 111686 w 472572"/>
                <a:gd name="connsiteY10" fmla="*/ 218025 h 335351"/>
                <a:gd name="connsiteX11" fmla="*/ 236286 w 472572"/>
                <a:gd name="connsiteY11" fmla="*/ 153779 h 335351"/>
                <a:gd name="connsiteX12" fmla="*/ 236285 w 472572"/>
                <a:gd name="connsiteY12" fmla="*/ 72334 h 335351"/>
                <a:gd name="connsiteX13" fmla="*/ 420037 w 472572"/>
                <a:gd name="connsiteY13" fmla="*/ 162327 h 335351"/>
                <a:gd name="connsiteX14" fmla="*/ 389766 w 472572"/>
                <a:gd name="connsiteY14" fmla="*/ 190830 h 335351"/>
                <a:gd name="connsiteX15" fmla="*/ 236285 w 472572"/>
                <a:gd name="connsiteY15" fmla="*/ 114013 h 335351"/>
                <a:gd name="connsiteX16" fmla="*/ 82804 w 472572"/>
                <a:gd name="connsiteY16" fmla="*/ 190829 h 335351"/>
                <a:gd name="connsiteX17" fmla="*/ 52534 w 472572"/>
                <a:gd name="connsiteY17" fmla="*/ 162327 h 335351"/>
                <a:gd name="connsiteX18" fmla="*/ 236285 w 472572"/>
                <a:gd name="connsiteY18" fmla="*/ 72334 h 335351"/>
                <a:gd name="connsiteX19" fmla="*/ 236286 w 472572"/>
                <a:gd name="connsiteY19" fmla="*/ 0 h 335351"/>
                <a:gd name="connsiteX20" fmla="*/ 472572 w 472572"/>
                <a:gd name="connsiteY20" fmla="*/ 112859 h 335351"/>
                <a:gd name="connsiteX21" fmla="*/ 443240 w 472572"/>
                <a:gd name="connsiteY21" fmla="*/ 140479 h 335351"/>
                <a:gd name="connsiteX22" fmla="*/ 236286 w 472572"/>
                <a:gd name="connsiteY22" fmla="*/ 40387 h 335351"/>
                <a:gd name="connsiteX23" fmla="*/ 29332 w 472572"/>
                <a:gd name="connsiteY23" fmla="*/ 140479 h 335351"/>
                <a:gd name="connsiteX24" fmla="*/ 0 w 472572"/>
                <a:gd name="connsiteY24" fmla="*/ 112859 h 335351"/>
                <a:gd name="connsiteX25" fmla="*/ 236286 w 472572"/>
                <a:gd name="connsiteY25" fmla="*/ 0 h 335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72572" h="335351">
                  <a:moveTo>
                    <a:pt x="236286" y="238384"/>
                  </a:moveTo>
                  <a:cubicBezTo>
                    <a:pt x="263564" y="238384"/>
                    <a:pt x="287156" y="254165"/>
                    <a:pt x="297849" y="277381"/>
                  </a:cubicBezTo>
                  <a:lnTo>
                    <a:pt x="236286" y="335351"/>
                  </a:lnTo>
                  <a:lnTo>
                    <a:pt x="174722" y="277381"/>
                  </a:lnTo>
                  <a:cubicBezTo>
                    <a:pt x="185416" y="254165"/>
                    <a:pt x="209008" y="238384"/>
                    <a:pt x="236286" y="238384"/>
                  </a:cubicBezTo>
                  <a:close/>
                  <a:moveTo>
                    <a:pt x="236286" y="153779"/>
                  </a:moveTo>
                  <a:cubicBezTo>
                    <a:pt x="287723" y="153779"/>
                    <a:pt x="333263" y="179027"/>
                    <a:pt x="360886" y="218025"/>
                  </a:cubicBezTo>
                  <a:lnTo>
                    <a:pt x="331907" y="245311"/>
                  </a:lnTo>
                  <a:cubicBezTo>
                    <a:pt x="311651" y="213977"/>
                    <a:pt x="276380" y="193327"/>
                    <a:pt x="236286" y="193327"/>
                  </a:cubicBezTo>
                  <a:cubicBezTo>
                    <a:pt x="196191" y="193327"/>
                    <a:pt x="160920" y="213977"/>
                    <a:pt x="140664" y="245311"/>
                  </a:cubicBezTo>
                  <a:lnTo>
                    <a:pt x="111686" y="218025"/>
                  </a:lnTo>
                  <a:cubicBezTo>
                    <a:pt x="139308" y="179027"/>
                    <a:pt x="184848" y="153779"/>
                    <a:pt x="236286" y="153779"/>
                  </a:cubicBezTo>
                  <a:close/>
                  <a:moveTo>
                    <a:pt x="236285" y="72334"/>
                  </a:moveTo>
                  <a:cubicBezTo>
                    <a:pt x="311099" y="72334"/>
                    <a:pt x="377756" y="107256"/>
                    <a:pt x="420037" y="162327"/>
                  </a:cubicBezTo>
                  <a:lnTo>
                    <a:pt x="389766" y="190830"/>
                  </a:lnTo>
                  <a:cubicBezTo>
                    <a:pt x="354994" y="143968"/>
                    <a:pt x="299138" y="114013"/>
                    <a:pt x="236285" y="114013"/>
                  </a:cubicBezTo>
                  <a:cubicBezTo>
                    <a:pt x="173433" y="114013"/>
                    <a:pt x="117576" y="143967"/>
                    <a:pt x="82804" y="190829"/>
                  </a:cubicBezTo>
                  <a:lnTo>
                    <a:pt x="52534" y="162327"/>
                  </a:lnTo>
                  <a:cubicBezTo>
                    <a:pt x="94815" y="107256"/>
                    <a:pt x="161472" y="72334"/>
                    <a:pt x="236285" y="72334"/>
                  </a:cubicBezTo>
                  <a:close/>
                  <a:moveTo>
                    <a:pt x="236286" y="0"/>
                  </a:moveTo>
                  <a:cubicBezTo>
                    <a:pt x="331854" y="0"/>
                    <a:pt x="417244" y="43584"/>
                    <a:pt x="472572" y="112859"/>
                  </a:cubicBezTo>
                  <a:lnTo>
                    <a:pt x="443240" y="140479"/>
                  </a:lnTo>
                  <a:cubicBezTo>
                    <a:pt x="395198" y="79129"/>
                    <a:pt x="320266" y="40387"/>
                    <a:pt x="236286" y="40387"/>
                  </a:cubicBezTo>
                  <a:cubicBezTo>
                    <a:pt x="152305" y="40387"/>
                    <a:pt x="77373" y="79129"/>
                    <a:pt x="29332" y="140479"/>
                  </a:cubicBezTo>
                  <a:lnTo>
                    <a:pt x="0" y="112859"/>
                  </a:lnTo>
                  <a:cubicBezTo>
                    <a:pt x="55328" y="43584"/>
                    <a:pt x="140717" y="0"/>
                    <a:pt x="23628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580">
                <a:solidFill>
                  <a:prstClr val="white"/>
                </a:solidFill>
              </a:endParaRPr>
            </a:p>
          </p:txBody>
        </p:sp>
      </p:grpSp>
      <p:sp>
        <p:nvSpPr>
          <p:cNvPr id="56" name="文本框 55"/>
          <p:cNvSpPr txBox="1"/>
          <p:nvPr/>
        </p:nvSpPr>
        <p:spPr>
          <a:xfrm>
            <a:off x="982980" y="2130425"/>
            <a:ext cx="10307320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8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因为遇见，所以蜕变，感谢这份手册，让我们的学业质量呈现了高位发展的态势，更让我们的校园真正成为师生幸福成长的教育乐园。 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0" y="246743"/>
            <a:ext cx="3164114" cy="435428"/>
            <a:chOff x="0" y="246743"/>
            <a:chExt cx="3164114" cy="435428"/>
          </a:xfrm>
        </p:grpSpPr>
        <p:sp>
          <p:nvSpPr>
            <p:cNvPr id="4" name="矩形 3"/>
            <p:cNvSpPr/>
            <p:nvPr/>
          </p:nvSpPr>
          <p:spPr>
            <a:xfrm>
              <a:off x="0" y="246743"/>
              <a:ext cx="3164114" cy="435428"/>
            </a:xfrm>
            <a:prstGeom prst="rect">
              <a:avLst/>
            </a:prstGeom>
            <a:solidFill>
              <a:srgbClr val="F584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0" y="246743"/>
              <a:ext cx="761773" cy="435428"/>
            </a:xfrm>
            <a:prstGeom prst="rect">
              <a:avLst/>
            </a:prstGeom>
            <a:solidFill>
              <a:srgbClr val="FDB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497000" y="246743"/>
              <a:ext cx="761773" cy="435428"/>
            </a:xfrm>
            <a:prstGeom prst="rect">
              <a:avLst/>
            </a:prstGeom>
            <a:solidFill>
              <a:srgbClr val="A0BF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106600" y="246743"/>
              <a:ext cx="761773" cy="435428"/>
            </a:xfrm>
            <a:prstGeom prst="rect">
              <a:avLst/>
            </a:prstGeom>
            <a:solidFill>
              <a:srgbClr val="5FCA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755773" y="246743"/>
              <a:ext cx="761773" cy="435428"/>
            </a:xfrm>
            <a:prstGeom prst="rect">
              <a:avLst/>
            </a:prstGeom>
            <a:solidFill>
              <a:srgbClr val="319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9027886" y="6241143"/>
            <a:ext cx="3164114" cy="435428"/>
            <a:chOff x="0" y="246743"/>
            <a:chExt cx="3164114" cy="435428"/>
          </a:xfrm>
        </p:grpSpPr>
        <p:sp>
          <p:nvSpPr>
            <p:cNvPr id="15" name="矩形 14"/>
            <p:cNvSpPr/>
            <p:nvPr/>
          </p:nvSpPr>
          <p:spPr>
            <a:xfrm>
              <a:off x="0" y="246743"/>
              <a:ext cx="3164114" cy="435428"/>
            </a:xfrm>
            <a:prstGeom prst="rect">
              <a:avLst/>
            </a:prstGeom>
            <a:solidFill>
              <a:srgbClr val="F584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0" y="246743"/>
              <a:ext cx="761773" cy="435428"/>
            </a:xfrm>
            <a:prstGeom prst="rect">
              <a:avLst/>
            </a:prstGeom>
            <a:solidFill>
              <a:srgbClr val="FDB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497000" y="246743"/>
              <a:ext cx="761773" cy="435428"/>
            </a:xfrm>
            <a:prstGeom prst="rect">
              <a:avLst/>
            </a:prstGeom>
            <a:solidFill>
              <a:srgbClr val="A0BF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1106600" y="246743"/>
              <a:ext cx="761773" cy="435428"/>
            </a:xfrm>
            <a:prstGeom prst="rect">
              <a:avLst/>
            </a:prstGeom>
            <a:solidFill>
              <a:srgbClr val="5FCA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1755773" y="246743"/>
              <a:ext cx="761773" cy="435428"/>
            </a:xfrm>
            <a:prstGeom prst="rect">
              <a:avLst/>
            </a:prstGeom>
            <a:solidFill>
              <a:srgbClr val="319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1755470" y="1432083"/>
            <a:ext cx="915629" cy="915629"/>
            <a:chOff x="6387160" y="3127533"/>
            <a:chExt cx="915629" cy="915629"/>
          </a:xfrm>
        </p:grpSpPr>
        <p:sp>
          <p:nvSpPr>
            <p:cNvPr id="47" name="AutoShape 7"/>
            <p:cNvSpPr/>
            <p:nvPr/>
          </p:nvSpPr>
          <p:spPr bwMode="auto">
            <a:xfrm rot="20054367">
              <a:off x="6387160" y="3127533"/>
              <a:ext cx="915629" cy="915629"/>
            </a:xfrm>
            <a:custGeom>
              <a:avLst/>
              <a:gdLst>
                <a:gd name="T0" fmla="*/ 16797 w 19678"/>
                <a:gd name="T1" fmla="*/ 2885 h 19678"/>
                <a:gd name="T2" fmla="*/ 16800 w 19678"/>
                <a:gd name="T3" fmla="*/ 16800 h 19678"/>
                <a:gd name="T4" fmla="*/ 2885 w 19678"/>
                <a:gd name="T5" fmla="*/ 16797 h 19678"/>
                <a:gd name="T6" fmla="*/ 2882 w 19678"/>
                <a:gd name="T7" fmla="*/ 2882 h 19678"/>
                <a:gd name="T8" fmla="*/ 16797 w 19678"/>
                <a:gd name="T9" fmla="*/ 2885 h 19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78" h="19678">
                  <a:moveTo>
                    <a:pt x="16797" y="2885"/>
                  </a:moveTo>
                  <a:cubicBezTo>
                    <a:pt x="20640" y="6729"/>
                    <a:pt x="20641" y="12958"/>
                    <a:pt x="16800" y="16800"/>
                  </a:cubicBezTo>
                  <a:cubicBezTo>
                    <a:pt x="12958" y="20641"/>
                    <a:pt x="6729" y="20640"/>
                    <a:pt x="2885" y="16797"/>
                  </a:cubicBezTo>
                  <a:cubicBezTo>
                    <a:pt x="-958" y="12953"/>
                    <a:pt x="-959" y="6724"/>
                    <a:pt x="2882" y="2882"/>
                  </a:cubicBezTo>
                  <a:cubicBezTo>
                    <a:pt x="6724" y="-959"/>
                    <a:pt x="12953" y="-958"/>
                    <a:pt x="16797" y="2885"/>
                  </a:cubicBezTo>
                </a:path>
              </a:pathLst>
            </a:custGeom>
            <a:solidFill>
              <a:srgbClr val="A0BF0D"/>
            </a:solidFill>
            <a:ln w="63500" cap="flat">
              <a:solidFill>
                <a:srgbClr val="A0BF0D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p>
              <a:endParaRPr lang="en-US"/>
            </a:p>
          </p:txBody>
        </p:sp>
        <p:sp>
          <p:nvSpPr>
            <p:cNvPr id="48" name="Freeform 438"/>
            <p:cNvSpPr>
              <a:spLocks noEditPoints="1"/>
            </p:cNvSpPr>
            <p:nvPr/>
          </p:nvSpPr>
          <p:spPr bwMode="auto">
            <a:xfrm>
              <a:off x="6675765" y="3415282"/>
              <a:ext cx="331819" cy="358189"/>
            </a:xfrm>
            <a:custGeom>
              <a:avLst/>
              <a:gdLst>
                <a:gd name="T0" fmla="*/ 266 w 266"/>
                <a:gd name="T1" fmla="*/ 64 h 288"/>
                <a:gd name="T2" fmla="*/ 261 w 266"/>
                <a:gd name="T3" fmla="*/ 22 h 288"/>
                <a:gd name="T4" fmla="*/ 234 w 266"/>
                <a:gd name="T5" fmla="*/ 0 h 288"/>
                <a:gd name="T6" fmla="*/ 31 w 266"/>
                <a:gd name="T7" fmla="*/ 0 h 288"/>
                <a:gd name="T8" fmla="*/ 4 w 266"/>
                <a:gd name="T9" fmla="*/ 22 h 288"/>
                <a:gd name="T10" fmla="*/ 0 w 266"/>
                <a:gd name="T11" fmla="*/ 63 h 288"/>
                <a:gd name="T12" fmla="*/ 0 w 266"/>
                <a:gd name="T13" fmla="*/ 248 h 288"/>
                <a:gd name="T14" fmla="*/ 23 w 266"/>
                <a:gd name="T15" fmla="*/ 248 h 288"/>
                <a:gd name="T16" fmla="*/ 23 w 266"/>
                <a:gd name="T17" fmla="*/ 268 h 288"/>
                <a:gd name="T18" fmla="*/ 43 w 266"/>
                <a:gd name="T19" fmla="*/ 288 h 288"/>
                <a:gd name="T20" fmla="*/ 63 w 266"/>
                <a:gd name="T21" fmla="*/ 268 h 288"/>
                <a:gd name="T22" fmla="*/ 63 w 266"/>
                <a:gd name="T23" fmla="*/ 248 h 288"/>
                <a:gd name="T24" fmla="*/ 204 w 266"/>
                <a:gd name="T25" fmla="*/ 248 h 288"/>
                <a:gd name="T26" fmla="*/ 204 w 266"/>
                <a:gd name="T27" fmla="*/ 268 h 288"/>
                <a:gd name="T28" fmla="*/ 224 w 266"/>
                <a:gd name="T29" fmla="*/ 288 h 288"/>
                <a:gd name="T30" fmla="*/ 244 w 266"/>
                <a:gd name="T31" fmla="*/ 268 h 288"/>
                <a:gd name="T32" fmla="*/ 244 w 266"/>
                <a:gd name="T33" fmla="*/ 248 h 288"/>
                <a:gd name="T34" fmla="*/ 266 w 266"/>
                <a:gd name="T35" fmla="*/ 248 h 288"/>
                <a:gd name="T36" fmla="*/ 266 w 266"/>
                <a:gd name="T37" fmla="*/ 64 h 288"/>
                <a:gd name="T38" fmla="*/ 101 w 266"/>
                <a:gd name="T39" fmla="*/ 16 h 288"/>
                <a:gd name="T40" fmla="*/ 165 w 266"/>
                <a:gd name="T41" fmla="*/ 16 h 288"/>
                <a:gd name="T42" fmla="*/ 174 w 266"/>
                <a:gd name="T43" fmla="*/ 25 h 288"/>
                <a:gd name="T44" fmla="*/ 165 w 266"/>
                <a:gd name="T45" fmla="*/ 33 h 288"/>
                <a:gd name="T46" fmla="*/ 101 w 266"/>
                <a:gd name="T47" fmla="*/ 33 h 288"/>
                <a:gd name="T48" fmla="*/ 93 w 266"/>
                <a:gd name="T49" fmla="*/ 25 h 288"/>
                <a:gd name="T50" fmla="*/ 101 w 266"/>
                <a:gd name="T51" fmla="*/ 16 h 288"/>
                <a:gd name="T52" fmla="*/ 33 w 266"/>
                <a:gd name="T53" fmla="*/ 67 h 288"/>
                <a:gd name="T54" fmla="*/ 47 w 266"/>
                <a:gd name="T55" fmla="*/ 52 h 288"/>
                <a:gd name="T56" fmla="*/ 219 w 266"/>
                <a:gd name="T57" fmla="*/ 52 h 288"/>
                <a:gd name="T58" fmla="*/ 234 w 266"/>
                <a:gd name="T59" fmla="*/ 67 h 288"/>
                <a:gd name="T60" fmla="*/ 238 w 266"/>
                <a:gd name="T61" fmla="*/ 156 h 288"/>
                <a:gd name="T62" fmla="*/ 223 w 266"/>
                <a:gd name="T63" fmla="*/ 171 h 288"/>
                <a:gd name="T64" fmla="*/ 43 w 266"/>
                <a:gd name="T65" fmla="*/ 171 h 288"/>
                <a:gd name="T66" fmla="*/ 28 w 266"/>
                <a:gd name="T67" fmla="*/ 156 h 288"/>
                <a:gd name="T68" fmla="*/ 33 w 266"/>
                <a:gd name="T69" fmla="*/ 67 h 288"/>
                <a:gd name="T70" fmla="*/ 63 w 266"/>
                <a:gd name="T71" fmla="*/ 223 h 288"/>
                <a:gd name="T72" fmla="*/ 48 w 266"/>
                <a:gd name="T73" fmla="*/ 230 h 288"/>
                <a:gd name="T74" fmla="*/ 27 w 266"/>
                <a:gd name="T75" fmla="*/ 210 h 288"/>
                <a:gd name="T76" fmla="*/ 27 w 266"/>
                <a:gd name="T77" fmla="*/ 210 h 288"/>
                <a:gd name="T78" fmla="*/ 48 w 266"/>
                <a:gd name="T79" fmla="*/ 189 h 288"/>
                <a:gd name="T80" fmla="*/ 69 w 266"/>
                <a:gd name="T81" fmla="*/ 210 h 288"/>
                <a:gd name="T82" fmla="*/ 63 w 266"/>
                <a:gd name="T83" fmla="*/ 223 h 288"/>
                <a:gd name="T84" fmla="*/ 220 w 266"/>
                <a:gd name="T85" fmla="*/ 230 h 288"/>
                <a:gd name="T86" fmla="*/ 204 w 266"/>
                <a:gd name="T87" fmla="*/ 222 h 288"/>
                <a:gd name="T88" fmla="*/ 199 w 266"/>
                <a:gd name="T89" fmla="*/ 210 h 288"/>
                <a:gd name="T90" fmla="*/ 220 w 266"/>
                <a:gd name="T91" fmla="*/ 189 h 288"/>
                <a:gd name="T92" fmla="*/ 240 w 266"/>
                <a:gd name="T93" fmla="*/ 210 h 288"/>
                <a:gd name="T94" fmla="*/ 240 w 266"/>
                <a:gd name="T95" fmla="*/ 211 h 288"/>
                <a:gd name="T96" fmla="*/ 220 w 266"/>
                <a:gd name="T97" fmla="*/ 23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66" h="288">
                  <a:moveTo>
                    <a:pt x="266" y="64"/>
                  </a:moveTo>
                  <a:cubicBezTo>
                    <a:pt x="261" y="22"/>
                    <a:pt x="261" y="22"/>
                    <a:pt x="261" y="22"/>
                  </a:cubicBezTo>
                  <a:cubicBezTo>
                    <a:pt x="261" y="10"/>
                    <a:pt x="247" y="0"/>
                    <a:pt x="234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19" y="0"/>
                    <a:pt x="4" y="10"/>
                    <a:pt x="4" y="22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248"/>
                    <a:pt x="0" y="248"/>
                    <a:pt x="0" y="248"/>
                  </a:cubicBezTo>
                  <a:cubicBezTo>
                    <a:pt x="23" y="248"/>
                    <a:pt x="23" y="248"/>
                    <a:pt x="23" y="248"/>
                  </a:cubicBezTo>
                  <a:cubicBezTo>
                    <a:pt x="23" y="268"/>
                    <a:pt x="23" y="268"/>
                    <a:pt x="23" y="268"/>
                  </a:cubicBezTo>
                  <a:cubicBezTo>
                    <a:pt x="23" y="279"/>
                    <a:pt x="32" y="288"/>
                    <a:pt x="43" y="288"/>
                  </a:cubicBezTo>
                  <a:cubicBezTo>
                    <a:pt x="54" y="288"/>
                    <a:pt x="63" y="279"/>
                    <a:pt x="63" y="268"/>
                  </a:cubicBezTo>
                  <a:cubicBezTo>
                    <a:pt x="63" y="248"/>
                    <a:pt x="63" y="248"/>
                    <a:pt x="63" y="248"/>
                  </a:cubicBezTo>
                  <a:cubicBezTo>
                    <a:pt x="204" y="248"/>
                    <a:pt x="204" y="248"/>
                    <a:pt x="204" y="248"/>
                  </a:cubicBezTo>
                  <a:cubicBezTo>
                    <a:pt x="204" y="268"/>
                    <a:pt x="204" y="268"/>
                    <a:pt x="204" y="268"/>
                  </a:cubicBezTo>
                  <a:cubicBezTo>
                    <a:pt x="204" y="279"/>
                    <a:pt x="213" y="288"/>
                    <a:pt x="224" y="288"/>
                  </a:cubicBezTo>
                  <a:cubicBezTo>
                    <a:pt x="235" y="288"/>
                    <a:pt x="244" y="279"/>
                    <a:pt x="244" y="268"/>
                  </a:cubicBezTo>
                  <a:cubicBezTo>
                    <a:pt x="244" y="248"/>
                    <a:pt x="244" y="248"/>
                    <a:pt x="244" y="248"/>
                  </a:cubicBezTo>
                  <a:cubicBezTo>
                    <a:pt x="266" y="248"/>
                    <a:pt x="266" y="248"/>
                    <a:pt x="266" y="248"/>
                  </a:cubicBezTo>
                  <a:lnTo>
                    <a:pt x="266" y="64"/>
                  </a:lnTo>
                  <a:close/>
                  <a:moveTo>
                    <a:pt x="101" y="16"/>
                  </a:moveTo>
                  <a:cubicBezTo>
                    <a:pt x="165" y="16"/>
                    <a:pt x="165" y="16"/>
                    <a:pt x="165" y="16"/>
                  </a:cubicBezTo>
                  <a:cubicBezTo>
                    <a:pt x="170" y="16"/>
                    <a:pt x="174" y="20"/>
                    <a:pt x="174" y="25"/>
                  </a:cubicBezTo>
                  <a:cubicBezTo>
                    <a:pt x="174" y="30"/>
                    <a:pt x="170" y="33"/>
                    <a:pt x="165" y="33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96" y="33"/>
                    <a:pt x="93" y="30"/>
                    <a:pt x="93" y="25"/>
                  </a:cubicBezTo>
                  <a:cubicBezTo>
                    <a:pt x="93" y="20"/>
                    <a:pt x="96" y="16"/>
                    <a:pt x="101" y="16"/>
                  </a:cubicBezTo>
                  <a:close/>
                  <a:moveTo>
                    <a:pt x="33" y="67"/>
                  </a:moveTo>
                  <a:cubicBezTo>
                    <a:pt x="33" y="59"/>
                    <a:pt x="39" y="52"/>
                    <a:pt x="47" y="52"/>
                  </a:cubicBezTo>
                  <a:cubicBezTo>
                    <a:pt x="219" y="52"/>
                    <a:pt x="219" y="52"/>
                    <a:pt x="219" y="52"/>
                  </a:cubicBezTo>
                  <a:cubicBezTo>
                    <a:pt x="227" y="52"/>
                    <a:pt x="234" y="59"/>
                    <a:pt x="234" y="67"/>
                  </a:cubicBezTo>
                  <a:cubicBezTo>
                    <a:pt x="238" y="156"/>
                    <a:pt x="238" y="156"/>
                    <a:pt x="238" y="156"/>
                  </a:cubicBezTo>
                  <a:cubicBezTo>
                    <a:pt x="238" y="164"/>
                    <a:pt x="232" y="171"/>
                    <a:pt x="223" y="171"/>
                  </a:cubicBezTo>
                  <a:cubicBezTo>
                    <a:pt x="43" y="171"/>
                    <a:pt x="43" y="171"/>
                    <a:pt x="43" y="171"/>
                  </a:cubicBezTo>
                  <a:cubicBezTo>
                    <a:pt x="35" y="171"/>
                    <a:pt x="28" y="164"/>
                    <a:pt x="28" y="156"/>
                  </a:cubicBezTo>
                  <a:lnTo>
                    <a:pt x="33" y="67"/>
                  </a:lnTo>
                  <a:close/>
                  <a:moveTo>
                    <a:pt x="63" y="223"/>
                  </a:moveTo>
                  <a:cubicBezTo>
                    <a:pt x="60" y="228"/>
                    <a:pt x="54" y="230"/>
                    <a:pt x="48" y="230"/>
                  </a:cubicBezTo>
                  <a:cubicBezTo>
                    <a:pt x="37" y="230"/>
                    <a:pt x="28" y="221"/>
                    <a:pt x="27" y="210"/>
                  </a:cubicBezTo>
                  <a:cubicBezTo>
                    <a:pt x="27" y="210"/>
                    <a:pt x="27" y="210"/>
                    <a:pt x="27" y="210"/>
                  </a:cubicBezTo>
                  <a:cubicBezTo>
                    <a:pt x="27" y="198"/>
                    <a:pt x="37" y="189"/>
                    <a:pt x="48" y="189"/>
                  </a:cubicBezTo>
                  <a:cubicBezTo>
                    <a:pt x="59" y="189"/>
                    <a:pt x="69" y="198"/>
                    <a:pt x="69" y="210"/>
                  </a:cubicBezTo>
                  <a:cubicBezTo>
                    <a:pt x="69" y="215"/>
                    <a:pt x="67" y="220"/>
                    <a:pt x="63" y="223"/>
                  </a:cubicBezTo>
                  <a:close/>
                  <a:moveTo>
                    <a:pt x="220" y="230"/>
                  </a:moveTo>
                  <a:cubicBezTo>
                    <a:pt x="213" y="230"/>
                    <a:pt x="207" y="227"/>
                    <a:pt x="204" y="222"/>
                  </a:cubicBezTo>
                  <a:cubicBezTo>
                    <a:pt x="201" y="219"/>
                    <a:pt x="199" y="214"/>
                    <a:pt x="199" y="210"/>
                  </a:cubicBezTo>
                  <a:cubicBezTo>
                    <a:pt x="199" y="198"/>
                    <a:pt x="208" y="189"/>
                    <a:pt x="220" y="189"/>
                  </a:cubicBezTo>
                  <a:cubicBezTo>
                    <a:pt x="231" y="189"/>
                    <a:pt x="240" y="198"/>
                    <a:pt x="240" y="210"/>
                  </a:cubicBezTo>
                  <a:cubicBezTo>
                    <a:pt x="240" y="210"/>
                    <a:pt x="240" y="210"/>
                    <a:pt x="240" y="211"/>
                  </a:cubicBezTo>
                  <a:cubicBezTo>
                    <a:pt x="240" y="222"/>
                    <a:pt x="231" y="230"/>
                    <a:pt x="220" y="23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739133" y="3020304"/>
            <a:ext cx="916532" cy="915629"/>
            <a:chOff x="8103738" y="4863074"/>
            <a:chExt cx="916532" cy="915629"/>
          </a:xfrm>
        </p:grpSpPr>
        <p:sp>
          <p:nvSpPr>
            <p:cNvPr id="9" name="AutoShape 11"/>
            <p:cNvSpPr/>
            <p:nvPr/>
          </p:nvSpPr>
          <p:spPr bwMode="auto">
            <a:xfrm rot="20054367">
              <a:off x="8103738" y="4863074"/>
              <a:ext cx="916532" cy="915629"/>
            </a:xfrm>
            <a:custGeom>
              <a:avLst/>
              <a:gdLst>
                <a:gd name="T0" fmla="*/ 16797 w 19678"/>
                <a:gd name="T1" fmla="*/ 2885 h 19678"/>
                <a:gd name="T2" fmla="*/ 16800 w 19678"/>
                <a:gd name="T3" fmla="*/ 16800 h 19678"/>
                <a:gd name="T4" fmla="*/ 2885 w 19678"/>
                <a:gd name="T5" fmla="*/ 16797 h 19678"/>
                <a:gd name="T6" fmla="*/ 2882 w 19678"/>
                <a:gd name="T7" fmla="*/ 2882 h 19678"/>
                <a:gd name="T8" fmla="*/ 16797 w 19678"/>
                <a:gd name="T9" fmla="*/ 2885 h 19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78" h="19678">
                  <a:moveTo>
                    <a:pt x="16797" y="2885"/>
                  </a:moveTo>
                  <a:cubicBezTo>
                    <a:pt x="20640" y="6729"/>
                    <a:pt x="20641" y="12958"/>
                    <a:pt x="16800" y="16800"/>
                  </a:cubicBezTo>
                  <a:cubicBezTo>
                    <a:pt x="12958" y="20641"/>
                    <a:pt x="6729" y="20640"/>
                    <a:pt x="2885" y="16797"/>
                  </a:cubicBezTo>
                  <a:cubicBezTo>
                    <a:pt x="-958" y="12953"/>
                    <a:pt x="-959" y="6724"/>
                    <a:pt x="2882" y="2882"/>
                  </a:cubicBezTo>
                  <a:cubicBezTo>
                    <a:pt x="6724" y="-959"/>
                    <a:pt x="12953" y="-958"/>
                    <a:pt x="16797" y="2885"/>
                  </a:cubicBezTo>
                </a:path>
              </a:pathLst>
            </a:custGeom>
            <a:solidFill>
              <a:srgbClr val="F5841C"/>
            </a:solidFill>
            <a:ln w="63500" cap="flat">
              <a:solidFill>
                <a:srgbClr val="F5841C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p>
              <a:endParaRPr lang="en-US"/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8374044" y="5108453"/>
              <a:ext cx="404176" cy="415993"/>
              <a:chOff x="5494338" y="4791075"/>
              <a:chExt cx="271463" cy="279400"/>
            </a:xfrm>
            <a:solidFill>
              <a:schemeClr val="bg1"/>
            </a:solidFill>
          </p:grpSpPr>
          <p:sp>
            <p:nvSpPr>
              <p:cNvPr id="11" name="Freeform 278"/>
              <p:cNvSpPr/>
              <p:nvPr/>
            </p:nvSpPr>
            <p:spPr bwMode="auto">
              <a:xfrm>
                <a:off x="5494338" y="4791075"/>
                <a:ext cx="271463" cy="279400"/>
              </a:xfrm>
              <a:custGeom>
                <a:avLst/>
                <a:gdLst>
                  <a:gd name="T0" fmla="*/ 102 w 283"/>
                  <a:gd name="T1" fmla="*/ 233 h 292"/>
                  <a:gd name="T2" fmla="*/ 102 w 283"/>
                  <a:gd name="T3" fmla="*/ 8 h 292"/>
                  <a:gd name="T4" fmla="*/ 94 w 283"/>
                  <a:gd name="T5" fmla="*/ 0 h 292"/>
                  <a:gd name="T6" fmla="*/ 86 w 283"/>
                  <a:gd name="T7" fmla="*/ 8 h 292"/>
                  <a:gd name="T8" fmla="*/ 86 w 283"/>
                  <a:gd name="T9" fmla="*/ 233 h 292"/>
                  <a:gd name="T10" fmla="*/ 0 w 283"/>
                  <a:gd name="T11" fmla="*/ 233 h 292"/>
                  <a:gd name="T12" fmla="*/ 141 w 283"/>
                  <a:gd name="T13" fmla="*/ 288 h 292"/>
                  <a:gd name="T14" fmla="*/ 283 w 283"/>
                  <a:gd name="T15" fmla="*/ 233 h 292"/>
                  <a:gd name="T16" fmla="*/ 102 w 283"/>
                  <a:gd name="T17" fmla="*/ 233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3" h="292">
                    <a:moveTo>
                      <a:pt x="102" y="233"/>
                    </a:moveTo>
                    <a:cubicBezTo>
                      <a:pt x="102" y="8"/>
                      <a:pt x="102" y="8"/>
                      <a:pt x="102" y="8"/>
                    </a:cubicBezTo>
                    <a:cubicBezTo>
                      <a:pt x="102" y="4"/>
                      <a:pt x="98" y="0"/>
                      <a:pt x="94" y="0"/>
                    </a:cubicBezTo>
                    <a:cubicBezTo>
                      <a:pt x="89" y="0"/>
                      <a:pt x="86" y="4"/>
                      <a:pt x="86" y="8"/>
                    </a:cubicBezTo>
                    <a:cubicBezTo>
                      <a:pt x="86" y="233"/>
                      <a:pt x="86" y="233"/>
                      <a:pt x="86" y="233"/>
                    </a:cubicBezTo>
                    <a:cubicBezTo>
                      <a:pt x="0" y="233"/>
                      <a:pt x="0" y="233"/>
                      <a:pt x="0" y="233"/>
                    </a:cubicBezTo>
                    <a:cubicBezTo>
                      <a:pt x="0" y="292"/>
                      <a:pt x="0" y="288"/>
                      <a:pt x="141" y="288"/>
                    </a:cubicBezTo>
                    <a:cubicBezTo>
                      <a:pt x="219" y="288"/>
                      <a:pt x="283" y="268"/>
                      <a:pt x="283" y="233"/>
                    </a:cubicBezTo>
                    <a:lnTo>
                      <a:pt x="102" y="2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2" name="Freeform 279"/>
              <p:cNvSpPr/>
              <p:nvPr/>
            </p:nvSpPr>
            <p:spPr bwMode="auto">
              <a:xfrm>
                <a:off x="5618163" y="4819650"/>
                <a:ext cx="122238" cy="163512"/>
              </a:xfrm>
              <a:custGeom>
                <a:avLst/>
                <a:gdLst>
                  <a:gd name="T0" fmla="*/ 0 w 128"/>
                  <a:gd name="T1" fmla="*/ 0 h 172"/>
                  <a:gd name="T2" fmla="*/ 0 w 128"/>
                  <a:gd name="T3" fmla="*/ 172 h 172"/>
                  <a:gd name="T4" fmla="*/ 128 w 128"/>
                  <a:gd name="T5" fmla="*/ 172 h 172"/>
                  <a:gd name="T6" fmla="*/ 0 w 128"/>
                  <a:gd name="T7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8" h="172">
                    <a:moveTo>
                      <a:pt x="0" y="0"/>
                    </a:moveTo>
                    <a:cubicBezTo>
                      <a:pt x="0" y="172"/>
                      <a:pt x="0" y="172"/>
                      <a:pt x="0" y="172"/>
                    </a:cubicBezTo>
                    <a:cubicBezTo>
                      <a:pt x="128" y="172"/>
                      <a:pt x="128" y="172"/>
                      <a:pt x="128" y="172"/>
                    </a:cubicBezTo>
                    <a:cubicBezTo>
                      <a:pt x="128" y="11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23" name="Freeform 280"/>
              <p:cNvSpPr/>
              <p:nvPr/>
            </p:nvSpPr>
            <p:spPr bwMode="auto">
              <a:xfrm>
                <a:off x="5503863" y="4818063"/>
                <a:ext cx="46038" cy="165100"/>
              </a:xfrm>
              <a:custGeom>
                <a:avLst/>
                <a:gdLst>
                  <a:gd name="T0" fmla="*/ 49 w 49"/>
                  <a:gd name="T1" fmla="*/ 0 h 173"/>
                  <a:gd name="T2" fmla="*/ 0 w 49"/>
                  <a:gd name="T3" fmla="*/ 173 h 173"/>
                  <a:gd name="T4" fmla="*/ 49 w 49"/>
                  <a:gd name="T5" fmla="*/ 173 h 173"/>
                  <a:gd name="T6" fmla="*/ 49 w 49"/>
                  <a:gd name="T7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9" h="173">
                    <a:moveTo>
                      <a:pt x="49" y="0"/>
                    </a:moveTo>
                    <a:cubicBezTo>
                      <a:pt x="49" y="0"/>
                      <a:pt x="0" y="122"/>
                      <a:pt x="0" y="173"/>
                    </a:cubicBezTo>
                    <a:cubicBezTo>
                      <a:pt x="49" y="173"/>
                      <a:pt x="49" y="173"/>
                      <a:pt x="49" y="173"/>
                    </a:cubicBezTo>
                    <a:lnTo>
                      <a:pt x="4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</p:grpSp>
      </p:grpSp>
      <p:grpSp>
        <p:nvGrpSpPr>
          <p:cNvPr id="82" name="组合 81"/>
          <p:cNvGrpSpPr/>
          <p:nvPr/>
        </p:nvGrpSpPr>
        <p:grpSpPr>
          <a:xfrm>
            <a:off x="1734634" y="4675803"/>
            <a:ext cx="916532" cy="915629"/>
            <a:chOff x="9830249" y="3136563"/>
            <a:chExt cx="916532" cy="915629"/>
          </a:xfrm>
        </p:grpSpPr>
        <p:sp>
          <p:nvSpPr>
            <p:cNvPr id="83" name="AutoShape 8"/>
            <p:cNvSpPr/>
            <p:nvPr/>
          </p:nvSpPr>
          <p:spPr bwMode="auto">
            <a:xfrm rot="20054367">
              <a:off x="9830249" y="3136563"/>
              <a:ext cx="916532" cy="915629"/>
            </a:xfrm>
            <a:custGeom>
              <a:avLst/>
              <a:gdLst>
                <a:gd name="T0" fmla="*/ 16797 w 19678"/>
                <a:gd name="T1" fmla="*/ 2885 h 19678"/>
                <a:gd name="T2" fmla="*/ 16800 w 19678"/>
                <a:gd name="T3" fmla="*/ 16800 h 19678"/>
                <a:gd name="T4" fmla="*/ 2885 w 19678"/>
                <a:gd name="T5" fmla="*/ 16797 h 19678"/>
                <a:gd name="T6" fmla="*/ 2882 w 19678"/>
                <a:gd name="T7" fmla="*/ 2882 h 19678"/>
                <a:gd name="T8" fmla="*/ 16797 w 19678"/>
                <a:gd name="T9" fmla="*/ 2885 h 19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678" h="19678">
                  <a:moveTo>
                    <a:pt x="16797" y="2885"/>
                  </a:moveTo>
                  <a:cubicBezTo>
                    <a:pt x="20640" y="6729"/>
                    <a:pt x="20641" y="12958"/>
                    <a:pt x="16800" y="16800"/>
                  </a:cubicBezTo>
                  <a:cubicBezTo>
                    <a:pt x="12958" y="20641"/>
                    <a:pt x="6729" y="20640"/>
                    <a:pt x="2885" y="16797"/>
                  </a:cubicBezTo>
                  <a:cubicBezTo>
                    <a:pt x="-958" y="12953"/>
                    <a:pt x="-959" y="6724"/>
                    <a:pt x="2882" y="2882"/>
                  </a:cubicBezTo>
                  <a:cubicBezTo>
                    <a:pt x="6724" y="-959"/>
                    <a:pt x="12953" y="-958"/>
                    <a:pt x="16797" y="2885"/>
                  </a:cubicBezTo>
                </a:path>
              </a:pathLst>
            </a:custGeom>
            <a:solidFill>
              <a:srgbClr val="826C4A"/>
            </a:solidFill>
            <a:ln w="63500" cap="flat">
              <a:solidFill>
                <a:srgbClr val="826C4A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p>
              <a:endParaRPr lang="en-US"/>
            </a:p>
          </p:txBody>
        </p:sp>
        <p:sp>
          <p:nvSpPr>
            <p:cNvPr id="84" name="Freeform 243"/>
            <p:cNvSpPr>
              <a:spLocks noEditPoints="1"/>
            </p:cNvSpPr>
            <p:nvPr/>
          </p:nvSpPr>
          <p:spPr bwMode="auto">
            <a:xfrm>
              <a:off x="10084864" y="3374042"/>
              <a:ext cx="417193" cy="417193"/>
            </a:xfrm>
            <a:custGeom>
              <a:avLst/>
              <a:gdLst>
                <a:gd name="T0" fmla="*/ 144 w 288"/>
                <a:gd name="T1" fmla="*/ 0 h 288"/>
                <a:gd name="T2" fmla="*/ 0 w 288"/>
                <a:gd name="T3" fmla="*/ 144 h 288"/>
                <a:gd name="T4" fmla="*/ 144 w 288"/>
                <a:gd name="T5" fmla="*/ 288 h 288"/>
                <a:gd name="T6" fmla="*/ 288 w 288"/>
                <a:gd name="T7" fmla="*/ 144 h 288"/>
                <a:gd name="T8" fmla="*/ 144 w 288"/>
                <a:gd name="T9" fmla="*/ 0 h 288"/>
                <a:gd name="T10" fmla="*/ 264 w 288"/>
                <a:gd name="T11" fmla="*/ 144 h 288"/>
                <a:gd name="T12" fmla="*/ 144 w 288"/>
                <a:gd name="T13" fmla="*/ 264 h 288"/>
                <a:gd name="T14" fmla="*/ 24 w 288"/>
                <a:gd name="T15" fmla="*/ 144 h 288"/>
                <a:gd name="T16" fmla="*/ 144 w 288"/>
                <a:gd name="T17" fmla="*/ 24 h 288"/>
                <a:gd name="T18" fmla="*/ 144 w 288"/>
                <a:gd name="T19" fmla="*/ 144 h 288"/>
                <a:gd name="T20" fmla="*/ 264 w 288"/>
                <a:gd name="T2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8" h="288">
                  <a:moveTo>
                    <a:pt x="144" y="0"/>
                  </a:moveTo>
                  <a:cubicBezTo>
                    <a:pt x="65" y="0"/>
                    <a:pt x="0" y="65"/>
                    <a:pt x="0" y="144"/>
                  </a:cubicBezTo>
                  <a:cubicBezTo>
                    <a:pt x="0" y="224"/>
                    <a:pt x="65" y="288"/>
                    <a:pt x="144" y="288"/>
                  </a:cubicBezTo>
                  <a:cubicBezTo>
                    <a:pt x="224" y="288"/>
                    <a:pt x="288" y="224"/>
                    <a:pt x="288" y="144"/>
                  </a:cubicBezTo>
                  <a:cubicBezTo>
                    <a:pt x="288" y="65"/>
                    <a:pt x="224" y="0"/>
                    <a:pt x="144" y="0"/>
                  </a:cubicBezTo>
                  <a:close/>
                  <a:moveTo>
                    <a:pt x="264" y="144"/>
                  </a:moveTo>
                  <a:cubicBezTo>
                    <a:pt x="264" y="210"/>
                    <a:pt x="211" y="264"/>
                    <a:pt x="144" y="264"/>
                  </a:cubicBezTo>
                  <a:cubicBezTo>
                    <a:pt x="78" y="264"/>
                    <a:pt x="24" y="210"/>
                    <a:pt x="24" y="144"/>
                  </a:cubicBezTo>
                  <a:cubicBezTo>
                    <a:pt x="24" y="78"/>
                    <a:pt x="78" y="24"/>
                    <a:pt x="144" y="24"/>
                  </a:cubicBezTo>
                  <a:cubicBezTo>
                    <a:pt x="144" y="144"/>
                    <a:pt x="144" y="144"/>
                    <a:pt x="144" y="144"/>
                  </a:cubicBezTo>
                  <a:cubicBezTo>
                    <a:pt x="264" y="144"/>
                    <a:pt x="264" y="144"/>
                    <a:pt x="264" y="1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</p:grpSp>
      <p:sp>
        <p:nvSpPr>
          <p:cNvPr id="54" name="文本框 53"/>
          <p:cNvSpPr txBox="1"/>
          <p:nvPr/>
        </p:nvSpPr>
        <p:spPr>
          <a:xfrm>
            <a:off x="3324297" y="1575220"/>
            <a:ext cx="6200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 dirty="0" smtClean="0">
                <a:solidFill>
                  <a:srgbClr val="31909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孕育</a:t>
            </a:r>
            <a:r>
              <a:rPr lang="en-US" altLang="zh-CN" sz="3600" b="1" dirty="0" smtClean="0">
                <a:solidFill>
                  <a:srgbClr val="31909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3600" b="1" dirty="0" smtClean="0">
                <a:solidFill>
                  <a:srgbClr val="31909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手册产生的背景思考</a:t>
            </a:r>
            <a:endParaRPr lang="zh-CN" altLang="en-US" sz="3600" b="1" dirty="0" smtClean="0">
              <a:solidFill>
                <a:srgbClr val="31909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324297" y="3214155"/>
            <a:ext cx="6200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 dirty="0" smtClean="0">
                <a:solidFill>
                  <a:srgbClr val="31909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磨砺</a:t>
            </a:r>
            <a:r>
              <a:rPr lang="en-US" altLang="zh-CN" sz="3600" b="1" dirty="0" smtClean="0">
                <a:solidFill>
                  <a:srgbClr val="31909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3600" b="1" dirty="0" smtClean="0">
                <a:solidFill>
                  <a:srgbClr val="31909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手册编写的历程回顾</a:t>
            </a:r>
            <a:endParaRPr lang="zh-CN" altLang="en-US" sz="3600" b="1" dirty="0" smtClean="0">
              <a:solidFill>
                <a:srgbClr val="31909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324297" y="4809910"/>
            <a:ext cx="6200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 dirty="0" smtClean="0">
                <a:solidFill>
                  <a:srgbClr val="31909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展翅</a:t>
            </a:r>
            <a:r>
              <a:rPr lang="en-US" altLang="zh-CN" sz="3600" b="1" dirty="0" smtClean="0">
                <a:solidFill>
                  <a:srgbClr val="31909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3600" b="1" dirty="0" smtClean="0">
                <a:solidFill>
                  <a:srgbClr val="31909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手册价值的辐射影响</a:t>
            </a:r>
            <a:endParaRPr lang="zh-CN" altLang="en-US" sz="3600" b="1" dirty="0" smtClean="0">
              <a:solidFill>
                <a:srgbClr val="31909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组合 52"/>
          <p:cNvGrpSpPr/>
          <p:nvPr/>
        </p:nvGrpSpPr>
        <p:grpSpPr>
          <a:xfrm>
            <a:off x="5715" y="4924631"/>
            <a:ext cx="12253861" cy="1933369"/>
            <a:chOff x="538214" y="4924632"/>
            <a:chExt cx="12253861" cy="1933369"/>
          </a:xfrm>
        </p:grpSpPr>
        <p:sp>
          <p:nvSpPr>
            <p:cNvPr id="52" name="任意多边形 51"/>
            <p:cNvSpPr/>
            <p:nvPr/>
          </p:nvSpPr>
          <p:spPr>
            <a:xfrm>
              <a:off x="538216" y="4924632"/>
              <a:ext cx="12253859" cy="1933369"/>
            </a:xfrm>
            <a:custGeom>
              <a:avLst/>
              <a:gdLst>
                <a:gd name="connsiteX0" fmla="*/ 6210790 w 12253859"/>
                <a:gd name="connsiteY0" fmla="*/ 0 h 1933369"/>
                <a:gd name="connsiteX1" fmla="*/ 11949934 w 12253859"/>
                <a:gd name="connsiteY1" fmla="*/ 759093 h 1933369"/>
                <a:gd name="connsiteX2" fmla="*/ 12253859 w 12253859"/>
                <a:gd name="connsiteY2" fmla="*/ 865874 h 1933369"/>
                <a:gd name="connsiteX3" fmla="*/ 12253859 w 12253859"/>
                <a:gd name="connsiteY3" fmla="*/ 1933369 h 1933369"/>
                <a:gd name="connsiteX4" fmla="*/ 0 w 12253859"/>
                <a:gd name="connsiteY4" fmla="*/ 1933369 h 1933369"/>
                <a:gd name="connsiteX5" fmla="*/ 0 w 12253859"/>
                <a:gd name="connsiteY5" fmla="*/ 924799 h 1933369"/>
                <a:gd name="connsiteX6" fmla="*/ 471642 w 12253859"/>
                <a:gd name="connsiteY6" fmla="*/ 759093 h 1933369"/>
                <a:gd name="connsiteX7" fmla="*/ 6210790 w 12253859"/>
                <a:gd name="connsiteY7" fmla="*/ 0 h 1933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53859" h="1933369">
                  <a:moveTo>
                    <a:pt x="6210790" y="0"/>
                  </a:moveTo>
                  <a:cubicBezTo>
                    <a:pt x="8452064" y="0"/>
                    <a:pt x="10481158" y="290087"/>
                    <a:pt x="11949934" y="759093"/>
                  </a:cubicBezTo>
                  <a:lnTo>
                    <a:pt x="12253859" y="865874"/>
                  </a:lnTo>
                  <a:lnTo>
                    <a:pt x="12253859" y="1933369"/>
                  </a:lnTo>
                  <a:lnTo>
                    <a:pt x="0" y="1933369"/>
                  </a:lnTo>
                  <a:lnTo>
                    <a:pt x="0" y="924799"/>
                  </a:lnTo>
                  <a:lnTo>
                    <a:pt x="471642" y="759093"/>
                  </a:lnTo>
                  <a:cubicBezTo>
                    <a:pt x="1940418" y="290087"/>
                    <a:pt x="3969513" y="0"/>
                    <a:pt x="6210790" y="0"/>
                  </a:cubicBezTo>
                  <a:close/>
                </a:path>
              </a:pathLst>
            </a:custGeom>
            <a:solidFill>
              <a:srgbClr val="FDB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任意多边形 49"/>
            <p:cNvSpPr/>
            <p:nvPr/>
          </p:nvSpPr>
          <p:spPr>
            <a:xfrm>
              <a:off x="538214" y="5496586"/>
              <a:ext cx="12221348" cy="1361415"/>
            </a:xfrm>
            <a:custGeom>
              <a:avLst/>
              <a:gdLst>
                <a:gd name="connsiteX0" fmla="*/ 6210789 w 12221348"/>
                <a:gd name="connsiteY0" fmla="*/ 0 h 1361415"/>
                <a:gd name="connsiteX1" fmla="*/ 12018370 w 12221348"/>
                <a:gd name="connsiteY1" fmla="*/ 781209 h 1361415"/>
                <a:gd name="connsiteX2" fmla="*/ 12221348 w 12221348"/>
                <a:gd name="connsiteY2" fmla="*/ 852951 h 1361415"/>
                <a:gd name="connsiteX3" fmla="*/ 12221348 w 12221348"/>
                <a:gd name="connsiteY3" fmla="*/ 1361415 h 1361415"/>
                <a:gd name="connsiteX4" fmla="*/ 0 w 12221348"/>
                <a:gd name="connsiteY4" fmla="*/ 1361415 h 1361415"/>
                <a:gd name="connsiteX5" fmla="*/ 0 w 12221348"/>
                <a:gd name="connsiteY5" fmla="*/ 923721 h 1361415"/>
                <a:gd name="connsiteX6" fmla="*/ 403205 w 12221348"/>
                <a:gd name="connsiteY6" fmla="*/ 781209 h 1361415"/>
                <a:gd name="connsiteX7" fmla="*/ 6210789 w 12221348"/>
                <a:gd name="connsiteY7" fmla="*/ 0 h 1361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21348" h="1361415">
                  <a:moveTo>
                    <a:pt x="6210789" y="0"/>
                  </a:moveTo>
                  <a:cubicBezTo>
                    <a:pt x="8487084" y="0"/>
                    <a:pt x="10544515" y="299223"/>
                    <a:pt x="12018370" y="781209"/>
                  </a:cubicBezTo>
                  <a:lnTo>
                    <a:pt x="12221348" y="852951"/>
                  </a:lnTo>
                  <a:lnTo>
                    <a:pt x="12221348" y="1361415"/>
                  </a:lnTo>
                  <a:lnTo>
                    <a:pt x="0" y="1361415"/>
                  </a:lnTo>
                  <a:lnTo>
                    <a:pt x="0" y="923721"/>
                  </a:lnTo>
                  <a:lnTo>
                    <a:pt x="403205" y="781209"/>
                  </a:lnTo>
                  <a:cubicBezTo>
                    <a:pt x="1877061" y="299223"/>
                    <a:pt x="3934493" y="0"/>
                    <a:pt x="6210789" y="0"/>
                  </a:cubicBezTo>
                  <a:close/>
                </a:path>
              </a:pathLst>
            </a:custGeom>
            <a:solidFill>
              <a:srgbClr val="319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6" name="文本框 45"/>
          <p:cNvSpPr txBox="1"/>
          <p:nvPr/>
        </p:nvSpPr>
        <p:spPr>
          <a:xfrm>
            <a:off x="4746556" y="1084139"/>
            <a:ext cx="2771913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9900" b="1" dirty="0" smtClean="0">
                <a:solidFill>
                  <a:srgbClr val="5FCACB"/>
                </a:solidFill>
              </a:rPr>
              <a:t>01</a:t>
            </a:r>
            <a:endParaRPr lang="en-US" altLang="zh-CN" sz="19900" b="1" dirty="0" smtClean="0">
              <a:solidFill>
                <a:srgbClr val="5FCACB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4850174" y="3520190"/>
            <a:ext cx="25646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 smtClean="0">
                <a:solidFill>
                  <a:srgbClr val="319095"/>
                </a:solidFill>
              </a:rPr>
              <a:t>Part one</a:t>
            </a:r>
            <a:endParaRPr lang="zh-CN" altLang="en-US" sz="5400" dirty="0">
              <a:solidFill>
                <a:srgbClr val="319095"/>
              </a:solidFill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3044262" y="5891315"/>
            <a:ext cx="6200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孕育</a:t>
            </a:r>
            <a:r>
              <a:rPr lang="en-US" altLang="zh-CN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手册产生的背景思考</a:t>
            </a:r>
            <a:endParaRPr lang="zh-CN" altLang="en-US" sz="36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0" y="246743"/>
            <a:ext cx="3164114" cy="435428"/>
            <a:chOff x="0" y="246743"/>
            <a:chExt cx="3164114" cy="435428"/>
          </a:xfrm>
        </p:grpSpPr>
        <p:sp>
          <p:nvSpPr>
            <p:cNvPr id="4" name="矩形 3"/>
            <p:cNvSpPr/>
            <p:nvPr/>
          </p:nvSpPr>
          <p:spPr>
            <a:xfrm>
              <a:off x="0" y="246743"/>
              <a:ext cx="3164114" cy="435428"/>
            </a:xfrm>
            <a:prstGeom prst="rect">
              <a:avLst/>
            </a:prstGeom>
            <a:solidFill>
              <a:srgbClr val="F584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0" y="246743"/>
              <a:ext cx="761773" cy="435428"/>
            </a:xfrm>
            <a:prstGeom prst="rect">
              <a:avLst/>
            </a:prstGeom>
            <a:solidFill>
              <a:srgbClr val="FDB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497000" y="246743"/>
              <a:ext cx="761773" cy="435428"/>
            </a:xfrm>
            <a:prstGeom prst="rect">
              <a:avLst/>
            </a:prstGeom>
            <a:solidFill>
              <a:srgbClr val="A0BF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106600" y="246743"/>
              <a:ext cx="761773" cy="435428"/>
            </a:xfrm>
            <a:prstGeom prst="rect">
              <a:avLst/>
            </a:prstGeom>
            <a:solidFill>
              <a:srgbClr val="5FCA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755773" y="246743"/>
              <a:ext cx="761773" cy="435428"/>
            </a:xfrm>
            <a:prstGeom prst="rect">
              <a:avLst/>
            </a:prstGeom>
            <a:solidFill>
              <a:srgbClr val="319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9027886" y="6241143"/>
            <a:ext cx="3164114" cy="435428"/>
            <a:chOff x="0" y="246743"/>
            <a:chExt cx="3164114" cy="435428"/>
          </a:xfrm>
        </p:grpSpPr>
        <p:sp>
          <p:nvSpPr>
            <p:cNvPr id="15" name="矩形 14"/>
            <p:cNvSpPr/>
            <p:nvPr/>
          </p:nvSpPr>
          <p:spPr>
            <a:xfrm>
              <a:off x="0" y="246743"/>
              <a:ext cx="3164114" cy="435428"/>
            </a:xfrm>
            <a:prstGeom prst="rect">
              <a:avLst/>
            </a:prstGeom>
            <a:solidFill>
              <a:srgbClr val="F584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0" y="246743"/>
              <a:ext cx="761773" cy="435428"/>
            </a:xfrm>
            <a:prstGeom prst="rect">
              <a:avLst/>
            </a:prstGeom>
            <a:solidFill>
              <a:srgbClr val="FDB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497000" y="246743"/>
              <a:ext cx="761773" cy="435428"/>
            </a:xfrm>
            <a:prstGeom prst="rect">
              <a:avLst/>
            </a:prstGeom>
            <a:solidFill>
              <a:srgbClr val="A0BF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1106600" y="246743"/>
              <a:ext cx="761773" cy="435428"/>
            </a:xfrm>
            <a:prstGeom prst="rect">
              <a:avLst/>
            </a:prstGeom>
            <a:solidFill>
              <a:srgbClr val="5FCA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1755773" y="246743"/>
              <a:ext cx="761773" cy="435428"/>
            </a:xfrm>
            <a:prstGeom prst="rect">
              <a:avLst/>
            </a:prstGeom>
            <a:solidFill>
              <a:srgbClr val="319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24" name="Straight Connector 23"/>
          <p:cNvCxnSpPr/>
          <p:nvPr/>
        </p:nvCxnSpPr>
        <p:spPr>
          <a:xfrm>
            <a:off x="412469" y="1336808"/>
            <a:ext cx="5688118" cy="4234"/>
          </a:xfrm>
          <a:prstGeom prst="line">
            <a:avLst/>
          </a:prstGeom>
          <a:ln w="88900" cap="rnd">
            <a:solidFill>
              <a:srgbClr val="826C4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42"/>
          <p:cNvCxnSpPr/>
          <p:nvPr/>
        </p:nvCxnSpPr>
        <p:spPr>
          <a:xfrm>
            <a:off x="6168337" y="5339437"/>
            <a:ext cx="5688118" cy="2117"/>
          </a:xfrm>
          <a:prstGeom prst="line">
            <a:avLst/>
          </a:prstGeom>
          <a:ln w="88900" cap="rnd">
            <a:solidFill>
              <a:srgbClr val="826C4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43"/>
          <p:cNvCxnSpPr/>
          <p:nvPr/>
        </p:nvCxnSpPr>
        <p:spPr>
          <a:xfrm>
            <a:off x="412469" y="1329781"/>
            <a:ext cx="4469236" cy="2117"/>
          </a:xfrm>
          <a:prstGeom prst="line">
            <a:avLst/>
          </a:prstGeom>
          <a:ln w="88900" cap="rnd">
            <a:solidFill>
              <a:srgbClr val="A0BF0D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7"/>
          <p:cNvCxnSpPr/>
          <p:nvPr/>
        </p:nvCxnSpPr>
        <p:spPr>
          <a:xfrm>
            <a:off x="6168337" y="5339526"/>
            <a:ext cx="4266089" cy="7351"/>
          </a:xfrm>
          <a:prstGeom prst="line">
            <a:avLst/>
          </a:prstGeom>
          <a:ln w="88900" cap="rnd">
            <a:solidFill>
              <a:srgbClr val="F5841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组合 31"/>
          <p:cNvGrpSpPr/>
          <p:nvPr/>
        </p:nvGrpSpPr>
        <p:grpSpPr>
          <a:xfrm>
            <a:off x="5088915" y="1017071"/>
            <a:ext cx="609441" cy="609441"/>
            <a:chOff x="5088915" y="2181696"/>
            <a:chExt cx="609441" cy="609441"/>
          </a:xfrm>
        </p:grpSpPr>
        <p:sp>
          <p:nvSpPr>
            <p:cNvPr id="33" name="Oval 69"/>
            <p:cNvSpPr/>
            <p:nvPr/>
          </p:nvSpPr>
          <p:spPr>
            <a:xfrm>
              <a:off x="5088915" y="2181696"/>
              <a:ext cx="609441" cy="609441"/>
            </a:xfrm>
            <a:prstGeom prst="ellipse">
              <a:avLst/>
            </a:prstGeom>
            <a:solidFill>
              <a:srgbClr val="A0BF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solidFill>
                  <a:prstClr val="white"/>
                </a:solidFill>
              </a:endParaRPr>
            </a:p>
          </p:txBody>
        </p:sp>
        <p:sp>
          <p:nvSpPr>
            <p:cNvPr id="34" name="Freeform 356"/>
            <p:cNvSpPr>
              <a:spLocks noEditPoints="1"/>
            </p:cNvSpPr>
            <p:nvPr/>
          </p:nvSpPr>
          <p:spPr bwMode="auto">
            <a:xfrm>
              <a:off x="5284945" y="2303804"/>
              <a:ext cx="237968" cy="375045"/>
            </a:xfrm>
            <a:custGeom>
              <a:avLst/>
              <a:gdLst>
                <a:gd name="T0" fmla="*/ 107 w 126"/>
                <a:gd name="T1" fmla="*/ 19 h 199"/>
                <a:gd name="T2" fmla="*/ 117 w 126"/>
                <a:gd name="T3" fmla="*/ 95 h 199"/>
                <a:gd name="T4" fmla="*/ 97 w 126"/>
                <a:gd name="T5" fmla="*/ 123 h 199"/>
                <a:gd name="T6" fmla="*/ 104 w 126"/>
                <a:gd name="T7" fmla="*/ 122 h 199"/>
                <a:gd name="T8" fmla="*/ 108 w 126"/>
                <a:gd name="T9" fmla="*/ 137 h 199"/>
                <a:gd name="T10" fmla="*/ 105 w 126"/>
                <a:gd name="T11" fmla="*/ 149 h 199"/>
                <a:gd name="T12" fmla="*/ 108 w 126"/>
                <a:gd name="T13" fmla="*/ 161 h 199"/>
                <a:gd name="T14" fmla="*/ 104 w 126"/>
                <a:gd name="T15" fmla="*/ 175 h 199"/>
                <a:gd name="T16" fmla="*/ 29 w 126"/>
                <a:gd name="T17" fmla="*/ 181 h 199"/>
                <a:gd name="T18" fmla="*/ 22 w 126"/>
                <a:gd name="T19" fmla="*/ 177 h 199"/>
                <a:gd name="T20" fmla="*/ 22 w 126"/>
                <a:gd name="T21" fmla="*/ 156 h 199"/>
                <a:gd name="T22" fmla="*/ 22 w 126"/>
                <a:gd name="T23" fmla="*/ 153 h 199"/>
                <a:gd name="T24" fmla="*/ 22 w 126"/>
                <a:gd name="T25" fmla="*/ 132 h 199"/>
                <a:gd name="T26" fmla="*/ 28 w 126"/>
                <a:gd name="T27" fmla="*/ 129 h 199"/>
                <a:gd name="T28" fmla="*/ 31 w 126"/>
                <a:gd name="T29" fmla="*/ 117 h 199"/>
                <a:gd name="T30" fmla="*/ 0 w 126"/>
                <a:gd name="T31" fmla="*/ 63 h 199"/>
                <a:gd name="T32" fmla="*/ 63 w 126"/>
                <a:gd name="T33" fmla="*/ 0 h 199"/>
                <a:gd name="T34" fmla="*/ 52 w 126"/>
                <a:gd name="T35" fmla="*/ 76 h 199"/>
                <a:gd name="T36" fmla="*/ 57 w 126"/>
                <a:gd name="T37" fmla="*/ 73 h 199"/>
                <a:gd name="T38" fmla="*/ 63 w 126"/>
                <a:gd name="T39" fmla="*/ 76 h 199"/>
                <a:gd name="T40" fmla="*/ 68 w 126"/>
                <a:gd name="T41" fmla="*/ 73 h 199"/>
                <a:gd name="T42" fmla="*/ 74 w 126"/>
                <a:gd name="T43" fmla="*/ 76 h 199"/>
                <a:gd name="T44" fmla="*/ 81 w 126"/>
                <a:gd name="T45" fmla="*/ 71 h 199"/>
                <a:gd name="T46" fmla="*/ 73 w 126"/>
                <a:gd name="T47" fmla="*/ 96 h 199"/>
                <a:gd name="T48" fmla="*/ 84 w 126"/>
                <a:gd name="T49" fmla="*/ 124 h 199"/>
                <a:gd name="T50" fmla="*/ 84 w 126"/>
                <a:gd name="T51" fmla="*/ 109 h 199"/>
                <a:gd name="T52" fmla="*/ 106 w 126"/>
                <a:gd name="T53" fmla="*/ 88 h 199"/>
                <a:gd name="T54" fmla="*/ 98 w 126"/>
                <a:gd name="T55" fmla="*/ 28 h 199"/>
                <a:gd name="T56" fmla="*/ 28 w 126"/>
                <a:gd name="T57" fmla="*/ 28 h 199"/>
                <a:gd name="T58" fmla="*/ 20 w 126"/>
                <a:gd name="T59" fmla="*/ 89 h 199"/>
                <a:gd name="T60" fmla="*/ 44 w 126"/>
                <a:gd name="T61" fmla="*/ 109 h 199"/>
                <a:gd name="T62" fmla="*/ 44 w 126"/>
                <a:gd name="T63" fmla="*/ 125 h 199"/>
                <a:gd name="T64" fmla="*/ 55 w 126"/>
                <a:gd name="T65" fmla="*/ 96 h 199"/>
                <a:gd name="T66" fmla="*/ 47 w 126"/>
                <a:gd name="T67" fmla="*/ 71 h 199"/>
                <a:gd name="T68" fmla="*/ 76 w 126"/>
                <a:gd name="T69" fmla="*/ 79 h 199"/>
                <a:gd name="T70" fmla="*/ 68 w 126"/>
                <a:gd name="T71" fmla="*/ 78 h 199"/>
                <a:gd name="T72" fmla="*/ 57 w 126"/>
                <a:gd name="T73" fmla="*/ 78 h 199"/>
                <a:gd name="T74" fmla="*/ 52 w 126"/>
                <a:gd name="T75" fmla="*/ 79 h 199"/>
                <a:gd name="T76" fmla="*/ 61 w 126"/>
                <a:gd name="T77" fmla="*/ 94 h 199"/>
                <a:gd name="T78" fmla="*/ 61 w 126"/>
                <a:gd name="T79" fmla="*/ 125 h 199"/>
                <a:gd name="T80" fmla="*/ 66 w 126"/>
                <a:gd name="T81" fmla="*/ 95 h 199"/>
                <a:gd name="T82" fmla="*/ 67 w 126"/>
                <a:gd name="T83" fmla="*/ 93 h 199"/>
                <a:gd name="T84" fmla="*/ 82 w 126"/>
                <a:gd name="T85" fmla="*/ 180 h 199"/>
                <a:gd name="T86" fmla="*/ 64 w 126"/>
                <a:gd name="T87" fmla="*/ 199 h 199"/>
                <a:gd name="T88" fmla="*/ 82 w 126"/>
                <a:gd name="T89" fmla="*/ 180 h 199"/>
                <a:gd name="T90" fmla="*/ 33 w 126"/>
                <a:gd name="T91" fmla="*/ 165 h 199"/>
                <a:gd name="T92" fmla="*/ 33 w 126"/>
                <a:gd name="T93" fmla="*/ 168 h 199"/>
                <a:gd name="T94" fmla="*/ 95 w 126"/>
                <a:gd name="T95" fmla="*/ 161 h 199"/>
                <a:gd name="T96" fmla="*/ 95 w 126"/>
                <a:gd name="T97" fmla="*/ 136 h 199"/>
                <a:gd name="T98" fmla="*/ 33 w 126"/>
                <a:gd name="T99" fmla="*/ 143 h 199"/>
                <a:gd name="T100" fmla="*/ 95 w 126"/>
                <a:gd name="T101" fmla="*/ 139 h 199"/>
                <a:gd name="T102" fmla="*/ 95 w 126"/>
                <a:gd name="T103" fmla="*/ 136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6" h="199">
                  <a:moveTo>
                    <a:pt x="63" y="0"/>
                  </a:moveTo>
                  <a:cubicBezTo>
                    <a:pt x="80" y="0"/>
                    <a:pt x="96" y="7"/>
                    <a:pt x="107" y="19"/>
                  </a:cubicBezTo>
                  <a:cubicBezTo>
                    <a:pt x="119" y="30"/>
                    <a:pt x="126" y="46"/>
                    <a:pt x="126" y="63"/>
                  </a:cubicBezTo>
                  <a:cubicBezTo>
                    <a:pt x="126" y="75"/>
                    <a:pt x="123" y="86"/>
                    <a:pt x="117" y="95"/>
                  </a:cubicBezTo>
                  <a:cubicBezTo>
                    <a:pt x="112" y="104"/>
                    <a:pt x="105" y="111"/>
                    <a:pt x="97" y="116"/>
                  </a:cubicBezTo>
                  <a:cubicBezTo>
                    <a:pt x="97" y="123"/>
                    <a:pt x="97" y="123"/>
                    <a:pt x="97" y="123"/>
                  </a:cubicBezTo>
                  <a:cubicBezTo>
                    <a:pt x="99" y="122"/>
                    <a:pt x="99" y="122"/>
                    <a:pt x="99" y="122"/>
                  </a:cubicBezTo>
                  <a:cubicBezTo>
                    <a:pt x="104" y="122"/>
                    <a:pt x="104" y="122"/>
                    <a:pt x="104" y="122"/>
                  </a:cubicBezTo>
                  <a:cubicBezTo>
                    <a:pt x="106" y="126"/>
                    <a:pt x="106" y="126"/>
                    <a:pt x="106" y="126"/>
                  </a:cubicBezTo>
                  <a:cubicBezTo>
                    <a:pt x="107" y="130"/>
                    <a:pt x="108" y="134"/>
                    <a:pt x="108" y="137"/>
                  </a:cubicBezTo>
                  <a:cubicBezTo>
                    <a:pt x="108" y="141"/>
                    <a:pt x="107" y="144"/>
                    <a:pt x="106" y="148"/>
                  </a:cubicBezTo>
                  <a:cubicBezTo>
                    <a:pt x="105" y="149"/>
                    <a:pt x="105" y="149"/>
                    <a:pt x="105" y="149"/>
                  </a:cubicBezTo>
                  <a:cubicBezTo>
                    <a:pt x="106" y="150"/>
                    <a:pt x="106" y="150"/>
                    <a:pt x="106" y="150"/>
                  </a:cubicBezTo>
                  <a:cubicBezTo>
                    <a:pt x="107" y="154"/>
                    <a:pt x="108" y="157"/>
                    <a:pt x="108" y="161"/>
                  </a:cubicBezTo>
                  <a:cubicBezTo>
                    <a:pt x="108" y="164"/>
                    <a:pt x="107" y="168"/>
                    <a:pt x="106" y="171"/>
                  </a:cubicBezTo>
                  <a:cubicBezTo>
                    <a:pt x="104" y="175"/>
                    <a:pt x="104" y="175"/>
                    <a:pt x="104" y="175"/>
                  </a:cubicBezTo>
                  <a:cubicBezTo>
                    <a:pt x="100" y="175"/>
                    <a:pt x="100" y="175"/>
                    <a:pt x="100" y="175"/>
                  </a:cubicBezTo>
                  <a:cubicBezTo>
                    <a:pt x="29" y="181"/>
                    <a:pt x="29" y="181"/>
                    <a:pt x="29" y="181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2" y="177"/>
                    <a:pt x="22" y="177"/>
                    <a:pt x="22" y="177"/>
                  </a:cubicBezTo>
                  <a:cubicBezTo>
                    <a:pt x="21" y="174"/>
                    <a:pt x="20" y="171"/>
                    <a:pt x="20" y="167"/>
                  </a:cubicBezTo>
                  <a:cubicBezTo>
                    <a:pt x="20" y="164"/>
                    <a:pt x="21" y="160"/>
                    <a:pt x="22" y="156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2" y="153"/>
                    <a:pt x="22" y="153"/>
                    <a:pt x="22" y="153"/>
                  </a:cubicBezTo>
                  <a:cubicBezTo>
                    <a:pt x="21" y="150"/>
                    <a:pt x="20" y="147"/>
                    <a:pt x="20" y="144"/>
                  </a:cubicBezTo>
                  <a:cubicBezTo>
                    <a:pt x="20" y="140"/>
                    <a:pt x="21" y="136"/>
                    <a:pt x="22" y="132"/>
                  </a:cubicBezTo>
                  <a:cubicBezTo>
                    <a:pt x="24" y="129"/>
                    <a:pt x="24" y="129"/>
                    <a:pt x="24" y="129"/>
                  </a:cubicBezTo>
                  <a:cubicBezTo>
                    <a:pt x="28" y="129"/>
                    <a:pt x="28" y="129"/>
                    <a:pt x="28" y="129"/>
                  </a:cubicBezTo>
                  <a:cubicBezTo>
                    <a:pt x="31" y="129"/>
                    <a:pt x="31" y="129"/>
                    <a:pt x="31" y="129"/>
                  </a:cubicBezTo>
                  <a:cubicBezTo>
                    <a:pt x="31" y="117"/>
                    <a:pt x="31" y="117"/>
                    <a:pt x="31" y="117"/>
                  </a:cubicBezTo>
                  <a:cubicBezTo>
                    <a:pt x="22" y="112"/>
                    <a:pt x="15" y="104"/>
                    <a:pt x="9" y="96"/>
                  </a:cubicBezTo>
                  <a:cubicBezTo>
                    <a:pt x="3" y="86"/>
                    <a:pt x="0" y="75"/>
                    <a:pt x="0" y="63"/>
                  </a:cubicBezTo>
                  <a:cubicBezTo>
                    <a:pt x="0" y="46"/>
                    <a:pt x="7" y="30"/>
                    <a:pt x="19" y="19"/>
                  </a:cubicBezTo>
                  <a:cubicBezTo>
                    <a:pt x="30" y="7"/>
                    <a:pt x="46" y="0"/>
                    <a:pt x="63" y="0"/>
                  </a:cubicBezTo>
                  <a:close/>
                  <a:moveTo>
                    <a:pt x="49" y="75"/>
                  </a:moveTo>
                  <a:cubicBezTo>
                    <a:pt x="50" y="76"/>
                    <a:pt x="51" y="76"/>
                    <a:pt x="52" y="76"/>
                  </a:cubicBezTo>
                  <a:cubicBezTo>
                    <a:pt x="54" y="76"/>
                    <a:pt x="55" y="75"/>
                    <a:pt x="56" y="74"/>
                  </a:cubicBezTo>
                  <a:cubicBezTo>
                    <a:pt x="57" y="73"/>
                    <a:pt x="57" y="73"/>
                    <a:pt x="57" y="73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60" y="76"/>
                    <a:pt x="61" y="76"/>
                    <a:pt x="63" y="76"/>
                  </a:cubicBezTo>
                  <a:cubicBezTo>
                    <a:pt x="64" y="76"/>
                    <a:pt x="65" y="76"/>
                    <a:pt x="67" y="74"/>
                  </a:cubicBezTo>
                  <a:cubicBezTo>
                    <a:pt x="68" y="73"/>
                    <a:pt x="68" y="73"/>
                    <a:pt x="68" y="73"/>
                  </a:cubicBezTo>
                  <a:cubicBezTo>
                    <a:pt x="69" y="74"/>
                    <a:pt x="69" y="74"/>
                    <a:pt x="69" y="74"/>
                  </a:cubicBezTo>
                  <a:cubicBezTo>
                    <a:pt x="71" y="76"/>
                    <a:pt x="72" y="76"/>
                    <a:pt x="74" y="76"/>
                  </a:cubicBezTo>
                  <a:cubicBezTo>
                    <a:pt x="76" y="76"/>
                    <a:pt x="77" y="75"/>
                    <a:pt x="79" y="75"/>
                  </a:cubicBezTo>
                  <a:cubicBezTo>
                    <a:pt x="81" y="71"/>
                    <a:pt x="81" y="71"/>
                    <a:pt x="81" y="71"/>
                  </a:cubicBezTo>
                  <a:cubicBezTo>
                    <a:pt x="87" y="74"/>
                    <a:pt x="87" y="74"/>
                    <a:pt x="87" y="74"/>
                  </a:cubicBezTo>
                  <a:cubicBezTo>
                    <a:pt x="73" y="96"/>
                    <a:pt x="73" y="96"/>
                    <a:pt x="73" y="96"/>
                  </a:cubicBezTo>
                  <a:cubicBezTo>
                    <a:pt x="73" y="125"/>
                    <a:pt x="73" y="125"/>
                    <a:pt x="73" y="125"/>
                  </a:cubicBezTo>
                  <a:cubicBezTo>
                    <a:pt x="84" y="124"/>
                    <a:pt x="84" y="124"/>
                    <a:pt x="84" y="124"/>
                  </a:cubicBezTo>
                  <a:cubicBezTo>
                    <a:pt x="84" y="112"/>
                    <a:pt x="84" y="112"/>
                    <a:pt x="84" y="112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95" y="102"/>
                    <a:pt x="101" y="96"/>
                    <a:pt x="106" y="88"/>
                  </a:cubicBezTo>
                  <a:cubicBezTo>
                    <a:pt x="110" y="81"/>
                    <a:pt x="113" y="72"/>
                    <a:pt x="113" y="63"/>
                  </a:cubicBezTo>
                  <a:cubicBezTo>
                    <a:pt x="113" y="49"/>
                    <a:pt x="107" y="37"/>
                    <a:pt x="98" y="28"/>
                  </a:cubicBezTo>
                  <a:cubicBezTo>
                    <a:pt x="89" y="19"/>
                    <a:pt x="77" y="13"/>
                    <a:pt x="63" y="13"/>
                  </a:cubicBezTo>
                  <a:cubicBezTo>
                    <a:pt x="49" y="13"/>
                    <a:pt x="37" y="19"/>
                    <a:pt x="28" y="28"/>
                  </a:cubicBezTo>
                  <a:cubicBezTo>
                    <a:pt x="19" y="37"/>
                    <a:pt x="13" y="49"/>
                    <a:pt x="13" y="63"/>
                  </a:cubicBezTo>
                  <a:cubicBezTo>
                    <a:pt x="13" y="73"/>
                    <a:pt x="16" y="81"/>
                    <a:pt x="20" y="89"/>
                  </a:cubicBezTo>
                  <a:cubicBezTo>
                    <a:pt x="25" y="97"/>
                    <a:pt x="32" y="103"/>
                    <a:pt x="40" y="107"/>
                  </a:cubicBezTo>
                  <a:cubicBezTo>
                    <a:pt x="44" y="109"/>
                    <a:pt x="44" y="109"/>
                    <a:pt x="44" y="109"/>
                  </a:cubicBezTo>
                  <a:cubicBezTo>
                    <a:pt x="44" y="113"/>
                    <a:pt x="44" y="113"/>
                    <a:pt x="44" y="113"/>
                  </a:cubicBezTo>
                  <a:cubicBezTo>
                    <a:pt x="44" y="125"/>
                    <a:pt x="44" y="125"/>
                    <a:pt x="44" y="125"/>
                  </a:cubicBezTo>
                  <a:cubicBezTo>
                    <a:pt x="55" y="125"/>
                    <a:pt x="55" y="125"/>
                    <a:pt x="55" y="125"/>
                  </a:cubicBezTo>
                  <a:cubicBezTo>
                    <a:pt x="55" y="96"/>
                    <a:pt x="55" y="96"/>
                    <a:pt x="55" y="96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9" y="75"/>
                    <a:pt x="49" y="75"/>
                    <a:pt x="49" y="75"/>
                  </a:cubicBezTo>
                  <a:close/>
                  <a:moveTo>
                    <a:pt x="76" y="79"/>
                  </a:moveTo>
                  <a:cubicBezTo>
                    <a:pt x="75" y="79"/>
                    <a:pt x="75" y="79"/>
                    <a:pt x="74" y="79"/>
                  </a:cubicBezTo>
                  <a:cubicBezTo>
                    <a:pt x="72" y="80"/>
                    <a:pt x="70" y="79"/>
                    <a:pt x="68" y="78"/>
                  </a:cubicBezTo>
                  <a:cubicBezTo>
                    <a:pt x="66" y="79"/>
                    <a:pt x="65" y="80"/>
                    <a:pt x="63" y="80"/>
                  </a:cubicBezTo>
                  <a:cubicBezTo>
                    <a:pt x="61" y="80"/>
                    <a:pt x="59" y="79"/>
                    <a:pt x="57" y="78"/>
                  </a:cubicBezTo>
                  <a:cubicBezTo>
                    <a:pt x="56" y="79"/>
                    <a:pt x="54" y="79"/>
                    <a:pt x="52" y="79"/>
                  </a:cubicBezTo>
                  <a:cubicBezTo>
                    <a:pt x="52" y="79"/>
                    <a:pt x="52" y="79"/>
                    <a:pt x="52" y="79"/>
                  </a:cubicBezTo>
                  <a:cubicBezTo>
                    <a:pt x="61" y="93"/>
                    <a:pt x="61" y="93"/>
                    <a:pt x="61" y="93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1" y="95"/>
                    <a:pt x="61" y="95"/>
                    <a:pt x="61" y="95"/>
                  </a:cubicBezTo>
                  <a:cubicBezTo>
                    <a:pt x="61" y="125"/>
                    <a:pt x="61" y="125"/>
                    <a:pt x="61" y="125"/>
                  </a:cubicBezTo>
                  <a:cubicBezTo>
                    <a:pt x="66" y="125"/>
                    <a:pt x="66" y="125"/>
                    <a:pt x="66" y="12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4"/>
                    <a:pt x="66" y="94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76" y="79"/>
                    <a:pt x="76" y="79"/>
                    <a:pt x="76" y="79"/>
                  </a:cubicBezTo>
                  <a:close/>
                  <a:moveTo>
                    <a:pt x="82" y="180"/>
                  </a:moveTo>
                  <a:cubicBezTo>
                    <a:pt x="46" y="184"/>
                    <a:pt x="46" y="184"/>
                    <a:pt x="46" y="184"/>
                  </a:cubicBezTo>
                  <a:cubicBezTo>
                    <a:pt x="47" y="192"/>
                    <a:pt x="54" y="199"/>
                    <a:pt x="64" y="199"/>
                  </a:cubicBezTo>
                  <a:cubicBezTo>
                    <a:pt x="74" y="199"/>
                    <a:pt x="82" y="191"/>
                    <a:pt x="82" y="181"/>
                  </a:cubicBezTo>
                  <a:cubicBezTo>
                    <a:pt x="82" y="181"/>
                    <a:pt x="82" y="181"/>
                    <a:pt x="82" y="180"/>
                  </a:cubicBezTo>
                  <a:close/>
                  <a:moveTo>
                    <a:pt x="95" y="159"/>
                  </a:moveTo>
                  <a:cubicBezTo>
                    <a:pt x="33" y="165"/>
                    <a:pt x="33" y="165"/>
                    <a:pt x="33" y="165"/>
                  </a:cubicBezTo>
                  <a:cubicBezTo>
                    <a:pt x="33" y="166"/>
                    <a:pt x="33" y="166"/>
                    <a:pt x="33" y="167"/>
                  </a:cubicBezTo>
                  <a:cubicBezTo>
                    <a:pt x="33" y="167"/>
                    <a:pt x="33" y="167"/>
                    <a:pt x="33" y="168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5" y="162"/>
                    <a:pt x="95" y="161"/>
                    <a:pt x="95" y="161"/>
                  </a:cubicBezTo>
                  <a:cubicBezTo>
                    <a:pt x="95" y="160"/>
                    <a:pt x="95" y="160"/>
                    <a:pt x="95" y="159"/>
                  </a:cubicBezTo>
                  <a:close/>
                  <a:moveTo>
                    <a:pt x="95" y="136"/>
                  </a:moveTo>
                  <a:cubicBezTo>
                    <a:pt x="33" y="141"/>
                    <a:pt x="33" y="141"/>
                    <a:pt x="33" y="141"/>
                  </a:cubicBezTo>
                  <a:cubicBezTo>
                    <a:pt x="33" y="142"/>
                    <a:pt x="33" y="143"/>
                    <a:pt x="33" y="143"/>
                  </a:cubicBezTo>
                  <a:cubicBezTo>
                    <a:pt x="33" y="144"/>
                    <a:pt x="33" y="144"/>
                    <a:pt x="33" y="144"/>
                  </a:cubicBezTo>
                  <a:cubicBezTo>
                    <a:pt x="95" y="139"/>
                    <a:pt x="95" y="139"/>
                    <a:pt x="95" y="139"/>
                  </a:cubicBezTo>
                  <a:cubicBezTo>
                    <a:pt x="95" y="138"/>
                    <a:pt x="95" y="138"/>
                    <a:pt x="95" y="137"/>
                  </a:cubicBezTo>
                  <a:cubicBezTo>
                    <a:pt x="95" y="137"/>
                    <a:pt x="95" y="136"/>
                    <a:pt x="95" y="1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80296" tIns="40148" rIns="80296" bIns="40148"/>
            <a:lstStyle/>
            <a:p>
              <a:pPr>
                <a:defRPr/>
              </a:pPr>
              <a:endParaRPr lang="zh-CN" altLang="en-US" sz="158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10637573" y="5036834"/>
            <a:ext cx="609441" cy="609441"/>
            <a:chOff x="4881705" y="3400579"/>
            <a:chExt cx="609441" cy="609441"/>
          </a:xfrm>
        </p:grpSpPr>
        <p:sp>
          <p:nvSpPr>
            <p:cNvPr id="42" name="Oval 86"/>
            <p:cNvSpPr/>
            <p:nvPr/>
          </p:nvSpPr>
          <p:spPr>
            <a:xfrm>
              <a:off x="4881705" y="3400579"/>
              <a:ext cx="609441" cy="609441"/>
            </a:xfrm>
            <a:prstGeom prst="ellipse">
              <a:avLst/>
            </a:prstGeom>
            <a:solidFill>
              <a:srgbClr val="F584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solidFill>
                  <a:prstClr val="white"/>
                </a:solidFill>
              </a:endParaRPr>
            </a:p>
          </p:txBody>
        </p:sp>
        <p:sp>
          <p:nvSpPr>
            <p:cNvPr id="43" name="KSO_Shape"/>
            <p:cNvSpPr/>
            <p:nvPr/>
          </p:nvSpPr>
          <p:spPr>
            <a:xfrm>
              <a:off x="4993921" y="3573944"/>
              <a:ext cx="385008" cy="273355"/>
            </a:xfrm>
            <a:custGeom>
              <a:avLst/>
              <a:gdLst>
                <a:gd name="connsiteX0" fmla="*/ 236286 w 472572"/>
                <a:gd name="connsiteY0" fmla="*/ 238384 h 335351"/>
                <a:gd name="connsiteX1" fmla="*/ 297849 w 472572"/>
                <a:gd name="connsiteY1" fmla="*/ 277381 h 335351"/>
                <a:gd name="connsiteX2" fmla="*/ 236286 w 472572"/>
                <a:gd name="connsiteY2" fmla="*/ 335351 h 335351"/>
                <a:gd name="connsiteX3" fmla="*/ 174722 w 472572"/>
                <a:gd name="connsiteY3" fmla="*/ 277381 h 335351"/>
                <a:gd name="connsiteX4" fmla="*/ 236286 w 472572"/>
                <a:gd name="connsiteY4" fmla="*/ 238384 h 335351"/>
                <a:gd name="connsiteX5" fmla="*/ 236286 w 472572"/>
                <a:gd name="connsiteY5" fmla="*/ 153779 h 335351"/>
                <a:gd name="connsiteX6" fmla="*/ 360886 w 472572"/>
                <a:gd name="connsiteY6" fmla="*/ 218025 h 335351"/>
                <a:gd name="connsiteX7" fmla="*/ 331907 w 472572"/>
                <a:gd name="connsiteY7" fmla="*/ 245311 h 335351"/>
                <a:gd name="connsiteX8" fmla="*/ 236286 w 472572"/>
                <a:gd name="connsiteY8" fmla="*/ 193327 h 335351"/>
                <a:gd name="connsiteX9" fmla="*/ 140664 w 472572"/>
                <a:gd name="connsiteY9" fmla="*/ 245311 h 335351"/>
                <a:gd name="connsiteX10" fmla="*/ 111686 w 472572"/>
                <a:gd name="connsiteY10" fmla="*/ 218025 h 335351"/>
                <a:gd name="connsiteX11" fmla="*/ 236286 w 472572"/>
                <a:gd name="connsiteY11" fmla="*/ 153779 h 335351"/>
                <a:gd name="connsiteX12" fmla="*/ 236285 w 472572"/>
                <a:gd name="connsiteY12" fmla="*/ 72334 h 335351"/>
                <a:gd name="connsiteX13" fmla="*/ 420037 w 472572"/>
                <a:gd name="connsiteY13" fmla="*/ 162327 h 335351"/>
                <a:gd name="connsiteX14" fmla="*/ 389766 w 472572"/>
                <a:gd name="connsiteY14" fmla="*/ 190830 h 335351"/>
                <a:gd name="connsiteX15" fmla="*/ 236285 w 472572"/>
                <a:gd name="connsiteY15" fmla="*/ 114013 h 335351"/>
                <a:gd name="connsiteX16" fmla="*/ 82804 w 472572"/>
                <a:gd name="connsiteY16" fmla="*/ 190829 h 335351"/>
                <a:gd name="connsiteX17" fmla="*/ 52534 w 472572"/>
                <a:gd name="connsiteY17" fmla="*/ 162327 h 335351"/>
                <a:gd name="connsiteX18" fmla="*/ 236285 w 472572"/>
                <a:gd name="connsiteY18" fmla="*/ 72334 h 335351"/>
                <a:gd name="connsiteX19" fmla="*/ 236286 w 472572"/>
                <a:gd name="connsiteY19" fmla="*/ 0 h 335351"/>
                <a:gd name="connsiteX20" fmla="*/ 472572 w 472572"/>
                <a:gd name="connsiteY20" fmla="*/ 112859 h 335351"/>
                <a:gd name="connsiteX21" fmla="*/ 443240 w 472572"/>
                <a:gd name="connsiteY21" fmla="*/ 140479 h 335351"/>
                <a:gd name="connsiteX22" fmla="*/ 236286 w 472572"/>
                <a:gd name="connsiteY22" fmla="*/ 40387 h 335351"/>
                <a:gd name="connsiteX23" fmla="*/ 29332 w 472572"/>
                <a:gd name="connsiteY23" fmla="*/ 140479 h 335351"/>
                <a:gd name="connsiteX24" fmla="*/ 0 w 472572"/>
                <a:gd name="connsiteY24" fmla="*/ 112859 h 335351"/>
                <a:gd name="connsiteX25" fmla="*/ 236286 w 472572"/>
                <a:gd name="connsiteY25" fmla="*/ 0 h 335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72572" h="335351">
                  <a:moveTo>
                    <a:pt x="236286" y="238384"/>
                  </a:moveTo>
                  <a:cubicBezTo>
                    <a:pt x="263564" y="238384"/>
                    <a:pt x="287156" y="254165"/>
                    <a:pt x="297849" y="277381"/>
                  </a:cubicBezTo>
                  <a:lnTo>
                    <a:pt x="236286" y="335351"/>
                  </a:lnTo>
                  <a:lnTo>
                    <a:pt x="174722" y="277381"/>
                  </a:lnTo>
                  <a:cubicBezTo>
                    <a:pt x="185416" y="254165"/>
                    <a:pt x="209008" y="238384"/>
                    <a:pt x="236286" y="238384"/>
                  </a:cubicBezTo>
                  <a:close/>
                  <a:moveTo>
                    <a:pt x="236286" y="153779"/>
                  </a:moveTo>
                  <a:cubicBezTo>
                    <a:pt x="287723" y="153779"/>
                    <a:pt x="333263" y="179027"/>
                    <a:pt x="360886" y="218025"/>
                  </a:cubicBezTo>
                  <a:lnTo>
                    <a:pt x="331907" y="245311"/>
                  </a:lnTo>
                  <a:cubicBezTo>
                    <a:pt x="311651" y="213977"/>
                    <a:pt x="276380" y="193327"/>
                    <a:pt x="236286" y="193327"/>
                  </a:cubicBezTo>
                  <a:cubicBezTo>
                    <a:pt x="196191" y="193327"/>
                    <a:pt x="160920" y="213977"/>
                    <a:pt x="140664" y="245311"/>
                  </a:cubicBezTo>
                  <a:lnTo>
                    <a:pt x="111686" y="218025"/>
                  </a:lnTo>
                  <a:cubicBezTo>
                    <a:pt x="139308" y="179027"/>
                    <a:pt x="184848" y="153779"/>
                    <a:pt x="236286" y="153779"/>
                  </a:cubicBezTo>
                  <a:close/>
                  <a:moveTo>
                    <a:pt x="236285" y="72334"/>
                  </a:moveTo>
                  <a:cubicBezTo>
                    <a:pt x="311099" y="72334"/>
                    <a:pt x="377756" y="107256"/>
                    <a:pt x="420037" y="162327"/>
                  </a:cubicBezTo>
                  <a:lnTo>
                    <a:pt x="389766" y="190830"/>
                  </a:lnTo>
                  <a:cubicBezTo>
                    <a:pt x="354994" y="143968"/>
                    <a:pt x="299138" y="114013"/>
                    <a:pt x="236285" y="114013"/>
                  </a:cubicBezTo>
                  <a:cubicBezTo>
                    <a:pt x="173433" y="114013"/>
                    <a:pt x="117576" y="143967"/>
                    <a:pt x="82804" y="190829"/>
                  </a:cubicBezTo>
                  <a:lnTo>
                    <a:pt x="52534" y="162327"/>
                  </a:lnTo>
                  <a:cubicBezTo>
                    <a:pt x="94815" y="107256"/>
                    <a:pt x="161472" y="72334"/>
                    <a:pt x="236285" y="72334"/>
                  </a:cubicBezTo>
                  <a:close/>
                  <a:moveTo>
                    <a:pt x="236286" y="0"/>
                  </a:moveTo>
                  <a:cubicBezTo>
                    <a:pt x="331854" y="0"/>
                    <a:pt x="417244" y="43584"/>
                    <a:pt x="472572" y="112859"/>
                  </a:cubicBezTo>
                  <a:lnTo>
                    <a:pt x="443240" y="140479"/>
                  </a:lnTo>
                  <a:cubicBezTo>
                    <a:pt x="395198" y="79129"/>
                    <a:pt x="320266" y="40387"/>
                    <a:pt x="236286" y="40387"/>
                  </a:cubicBezTo>
                  <a:cubicBezTo>
                    <a:pt x="152305" y="40387"/>
                    <a:pt x="77373" y="79129"/>
                    <a:pt x="29332" y="140479"/>
                  </a:cubicBezTo>
                  <a:lnTo>
                    <a:pt x="0" y="112859"/>
                  </a:lnTo>
                  <a:cubicBezTo>
                    <a:pt x="55328" y="43584"/>
                    <a:pt x="140717" y="0"/>
                    <a:pt x="23628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580">
                <a:solidFill>
                  <a:prstClr val="white"/>
                </a:solidFill>
              </a:endParaRPr>
            </a:p>
          </p:txBody>
        </p:sp>
      </p:grpSp>
      <p:sp>
        <p:nvSpPr>
          <p:cNvPr id="56" name="文本框 55"/>
          <p:cNvSpPr txBox="1"/>
          <p:nvPr/>
        </p:nvSpPr>
        <p:spPr>
          <a:xfrm>
            <a:off x="982980" y="1388745"/>
            <a:ext cx="1030732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百草园小学是一所丰富、有趣、生长的教育乐园，我们秉承着“让每一个生命都幸福绽放”的办学理念，不断地努力着，拼搏着，超越着。建校十年来，我们年年获得新北区“教学质量优秀奖”。站在新的历史发展节点，我校的数学学科组如何进一步突破自我，发展自我，创新自我，使得教学质量保持稳步提升，成为每一个百草园数学教师研究的课题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2"/>
          <p:cNvGrpSpPr/>
          <p:nvPr/>
        </p:nvGrpSpPr>
        <p:grpSpPr>
          <a:xfrm>
            <a:off x="0" y="4924631"/>
            <a:ext cx="12253861" cy="1933369"/>
            <a:chOff x="538214" y="4924632"/>
            <a:chExt cx="12253861" cy="1933369"/>
          </a:xfrm>
        </p:grpSpPr>
        <p:sp>
          <p:nvSpPr>
            <p:cNvPr id="52" name="任意多边形 51"/>
            <p:cNvSpPr/>
            <p:nvPr/>
          </p:nvSpPr>
          <p:spPr>
            <a:xfrm>
              <a:off x="538216" y="4924632"/>
              <a:ext cx="12253859" cy="1933369"/>
            </a:xfrm>
            <a:custGeom>
              <a:avLst/>
              <a:gdLst>
                <a:gd name="connsiteX0" fmla="*/ 6210790 w 12253859"/>
                <a:gd name="connsiteY0" fmla="*/ 0 h 1933369"/>
                <a:gd name="connsiteX1" fmla="*/ 11949934 w 12253859"/>
                <a:gd name="connsiteY1" fmla="*/ 759093 h 1933369"/>
                <a:gd name="connsiteX2" fmla="*/ 12253859 w 12253859"/>
                <a:gd name="connsiteY2" fmla="*/ 865874 h 1933369"/>
                <a:gd name="connsiteX3" fmla="*/ 12253859 w 12253859"/>
                <a:gd name="connsiteY3" fmla="*/ 1933369 h 1933369"/>
                <a:gd name="connsiteX4" fmla="*/ 0 w 12253859"/>
                <a:gd name="connsiteY4" fmla="*/ 1933369 h 1933369"/>
                <a:gd name="connsiteX5" fmla="*/ 0 w 12253859"/>
                <a:gd name="connsiteY5" fmla="*/ 924799 h 1933369"/>
                <a:gd name="connsiteX6" fmla="*/ 471642 w 12253859"/>
                <a:gd name="connsiteY6" fmla="*/ 759093 h 1933369"/>
                <a:gd name="connsiteX7" fmla="*/ 6210790 w 12253859"/>
                <a:gd name="connsiteY7" fmla="*/ 0 h 1933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53859" h="1933369">
                  <a:moveTo>
                    <a:pt x="6210790" y="0"/>
                  </a:moveTo>
                  <a:cubicBezTo>
                    <a:pt x="8452064" y="0"/>
                    <a:pt x="10481158" y="290087"/>
                    <a:pt x="11949934" y="759093"/>
                  </a:cubicBezTo>
                  <a:lnTo>
                    <a:pt x="12253859" y="865874"/>
                  </a:lnTo>
                  <a:lnTo>
                    <a:pt x="12253859" y="1933369"/>
                  </a:lnTo>
                  <a:lnTo>
                    <a:pt x="0" y="1933369"/>
                  </a:lnTo>
                  <a:lnTo>
                    <a:pt x="0" y="924799"/>
                  </a:lnTo>
                  <a:lnTo>
                    <a:pt x="471642" y="759093"/>
                  </a:lnTo>
                  <a:cubicBezTo>
                    <a:pt x="1940418" y="290087"/>
                    <a:pt x="3969513" y="0"/>
                    <a:pt x="6210790" y="0"/>
                  </a:cubicBezTo>
                  <a:close/>
                </a:path>
              </a:pathLst>
            </a:custGeom>
            <a:solidFill>
              <a:srgbClr val="FDB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任意多边形 49"/>
            <p:cNvSpPr/>
            <p:nvPr/>
          </p:nvSpPr>
          <p:spPr>
            <a:xfrm>
              <a:off x="538214" y="5496586"/>
              <a:ext cx="12221348" cy="1361415"/>
            </a:xfrm>
            <a:custGeom>
              <a:avLst/>
              <a:gdLst>
                <a:gd name="connsiteX0" fmla="*/ 6210789 w 12221348"/>
                <a:gd name="connsiteY0" fmla="*/ 0 h 1361415"/>
                <a:gd name="connsiteX1" fmla="*/ 12018370 w 12221348"/>
                <a:gd name="connsiteY1" fmla="*/ 781209 h 1361415"/>
                <a:gd name="connsiteX2" fmla="*/ 12221348 w 12221348"/>
                <a:gd name="connsiteY2" fmla="*/ 852951 h 1361415"/>
                <a:gd name="connsiteX3" fmla="*/ 12221348 w 12221348"/>
                <a:gd name="connsiteY3" fmla="*/ 1361415 h 1361415"/>
                <a:gd name="connsiteX4" fmla="*/ 0 w 12221348"/>
                <a:gd name="connsiteY4" fmla="*/ 1361415 h 1361415"/>
                <a:gd name="connsiteX5" fmla="*/ 0 w 12221348"/>
                <a:gd name="connsiteY5" fmla="*/ 923721 h 1361415"/>
                <a:gd name="connsiteX6" fmla="*/ 403205 w 12221348"/>
                <a:gd name="connsiteY6" fmla="*/ 781209 h 1361415"/>
                <a:gd name="connsiteX7" fmla="*/ 6210789 w 12221348"/>
                <a:gd name="connsiteY7" fmla="*/ 0 h 1361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21348" h="1361415">
                  <a:moveTo>
                    <a:pt x="6210789" y="0"/>
                  </a:moveTo>
                  <a:cubicBezTo>
                    <a:pt x="8487084" y="0"/>
                    <a:pt x="10544515" y="299223"/>
                    <a:pt x="12018370" y="781209"/>
                  </a:cubicBezTo>
                  <a:lnTo>
                    <a:pt x="12221348" y="852951"/>
                  </a:lnTo>
                  <a:lnTo>
                    <a:pt x="12221348" y="1361415"/>
                  </a:lnTo>
                  <a:lnTo>
                    <a:pt x="0" y="1361415"/>
                  </a:lnTo>
                  <a:lnTo>
                    <a:pt x="0" y="923721"/>
                  </a:lnTo>
                  <a:lnTo>
                    <a:pt x="403205" y="781209"/>
                  </a:lnTo>
                  <a:cubicBezTo>
                    <a:pt x="1877061" y="299223"/>
                    <a:pt x="3934493" y="0"/>
                    <a:pt x="6210789" y="0"/>
                  </a:cubicBezTo>
                  <a:close/>
                </a:path>
              </a:pathLst>
            </a:custGeom>
            <a:solidFill>
              <a:srgbClr val="319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6" name="文本框 45"/>
          <p:cNvSpPr txBox="1"/>
          <p:nvPr/>
        </p:nvSpPr>
        <p:spPr>
          <a:xfrm>
            <a:off x="4746556" y="1159704"/>
            <a:ext cx="2771913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9900" b="1" dirty="0" smtClean="0">
                <a:solidFill>
                  <a:srgbClr val="FFC000"/>
                </a:solidFill>
              </a:rPr>
              <a:t>02</a:t>
            </a:r>
            <a:endParaRPr lang="en-US" altLang="zh-CN" sz="19900" b="1" dirty="0" smtClean="0">
              <a:solidFill>
                <a:srgbClr val="FFC000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4850174" y="3541780"/>
            <a:ext cx="25775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 smtClean="0">
                <a:solidFill>
                  <a:srgbClr val="BF9807"/>
                </a:solidFill>
              </a:rPr>
              <a:t>Part two</a:t>
            </a:r>
            <a:endParaRPr lang="zh-CN" altLang="en-US" sz="5400" dirty="0">
              <a:solidFill>
                <a:srgbClr val="BF9807"/>
              </a:solidFill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3044262" y="5891315"/>
            <a:ext cx="6200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磨砺</a:t>
            </a:r>
            <a:r>
              <a:rPr lang="en-US" altLang="zh-CN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手册编写的历程回顾</a:t>
            </a:r>
            <a:endParaRPr lang="zh-CN" altLang="en-US" sz="36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2"/>
          <p:cNvGrpSpPr/>
          <p:nvPr/>
        </p:nvGrpSpPr>
        <p:grpSpPr>
          <a:xfrm>
            <a:off x="0" y="246743"/>
            <a:ext cx="3164114" cy="435428"/>
            <a:chOff x="0" y="246743"/>
            <a:chExt cx="3164114" cy="435428"/>
          </a:xfrm>
        </p:grpSpPr>
        <p:sp>
          <p:nvSpPr>
            <p:cNvPr id="4" name="矩形 3"/>
            <p:cNvSpPr/>
            <p:nvPr/>
          </p:nvSpPr>
          <p:spPr>
            <a:xfrm>
              <a:off x="0" y="246743"/>
              <a:ext cx="3164114" cy="435428"/>
            </a:xfrm>
            <a:prstGeom prst="rect">
              <a:avLst/>
            </a:prstGeom>
            <a:solidFill>
              <a:srgbClr val="F584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0" y="246743"/>
              <a:ext cx="761773" cy="435428"/>
            </a:xfrm>
            <a:prstGeom prst="rect">
              <a:avLst/>
            </a:prstGeom>
            <a:solidFill>
              <a:srgbClr val="FDB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497000" y="246743"/>
              <a:ext cx="761773" cy="435428"/>
            </a:xfrm>
            <a:prstGeom prst="rect">
              <a:avLst/>
            </a:prstGeom>
            <a:solidFill>
              <a:srgbClr val="A0BF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106600" y="246743"/>
              <a:ext cx="761773" cy="435428"/>
            </a:xfrm>
            <a:prstGeom prst="rect">
              <a:avLst/>
            </a:prstGeom>
            <a:solidFill>
              <a:srgbClr val="5FCA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755773" y="246743"/>
              <a:ext cx="761773" cy="435428"/>
            </a:xfrm>
            <a:prstGeom prst="rect">
              <a:avLst/>
            </a:prstGeom>
            <a:solidFill>
              <a:srgbClr val="319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" name="组合 13"/>
          <p:cNvGrpSpPr/>
          <p:nvPr/>
        </p:nvGrpSpPr>
        <p:grpSpPr>
          <a:xfrm>
            <a:off x="9027886" y="6241143"/>
            <a:ext cx="3164114" cy="435428"/>
            <a:chOff x="0" y="246743"/>
            <a:chExt cx="3164114" cy="435428"/>
          </a:xfrm>
        </p:grpSpPr>
        <p:sp>
          <p:nvSpPr>
            <p:cNvPr id="15" name="矩形 14"/>
            <p:cNvSpPr/>
            <p:nvPr/>
          </p:nvSpPr>
          <p:spPr>
            <a:xfrm>
              <a:off x="0" y="246743"/>
              <a:ext cx="3164114" cy="435428"/>
            </a:xfrm>
            <a:prstGeom prst="rect">
              <a:avLst/>
            </a:prstGeom>
            <a:solidFill>
              <a:srgbClr val="F584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0" y="246743"/>
              <a:ext cx="761773" cy="435428"/>
            </a:xfrm>
            <a:prstGeom prst="rect">
              <a:avLst/>
            </a:prstGeom>
            <a:solidFill>
              <a:srgbClr val="FDB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497000" y="246743"/>
              <a:ext cx="761773" cy="435428"/>
            </a:xfrm>
            <a:prstGeom prst="rect">
              <a:avLst/>
            </a:prstGeom>
            <a:solidFill>
              <a:srgbClr val="A0BF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1106600" y="246743"/>
              <a:ext cx="761773" cy="435428"/>
            </a:xfrm>
            <a:prstGeom prst="rect">
              <a:avLst/>
            </a:prstGeom>
            <a:solidFill>
              <a:srgbClr val="5FCA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1755773" y="246743"/>
              <a:ext cx="761773" cy="435428"/>
            </a:xfrm>
            <a:prstGeom prst="rect">
              <a:avLst/>
            </a:prstGeom>
            <a:solidFill>
              <a:srgbClr val="319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6" name="TextBox 11"/>
          <p:cNvSpPr txBox="1"/>
          <p:nvPr/>
        </p:nvSpPr>
        <p:spPr>
          <a:xfrm>
            <a:off x="840601" y="2660211"/>
            <a:ext cx="2123980" cy="1343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1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2" name="组合 61"/>
          <p:cNvGrpSpPr/>
          <p:nvPr/>
        </p:nvGrpSpPr>
        <p:grpSpPr>
          <a:xfrm>
            <a:off x="170660" y="1008677"/>
            <a:ext cx="1946897" cy="3657510"/>
            <a:chOff x="594160" y="1181927"/>
            <a:chExt cx="1946897" cy="3657510"/>
          </a:xfrm>
        </p:grpSpPr>
        <p:sp>
          <p:nvSpPr>
            <p:cNvPr id="60" name="TextBox 10"/>
            <p:cNvSpPr txBox="1"/>
            <p:nvPr/>
          </p:nvSpPr>
          <p:spPr>
            <a:xfrm>
              <a:off x="854398" y="1181927"/>
              <a:ext cx="16225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 dirty="0" smtClean="0">
                  <a:solidFill>
                    <a:srgbClr val="F5841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基本口算</a:t>
              </a:r>
              <a:endParaRPr lang="en-US" sz="1600" b="1" dirty="0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1"/>
            <a:srcRect/>
            <a:stretch>
              <a:fillRect/>
            </a:stretch>
          </p:blipFill>
          <p:spPr bwMode="auto">
            <a:xfrm>
              <a:off x="594160" y="1526807"/>
              <a:ext cx="1946897" cy="3312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3" name="组合 62"/>
          <p:cNvGrpSpPr/>
          <p:nvPr/>
        </p:nvGrpSpPr>
        <p:grpSpPr>
          <a:xfrm>
            <a:off x="1806185" y="2630217"/>
            <a:ext cx="2024670" cy="3499678"/>
            <a:chOff x="2566570" y="1176808"/>
            <a:chExt cx="2024670" cy="3499678"/>
          </a:xfrm>
        </p:grpSpPr>
        <p:sp>
          <p:nvSpPr>
            <p:cNvPr id="51" name="TextBox 10"/>
            <p:cNvSpPr txBox="1"/>
            <p:nvPr/>
          </p:nvSpPr>
          <p:spPr>
            <a:xfrm>
              <a:off x="2623434" y="1176808"/>
              <a:ext cx="19095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 dirty="0" smtClean="0">
                  <a:solidFill>
                    <a:srgbClr val="5FCAC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笔算</a:t>
              </a:r>
              <a:endParaRPr lang="en-US" sz="1600" b="1" dirty="0">
                <a:solidFill>
                  <a:srgbClr val="5FCACB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66570" y="1522264"/>
              <a:ext cx="2024670" cy="3154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4" name="组合 63"/>
          <p:cNvGrpSpPr/>
          <p:nvPr/>
        </p:nvGrpSpPr>
        <p:grpSpPr>
          <a:xfrm>
            <a:off x="3775991" y="922049"/>
            <a:ext cx="1989046" cy="3322696"/>
            <a:chOff x="5142757" y="1201178"/>
            <a:chExt cx="1989046" cy="3322696"/>
          </a:xfrm>
        </p:grpSpPr>
        <p:sp>
          <p:nvSpPr>
            <p:cNvPr id="48" name="TextBox 10"/>
            <p:cNvSpPr txBox="1"/>
            <p:nvPr/>
          </p:nvSpPr>
          <p:spPr>
            <a:xfrm>
              <a:off x="5172455" y="1201178"/>
              <a:ext cx="19095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 dirty="0" smtClean="0">
                  <a:solidFill>
                    <a:srgbClr val="A0BF0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灵活运算</a:t>
              </a:r>
              <a:endParaRPr lang="en-US" sz="1600" b="1" dirty="0">
                <a:solidFill>
                  <a:srgbClr val="A0BF0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42757" y="1527609"/>
              <a:ext cx="1989046" cy="2996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5" name="组合 64"/>
          <p:cNvGrpSpPr/>
          <p:nvPr/>
        </p:nvGrpSpPr>
        <p:grpSpPr>
          <a:xfrm>
            <a:off x="5583961" y="2659100"/>
            <a:ext cx="2098677" cy="3549193"/>
            <a:chOff x="7836236" y="1186436"/>
            <a:chExt cx="2098677" cy="3549193"/>
          </a:xfrm>
        </p:grpSpPr>
        <p:sp>
          <p:nvSpPr>
            <p:cNvPr id="54" name="TextBox 10"/>
            <p:cNvSpPr txBox="1"/>
            <p:nvPr/>
          </p:nvSpPr>
          <p:spPr>
            <a:xfrm>
              <a:off x="7925274" y="1186436"/>
              <a:ext cx="19095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 dirty="0" smtClean="0">
                  <a:solidFill>
                    <a:srgbClr val="FDB9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算理理解</a:t>
              </a:r>
              <a:endParaRPr lang="en-US" sz="1600" b="1" dirty="0">
                <a:solidFill>
                  <a:srgbClr val="FDB9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36236" y="1547828"/>
              <a:ext cx="2098677" cy="3187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6" name="组合 65"/>
          <p:cNvGrpSpPr/>
          <p:nvPr/>
        </p:nvGrpSpPr>
        <p:grpSpPr>
          <a:xfrm>
            <a:off x="7444012" y="933654"/>
            <a:ext cx="2595146" cy="2281192"/>
            <a:chOff x="9898447" y="1232032"/>
            <a:chExt cx="2595146" cy="2281192"/>
          </a:xfrm>
        </p:grpSpPr>
        <p:sp>
          <p:nvSpPr>
            <p:cNvPr id="50" name="TextBox 10"/>
            <p:cNvSpPr txBox="1"/>
            <p:nvPr/>
          </p:nvSpPr>
          <p:spPr>
            <a:xfrm>
              <a:off x="9898447" y="1232032"/>
              <a:ext cx="25951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 dirty="0" smtClean="0">
                  <a:solidFill>
                    <a:srgbClr val="BD09B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运算结果合理性的判断</a:t>
              </a:r>
              <a:endParaRPr lang="en-US" sz="1600" b="1" dirty="0">
                <a:solidFill>
                  <a:srgbClr val="BD09B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5"/>
            <a:srcRect t="16650"/>
            <a:stretch>
              <a:fillRect/>
            </a:stretch>
          </p:blipFill>
          <p:spPr bwMode="auto">
            <a:xfrm>
              <a:off x="9989151" y="1588171"/>
              <a:ext cx="2441029" cy="19250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7" name="组合 66"/>
          <p:cNvGrpSpPr/>
          <p:nvPr/>
        </p:nvGrpSpPr>
        <p:grpSpPr>
          <a:xfrm>
            <a:off x="9474917" y="2630225"/>
            <a:ext cx="2999412" cy="3308563"/>
            <a:chOff x="8762658" y="3294368"/>
            <a:chExt cx="2999412" cy="3308563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9312374" y="3615991"/>
              <a:ext cx="1837460" cy="2986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8" name="TextBox 10"/>
            <p:cNvSpPr txBox="1"/>
            <p:nvPr/>
          </p:nvSpPr>
          <p:spPr>
            <a:xfrm>
              <a:off x="8762658" y="3294368"/>
              <a:ext cx="29994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 dirty="0" smtClean="0">
                  <a:solidFill>
                    <a:srgbClr val="31909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选择灵活方法解决问题</a:t>
              </a:r>
              <a:endParaRPr lang="en-US" sz="1600" b="1" dirty="0">
                <a:solidFill>
                  <a:srgbClr val="31909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2"/>
          <p:cNvGrpSpPr/>
          <p:nvPr/>
        </p:nvGrpSpPr>
        <p:grpSpPr>
          <a:xfrm>
            <a:off x="0" y="246743"/>
            <a:ext cx="3164114" cy="435428"/>
            <a:chOff x="0" y="246743"/>
            <a:chExt cx="3164114" cy="435428"/>
          </a:xfrm>
        </p:grpSpPr>
        <p:sp>
          <p:nvSpPr>
            <p:cNvPr id="4" name="矩形 3"/>
            <p:cNvSpPr/>
            <p:nvPr/>
          </p:nvSpPr>
          <p:spPr>
            <a:xfrm>
              <a:off x="0" y="246743"/>
              <a:ext cx="3164114" cy="435428"/>
            </a:xfrm>
            <a:prstGeom prst="rect">
              <a:avLst/>
            </a:prstGeom>
            <a:solidFill>
              <a:srgbClr val="F584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0" y="246743"/>
              <a:ext cx="761773" cy="435428"/>
            </a:xfrm>
            <a:prstGeom prst="rect">
              <a:avLst/>
            </a:prstGeom>
            <a:solidFill>
              <a:srgbClr val="FDB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497000" y="246743"/>
              <a:ext cx="761773" cy="435428"/>
            </a:xfrm>
            <a:prstGeom prst="rect">
              <a:avLst/>
            </a:prstGeom>
            <a:solidFill>
              <a:srgbClr val="A0BF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106600" y="246743"/>
              <a:ext cx="761773" cy="435428"/>
            </a:xfrm>
            <a:prstGeom prst="rect">
              <a:avLst/>
            </a:prstGeom>
            <a:solidFill>
              <a:srgbClr val="5FCA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755773" y="246743"/>
              <a:ext cx="761773" cy="435428"/>
            </a:xfrm>
            <a:prstGeom prst="rect">
              <a:avLst/>
            </a:prstGeom>
            <a:solidFill>
              <a:srgbClr val="319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" name="组合 13"/>
          <p:cNvGrpSpPr/>
          <p:nvPr/>
        </p:nvGrpSpPr>
        <p:grpSpPr>
          <a:xfrm>
            <a:off x="9027886" y="6241143"/>
            <a:ext cx="3164114" cy="435428"/>
            <a:chOff x="0" y="246743"/>
            <a:chExt cx="3164114" cy="435428"/>
          </a:xfrm>
        </p:grpSpPr>
        <p:sp>
          <p:nvSpPr>
            <p:cNvPr id="15" name="矩形 14"/>
            <p:cNvSpPr/>
            <p:nvPr/>
          </p:nvSpPr>
          <p:spPr>
            <a:xfrm>
              <a:off x="0" y="246743"/>
              <a:ext cx="3164114" cy="435428"/>
            </a:xfrm>
            <a:prstGeom prst="rect">
              <a:avLst/>
            </a:prstGeom>
            <a:solidFill>
              <a:srgbClr val="F584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0" y="246743"/>
              <a:ext cx="761773" cy="435428"/>
            </a:xfrm>
            <a:prstGeom prst="rect">
              <a:avLst/>
            </a:prstGeom>
            <a:solidFill>
              <a:srgbClr val="FDB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497000" y="246743"/>
              <a:ext cx="761773" cy="435428"/>
            </a:xfrm>
            <a:prstGeom prst="rect">
              <a:avLst/>
            </a:prstGeom>
            <a:solidFill>
              <a:srgbClr val="A0BF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1106600" y="246743"/>
              <a:ext cx="761773" cy="435428"/>
            </a:xfrm>
            <a:prstGeom prst="rect">
              <a:avLst/>
            </a:prstGeom>
            <a:solidFill>
              <a:srgbClr val="5FCA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1755773" y="246743"/>
              <a:ext cx="761773" cy="435428"/>
            </a:xfrm>
            <a:prstGeom prst="rect">
              <a:avLst/>
            </a:prstGeom>
            <a:solidFill>
              <a:srgbClr val="319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6" name="TextBox 11"/>
          <p:cNvSpPr txBox="1"/>
          <p:nvPr/>
        </p:nvSpPr>
        <p:spPr>
          <a:xfrm>
            <a:off x="840601" y="2660211"/>
            <a:ext cx="2123980" cy="1343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1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375375" y="912427"/>
            <a:ext cx="2588635" cy="3024308"/>
            <a:chOff x="0" y="1008677"/>
            <a:chExt cx="2588635" cy="3024308"/>
          </a:xfrm>
        </p:grpSpPr>
        <p:sp>
          <p:nvSpPr>
            <p:cNvPr id="60" name="TextBox 10"/>
            <p:cNvSpPr txBox="1"/>
            <p:nvPr/>
          </p:nvSpPr>
          <p:spPr>
            <a:xfrm>
              <a:off x="430898" y="1008677"/>
              <a:ext cx="16225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 dirty="0" smtClean="0">
                  <a:solidFill>
                    <a:srgbClr val="F5841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教学内容的分析</a:t>
              </a:r>
              <a:endParaRPr lang="en-US" altLang="en-US" sz="1600" b="1" dirty="0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1"/>
            <a:srcRect t="1177"/>
            <a:stretch>
              <a:fillRect/>
            </a:stretch>
          </p:blipFill>
          <p:spPr bwMode="auto">
            <a:xfrm>
              <a:off x="0" y="1453414"/>
              <a:ext cx="2588635" cy="25795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3" name="组合 42"/>
          <p:cNvGrpSpPr/>
          <p:nvPr/>
        </p:nvGrpSpPr>
        <p:grpSpPr>
          <a:xfrm>
            <a:off x="2621755" y="895159"/>
            <a:ext cx="2595146" cy="4673698"/>
            <a:chOff x="2621755" y="1155034"/>
            <a:chExt cx="2595146" cy="4673698"/>
          </a:xfrm>
        </p:grpSpPr>
        <p:sp>
          <p:nvSpPr>
            <p:cNvPr id="50" name="TextBox 10"/>
            <p:cNvSpPr txBox="1"/>
            <p:nvPr/>
          </p:nvSpPr>
          <p:spPr>
            <a:xfrm>
              <a:off x="2621755" y="1155034"/>
              <a:ext cx="25951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 dirty="0" smtClean="0">
                  <a:solidFill>
                    <a:srgbClr val="BD09B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校本质量标准的制定</a:t>
              </a:r>
              <a:endParaRPr lang="en-US" sz="1600" b="1" dirty="0">
                <a:solidFill>
                  <a:srgbClr val="BD09B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00989" y="1529782"/>
              <a:ext cx="723900" cy="4298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4" name="组合 43"/>
          <p:cNvGrpSpPr/>
          <p:nvPr/>
        </p:nvGrpSpPr>
        <p:grpSpPr>
          <a:xfrm>
            <a:off x="4730177" y="878431"/>
            <a:ext cx="3232150" cy="2896655"/>
            <a:chOff x="4932310" y="1119058"/>
            <a:chExt cx="3232150" cy="2896655"/>
          </a:xfrm>
        </p:grpSpPr>
        <p:sp>
          <p:nvSpPr>
            <p:cNvPr id="35" name="TextBox 10"/>
            <p:cNvSpPr txBox="1"/>
            <p:nvPr/>
          </p:nvSpPr>
          <p:spPr>
            <a:xfrm>
              <a:off x="5114673" y="1119058"/>
              <a:ext cx="29994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 dirty="0" smtClean="0">
                  <a:solidFill>
                    <a:srgbClr val="31909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教学策略的提炼</a:t>
              </a:r>
              <a:endParaRPr lang="en-US" altLang="en-US" sz="1600" b="1" dirty="0">
                <a:solidFill>
                  <a:srgbClr val="31909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32310" y="1494763"/>
              <a:ext cx="3232150" cy="2520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7" name="组合 46"/>
          <p:cNvGrpSpPr/>
          <p:nvPr/>
        </p:nvGrpSpPr>
        <p:grpSpPr>
          <a:xfrm>
            <a:off x="4698820" y="4079139"/>
            <a:ext cx="3371850" cy="2262844"/>
            <a:chOff x="7316904" y="1008676"/>
            <a:chExt cx="3371850" cy="2262844"/>
          </a:xfrm>
        </p:grpSpPr>
        <p:sp>
          <p:nvSpPr>
            <p:cNvPr id="48" name="TextBox 10"/>
            <p:cNvSpPr txBox="1"/>
            <p:nvPr/>
          </p:nvSpPr>
          <p:spPr>
            <a:xfrm>
              <a:off x="7492176" y="1008676"/>
              <a:ext cx="288386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 dirty="0" smtClean="0">
                  <a:solidFill>
                    <a:srgbClr val="A0BF0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学生典型错误的收集与分析</a:t>
              </a:r>
              <a:endParaRPr lang="en-US" sz="1600" b="1" dirty="0">
                <a:solidFill>
                  <a:srgbClr val="A0BF0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316904" y="1391920"/>
              <a:ext cx="3371850" cy="187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9" name="组合 48"/>
          <p:cNvGrpSpPr/>
          <p:nvPr/>
        </p:nvGrpSpPr>
        <p:grpSpPr>
          <a:xfrm>
            <a:off x="8148139" y="859183"/>
            <a:ext cx="3422650" cy="5268004"/>
            <a:chOff x="7618764" y="1051683"/>
            <a:chExt cx="3422650" cy="5268004"/>
          </a:xfrm>
        </p:grpSpPr>
        <p:sp>
          <p:nvSpPr>
            <p:cNvPr id="37" name="TextBox 10"/>
            <p:cNvSpPr txBox="1"/>
            <p:nvPr/>
          </p:nvSpPr>
          <p:spPr>
            <a:xfrm>
              <a:off x="8415156" y="1051683"/>
              <a:ext cx="19095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 dirty="0" smtClean="0">
                  <a:solidFill>
                    <a:srgbClr val="FDB9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经典案例与评析</a:t>
              </a:r>
              <a:endParaRPr lang="en-US" sz="1600" b="1" dirty="0">
                <a:solidFill>
                  <a:srgbClr val="FDB9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618764" y="1423837"/>
              <a:ext cx="3422650" cy="4895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TextBox 10"/>
          <p:cNvSpPr txBox="1"/>
          <p:nvPr/>
        </p:nvSpPr>
        <p:spPr>
          <a:xfrm>
            <a:off x="368935" y="5965190"/>
            <a:ext cx="27952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 b="1" dirty="0" smtClean="0">
                <a:solidFill>
                  <a:srgbClr val="BD09B0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 tooltip="" action="ppaction://hlinkfile"/>
              </a:rPr>
              <a:t>六下小学数学学科关键能力校本化实施手册</a:t>
            </a:r>
            <a:endParaRPr lang="zh-CN" altLang="en-US" sz="1600" b="1" dirty="0" smtClean="0">
              <a:solidFill>
                <a:srgbClr val="BD09B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0" y="246743"/>
            <a:ext cx="3164114" cy="435428"/>
            <a:chOff x="0" y="246743"/>
            <a:chExt cx="3164114" cy="435428"/>
          </a:xfrm>
        </p:grpSpPr>
        <p:sp>
          <p:nvSpPr>
            <p:cNvPr id="4" name="矩形 3"/>
            <p:cNvSpPr/>
            <p:nvPr/>
          </p:nvSpPr>
          <p:spPr>
            <a:xfrm>
              <a:off x="0" y="246743"/>
              <a:ext cx="3164114" cy="435428"/>
            </a:xfrm>
            <a:prstGeom prst="rect">
              <a:avLst/>
            </a:prstGeom>
            <a:solidFill>
              <a:srgbClr val="F584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0" y="246743"/>
              <a:ext cx="761773" cy="435428"/>
            </a:xfrm>
            <a:prstGeom prst="rect">
              <a:avLst/>
            </a:prstGeom>
            <a:solidFill>
              <a:srgbClr val="FDB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497000" y="246743"/>
              <a:ext cx="761773" cy="435428"/>
            </a:xfrm>
            <a:prstGeom prst="rect">
              <a:avLst/>
            </a:prstGeom>
            <a:solidFill>
              <a:srgbClr val="A0BF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106600" y="246743"/>
              <a:ext cx="761773" cy="435428"/>
            </a:xfrm>
            <a:prstGeom prst="rect">
              <a:avLst/>
            </a:prstGeom>
            <a:solidFill>
              <a:srgbClr val="5FCA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755773" y="246743"/>
              <a:ext cx="761773" cy="435428"/>
            </a:xfrm>
            <a:prstGeom prst="rect">
              <a:avLst/>
            </a:prstGeom>
            <a:solidFill>
              <a:srgbClr val="319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9027886" y="6241143"/>
            <a:ext cx="3164114" cy="435428"/>
            <a:chOff x="0" y="246743"/>
            <a:chExt cx="3164114" cy="435428"/>
          </a:xfrm>
        </p:grpSpPr>
        <p:sp>
          <p:nvSpPr>
            <p:cNvPr id="15" name="矩形 14"/>
            <p:cNvSpPr/>
            <p:nvPr/>
          </p:nvSpPr>
          <p:spPr>
            <a:xfrm>
              <a:off x="0" y="246743"/>
              <a:ext cx="3164114" cy="435428"/>
            </a:xfrm>
            <a:prstGeom prst="rect">
              <a:avLst/>
            </a:prstGeom>
            <a:solidFill>
              <a:srgbClr val="F584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0" y="246743"/>
              <a:ext cx="761773" cy="435428"/>
            </a:xfrm>
            <a:prstGeom prst="rect">
              <a:avLst/>
            </a:prstGeom>
            <a:solidFill>
              <a:srgbClr val="FDB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497000" y="246743"/>
              <a:ext cx="761773" cy="435428"/>
            </a:xfrm>
            <a:prstGeom prst="rect">
              <a:avLst/>
            </a:prstGeom>
            <a:solidFill>
              <a:srgbClr val="A0BF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1106600" y="246743"/>
              <a:ext cx="761773" cy="435428"/>
            </a:xfrm>
            <a:prstGeom prst="rect">
              <a:avLst/>
            </a:prstGeom>
            <a:solidFill>
              <a:srgbClr val="5FCA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1755773" y="246743"/>
              <a:ext cx="761773" cy="435428"/>
            </a:xfrm>
            <a:prstGeom prst="rect">
              <a:avLst/>
            </a:prstGeom>
            <a:solidFill>
              <a:srgbClr val="319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1231763" y="3166483"/>
            <a:ext cx="2308559" cy="991029"/>
            <a:chOff x="1231763" y="3166483"/>
            <a:chExt cx="2308559" cy="991029"/>
          </a:xfrm>
        </p:grpSpPr>
        <p:grpSp>
          <p:nvGrpSpPr>
            <p:cNvPr id="77" name="组合 76"/>
            <p:cNvGrpSpPr/>
            <p:nvPr/>
          </p:nvGrpSpPr>
          <p:grpSpPr>
            <a:xfrm>
              <a:off x="1231763" y="3166483"/>
              <a:ext cx="2308559" cy="991029"/>
              <a:chOff x="1231763" y="3166483"/>
              <a:chExt cx="2308559" cy="991029"/>
            </a:xfrm>
          </p:grpSpPr>
          <p:sp>
            <p:nvSpPr>
              <p:cNvPr id="41" name="Oval 2"/>
              <p:cNvSpPr/>
              <p:nvPr/>
            </p:nvSpPr>
            <p:spPr>
              <a:xfrm>
                <a:off x="1231763" y="3373908"/>
                <a:ext cx="576180" cy="576180"/>
              </a:xfrm>
              <a:prstGeom prst="ellipse">
                <a:avLst/>
              </a:prstGeom>
              <a:solidFill>
                <a:srgbClr val="A0BF0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>
                      <a:lumMod val="95000"/>
                    </a:prstClr>
                  </a:solidFill>
                </a:endParaRPr>
              </a:p>
            </p:txBody>
          </p:sp>
          <p:cxnSp>
            <p:nvCxnSpPr>
              <p:cNvPr id="42" name="Straight Connector 6"/>
              <p:cNvCxnSpPr/>
              <p:nvPr/>
            </p:nvCxnSpPr>
            <p:spPr>
              <a:xfrm>
                <a:off x="1807943" y="3661998"/>
                <a:ext cx="752874" cy="0"/>
              </a:xfrm>
              <a:prstGeom prst="line">
                <a:avLst/>
              </a:prstGeom>
              <a:ln w="38100">
                <a:solidFill>
                  <a:srgbClr val="A0BF0D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Arc 8"/>
              <p:cNvSpPr/>
              <p:nvPr/>
            </p:nvSpPr>
            <p:spPr>
              <a:xfrm>
                <a:off x="2549293" y="3166483"/>
                <a:ext cx="991029" cy="991029"/>
              </a:xfrm>
              <a:prstGeom prst="arc">
                <a:avLst>
                  <a:gd name="adj1" fmla="val 5443411"/>
                  <a:gd name="adj2" fmla="val 10945048"/>
                </a:avLst>
              </a:prstGeom>
              <a:ln w="38100">
                <a:solidFill>
                  <a:srgbClr val="A0BF0D"/>
                </a:solidFill>
                <a:prstDash val="sysDot"/>
                <a:headEnd type="oval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3" name="TextBox 42"/>
            <p:cNvSpPr txBox="1"/>
            <p:nvPr/>
          </p:nvSpPr>
          <p:spPr>
            <a:xfrm>
              <a:off x="2812322" y="3363698"/>
              <a:ext cx="43794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A0BF0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en-US" sz="3200" b="1" dirty="0">
                <a:solidFill>
                  <a:srgbClr val="A0BF0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2549293" y="1712051"/>
            <a:ext cx="4029414" cy="3899894"/>
            <a:chOff x="2549293" y="1712051"/>
            <a:chExt cx="4029414" cy="3899894"/>
          </a:xfrm>
        </p:grpSpPr>
        <p:sp>
          <p:nvSpPr>
            <p:cNvPr id="44" name="Arc 19"/>
            <p:cNvSpPr/>
            <p:nvPr/>
          </p:nvSpPr>
          <p:spPr>
            <a:xfrm>
              <a:off x="2549293" y="3166483"/>
              <a:ext cx="991029" cy="991029"/>
            </a:xfrm>
            <a:prstGeom prst="arc">
              <a:avLst>
                <a:gd name="adj1" fmla="val 16383431"/>
                <a:gd name="adj2" fmla="val 21595007"/>
              </a:avLst>
            </a:prstGeom>
            <a:ln w="38100">
              <a:solidFill>
                <a:srgbClr val="F584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45" name="Straight Connector 20"/>
            <p:cNvCxnSpPr/>
            <p:nvPr/>
          </p:nvCxnSpPr>
          <p:spPr>
            <a:xfrm>
              <a:off x="3067853" y="2388921"/>
              <a:ext cx="0" cy="792823"/>
            </a:xfrm>
            <a:prstGeom prst="line">
              <a:avLst/>
            </a:prstGeom>
            <a:ln w="38100">
              <a:solidFill>
                <a:srgbClr val="F5841C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21"/>
            <p:cNvSpPr/>
            <p:nvPr/>
          </p:nvSpPr>
          <p:spPr>
            <a:xfrm>
              <a:off x="2779764" y="1712051"/>
              <a:ext cx="576180" cy="576180"/>
            </a:xfrm>
            <a:prstGeom prst="ellipse">
              <a:avLst/>
            </a:prstGeom>
            <a:solidFill>
              <a:srgbClr val="F584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>
                    <a:lumMod val="95000"/>
                  </a:prstClr>
                </a:solidFill>
              </a:endParaRPr>
            </a:p>
          </p:txBody>
        </p:sp>
        <p:cxnSp>
          <p:nvCxnSpPr>
            <p:cNvPr id="47" name="Straight Connector 22"/>
            <p:cNvCxnSpPr/>
            <p:nvPr/>
          </p:nvCxnSpPr>
          <p:spPr>
            <a:xfrm>
              <a:off x="3520600" y="3661998"/>
              <a:ext cx="752874" cy="0"/>
            </a:xfrm>
            <a:prstGeom prst="line">
              <a:avLst/>
            </a:prstGeom>
            <a:ln w="38100">
              <a:solidFill>
                <a:srgbClr val="F584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23"/>
            <p:cNvSpPr/>
            <p:nvPr/>
          </p:nvSpPr>
          <p:spPr>
            <a:xfrm>
              <a:off x="4281672" y="3379670"/>
              <a:ext cx="576180" cy="576180"/>
            </a:xfrm>
            <a:prstGeom prst="ellipse">
              <a:avLst/>
            </a:prstGeom>
            <a:solidFill>
              <a:srgbClr val="F584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>
                    <a:lumMod val="95000"/>
                  </a:prstClr>
                </a:solidFill>
              </a:endParaRPr>
            </a:p>
          </p:txBody>
        </p:sp>
        <p:cxnSp>
          <p:nvCxnSpPr>
            <p:cNvPr id="49" name="Straight Connector 24"/>
            <p:cNvCxnSpPr/>
            <p:nvPr/>
          </p:nvCxnSpPr>
          <p:spPr>
            <a:xfrm>
              <a:off x="4846328" y="3661998"/>
              <a:ext cx="752874" cy="0"/>
            </a:xfrm>
            <a:prstGeom prst="line">
              <a:avLst/>
            </a:prstGeom>
            <a:ln w="38100">
              <a:solidFill>
                <a:srgbClr val="F584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Arc 25"/>
            <p:cNvSpPr/>
            <p:nvPr/>
          </p:nvSpPr>
          <p:spPr>
            <a:xfrm>
              <a:off x="5587678" y="3166483"/>
              <a:ext cx="991029" cy="991029"/>
            </a:xfrm>
            <a:prstGeom prst="arc">
              <a:avLst>
                <a:gd name="adj1" fmla="val 5443411"/>
                <a:gd name="adj2" fmla="val 10945048"/>
              </a:avLst>
            </a:prstGeom>
            <a:ln w="38100">
              <a:solidFill>
                <a:srgbClr val="F584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51" name="Straight Connector 26"/>
            <p:cNvCxnSpPr/>
            <p:nvPr/>
          </p:nvCxnSpPr>
          <p:spPr>
            <a:xfrm>
              <a:off x="6087032" y="4145988"/>
              <a:ext cx="0" cy="792823"/>
            </a:xfrm>
            <a:prstGeom prst="line">
              <a:avLst/>
            </a:prstGeom>
            <a:ln w="38100">
              <a:solidFill>
                <a:srgbClr val="F5841C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27"/>
            <p:cNvSpPr/>
            <p:nvPr/>
          </p:nvSpPr>
          <p:spPr>
            <a:xfrm>
              <a:off x="5795103" y="5035765"/>
              <a:ext cx="576180" cy="576180"/>
            </a:xfrm>
            <a:prstGeom prst="ellipse">
              <a:avLst/>
            </a:prstGeom>
            <a:solidFill>
              <a:srgbClr val="F584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>
                    <a:lumMod val="95000"/>
                  </a:prstClr>
                </a:solidFill>
              </a:endParaRPr>
            </a:p>
          </p:txBody>
        </p:sp>
        <p:sp>
          <p:nvSpPr>
            <p:cNvPr id="64" name="TextBox 43"/>
            <p:cNvSpPr txBox="1"/>
            <p:nvPr/>
          </p:nvSpPr>
          <p:spPr>
            <a:xfrm>
              <a:off x="5875401" y="3369556"/>
              <a:ext cx="43794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F5841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en-US" sz="3200" b="1" dirty="0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5587678" y="1712051"/>
            <a:ext cx="5362307" cy="2445461"/>
            <a:chOff x="5587678" y="1712051"/>
            <a:chExt cx="5362307" cy="2445461"/>
          </a:xfrm>
        </p:grpSpPr>
        <p:sp>
          <p:nvSpPr>
            <p:cNvPr id="53" name="Arc 28"/>
            <p:cNvSpPr/>
            <p:nvPr/>
          </p:nvSpPr>
          <p:spPr>
            <a:xfrm>
              <a:off x="5587678" y="3166483"/>
              <a:ext cx="991029" cy="991029"/>
            </a:xfrm>
            <a:prstGeom prst="arc">
              <a:avLst>
                <a:gd name="adj1" fmla="val 16383431"/>
                <a:gd name="adj2" fmla="val 21595007"/>
              </a:avLst>
            </a:prstGeom>
            <a:ln w="38100">
              <a:solidFill>
                <a:srgbClr val="5FCACB"/>
              </a:solidFill>
              <a:prstDash val="sysDot"/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54" name="Straight Connector 31"/>
            <p:cNvCxnSpPr/>
            <p:nvPr/>
          </p:nvCxnSpPr>
          <p:spPr>
            <a:xfrm>
              <a:off x="6558985" y="3661998"/>
              <a:ext cx="752874" cy="0"/>
            </a:xfrm>
            <a:prstGeom prst="line">
              <a:avLst/>
            </a:prstGeom>
            <a:ln w="38100">
              <a:solidFill>
                <a:srgbClr val="5FCACB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32"/>
            <p:cNvSpPr/>
            <p:nvPr/>
          </p:nvSpPr>
          <p:spPr>
            <a:xfrm>
              <a:off x="7320057" y="3379670"/>
              <a:ext cx="576180" cy="576180"/>
            </a:xfrm>
            <a:prstGeom prst="ellipse">
              <a:avLst/>
            </a:prstGeom>
            <a:solidFill>
              <a:srgbClr val="5FCA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>
                    <a:lumMod val="95000"/>
                  </a:prstClr>
                </a:solidFill>
              </a:endParaRPr>
            </a:p>
          </p:txBody>
        </p:sp>
        <p:cxnSp>
          <p:nvCxnSpPr>
            <p:cNvPr id="56" name="Straight Connector 33"/>
            <p:cNvCxnSpPr/>
            <p:nvPr/>
          </p:nvCxnSpPr>
          <p:spPr>
            <a:xfrm>
              <a:off x="7900076" y="3661998"/>
              <a:ext cx="752874" cy="0"/>
            </a:xfrm>
            <a:prstGeom prst="line">
              <a:avLst/>
            </a:prstGeom>
            <a:ln w="38100">
              <a:solidFill>
                <a:srgbClr val="5FCACB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Arc 34"/>
            <p:cNvSpPr/>
            <p:nvPr/>
          </p:nvSpPr>
          <p:spPr>
            <a:xfrm>
              <a:off x="8641426" y="3166483"/>
              <a:ext cx="991029" cy="991029"/>
            </a:xfrm>
            <a:prstGeom prst="arc">
              <a:avLst>
                <a:gd name="adj1" fmla="val 5443411"/>
                <a:gd name="adj2" fmla="val 10945048"/>
              </a:avLst>
            </a:prstGeom>
            <a:ln w="38100">
              <a:solidFill>
                <a:srgbClr val="5FCACB"/>
              </a:solidFill>
              <a:prstDash val="sysDot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Arc 37"/>
            <p:cNvSpPr/>
            <p:nvPr/>
          </p:nvSpPr>
          <p:spPr>
            <a:xfrm>
              <a:off x="8641426" y="3166483"/>
              <a:ext cx="991029" cy="991029"/>
            </a:xfrm>
            <a:prstGeom prst="arc">
              <a:avLst>
                <a:gd name="adj1" fmla="val 16383431"/>
                <a:gd name="adj2" fmla="val 21595007"/>
              </a:avLst>
            </a:prstGeom>
            <a:ln w="38100">
              <a:solidFill>
                <a:srgbClr val="31909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59" name="Straight Connector 38"/>
            <p:cNvCxnSpPr/>
            <p:nvPr/>
          </p:nvCxnSpPr>
          <p:spPr>
            <a:xfrm>
              <a:off x="9159987" y="2388921"/>
              <a:ext cx="0" cy="792823"/>
            </a:xfrm>
            <a:prstGeom prst="line">
              <a:avLst/>
            </a:prstGeom>
            <a:ln w="38100">
              <a:solidFill>
                <a:srgbClr val="319095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39"/>
            <p:cNvSpPr/>
            <p:nvPr/>
          </p:nvSpPr>
          <p:spPr>
            <a:xfrm>
              <a:off x="8871897" y="1712051"/>
              <a:ext cx="576180" cy="576180"/>
            </a:xfrm>
            <a:prstGeom prst="ellipse">
              <a:avLst/>
            </a:prstGeom>
            <a:solidFill>
              <a:srgbClr val="319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>
                    <a:lumMod val="95000"/>
                  </a:prstClr>
                </a:solidFill>
              </a:endParaRPr>
            </a:p>
          </p:txBody>
        </p:sp>
        <p:cxnSp>
          <p:nvCxnSpPr>
            <p:cNvPr id="61" name="Straight Connector 40"/>
            <p:cNvCxnSpPr/>
            <p:nvPr/>
          </p:nvCxnSpPr>
          <p:spPr>
            <a:xfrm>
              <a:off x="9612733" y="3661998"/>
              <a:ext cx="752874" cy="0"/>
            </a:xfrm>
            <a:prstGeom prst="line">
              <a:avLst/>
            </a:prstGeom>
            <a:ln w="38100">
              <a:solidFill>
                <a:srgbClr val="31909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al 41"/>
            <p:cNvSpPr/>
            <p:nvPr/>
          </p:nvSpPr>
          <p:spPr>
            <a:xfrm>
              <a:off x="10373805" y="3379670"/>
              <a:ext cx="576180" cy="576180"/>
            </a:xfrm>
            <a:prstGeom prst="ellipse">
              <a:avLst/>
            </a:prstGeom>
            <a:solidFill>
              <a:srgbClr val="FDB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>
                    <a:lumMod val="95000"/>
                  </a:prstClr>
                </a:solidFill>
              </a:endParaRPr>
            </a:p>
          </p:txBody>
        </p:sp>
        <p:sp>
          <p:nvSpPr>
            <p:cNvPr id="65" name="TextBox 44"/>
            <p:cNvSpPr txBox="1"/>
            <p:nvPr/>
          </p:nvSpPr>
          <p:spPr>
            <a:xfrm>
              <a:off x="8916257" y="3340681"/>
              <a:ext cx="43794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5FCAC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en-US" sz="3200" b="1" dirty="0">
                <a:solidFill>
                  <a:srgbClr val="5FCACB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8" name="TextBox 21"/>
          <p:cNvSpPr txBox="1"/>
          <p:nvPr/>
        </p:nvSpPr>
        <p:spPr>
          <a:xfrm>
            <a:off x="1236830" y="4332780"/>
            <a:ext cx="1814387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>
                <a:latin typeface="PT Sans Caption" panose="020B0603020203020204" pitchFamily="34" charset="0"/>
              </a:defRPr>
            </a:lvl1pPr>
          </a:lstStyle>
          <a:p>
            <a:r>
              <a:rPr lang="zh-CN" altLang="en-US" sz="20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专家引领</a:t>
            </a:r>
            <a:endParaRPr lang="en-US" altLang="zh-CN" sz="2000" b="1" dirty="0" smtClean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规划方向</a:t>
            </a:r>
            <a:endParaRPr lang="en-US" altLang="zh-CN" sz="2000" b="1" dirty="0" smtClean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全员卷入</a:t>
            </a:r>
            <a:endParaRPr lang="zh-CN" altLang="en-US" sz="2000" b="1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TextBox 21"/>
          <p:cNvSpPr txBox="1"/>
          <p:nvPr/>
        </p:nvSpPr>
        <p:spPr>
          <a:xfrm>
            <a:off x="5306706" y="1684229"/>
            <a:ext cx="1814387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>
                <a:latin typeface="PT Sans Caption" panose="020B0603020203020204" pitchFamily="34" charset="0"/>
              </a:defRPr>
            </a:lvl1pPr>
          </a:lstStyle>
          <a:p>
            <a:r>
              <a:rPr lang="zh-CN" altLang="en-US" sz="20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搭建框架</a:t>
            </a:r>
            <a:endParaRPr lang="en-US" altLang="zh-CN" sz="2000" b="1" dirty="0" smtClean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校本实践</a:t>
            </a:r>
            <a:endParaRPr lang="en-US" altLang="zh-CN" sz="2000" b="1" dirty="0" smtClean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积累素材</a:t>
            </a:r>
            <a:endParaRPr lang="zh-CN" altLang="en-US" sz="2000" b="1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TextBox 21"/>
          <p:cNvSpPr txBox="1"/>
          <p:nvPr/>
        </p:nvSpPr>
        <p:spPr>
          <a:xfrm>
            <a:off x="9099064" y="4225297"/>
            <a:ext cx="1814387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>
                <a:latin typeface="PT Sans Caption" panose="020B0603020203020204" pitchFamily="34" charset="0"/>
              </a:defRPr>
            </a:lvl1pPr>
          </a:lstStyle>
          <a:p>
            <a:r>
              <a:rPr lang="zh-CN" altLang="en-US" sz="20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整理素材</a:t>
            </a:r>
            <a:endParaRPr lang="en-US" altLang="zh-CN" sz="2000" b="1" dirty="0" smtClean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撰写书稿</a:t>
            </a:r>
            <a:endParaRPr lang="en-US" altLang="zh-CN" sz="2000" b="1" dirty="0" smtClean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反复修改</a:t>
            </a:r>
            <a:endParaRPr lang="zh-CN" altLang="en-US" sz="2000" b="1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1" name="图片 70" descr="1.jpg"/>
          <p:cNvPicPr>
            <a:picLocks noGrp="1" noChangeAspect="1"/>
          </p:cNvPicPr>
          <p:nvPr isPhoto="1"/>
        </p:nvPicPr>
        <p:blipFill>
          <a:blip r:embed="rId1" cstate="print">
            <a:lum/>
          </a:blip>
          <a:stretch>
            <a:fillRect/>
          </a:stretch>
        </p:blipFill>
        <p:spPr>
          <a:xfrm>
            <a:off x="448778" y="1612149"/>
            <a:ext cx="2279600" cy="1517095"/>
          </a:xfrm>
          <a:prstGeom prst="roundRect">
            <a:avLst>
              <a:gd name="adj" fmla="val 6500"/>
            </a:avLst>
          </a:prstGeom>
          <a:noFill/>
          <a:ln>
            <a:noFill/>
          </a:ln>
        </p:spPr>
      </p:pic>
      <p:pic>
        <p:nvPicPr>
          <p:cNvPr id="72" name="图片 71" descr="11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3414164" y="1574029"/>
            <a:ext cx="2110740" cy="1583055"/>
          </a:xfrm>
          <a:prstGeom prst="roundRect">
            <a:avLst>
              <a:gd name="adj" fmla="val 6500"/>
            </a:avLst>
          </a:prstGeom>
          <a:noFill/>
          <a:ln>
            <a:noFill/>
          </a:ln>
        </p:spPr>
      </p:pic>
      <p:pic>
        <p:nvPicPr>
          <p:cNvPr id="73" name="图片 72" descr="2.jpg"/>
          <p:cNvPicPr>
            <a:picLocks noGrp="1" noChangeAspect="1"/>
          </p:cNvPicPr>
          <p:nvPr isPhoto="1"/>
        </p:nvPicPr>
        <p:blipFill>
          <a:blip r:embed="rId3">
            <a:lum/>
          </a:blip>
          <a:stretch>
            <a:fillRect/>
          </a:stretch>
        </p:blipFill>
        <p:spPr>
          <a:xfrm>
            <a:off x="3483142" y="4045302"/>
            <a:ext cx="2253515" cy="1501474"/>
          </a:xfrm>
          <a:prstGeom prst="roundRect">
            <a:avLst>
              <a:gd name="adj" fmla="val 6500"/>
            </a:avLst>
          </a:prstGeom>
          <a:noFill/>
          <a:ln>
            <a:noFill/>
          </a:ln>
        </p:spPr>
      </p:pic>
      <p:pic>
        <p:nvPicPr>
          <p:cNvPr id="74" name="图片 73" descr="22.jpg"/>
          <p:cNvPicPr>
            <a:picLocks noGrp="1" noChangeAspect="1"/>
          </p:cNvPicPr>
          <p:nvPr isPhoto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6395987" y="3997590"/>
            <a:ext cx="2253515" cy="1502343"/>
          </a:xfrm>
          <a:prstGeom prst="roundRect">
            <a:avLst>
              <a:gd name="adj" fmla="val 6500"/>
            </a:avLst>
          </a:prstGeom>
          <a:noFill/>
          <a:ln>
            <a:noFill/>
          </a:ln>
        </p:spPr>
      </p:pic>
      <p:pic>
        <p:nvPicPr>
          <p:cNvPr id="75" name="图片 74" descr="3.jpg"/>
          <p:cNvPicPr>
            <a:picLocks noGrp="1" noChangeAspect="1"/>
          </p:cNvPicPr>
          <p:nvPr isPhoto="1"/>
        </p:nvPicPr>
        <p:blipFill>
          <a:blip r:embed="rId5">
            <a:lum/>
          </a:blip>
          <a:stretch>
            <a:fillRect/>
          </a:stretch>
        </p:blipFill>
        <p:spPr>
          <a:xfrm>
            <a:off x="9563902" y="1636024"/>
            <a:ext cx="2153556" cy="1420749"/>
          </a:xfrm>
          <a:prstGeom prst="roundRect">
            <a:avLst>
              <a:gd name="adj" fmla="val 6500"/>
            </a:avLst>
          </a:prstGeom>
          <a:noFill/>
          <a:ln>
            <a:noFill/>
          </a:ln>
        </p:spPr>
      </p:pic>
      <p:pic>
        <p:nvPicPr>
          <p:cNvPr id="76" name="图片 75" descr="33.jpg"/>
          <p:cNvPicPr>
            <a:picLocks noGrp="1" noChangeAspect="1"/>
          </p:cNvPicPr>
          <p:nvPr isPhoto="1"/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6869630" y="1617044"/>
            <a:ext cx="1994033" cy="1495525"/>
          </a:xfrm>
          <a:prstGeom prst="roundRect">
            <a:avLst>
              <a:gd name="adj" fmla="val 6500"/>
            </a:avLst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2"/>
          <p:cNvGrpSpPr/>
          <p:nvPr/>
        </p:nvGrpSpPr>
        <p:grpSpPr>
          <a:xfrm>
            <a:off x="0" y="4924631"/>
            <a:ext cx="12253861" cy="1933369"/>
            <a:chOff x="538214" y="4924632"/>
            <a:chExt cx="12253861" cy="1933369"/>
          </a:xfrm>
        </p:grpSpPr>
        <p:sp>
          <p:nvSpPr>
            <p:cNvPr id="52" name="任意多边形 51"/>
            <p:cNvSpPr/>
            <p:nvPr/>
          </p:nvSpPr>
          <p:spPr>
            <a:xfrm>
              <a:off x="538216" y="4924632"/>
              <a:ext cx="12253859" cy="1933369"/>
            </a:xfrm>
            <a:custGeom>
              <a:avLst/>
              <a:gdLst>
                <a:gd name="connsiteX0" fmla="*/ 6210790 w 12253859"/>
                <a:gd name="connsiteY0" fmla="*/ 0 h 1933369"/>
                <a:gd name="connsiteX1" fmla="*/ 11949934 w 12253859"/>
                <a:gd name="connsiteY1" fmla="*/ 759093 h 1933369"/>
                <a:gd name="connsiteX2" fmla="*/ 12253859 w 12253859"/>
                <a:gd name="connsiteY2" fmla="*/ 865874 h 1933369"/>
                <a:gd name="connsiteX3" fmla="*/ 12253859 w 12253859"/>
                <a:gd name="connsiteY3" fmla="*/ 1933369 h 1933369"/>
                <a:gd name="connsiteX4" fmla="*/ 0 w 12253859"/>
                <a:gd name="connsiteY4" fmla="*/ 1933369 h 1933369"/>
                <a:gd name="connsiteX5" fmla="*/ 0 w 12253859"/>
                <a:gd name="connsiteY5" fmla="*/ 924799 h 1933369"/>
                <a:gd name="connsiteX6" fmla="*/ 471642 w 12253859"/>
                <a:gd name="connsiteY6" fmla="*/ 759093 h 1933369"/>
                <a:gd name="connsiteX7" fmla="*/ 6210790 w 12253859"/>
                <a:gd name="connsiteY7" fmla="*/ 0 h 1933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53859" h="1933369">
                  <a:moveTo>
                    <a:pt x="6210790" y="0"/>
                  </a:moveTo>
                  <a:cubicBezTo>
                    <a:pt x="8452064" y="0"/>
                    <a:pt x="10481158" y="290087"/>
                    <a:pt x="11949934" y="759093"/>
                  </a:cubicBezTo>
                  <a:lnTo>
                    <a:pt x="12253859" y="865874"/>
                  </a:lnTo>
                  <a:lnTo>
                    <a:pt x="12253859" y="1933369"/>
                  </a:lnTo>
                  <a:lnTo>
                    <a:pt x="0" y="1933369"/>
                  </a:lnTo>
                  <a:lnTo>
                    <a:pt x="0" y="924799"/>
                  </a:lnTo>
                  <a:lnTo>
                    <a:pt x="471642" y="759093"/>
                  </a:lnTo>
                  <a:cubicBezTo>
                    <a:pt x="1940418" y="290087"/>
                    <a:pt x="3969513" y="0"/>
                    <a:pt x="6210790" y="0"/>
                  </a:cubicBezTo>
                  <a:close/>
                </a:path>
              </a:pathLst>
            </a:custGeom>
            <a:solidFill>
              <a:srgbClr val="FDB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任意多边形 49"/>
            <p:cNvSpPr/>
            <p:nvPr/>
          </p:nvSpPr>
          <p:spPr>
            <a:xfrm>
              <a:off x="538214" y="5496586"/>
              <a:ext cx="12221348" cy="1361415"/>
            </a:xfrm>
            <a:custGeom>
              <a:avLst/>
              <a:gdLst>
                <a:gd name="connsiteX0" fmla="*/ 6210789 w 12221348"/>
                <a:gd name="connsiteY0" fmla="*/ 0 h 1361415"/>
                <a:gd name="connsiteX1" fmla="*/ 12018370 w 12221348"/>
                <a:gd name="connsiteY1" fmla="*/ 781209 h 1361415"/>
                <a:gd name="connsiteX2" fmla="*/ 12221348 w 12221348"/>
                <a:gd name="connsiteY2" fmla="*/ 852951 h 1361415"/>
                <a:gd name="connsiteX3" fmla="*/ 12221348 w 12221348"/>
                <a:gd name="connsiteY3" fmla="*/ 1361415 h 1361415"/>
                <a:gd name="connsiteX4" fmla="*/ 0 w 12221348"/>
                <a:gd name="connsiteY4" fmla="*/ 1361415 h 1361415"/>
                <a:gd name="connsiteX5" fmla="*/ 0 w 12221348"/>
                <a:gd name="connsiteY5" fmla="*/ 923721 h 1361415"/>
                <a:gd name="connsiteX6" fmla="*/ 403205 w 12221348"/>
                <a:gd name="connsiteY6" fmla="*/ 781209 h 1361415"/>
                <a:gd name="connsiteX7" fmla="*/ 6210789 w 12221348"/>
                <a:gd name="connsiteY7" fmla="*/ 0 h 1361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21348" h="1361415">
                  <a:moveTo>
                    <a:pt x="6210789" y="0"/>
                  </a:moveTo>
                  <a:cubicBezTo>
                    <a:pt x="8487084" y="0"/>
                    <a:pt x="10544515" y="299223"/>
                    <a:pt x="12018370" y="781209"/>
                  </a:cubicBezTo>
                  <a:lnTo>
                    <a:pt x="12221348" y="852951"/>
                  </a:lnTo>
                  <a:lnTo>
                    <a:pt x="12221348" y="1361415"/>
                  </a:lnTo>
                  <a:lnTo>
                    <a:pt x="0" y="1361415"/>
                  </a:lnTo>
                  <a:lnTo>
                    <a:pt x="0" y="923721"/>
                  </a:lnTo>
                  <a:lnTo>
                    <a:pt x="403205" y="781209"/>
                  </a:lnTo>
                  <a:cubicBezTo>
                    <a:pt x="1877061" y="299223"/>
                    <a:pt x="3934493" y="0"/>
                    <a:pt x="6210789" y="0"/>
                  </a:cubicBezTo>
                  <a:close/>
                </a:path>
              </a:pathLst>
            </a:custGeom>
            <a:solidFill>
              <a:srgbClr val="319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6" name="文本框 45"/>
          <p:cNvSpPr txBox="1"/>
          <p:nvPr/>
        </p:nvSpPr>
        <p:spPr>
          <a:xfrm>
            <a:off x="4746556" y="1159704"/>
            <a:ext cx="2771913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9900" b="1" dirty="0" smtClean="0">
                <a:solidFill>
                  <a:srgbClr val="FF99CC"/>
                </a:solidFill>
              </a:rPr>
              <a:t>03</a:t>
            </a:r>
            <a:endParaRPr lang="en-US" altLang="zh-CN" sz="19900" b="1" dirty="0" smtClean="0">
              <a:solidFill>
                <a:srgbClr val="FF99CC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4628799" y="3541780"/>
            <a:ext cx="30092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dirty="0" smtClean="0">
                <a:solidFill>
                  <a:srgbClr val="C20487"/>
                </a:solidFill>
              </a:rPr>
              <a:t>Part three</a:t>
            </a:r>
            <a:endParaRPr lang="zh-CN" altLang="en-US" sz="5400" dirty="0">
              <a:solidFill>
                <a:srgbClr val="C20487"/>
              </a:solidFill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3044262" y="5891315"/>
            <a:ext cx="6200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展翅</a:t>
            </a:r>
            <a:r>
              <a:rPr lang="en-US" altLang="zh-CN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手册价值的辐射影响</a:t>
            </a:r>
            <a:endParaRPr lang="zh-CN" altLang="en-US" sz="36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1296</Words>
  <Application>WPS 演示</Application>
  <PresentationFormat>自定义</PresentationFormat>
  <Paragraphs>131</Paragraphs>
  <Slides>13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Arial</vt:lpstr>
      <vt:lpstr>宋体</vt:lpstr>
      <vt:lpstr>Wingdings</vt:lpstr>
      <vt:lpstr>微软雅黑</vt:lpstr>
      <vt:lpstr>PT Sans Caption</vt:lpstr>
      <vt:lpstr>Open Sans</vt:lpstr>
      <vt:lpstr>Calibri</vt:lpstr>
      <vt:lpstr>Arial Unicode MS</vt:lpstr>
      <vt:lpstr>Calibri Light</vt:lpstr>
      <vt:lpstr>Segoe Print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清新彩色三角形</dc:title>
  <dc:creator>第一PPT</dc:creator>
  <cp:keywords>www.1ppt.com</cp:keywords>
  <cp:lastModifiedBy>晓雅</cp:lastModifiedBy>
  <cp:revision>68</cp:revision>
  <dcterms:created xsi:type="dcterms:W3CDTF">2015-03-10T09:38:00Z</dcterms:created>
  <dcterms:modified xsi:type="dcterms:W3CDTF">2018-09-06T04:09:09Z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