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3"/>
  </p:notesMasterIdLst>
  <p:sldIdLst>
    <p:sldId id="618" r:id="rId3"/>
    <p:sldId id="831" r:id="rId4"/>
    <p:sldId id="774" r:id="rId5"/>
    <p:sldId id="769" r:id="rId6"/>
    <p:sldId id="837" r:id="rId7"/>
    <p:sldId id="855" r:id="rId8"/>
    <p:sldId id="781" r:id="rId9"/>
    <p:sldId id="782" r:id="rId10"/>
    <p:sldId id="771" r:id="rId11"/>
    <p:sldId id="784" r:id="rId12"/>
    <p:sldId id="825" r:id="rId13"/>
    <p:sldId id="787" r:id="rId14"/>
    <p:sldId id="788" r:id="rId15"/>
    <p:sldId id="814" r:id="rId16"/>
    <p:sldId id="822" r:id="rId17"/>
    <p:sldId id="791" r:id="rId18"/>
    <p:sldId id="790" r:id="rId19"/>
    <p:sldId id="789" r:id="rId20"/>
    <p:sldId id="783" r:id="rId21"/>
    <p:sldId id="832" r:id="rId22"/>
    <p:sldId id="833" r:id="rId23"/>
    <p:sldId id="852" r:id="rId24"/>
    <p:sldId id="856" r:id="rId25"/>
    <p:sldId id="854" r:id="rId26"/>
    <p:sldId id="846" r:id="rId27"/>
    <p:sldId id="847" r:id="rId28"/>
    <p:sldId id="848" r:id="rId29"/>
    <p:sldId id="851" r:id="rId30"/>
    <p:sldId id="849" r:id="rId31"/>
    <p:sldId id="406" r:id="rId32"/>
  </p:sldIdLst>
  <p:sldSz cx="9144000" cy="6858000" type="screen4x3"/>
  <p:notesSz cx="6858000" cy="9144000"/>
  <p:defaultTextStyle>
    <a:defPPr>
      <a:defRPr lang="en-US"/>
    </a:defPPr>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2B166E"/>
    <a:srgbClr val="692AA2"/>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8"/>
    <p:restoredTop sz="86456"/>
  </p:normalViewPr>
  <p:slideViewPr>
    <p:cSldViewPr showGuides="1">
      <p:cViewPr>
        <p:scale>
          <a:sx n="58" d="100"/>
          <a:sy n="58" d="100"/>
        </p:scale>
        <p:origin x="-1212" y="-64"/>
      </p:cViewPr>
      <p:guideLst>
        <p:guide orient="horz" pos="2099"/>
        <p:guide pos="2816"/>
      </p:guideLst>
    </p:cSldViewPr>
  </p:slideViewPr>
  <p:outlineViewPr>
    <p:cViewPr>
      <p:scale>
        <a:sx n="33" d="100"/>
        <a:sy n="33" d="100"/>
      </p:scale>
      <p:origin x="0" y="43674"/>
    </p:cViewPr>
  </p:outlineViewPr>
  <p:notesTextViewPr>
    <p:cViewPr>
      <p:scale>
        <a:sx n="100" d="100"/>
        <a:sy n="100" d="100"/>
      </p:scale>
      <p:origin x="0" y="0"/>
    </p:cViewPr>
  </p:notesTextViewPr>
  <p:sorterViewPr showFormatting="0">
    <p:cViewPr>
      <p:scale>
        <a:sx n="100" d="100"/>
        <a:sy n="100" d="100"/>
      </p:scale>
      <p:origin x="0" y="7188"/>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p>
            <a:pPr lvl="0" algn="r" eaLnBrk="1" hangingPunct="1"/>
            <a:fld id="{9A0DB2DC-4C9A-4742-B13C-FB6460FD3503}" type="slidenum">
              <a:rPr lang="zh-CN" altLang="en-US" sz="1200" dirty="0"/>
              <a:pPr lvl="0" algn="r" eaLnBrk="1" hangingPunct="1"/>
              <a:t>‹#›</a:t>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0CBF6B0-3CC0-4864-BA72-B6DD21003604}" type="datetime1">
              <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defRPr/>
              </a:pPr>
              <a:t>2018/1/31</a:t>
            </a:fld>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pPr lvl="0" algn="r" eaLnBrk="1" hangingPunct="1"/>
              <a:t>‹#›</a:t>
            </a:fld>
            <a:endParaRPr lang="zh-CN" altLang="en-US" sz="1200" dirty="0">
              <a:solidFill>
                <a:srgbClr val="89898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0CBF6B0-3CC0-4864-BA72-B6DD21003604}" type="datetime1">
              <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defRPr/>
              </a:pPr>
              <a:t>2018/1/31</a:t>
            </a:fld>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pPr lvl="0" algn="r" eaLnBrk="1" hangingPunct="1"/>
              <a:t>‹#›</a:t>
            </a:fld>
            <a:endParaRPr lang="zh-CN" altLang="en-US" sz="1200" dirty="0">
              <a:solidFill>
                <a:srgbClr val="898989"/>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0CBF6B0-3CC0-4864-BA72-B6DD21003604}" type="datetime1">
              <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defRPr/>
              </a:pPr>
              <a:t>2018/1/31</a:t>
            </a:fld>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pPr lvl="0" algn="r" eaLnBrk="1" hangingPunct="1"/>
              <a:t>‹#›</a:t>
            </a:fld>
            <a:endParaRPr lang="zh-CN" altLang="en-US" sz="1200" dirty="0">
              <a:solidFill>
                <a:srgbClr val="898989"/>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gradFill rotWithShape="0">
          <a:gsLst>
            <a:gs pos="0">
              <a:schemeClr val="bg1"/>
            </a:gs>
            <a:gs pos="50000">
              <a:srgbClr val="002C2B"/>
            </a:gs>
            <a:gs pos="100000">
              <a:schemeClr val="bg1"/>
            </a:gs>
          </a:gsLst>
          <a:lin ang="5400000" scaled="1"/>
        </a:gradFill>
        <a:effectLst/>
      </p:bgPr>
    </p:bg>
    <p:spTree>
      <p:nvGrpSpPr>
        <p:cNvPr id="1" name=""/>
        <p:cNvGrpSpPr/>
        <p:nvPr/>
      </p:nvGrpSpPr>
      <p:grpSpPr>
        <a:xfrm>
          <a:off x="0" y="0"/>
          <a:ext cx="0" cy="0"/>
          <a:chOff x="0" y="0"/>
          <a:chExt cx="0" cy="0"/>
        </a:xfrm>
      </p:grpSpPr>
      <p:sp>
        <p:nvSpPr>
          <p:cNvPr id="13" name="矩形 12"/>
          <p:cNvSpPr>
            <a:spLocks noChangeArrowheads="1"/>
          </p:cNvSpPr>
          <p:nvPr/>
        </p:nvSpPr>
        <p:spPr bwMode="auto">
          <a:xfrm>
            <a:off x="9525" y="2063750"/>
            <a:ext cx="3743325" cy="2484438"/>
          </a:xfrm>
          <a:prstGeom prst="rect">
            <a:avLst/>
          </a:prstGeom>
          <a:solidFill>
            <a:schemeClr val="tx1"/>
          </a:solidFill>
          <a:ln w="9525" algn="ctr">
            <a:solidFill>
              <a:schemeClr val="tx1"/>
            </a:solidFill>
            <a:rou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 name="Freeform 36"/>
          <p:cNvSpPr/>
          <p:nvPr/>
        </p:nvSpPr>
        <p:spPr bwMode="gray">
          <a:xfrm>
            <a:off x="7524750" y="2057400"/>
            <a:ext cx="1655763" cy="1223963"/>
          </a:xfrm>
          <a:custGeom>
            <a:avLst/>
            <a:gdLst>
              <a:gd name="T0" fmla="*/ 0 w 1088"/>
              <a:gd name="T1" fmla="*/ 0 h 685"/>
              <a:gd name="T2" fmla="*/ 2147483647 w 1088"/>
              <a:gd name="T3" fmla="*/ 0 h 685"/>
              <a:gd name="T4" fmla="*/ 2147483647 w 1088"/>
              <a:gd name="T5" fmla="*/ 0 h 685"/>
              <a:gd name="T6" fmla="*/ 2147483647 w 1088"/>
              <a:gd name="T7" fmla="*/ 2147483647 h 685"/>
              <a:gd name="T8" fmla="*/ 0 w 1088"/>
              <a:gd name="T9" fmla="*/ 2147483647 h 685"/>
              <a:gd name="T10" fmla="*/ 0 w 1088"/>
              <a:gd name="T11" fmla="*/ 0 h 6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8" h="685">
                <a:moveTo>
                  <a:pt x="0" y="0"/>
                </a:moveTo>
                <a:cubicBezTo>
                  <a:pt x="59" y="0"/>
                  <a:pt x="119" y="0"/>
                  <a:pt x="178" y="0"/>
                </a:cubicBezTo>
                <a:lnTo>
                  <a:pt x="1088" y="0"/>
                </a:lnTo>
                <a:lnTo>
                  <a:pt x="1088" y="685"/>
                </a:lnTo>
                <a:lnTo>
                  <a:pt x="0" y="685"/>
                </a:lnTo>
                <a:lnTo>
                  <a:pt x="0" y="0"/>
                </a:lnTo>
                <a:close/>
              </a:path>
            </a:pathLst>
          </a:custGeom>
          <a:blipFill dpi="0" rotWithShape="0">
            <a:blip r:embed="rId2" cstate="print"/>
            <a:srcRect/>
            <a:stretch>
              <a:fillRect/>
            </a:stretch>
          </a:bli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5" name="Freeform 37"/>
          <p:cNvSpPr/>
          <p:nvPr/>
        </p:nvSpPr>
        <p:spPr bwMode="gray">
          <a:xfrm>
            <a:off x="7524750" y="3281363"/>
            <a:ext cx="1658938" cy="1295400"/>
          </a:xfrm>
          <a:custGeom>
            <a:avLst/>
            <a:gdLst>
              <a:gd name="T0" fmla="*/ 0 w 1088"/>
              <a:gd name="T1" fmla="*/ 0 h 685"/>
              <a:gd name="T2" fmla="*/ 2147483647 w 1088"/>
              <a:gd name="T3" fmla="*/ 0 h 685"/>
              <a:gd name="T4" fmla="*/ 2147483647 w 1088"/>
              <a:gd name="T5" fmla="*/ 0 h 685"/>
              <a:gd name="T6" fmla="*/ 2147483647 w 1088"/>
              <a:gd name="T7" fmla="*/ 2147483647 h 685"/>
              <a:gd name="T8" fmla="*/ 0 w 1088"/>
              <a:gd name="T9" fmla="*/ 2147483647 h 685"/>
              <a:gd name="T10" fmla="*/ 0 w 1088"/>
              <a:gd name="T11" fmla="*/ 0 h 6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8" h="685">
                <a:moveTo>
                  <a:pt x="0" y="0"/>
                </a:moveTo>
                <a:cubicBezTo>
                  <a:pt x="59" y="0"/>
                  <a:pt x="119" y="0"/>
                  <a:pt x="178" y="0"/>
                </a:cubicBezTo>
                <a:lnTo>
                  <a:pt x="1088" y="0"/>
                </a:lnTo>
                <a:lnTo>
                  <a:pt x="1088" y="685"/>
                </a:lnTo>
                <a:lnTo>
                  <a:pt x="0" y="685"/>
                </a:lnTo>
                <a:lnTo>
                  <a:pt x="0" y="0"/>
                </a:lnTo>
                <a:close/>
              </a:path>
            </a:pathLst>
          </a:custGeom>
          <a:blipFill dpi="0" rotWithShape="0">
            <a:blip r:embed="rId3" cstate="print"/>
            <a:srcRect/>
            <a:stretch>
              <a:fillRect/>
            </a:stretch>
          </a:bli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6" name="Freeform 38"/>
          <p:cNvSpPr/>
          <p:nvPr/>
        </p:nvSpPr>
        <p:spPr bwMode="gray">
          <a:xfrm>
            <a:off x="3851275" y="3281363"/>
            <a:ext cx="1873250" cy="1295400"/>
          </a:xfrm>
          <a:custGeom>
            <a:avLst/>
            <a:gdLst>
              <a:gd name="T0" fmla="*/ 0 w 1088"/>
              <a:gd name="T1" fmla="*/ 0 h 685"/>
              <a:gd name="T2" fmla="*/ 2147483647 w 1088"/>
              <a:gd name="T3" fmla="*/ 0 h 685"/>
              <a:gd name="T4" fmla="*/ 2147483647 w 1088"/>
              <a:gd name="T5" fmla="*/ 0 h 685"/>
              <a:gd name="T6" fmla="*/ 2147483647 w 1088"/>
              <a:gd name="T7" fmla="*/ 2147483647 h 685"/>
              <a:gd name="T8" fmla="*/ 0 w 1088"/>
              <a:gd name="T9" fmla="*/ 2147483647 h 685"/>
              <a:gd name="T10" fmla="*/ 0 w 1088"/>
              <a:gd name="T11" fmla="*/ 0 h 6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8" h="685">
                <a:moveTo>
                  <a:pt x="0" y="0"/>
                </a:moveTo>
                <a:cubicBezTo>
                  <a:pt x="59" y="0"/>
                  <a:pt x="119" y="0"/>
                  <a:pt x="178" y="0"/>
                </a:cubicBezTo>
                <a:lnTo>
                  <a:pt x="1088" y="0"/>
                </a:lnTo>
                <a:lnTo>
                  <a:pt x="1088" y="685"/>
                </a:lnTo>
                <a:lnTo>
                  <a:pt x="0" y="685"/>
                </a:lnTo>
                <a:lnTo>
                  <a:pt x="0" y="0"/>
                </a:lnTo>
                <a:close/>
              </a:path>
            </a:pathLst>
          </a:custGeom>
          <a:blipFill dpi="0" rotWithShape="0">
            <a:blip r:embed="rId4" cstate="print"/>
            <a:srcRect/>
            <a:stretch>
              <a:fillRect/>
            </a:stretch>
          </a:bli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7" name="Freeform 39"/>
          <p:cNvSpPr/>
          <p:nvPr/>
        </p:nvSpPr>
        <p:spPr bwMode="gray">
          <a:xfrm>
            <a:off x="5724525" y="2057400"/>
            <a:ext cx="1800225" cy="1223963"/>
          </a:xfrm>
          <a:custGeom>
            <a:avLst/>
            <a:gdLst>
              <a:gd name="T0" fmla="*/ 0 w 1088"/>
              <a:gd name="T1" fmla="*/ 0 h 685"/>
              <a:gd name="T2" fmla="*/ 2147483647 w 1088"/>
              <a:gd name="T3" fmla="*/ 0 h 685"/>
              <a:gd name="T4" fmla="*/ 2147483647 w 1088"/>
              <a:gd name="T5" fmla="*/ 0 h 685"/>
              <a:gd name="T6" fmla="*/ 2147483647 w 1088"/>
              <a:gd name="T7" fmla="*/ 2147483647 h 685"/>
              <a:gd name="T8" fmla="*/ 0 w 1088"/>
              <a:gd name="T9" fmla="*/ 2147483647 h 685"/>
              <a:gd name="T10" fmla="*/ 0 w 1088"/>
              <a:gd name="T11" fmla="*/ 0 h 6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8" h="685">
                <a:moveTo>
                  <a:pt x="0" y="0"/>
                </a:moveTo>
                <a:cubicBezTo>
                  <a:pt x="59" y="0"/>
                  <a:pt x="119" y="0"/>
                  <a:pt x="178" y="0"/>
                </a:cubicBezTo>
                <a:lnTo>
                  <a:pt x="1088" y="0"/>
                </a:lnTo>
                <a:lnTo>
                  <a:pt x="1088" y="685"/>
                </a:lnTo>
                <a:lnTo>
                  <a:pt x="0" y="685"/>
                </a:lnTo>
                <a:lnTo>
                  <a:pt x="0" y="0"/>
                </a:lnTo>
                <a:close/>
              </a:path>
            </a:pathLst>
          </a:custGeom>
          <a:blipFill dpi="0" rotWithShape="0">
            <a:blip r:embed="rId5" cstate="print"/>
            <a:srcRect/>
            <a:stretch>
              <a:fillRect/>
            </a:stretch>
          </a:bli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3079" name="图片 17"/>
          <p:cNvPicPr>
            <a:picLocks noChangeAspect="1"/>
          </p:cNvPicPr>
          <p:nvPr/>
        </p:nvPicPr>
        <p:blipFill>
          <a:blip r:embed="rId6"/>
          <a:stretch>
            <a:fillRect/>
          </a:stretch>
        </p:blipFill>
        <p:spPr>
          <a:xfrm>
            <a:off x="5761038" y="3352800"/>
            <a:ext cx="1728787" cy="1295400"/>
          </a:xfrm>
          <a:prstGeom prst="rect">
            <a:avLst/>
          </a:prstGeom>
          <a:noFill/>
          <a:ln w="9525">
            <a:noFill/>
          </a:ln>
        </p:spPr>
      </p:pic>
      <p:sp>
        <p:nvSpPr>
          <p:cNvPr id="19" name="Freeform 40"/>
          <p:cNvSpPr/>
          <p:nvPr/>
        </p:nvSpPr>
        <p:spPr bwMode="gray">
          <a:xfrm>
            <a:off x="5761038" y="3296775"/>
            <a:ext cx="1795462" cy="1308562"/>
          </a:xfrm>
          <a:custGeom>
            <a:avLst/>
            <a:gdLst>
              <a:gd name="T0" fmla="*/ 0 w 1088"/>
              <a:gd name="T1" fmla="*/ 0 h 685"/>
              <a:gd name="T2" fmla="*/ 178 w 1088"/>
              <a:gd name="T3" fmla="*/ 0 h 685"/>
              <a:gd name="T4" fmla="*/ 1088 w 1088"/>
              <a:gd name="T5" fmla="*/ 0 h 685"/>
              <a:gd name="T6" fmla="*/ 1088 w 1088"/>
              <a:gd name="T7" fmla="*/ 685 h 685"/>
              <a:gd name="T8" fmla="*/ 0 w 1088"/>
              <a:gd name="T9" fmla="*/ 685 h 685"/>
              <a:gd name="T10" fmla="*/ 0 w 1088"/>
              <a:gd name="T11" fmla="*/ 0 h 685"/>
            </a:gdLst>
            <a:ahLst/>
            <a:cxnLst>
              <a:cxn ang="0">
                <a:pos x="T0" y="T1"/>
              </a:cxn>
              <a:cxn ang="0">
                <a:pos x="T2" y="T3"/>
              </a:cxn>
              <a:cxn ang="0">
                <a:pos x="T4" y="T5"/>
              </a:cxn>
              <a:cxn ang="0">
                <a:pos x="T6" y="T7"/>
              </a:cxn>
              <a:cxn ang="0">
                <a:pos x="T8" y="T9"/>
              </a:cxn>
              <a:cxn ang="0">
                <a:pos x="T10" y="T11"/>
              </a:cxn>
            </a:cxnLst>
            <a:rect l="0" t="0" r="r" b="b"/>
            <a:pathLst>
              <a:path w="1088" h="685">
                <a:moveTo>
                  <a:pt x="0" y="0"/>
                </a:moveTo>
                <a:cubicBezTo>
                  <a:pt x="59" y="0"/>
                  <a:pt x="119" y="0"/>
                  <a:pt x="178" y="0"/>
                </a:cubicBezTo>
                <a:lnTo>
                  <a:pt x="1088" y="0"/>
                </a:lnTo>
                <a:lnTo>
                  <a:pt x="1088" y="685"/>
                </a:lnTo>
                <a:lnTo>
                  <a:pt x="0" y="685"/>
                </a:lnTo>
                <a:lnTo>
                  <a:pt x="0" y="0"/>
                </a:lnTo>
                <a:close/>
              </a:path>
            </a:pathLst>
          </a:custGeom>
          <a:blipFill dpi="0" rotWithShape="0">
            <a:blip r:embed="rId7" cstate="print"/>
            <a:srcRect/>
            <a:stretch>
              <a:fillRect l="-25000"/>
            </a:stretch>
          </a:blipFill>
          <a:ln>
            <a:noFill/>
          </a:ln>
          <a:effec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 name="Freeform 41"/>
          <p:cNvSpPr/>
          <p:nvPr/>
        </p:nvSpPr>
        <p:spPr bwMode="gray">
          <a:xfrm>
            <a:off x="3851275" y="2036763"/>
            <a:ext cx="1863725" cy="1223963"/>
          </a:xfrm>
          <a:custGeom>
            <a:avLst/>
            <a:gdLst>
              <a:gd name="T0" fmla="*/ 0 w 1088"/>
              <a:gd name="T1" fmla="*/ 0 h 685"/>
              <a:gd name="T2" fmla="*/ 2147483647 w 1088"/>
              <a:gd name="T3" fmla="*/ 0 h 685"/>
              <a:gd name="T4" fmla="*/ 2147483647 w 1088"/>
              <a:gd name="T5" fmla="*/ 0 h 685"/>
              <a:gd name="T6" fmla="*/ 2147483647 w 1088"/>
              <a:gd name="T7" fmla="*/ 2147483647 h 685"/>
              <a:gd name="T8" fmla="*/ 0 w 1088"/>
              <a:gd name="T9" fmla="*/ 2147483647 h 685"/>
              <a:gd name="T10" fmla="*/ 0 w 1088"/>
              <a:gd name="T11" fmla="*/ 0 h 6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8" h="685">
                <a:moveTo>
                  <a:pt x="0" y="0"/>
                </a:moveTo>
                <a:cubicBezTo>
                  <a:pt x="59" y="0"/>
                  <a:pt x="119" y="0"/>
                  <a:pt x="178" y="0"/>
                </a:cubicBezTo>
                <a:lnTo>
                  <a:pt x="1088" y="0"/>
                </a:lnTo>
                <a:lnTo>
                  <a:pt x="1088" y="685"/>
                </a:lnTo>
                <a:lnTo>
                  <a:pt x="0" y="685"/>
                </a:lnTo>
                <a:lnTo>
                  <a:pt x="0" y="0"/>
                </a:lnTo>
                <a:close/>
              </a:path>
            </a:pathLst>
          </a:custGeom>
          <a:blipFill dpi="0" rotWithShape="0">
            <a:blip r:embed="rId8" cstate="print"/>
            <a:srcRect/>
            <a:stretch>
              <a:fillRect/>
            </a:stretch>
          </a:bli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3084" name="Picture 42" descr="Untitled-3 copy"/>
          <p:cNvPicPr>
            <a:picLocks noChangeAspect="1"/>
          </p:cNvPicPr>
          <p:nvPr/>
        </p:nvPicPr>
        <p:blipFill>
          <a:blip r:embed="rId9"/>
          <a:srcRect l="44882"/>
          <a:stretch>
            <a:fillRect/>
          </a:stretch>
        </p:blipFill>
        <p:spPr>
          <a:xfrm>
            <a:off x="3810000" y="3268663"/>
            <a:ext cx="5384800" cy="74612"/>
          </a:xfrm>
          <a:prstGeom prst="rect">
            <a:avLst/>
          </a:prstGeom>
          <a:noFill/>
          <a:ln w="9525">
            <a:noFill/>
          </a:ln>
        </p:spPr>
      </p:pic>
      <p:grpSp>
        <p:nvGrpSpPr>
          <p:cNvPr id="3085" name="Group 54"/>
          <p:cNvGrpSpPr/>
          <p:nvPr/>
        </p:nvGrpSpPr>
        <p:grpSpPr>
          <a:xfrm>
            <a:off x="3779838" y="1990725"/>
            <a:ext cx="3776662" cy="2622550"/>
            <a:chOff x="2381" y="1254"/>
            <a:chExt cx="2379" cy="1652"/>
          </a:xfrm>
        </p:grpSpPr>
        <p:pic>
          <p:nvPicPr>
            <p:cNvPr id="3093" name="Picture 43" descr="55"/>
            <p:cNvPicPr>
              <a:picLocks noChangeAspect="1"/>
            </p:cNvPicPr>
            <p:nvPr userDrawn="1"/>
          </p:nvPicPr>
          <p:blipFill>
            <a:blip r:embed="rId10"/>
            <a:stretch>
              <a:fillRect/>
            </a:stretch>
          </p:blipFill>
          <p:spPr>
            <a:xfrm>
              <a:off x="4713" y="1283"/>
              <a:ext cx="47" cy="1611"/>
            </a:xfrm>
            <a:prstGeom prst="rect">
              <a:avLst/>
            </a:prstGeom>
            <a:noFill/>
            <a:ln w="9525">
              <a:noFill/>
            </a:ln>
          </p:spPr>
        </p:pic>
        <p:pic>
          <p:nvPicPr>
            <p:cNvPr id="3094" name="Picture 44" descr="55"/>
            <p:cNvPicPr>
              <a:picLocks noChangeAspect="1"/>
            </p:cNvPicPr>
            <p:nvPr userDrawn="1"/>
          </p:nvPicPr>
          <p:blipFill>
            <a:blip r:embed="rId10"/>
            <a:stretch>
              <a:fillRect/>
            </a:stretch>
          </p:blipFill>
          <p:spPr>
            <a:xfrm>
              <a:off x="3579" y="1254"/>
              <a:ext cx="50" cy="1652"/>
            </a:xfrm>
            <a:prstGeom prst="rect">
              <a:avLst/>
            </a:prstGeom>
            <a:noFill/>
            <a:ln w="9525">
              <a:noFill/>
            </a:ln>
          </p:spPr>
        </p:pic>
        <p:pic>
          <p:nvPicPr>
            <p:cNvPr id="3095" name="Picture 46" descr="55"/>
            <p:cNvPicPr>
              <a:picLocks noChangeAspect="1"/>
            </p:cNvPicPr>
            <p:nvPr userDrawn="1"/>
          </p:nvPicPr>
          <p:blipFill>
            <a:blip r:embed="rId10"/>
            <a:stretch>
              <a:fillRect/>
            </a:stretch>
          </p:blipFill>
          <p:spPr>
            <a:xfrm>
              <a:off x="2381" y="1283"/>
              <a:ext cx="47" cy="1595"/>
            </a:xfrm>
            <a:prstGeom prst="rect">
              <a:avLst/>
            </a:prstGeom>
            <a:noFill/>
            <a:ln w="9525">
              <a:noFill/>
            </a:ln>
          </p:spPr>
        </p:pic>
      </p:grpSp>
      <p:pic>
        <p:nvPicPr>
          <p:cNvPr id="3086" name="Picture 47" descr="Untitled-3 copy"/>
          <p:cNvPicPr>
            <a:picLocks noChangeAspect="1"/>
          </p:cNvPicPr>
          <p:nvPr/>
        </p:nvPicPr>
        <p:blipFill>
          <a:blip r:embed="rId9"/>
          <a:stretch>
            <a:fillRect/>
          </a:stretch>
        </p:blipFill>
        <p:spPr>
          <a:xfrm>
            <a:off x="0" y="4562475"/>
            <a:ext cx="9151938" cy="85725"/>
          </a:xfrm>
          <a:prstGeom prst="rect">
            <a:avLst/>
          </a:prstGeom>
          <a:noFill/>
          <a:ln w="9525">
            <a:noFill/>
          </a:ln>
        </p:spPr>
      </p:pic>
      <p:pic>
        <p:nvPicPr>
          <p:cNvPr id="3087" name="Picture 50" descr="Untitled-3 copy"/>
          <p:cNvPicPr>
            <a:picLocks noChangeAspect="1"/>
          </p:cNvPicPr>
          <p:nvPr/>
        </p:nvPicPr>
        <p:blipFill>
          <a:blip r:embed="rId9"/>
          <a:srcRect r="893" b="-90741"/>
          <a:stretch>
            <a:fillRect/>
          </a:stretch>
        </p:blipFill>
        <p:spPr>
          <a:xfrm>
            <a:off x="9525" y="1974850"/>
            <a:ext cx="9164638" cy="163513"/>
          </a:xfrm>
          <a:prstGeom prst="rect">
            <a:avLst/>
          </a:prstGeom>
          <a:noFill/>
          <a:ln w="9525">
            <a:noFill/>
          </a:ln>
        </p:spPr>
      </p:pic>
      <p:pic>
        <p:nvPicPr>
          <p:cNvPr id="3088" name="图片 27"/>
          <p:cNvPicPr>
            <a:picLocks noChangeAspect="1"/>
          </p:cNvPicPr>
          <p:nvPr/>
        </p:nvPicPr>
        <p:blipFill>
          <a:blip r:embed="rId11"/>
          <a:stretch>
            <a:fillRect/>
          </a:stretch>
        </p:blipFill>
        <p:spPr>
          <a:xfrm>
            <a:off x="685800" y="2105025"/>
            <a:ext cx="2390775" cy="2392363"/>
          </a:xfrm>
          <a:prstGeom prst="rect">
            <a:avLst/>
          </a:prstGeom>
          <a:noFill/>
          <a:ln w="9525">
            <a:noFill/>
          </a:ln>
        </p:spPr>
      </p:pic>
      <p:sp>
        <p:nvSpPr>
          <p:cNvPr id="3074" name="Rectangle 2"/>
          <p:cNvSpPr>
            <a:spLocks noGrp="1" noChangeArrowheads="1"/>
          </p:cNvSpPr>
          <p:nvPr>
            <p:ph type="ctrTitle"/>
          </p:nvPr>
        </p:nvSpPr>
        <p:spPr bwMode="auto">
          <a:xfrm>
            <a:off x="1277144" y="980728"/>
            <a:ext cx="6629400" cy="609600"/>
          </a:xfrm>
        </p:spPr>
        <p:txBody>
          <a:bodyPr/>
          <a:lstStyle>
            <a:lvl1pPr algn="ctr">
              <a:defRPr sz="4000">
                <a:latin typeface="方正汉真广标简体" panose="02000000000000000000" pitchFamily="2" charset="-122"/>
                <a:ea typeface="方正汉真广标简体" panose="02000000000000000000" pitchFamily="2" charset="-122"/>
              </a:defRPr>
            </a:lvl1pPr>
          </a:lstStyle>
          <a:p>
            <a:pPr lvl="0"/>
            <a:r>
              <a:rPr lang="zh-CN" altLang="en-US" noProof="0" smtClean="0"/>
              <a:t>单击此处编辑母版标题样式</a:t>
            </a:r>
            <a:endParaRPr lang="en-US" altLang="zh-CN" noProof="0" dirty="0" smtClean="0"/>
          </a:p>
        </p:txBody>
      </p:sp>
      <p:sp>
        <p:nvSpPr>
          <p:cNvPr id="3075" name="Rectangle 3"/>
          <p:cNvSpPr>
            <a:spLocks noGrp="1" noChangeArrowheads="1"/>
          </p:cNvSpPr>
          <p:nvPr>
            <p:ph type="subTitle" idx="1"/>
          </p:nvPr>
        </p:nvSpPr>
        <p:spPr bwMode="black">
          <a:xfrm>
            <a:off x="2915816" y="5367865"/>
            <a:ext cx="5181600" cy="457200"/>
          </a:xfrm>
        </p:spPr>
        <p:txBody>
          <a:bodyPr/>
          <a:lstStyle>
            <a:lvl1pPr marL="0" indent="0">
              <a:buFont typeface="Wingdings" panose="05000000000000000000" pitchFamily="2" charset="2"/>
              <a:buNone/>
              <a:defRPr sz="2000">
                <a:latin typeface="微软雅黑" panose="020B0503020204020204" pitchFamily="34" charset="-122"/>
                <a:ea typeface="微软雅黑" panose="020B0503020204020204" pitchFamily="34" charset="-122"/>
              </a:defRPr>
            </a:lvl1pPr>
          </a:lstStyle>
          <a:p>
            <a:pPr lvl="0"/>
            <a:r>
              <a:rPr lang="zh-CN" altLang="en-US" noProof="0" smtClean="0"/>
              <a:t>单击此处编辑母版副标题样式</a:t>
            </a:r>
            <a:endParaRPr lang="en-US" altLang="zh-CN" noProof="0" dirty="0" smtClean="0"/>
          </a:p>
        </p:txBody>
      </p:sp>
      <p:sp>
        <p:nvSpPr>
          <p:cNvPr id="29" name="Rectangle 4"/>
          <p:cNvSpPr>
            <a:spLocks noGrp="1" noChangeArrowheads="1"/>
          </p:cNvSpPr>
          <p:nvPr>
            <p:ph type="dt" sz="half" idx="2"/>
          </p:nvPr>
        </p:nvSpPr>
        <p:spPr bwMode="black">
          <a:xfrm>
            <a:off x="457200" y="6610350"/>
            <a:ext cx="2133600" cy="171450"/>
          </a:xfrm>
          <a:prstGeom prst="rect">
            <a:avLst/>
          </a:prstGeom>
        </p:spPr>
        <p:txBody>
          <a:bodyPr vert="horz" wrap="square" lIns="91440" tIns="45720" rIns="91440" bIns="45720" numCol="1" anchor="t" anchorCtr="0" compatLnSpc="1"/>
          <a:lstStyle>
            <a:lvl1pPr>
              <a:defRPr/>
            </a:lvl1pPr>
          </a:lstStyle>
          <a:p>
            <a:pPr marL="0" marR="0" indent="0" algn="l" defTabSz="914400" rtl="0" eaLnBrk="1" latinLnBrk="0" hangingPunct="1">
              <a:lnSpc>
                <a:spcPct val="100000"/>
              </a:lnSpc>
              <a:buClrTx/>
              <a:buSzTx/>
              <a:buFontTx/>
              <a:buNone/>
              <a:defRPr/>
            </a:pPr>
            <a:fld id="{FB7B72E3-F776-433C-8482-CB47891AA6C1}" type="datetime1">
              <a:rPr kumimoji="0" lang="zh-CN" altLang="en-US" i="0" kern="1200" cap="none" spc="0" normalizeH="0" baseline="0" noProof="0">
                <a:solidFill>
                  <a:schemeClr val="tx1"/>
                </a:solidFill>
                <a:latin typeface="+mn-lt"/>
                <a:ea typeface="宋体" panose="02010600030101010101" pitchFamily="2" charset="-122"/>
                <a:cs typeface="+mn-cs"/>
              </a:rPr>
              <a:pPr marL="0" marR="0" indent="0" algn="l" defTabSz="914400" rtl="0" eaLnBrk="1" latinLnBrk="0" hangingPunct="1">
                <a:lnSpc>
                  <a:spcPct val="100000"/>
                </a:lnSpc>
                <a:buClrTx/>
                <a:buSzTx/>
                <a:buFontTx/>
                <a:buNone/>
                <a:defRPr/>
              </a:pPr>
              <a:t>2018/1/31</a:t>
            </a:fld>
            <a:endParaRPr kumimoji="0" lang="en-US" altLang="zh-CN" i="0" kern="1200" cap="none" spc="0" normalizeH="0" baseline="0" noProof="0" dirty="0">
              <a:solidFill>
                <a:schemeClr val="tx1"/>
              </a:solidFill>
              <a:latin typeface="+mn-lt"/>
              <a:ea typeface="宋体" panose="02010600030101010101" pitchFamily="2" charset="-122"/>
              <a:cs typeface="+mn-cs"/>
            </a:endParaRPr>
          </a:p>
        </p:txBody>
      </p:sp>
      <p:sp>
        <p:nvSpPr>
          <p:cNvPr id="30" name="Rectangle 6"/>
          <p:cNvSpPr>
            <a:spLocks noGrp="1" noChangeArrowheads="1"/>
          </p:cNvSpPr>
          <p:nvPr>
            <p:ph type="sldNum" sz="quarter" idx="4"/>
          </p:nvPr>
        </p:nvSpPr>
        <p:spPr bwMode="black">
          <a:xfrm>
            <a:off x="6553200" y="6610350"/>
            <a:ext cx="2133600" cy="171450"/>
          </a:xfrm>
          <a:prstGeom prst="rect">
            <a:avLst/>
          </a:prstGeom>
        </p:spPr>
        <p:txBody>
          <a:bodyPr vert="horz" wrap="square" lIns="91440" tIns="45720" rIns="91440" bIns="45720" numCol="1" anchor="t" anchorCtr="0" compatLnSpc="1"/>
          <a:lstStyle/>
          <a:p>
            <a:pPr algn="r" eaLnBrk="1" hangingPunct="1"/>
            <a:fld id="{9A0DB2DC-4C9A-4742-B13C-FB6460FD3503}" type="slidenum">
              <a:rPr lang="en-US" altLang="zh-CN" sz="1000" dirty="0"/>
              <a:pPr algn="r" eaLnBrk="1" hangingPunct="1"/>
              <a:t>‹#›</a:t>
            </a:fld>
            <a:endParaRPr lang="en-US" altLang="zh-CN" sz="1000"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005E5C"/>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13" name="Rectangle 4"/>
          <p:cNvSpPr>
            <a:spLocks noGrp="1" noChangeArrowheads="1"/>
          </p:cNvSpPr>
          <p:nvPr>
            <p:ph type="dt" sz="half" idx="2"/>
          </p:nvPr>
        </p:nvSpPr>
        <p:spPr bwMode="auto">
          <a:xfrm>
            <a:off x="457200" y="6553200"/>
            <a:ext cx="2133600" cy="244475"/>
          </a:xfrm>
          <a:prstGeom prst="rect">
            <a:avLst/>
          </a:prstGeom>
        </p:spPr>
        <p:txBody>
          <a:bodyPr vert="horz" wrap="square" lIns="91440" tIns="45720" rIns="91440" bIns="45720" numCol="1" anchor="t" anchorCtr="0" compatLnSpc="1"/>
          <a:lstStyle>
            <a:lvl1pPr>
              <a:defRPr/>
            </a:lvl1pPr>
          </a:lstStyle>
          <a:p>
            <a:pPr marL="0" marR="0" indent="0" algn="l" defTabSz="914400" rtl="0" eaLnBrk="1" latinLnBrk="0" hangingPunct="1">
              <a:lnSpc>
                <a:spcPct val="100000"/>
              </a:lnSpc>
              <a:buClrTx/>
              <a:buSzTx/>
              <a:buFontTx/>
              <a:buNone/>
              <a:defRPr/>
            </a:pPr>
            <a:fld id="{3D20CA4B-D0F4-4DE1-8838-4C75DA52839A}" type="datetime1">
              <a:rPr kumimoji="0" lang="zh-CN" altLang="en-US" i="0" kern="1200" cap="none" spc="0" normalizeH="0" baseline="0" noProof="0">
                <a:solidFill>
                  <a:schemeClr val="tx1"/>
                </a:solidFill>
                <a:latin typeface="+mn-lt"/>
                <a:ea typeface="宋体" panose="02010600030101010101" pitchFamily="2" charset="-122"/>
                <a:cs typeface="+mn-cs"/>
              </a:rPr>
              <a:pPr marL="0" marR="0" indent="0" algn="l" defTabSz="914400" rtl="0" eaLnBrk="1" latinLnBrk="0" hangingPunct="1">
                <a:lnSpc>
                  <a:spcPct val="100000"/>
                </a:lnSpc>
                <a:buClrTx/>
                <a:buSzTx/>
                <a:buFontTx/>
                <a:buNone/>
                <a:defRPr/>
              </a:pPr>
              <a:t>2018/1/31</a:t>
            </a:fld>
            <a:endParaRPr kumimoji="0" lang="en-US" altLang="zh-CN" i="0" kern="1200" cap="none" spc="0" normalizeH="0" baseline="0" noProof="0" dirty="0">
              <a:solidFill>
                <a:schemeClr val="tx1"/>
              </a:solidFill>
              <a:latin typeface="+mn-lt"/>
              <a:ea typeface="宋体" panose="02010600030101010101" pitchFamily="2" charset="-122"/>
              <a:cs typeface="+mn-cs"/>
            </a:endParaRPr>
          </a:p>
        </p:txBody>
      </p:sp>
      <p:sp>
        <p:nvSpPr>
          <p:cNvPr id="14" name="Rectangle 5"/>
          <p:cNvSpPr>
            <a:spLocks noGrp="1" noChangeArrowheads="1"/>
          </p:cNvSpPr>
          <p:nvPr>
            <p:ph type="ftr" sz="quarter" idx="3"/>
          </p:nvPr>
        </p:nvSpPr>
        <p:spPr bwMode="auto">
          <a:xfrm>
            <a:off x="3124200" y="6553200"/>
            <a:ext cx="2895600" cy="244475"/>
          </a:xfrm>
          <a:prstGeom prst="rect">
            <a:avLst/>
          </a:prstGeom>
        </p:spPr>
        <p:txBody>
          <a:bodyPr vert="horz" wrap="square" lIns="91440" tIns="45720" rIns="91440" bIns="45720" numCol="1" anchor="t" anchorCtr="0" compatLnSpc="1"/>
          <a:lstStyle>
            <a:lvl1pPr>
              <a:defRPr/>
            </a:lvl1pPr>
          </a:lstStyle>
          <a:p>
            <a:pPr marL="0" marR="0" indent="0" defTabSz="914400" rtl="0" eaLnBrk="1" latinLnBrk="0" hangingPunct="1">
              <a:lnSpc>
                <a:spcPct val="100000"/>
              </a:lnSpc>
              <a:buClrTx/>
              <a:buSzTx/>
              <a:buFontTx/>
              <a:buNone/>
              <a:defRPr/>
            </a:pPr>
            <a:endParaRPr kumimoji="0" lang="en-US" altLang="zh-CN" i="0" kern="1200" cap="none" spc="0" normalizeH="0" baseline="0" noProof="0">
              <a:solidFill>
                <a:schemeClr val="tx1"/>
              </a:solidFill>
              <a:latin typeface="+mn-lt"/>
              <a:ea typeface="宋体" panose="02010600030101010101" pitchFamily="2" charset="-122"/>
              <a:cs typeface="+mn-cs"/>
            </a:endParaRPr>
          </a:p>
        </p:txBody>
      </p:sp>
      <p:sp>
        <p:nvSpPr>
          <p:cNvPr id="15" name="Rectangle 6"/>
          <p:cNvSpPr>
            <a:spLocks noGrp="1" noChangeArrowheads="1"/>
          </p:cNvSpPr>
          <p:nvPr>
            <p:ph type="sldNum" sz="quarter" idx="4"/>
          </p:nvPr>
        </p:nvSpPr>
        <p:spPr bwMode="auto">
          <a:xfrm>
            <a:off x="6553200" y="6553200"/>
            <a:ext cx="2133600" cy="244475"/>
          </a:xfrm>
          <a:prstGeom prst="rect">
            <a:avLst/>
          </a:prstGeom>
        </p:spPr>
        <p:txBody>
          <a:bodyPr vert="horz" wrap="square" lIns="91440" tIns="45720" rIns="91440" bIns="45720" numCol="1" anchor="t" anchorCtr="0" compatLnSpc="1"/>
          <a:lstStyle/>
          <a:p>
            <a:pPr algn="r" eaLnBrk="1" hangingPunct="1"/>
            <a:fld id="{9A0DB2DC-4C9A-4742-B13C-FB6460FD3503}" type="slidenum">
              <a:rPr lang="en-US" altLang="zh-CN" sz="1000" dirty="0"/>
              <a:pPr algn="r" eaLnBrk="1" hangingPunct="1"/>
              <a:t>‹#›</a:t>
            </a:fld>
            <a:endParaRPr lang="en-US" altLang="zh-CN" sz="1000" dirty="0"/>
          </a:p>
        </p:txBody>
      </p:sp>
    </p:spTree>
  </p:cSld>
  <p:clrMapOvr>
    <a:masterClrMapping/>
  </p:clrMapOvr>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005E5C"/>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13" name="Rectangle 4"/>
          <p:cNvSpPr>
            <a:spLocks noGrp="1" noChangeArrowheads="1"/>
          </p:cNvSpPr>
          <p:nvPr>
            <p:ph type="dt" sz="half" idx="2"/>
          </p:nvPr>
        </p:nvSpPr>
        <p:spPr bwMode="auto">
          <a:xfrm>
            <a:off x="457200" y="6553200"/>
            <a:ext cx="2133600" cy="244475"/>
          </a:xfrm>
          <a:prstGeom prst="rect">
            <a:avLst/>
          </a:prstGeom>
        </p:spPr>
        <p:txBody>
          <a:bodyPr vert="horz" wrap="square" lIns="91440" tIns="45720" rIns="91440" bIns="45720" numCol="1" anchor="t" anchorCtr="0" compatLnSpc="1"/>
          <a:lstStyle>
            <a:lvl1pPr>
              <a:defRPr/>
            </a:lvl1pPr>
          </a:lstStyle>
          <a:p>
            <a:pPr marL="0" marR="0" indent="0" algn="l" defTabSz="914400" rtl="0" eaLnBrk="1" latinLnBrk="0" hangingPunct="1">
              <a:lnSpc>
                <a:spcPct val="100000"/>
              </a:lnSpc>
              <a:buClrTx/>
              <a:buSzTx/>
              <a:buFontTx/>
              <a:buNone/>
              <a:defRPr/>
            </a:pPr>
            <a:fld id="{3ECBE25D-130E-48CB-8A7B-203D4B8E5C6B}" type="datetime1">
              <a:rPr kumimoji="0" lang="zh-CN" altLang="en-US" i="0" kern="1200" cap="none" spc="0" normalizeH="0" baseline="0" noProof="0">
                <a:solidFill>
                  <a:schemeClr val="tx1"/>
                </a:solidFill>
                <a:latin typeface="+mn-lt"/>
                <a:ea typeface="宋体" panose="02010600030101010101" pitchFamily="2" charset="-122"/>
                <a:cs typeface="+mn-cs"/>
              </a:rPr>
              <a:pPr marL="0" marR="0" indent="0" algn="l" defTabSz="914400" rtl="0" eaLnBrk="1" latinLnBrk="0" hangingPunct="1">
                <a:lnSpc>
                  <a:spcPct val="100000"/>
                </a:lnSpc>
                <a:buClrTx/>
                <a:buSzTx/>
                <a:buFontTx/>
                <a:buNone/>
                <a:defRPr/>
              </a:pPr>
              <a:t>2018/1/31</a:t>
            </a:fld>
            <a:endParaRPr kumimoji="0" lang="en-US" altLang="zh-CN" i="0" kern="1200" cap="none" spc="0" normalizeH="0" baseline="0" noProof="0" dirty="0">
              <a:solidFill>
                <a:schemeClr val="tx1"/>
              </a:solidFill>
              <a:latin typeface="+mn-lt"/>
              <a:ea typeface="宋体" panose="02010600030101010101" pitchFamily="2" charset="-122"/>
              <a:cs typeface="+mn-cs"/>
            </a:endParaRPr>
          </a:p>
        </p:txBody>
      </p:sp>
      <p:sp>
        <p:nvSpPr>
          <p:cNvPr id="14" name="Rectangle 5"/>
          <p:cNvSpPr>
            <a:spLocks noGrp="1" noChangeArrowheads="1"/>
          </p:cNvSpPr>
          <p:nvPr>
            <p:ph type="ftr" sz="quarter" idx="3"/>
          </p:nvPr>
        </p:nvSpPr>
        <p:spPr bwMode="auto">
          <a:xfrm>
            <a:off x="3124200" y="6553200"/>
            <a:ext cx="2895600" cy="244475"/>
          </a:xfrm>
          <a:prstGeom prst="rect">
            <a:avLst/>
          </a:prstGeom>
        </p:spPr>
        <p:txBody>
          <a:bodyPr vert="horz" wrap="square" lIns="91440" tIns="45720" rIns="91440" bIns="45720" numCol="1" anchor="t" anchorCtr="0" compatLnSpc="1"/>
          <a:lstStyle>
            <a:lvl1pPr>
              <a:defRPr/>
            </a:lvl1pPr>
          </a:lstStyle>
          <a:p>
            <a:pPr marL="0" marR="0" indent="0" defTabSz="914400" rtl="0" eaLnBrk="1" latinLnBrk="0" hangingPunct="1">
              <a:lnSpc>
                <a:spcPct val="100000"/>
              </a:lnSpc>
              <a:buClrTx/>
              <a:buSzTx/>
              <a:buFontTx/>
              <a:buNone/>
              <a:defRPr/>
            </a:pPr>
            <a:endParaRPr kumimoji="0" lang="en-US" altLang="zh-CN" i="0" kern="1200" cap="none" spc="0" normalizeH="0" baseline="0" noProof="0">
              <a:solidFill>
                <a:schemeClr val="tx1"/>
              </a:solidFill>
              <a:latin typeface="+mn-lt"/>
              <a:ea typeface="宋体" panose="02010600030101010101" pitchFamily="2" charset="-122"/>
              <a:cs typeface="+mn-cs"/>
            </a:endParaRPr>
          </a:p>
        </p:txBody>
      </p:sp>
      <p:sp>
        <p:nvSpPr>
          <p:cNvPr id="15" name="Rectangle 6"/>
          <p:cNvSpPr>
            <a:spLocks noGrp="1" noChangeArrowheads="1"/>
          </p:cNvSpPr>
          <p:nvPr>
            <p:ph type="sldNum" sz="quarter" idx="4"/>
          </p:nvPr>
        </p:nvSpPr>
        <p:spPr bwMode="auto">
          <a:xfrm>
            <a:off x="6553200" y="6553200"/>
            <a:ext cx="2133600" cy="244475"/>
          </a:xfrm>
          <a:prstGeom prst="rect">
            <a:avLst/>
          </a:prstGeom>
        </p:spPr>
        <p:txBody>
          <a:bodyPr vert="horz" wrap="square" lIns="91440" tIns="45720" rIns="91440" bIns="45720" numCol="1" anchor="t" anchorCtr="0" compatLnSpc="1"/>
          <a:lstStyle/>
          <a:p>
            <a:pPr algn="r" eaLnBrk="1" hangingPunct="1"/>
            <a:fld id="{9A0DB2DC-4C9A-4742-B13C-FB6460FD3503}" type="slidenum">
              <a:rPr lang="en-US" altLang="zh-CN" sz="1000" dirty="0"/>
              <a:pPr algn="r" eaLnBrk="1" hangingPunct="1"/>
              <a:t>‹#›</a:t>
            </a:fld>
            <a:endParaRPr lang="en-US" altLang="zh-CN" sz="1000"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005E5C"/>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954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954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13" name="Rectangle 4"/>
          <p:cNvSpPr>
            <a:spLocks noGrp="1" noChangeArrowheads="1"/>
          </p:cNvSpPr>
          <p:nvPr>
            <p:ph type="dt" sz="half" idx="12"/>
          </p:nvPr>
        </p:nvSpPr>
        <p:spPr bwMode="auto">
          <a:xfrm>
            <a:off x="457200" y="6553200"/>
            <a:ext cx="2133600" cy="244475"/>
          </a:xfrm>
          <a:prstGeom prst="rect">
            <a:avLst/>
          </a:prstGeom>
        </p:spPr>
        <p:txBody>
          <a:bodyPr vert="horz" wrap="square" lIns="91440" tIns="45720" rIns="91440" bIns="45720" numCol="1" anchor="t" anchorCtr="0" compatLnSpc="1"/>
          <a:lstStyle>
            <a:lvl1pPr>
              <a:defRPr/>
            </a:lvl1pPr>
          </a:lstStyle>
          <a:p>
            <a:pPr marL="0" marR="0" indent="0" algn="l" defTabSz="914400" rtl="0" eaLnBrk="1" latinLnBrk="0" hangingPunct="1">
              <a:lnSpc>
                <a:spcPct val="100000"/>
              </a:lnSpc>
              <a:buClrTx/>
              <a:buSzTx/>
              <a:buFontTx/>
              <a:buNone/>
              <a:defRPr/>
            </a:pPr>
            <a:fld id="{67AEA69C-458D-46CC-B63F-3138EC127961}" type="datetime1">
              <a:rPr kumimoji="0" lang="zh-CN" altLang="en-US" i="0" kern="1200" cap="none" spc="0" normalizeH="0" baseline="0" noProof="0">
                <a:solidFill>
                  <a:schemeClr val="tx1"/>
                </a:solidFill>
                <a:latin typeface="+mn-lt"/>
                <a:ea typeface="宋体" panose="02010600030101010101" pitchFamily="2" charset="-122"/>
                <a:cs typeface="+mn-cs"/>
              </a:rPr>
              <a:pPr marL="0" marR="0" indent="0" algn="l" defTabSz="914400" rtl="0" eaLnBrk="1" latinLnBrk="0" hangingPunct="1">
                <a:lnSpc>
                  <a:spcPct val="100000"/>
                </a:lnSpc>
                <a:buClrTx/>
                <a:buSzTx/>
                <a:buFontTx/>
                <a:buNone/>
                <a:defRPr/>
              </a:pPr>
              <a:t>2018/1/31</a:t>
            </a:fld>
            <a:endParaRPr kumimoji="0" lang="en-US" altLang="zh-CN" i="0" kern="1200" cap="none" spc="0" normalizeH="0" baseline="0" noProof="0" dirty="0">
              <a:solidFill>
                <a:schemeClr val="tx1"/>
              </a:solidFill>
              <a:latin typeface="+mn-lt"/>
              <a:ea typeface="宋体" panose="02010600030101010101" pitchFamily="2" charset="-122"/>
              <a:cs typeface="+mn-cs"/>
            </a:endParaRPr>
          </a:p>
        </p:txBody>
      </p:sp>
      <p:sp>
        <p:nvSpPr>
          <p:cNvPr id="14" name="Rectangle 5"/>
          <p:cNvSpPr>
            <a:spLocks noGrp="1" noChangeArrowheads="1"/>
          </p:cNvSpPr>
          <p:nvPr>
            <p:ph type="ftr" sz="quarter" idx="3"/>
          </p:nvPr>
        </p:nvSpPr>
        <p:spPr bwMode="auto">
          <a:xfrm>
            <a:off x="3124200" y="6553200"/>
            <a:ext cx="2895600" cy="244475"/>
          </a:xfrm>
          <a:prstGeom prst="rect">
            <a:avLst/>
          </a:prstGeom>
        </p:spPr>
        <p:txBody>
          <a:bodyPr vert="horz" wrap="square" lIns="91440" tIns="45720" rIns="91440" bIns="45720" numCol="1" anchor="t" anchorCtr="0" compatLnSpc="1"/>
          <a:lstStyle>
            <a:lvl1pPr>
              <a:defRPr/>
            </a:lvl1pPr>
          </a:lstStyle>
          <a:p>
            <a:pPr marL="0" marR="0" indent="0" defTabSz="914400" rtl="0" eaLnBrk="1" latinLnBrk="0" hangingPunct="1">
              <a:lnSpc>
                <a:spcPct val="100000"/>
              </a:lnSpc>
              <a:buClrTx/>
              <a:buSzTx/>
              <a:buFontTx/>
              <a:buNone/>
              <a:defRPr/>
            </a:pPr>
            <a:endParaRPr kumimoji="0" lang="en-US" altLang="zh-CN" i="0" kern="1200" cap="none" spc="0" normalizeH="0" baseline="0" noProof="0">
              <a:solidFill>
                <a:schemeClr val="tx1"/>
              </a:solidFill>
              <a:latin typeface="+mn-lt"/>
              <a:ea typeface="宋体" panose="02010600030101010101" pitchFamily="2" charset="-122"/>
              <a:cs typeface="+mn-cs"/>
            </a:endParaRPr>
          </a:p>
        </p:txBody>
      </p:sp>
      <p:sp>
        <p:nvSpPr>
          <p:cNvPr id="15" name="Rectangle 6"/>
          <p:cNvSpPr>
            <a:spLocks noGrp="1" noChangeArrowheads="1"/>
          </p:cNvSpPr>
          <p:nvPr>
            <p:ph type="sldNum" sz="quarter" idx="4"/>
          </p:nvPr>
        </p:nvSpPr>
        <p:spPr bwMode="auto">
          <a:xfrm>
            <a:off x="6553200" y="6553200"/>
            <a:ext cx="2133600" cy="244475"/>
          </a:xfrm>
          <a:prstGeom prst="rect">
            <a:avLst/>
          </a:prstGeom>
        </p:spPr>
        <p:txBody>
          <a:bodyPr vert="horz" wrap="square" lIns="91440" tIns="45720" rIns="91440" bIns="45720" numCol="1" anchor="t" anchorCtr="0" compatLnSpc="1"/>
          <a:lstStyle/>
          <a:p>
            <a:pPr algn="r" eaLnBrk="1" hangingPunct="1"/>
            <a:fld id="{9A0DB2DC-4C9A-4742-B13C-FB6460FD3503}" type="slidenum">
              <a:rPr lang="en-US" altLang="zh-CN" sz="1000" dirty="0"/>
              <a:pPr algn="r" eaLnBrk="1" hangingPunct="1"/>
              <a:t>‹#›</a:t>
            </a:fld>
            <a:endParaRPr lang="en-US" altLang="zh-CN" sz="1000" dirty="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005E5C"/>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13" name="Rectangle 4"/>
          <p:cNvSpPr>
            <a:spLocks noGrp="1" noChangeArrowheads="1"/>
          </p:cNvSpPr>
          <p:nvPr>
            <p:ph type="dt" sz="half" idx="12"/>
          </p:nvPr>
        </p:nvSpPr>
        <p:spPr bwMode="auto">
          <a:xfrm>
            <a:off x="457200" y="6553200"/>
            <a:ext cx="2133600" cy="244475"/>
          </a:xfrm>
          <a:prstGeom prst="rect">
            <a:avLst/>
          </a:prstGeom>
        </p:spPr>
        <p:txBody>
          <a:bodyPr vert="horz" wrap="square" lIns="91440" tIns="45720" rIns="91440" bIns="45720" numCol="1" anchor="t" anchorCtr="0" compatLnSpc="1"/>
          <a:lstStyle>
            <a:lvl1pPr>
              <a:defRPr/>
            </a:lvl1pPr>
          </a:lstStyle>
          <a:p>
            <a:pPr marL="0" marR="0" indent="0" algn="l" defTabSz="914400" rtl="0" eaLnBrk="1" latinLnBrk="0" hangingPunct="1">
              <a:lnSpc>
                <a:spcPct val="100000"/>
              </a:lnSpc>
              <a:buClrTx/>
              <a:buSzTx/>
              <a:buFontTx/>
              <a:buNone/>
              <a:defRPr/>
            </a:pPr>
            <a:fld id="{17FF2218-8DFF-463C-B88B-4FE41607C09B}" type="datetime1">
              <a:rPr kumimoji="0" lang="zh-CN" altLang="en-US" i="0" kern="1200" cap="none" spc="0" normalizeH="0" baseline="0" noProof="0">
                <a:solidFill>
                  <a:schemeClr val="tx1"/>
                </a:solidFill>
                <a:latin typeface="+mn-lt"/>
                <a:ea typeface="宋体" panose="02010600030101010101" pitchFamily="2" charset="-122"/>
                <a:cs typeface="+mn-cs"/>
              </a:rPr>
              <a:pPr marL="0" marR="0" indent="0" algn="l" defTabSz="914400" rtl="0" eaLnBrk="1" latinLnBrk="0" hangingPunct="1">
                <a:lnSpc>
                  <a:spcPct val="100000"/>
                </a:lnSpc>
                <a:buClrTx/>
                <a:buSzTx/>
                <a:buFontTx/>
                <a:buNone/>
                <a:defRPr/>
              </a:pPr>
              <a:t>2018/1/31</a:t>
            </a:fld>
            <a:endParaRPr kumimoji="0" lang="en-US" altLang="zh-CN" i="0" kern="1200" cap="none" spc="0" normalizeH="0" baseline="0" noProof="0" dirty="0">
              <a:solidFill>
                <a:schemeClr val="tx1"/>
              </a:solidFill>
              <a:latin typeface="+mn-lt"/>
              <a:ea typeface="宋体" panose="02010600030101010101" pitchFamily="2" charset="-122"/>
              <a:cs typeface="+mn-cs"/>
            </a:endParaRPr>
          </a:p>
        </p:txBody>
      </p:sp>
      <p:sp>
        <p:nvSpPr>
          <p:cNvPr id="14" name="Rectangle 5"/>
          <p:cNvSpPr>
            <a:spLocks noGrp="1" noChangeArrowheads="1"/>
          </p:cNvSpPr>
          <p:nvPr>
            <p:ph type="ftr" sz="quarter" idx="13"/>
          </p:nvPr>
        </p:nvSpPr>
        <p:spPr bwMode="auto">
          <a:xfrm>
            <a:off x="3124200" y="6553200"/>
            <a:ext cx="2895600" cy="244475"/>
          </a:xfrm>
          <a:prstGeom prst="rect">
            <a:avLst/>
          </a:prstGeom>
        </p:spPr>
        <p:txBody>
          <a:bodyPr vert="horz" wrap="square" lIns="91440" tIns="45720" rIns="91440" bIns="45720" numCol="1" anchor="t" anchorCtr="0" compatLnSpc="1"/>
          <a:lstStyle>
            <a:lvl1pPr>
              <a:defRPr/>
            </a:lvl1pPr>
          </a:lstStyle>
          <a:p>
            <a:pPr marL="0" marR="0" indent="0" defTabSz="914400" rtl="0" eaLnBrk="1" latinLnBrk="0" hangingPunct="1">
              <a:lnSpc>
                <a:spcPct val="100000"/>
              </a:lnSpc>
              <a:buClrTx/>
              <a:buSzTx/>
              <a:buFontTx/>
              <a:buNone/>
              <a:defRPr/>
            </a:pPr>
            <a:endParaRPr kumimoji="0" lang="en-US" altLang="zh-CN" i="0" kern="1200" cap="none" spc="0" normalizeH="0" baseline="0" noProof="0">
              <a:solidFill>
                <a:schemeClr val="tx1"/>
              </a:solidFill>
              <a:latin typeface="+mn-lt"/>
              <a:ea typeface="宋体" panose="02010600030101010101" pitchFamily="2" charset="-122"/>
              <a:cs typeface="+mn-cs"/>
            </a:endParaRPr>
          </a:p>
        </p:txBody>
      </p:sp>
      <p:sp>
        <p:nvSpPr>
          <p:cNvPr id="15" name="Rectangle 6"/>
          <p:cNvSpPr>
            <a:spLocks noGrp="1" noChangeArrowheads="1"/>
          </p:cNvSpPr>
          <p:nvPr>
            <p:ph type="sldNum" sz="quarter" idx="14"/>
          </p:nvPr>
        </p:nvSpPr>
        <p:spPr bwMode="auto">
          <a:xfrm>
            <a:off x="6553200" y="6553200"/>
            <a:ext cx="2133600" cy="244475"/>
          </a:xfrm>
          <a:prstGeom prst="rect">
            <a:avLst/>
          </a:prstGeom>
        </p:spPr>
        <p:txBody>
          <a:bodyPr vert="horz" wrap="square" lIns="91440" tIns="45720" rIns="91440" bIns="45720" numCol="1" anchor="t" anchorCtr="0" compatLnSpc="1"/>
          <a:lstStyle/>
          <a:p>
            <a:pPr algn="r" eaLnBrk="1" hangingPunct="1"/>
            <a:fld id="{9A0DB2DC-4C9A-4742-B13C-FB6460FD3503}" type="slidenum">
              <a:rPr lang="en-US" altLang="zh-CN" sz="1000" dirty="0"/>
              <a:pPr algn="r" eaLnBrk="1" hangingPunct="1"/>
              <a:t>‹#›</a:t>
            </a:fld>
            <a:endParaRPr lang="en-US" altLang="zh-CN" sz="1000"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005E5C"/>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13" name="Rectangle 4"/>
          <p:cNvSpPr>
            <a:spLocks noGrp="1" noChangeArrowheads="1"/>
          </p:cNvSpPr>
          <p:nvPr>
            <p:ph type="dt" sz="half" idx="2"/>
          </p:nvPr>
        </p:nvSpPr>
        <p:spPr bwMode="auto">
          <a:xfrm>
            <a:off x="457200" y="6553200"/>
            <a:ext cx="2133600" cy="244475"/>
          </a:xfrm>
          <a:prstGeom prst="rect">
            <a:avLst/>
          </a:prstGeom>
        </p:spPr>
        <p:txBody>
          <a:bodyPr vert="horz" wrap="square" lIns="91440" tIns="45720" rIns="91440" bIns="45720" numCol="1" anchor="t" anchorCtr="0" compatLnSpc="1"/>
          <a:lstStyle>
            <a:lvl1pPr>
              <a:defRPr/>
            </a:lvl1pPr>
          </a:lstStyle>
          <a:p>
            <a:pPr marL="0" marR="0" indent="0" algn="l" defTabSz="914400" rtl="0" eaLnBrk="1" latinLnBrk="0" hangingPunct="1">
              <a:lnSpc>
                <a:spcPct val="100000"/>
              </a:lnSpc>
              <a:buClrTx/>
              <a:buSzTx/>
              <a:buFontTx/>
              <a:buNone/>
              <a:defRPr/>
            </a:pPr>
            <a:fld id="{C686235D-4366-4FC4-99A2-11100E607761}" type="datetime1">
              <a:rPr kumimoji="0" lang="zh-CN" altLang="en-US" i="0" kern="1200" cap="none" spc="0" normalizeH="0" baseline="0" noProof="0">
                <a:solidFill>
                  <a:schemeClr val="tx1"/>
                </a:solidFill>
                <a:latin typeface="+mn-lt"/>
                <a:ea typeface="宋体" panose="02010600030101010101" pitchFamily="2" charset="-122"/>
                <a:cs typeface="+mn-cs"/>
              </a:rPr>
              <a:pPr marL="0" marR="0" indent="0" algn="l" defTabSz="914400" rtl="0" eaLnBrk="1" latinLnBrk="0" hangingPunct="1">
                <a:lnSpc>
                  <a:spcPct val="100000"/>
                </a:lnSpc>
                <a:buClrTx/>
                <a:buSzTx/>
                <a:buFontTx/>
                <a:buNone/>
                <a:defRPr/>
              </a:pPr>
              <a:t>2018/1/31</a:t>
            </a:fld>
            <a:endParaRPr kumimoji="0" lang="en-US" altLang="zh-CN" i="0" kern="1200" cap="none" spc="0" normalizeH="0" baseline="0" noProof="0" dirty="0">
              <a:solidFill>
                <a:schemeClr val="tx1"/>
              </a:solidFill>
              <a:latin typeface="+mn-lt"/>
              <a:ea typeface="宋体" panose="02010600030101010101" pitchFamily="2" charset="-122"/>
              <a:cs typeface="+mn-cs"/>
            </a:endParaRPr>
          </a:p>
        </p:txBody>
      </p:sp>
      <p:sp>
        <p:nvSpPr>
          <p:cNvPr id="14" name="Rectangle 5"/>
          <p:cNvSpPr>
            <a:spLocks noGrp="1" noChangeArrowheads="1"/>
          </p:cNvSpPr>
          <p:nvPr>
            <p:ph type="ftr" sz="quarter" idx="3"/>
          </p:nvPr>
        </p:nvSpPr>
        <p:spPr bwMode="auto">
          <a:xfrm>
            <a:off x="3124200" y="6553200"/>
            <a:ext cx="2895600" cy="244475"/>
          </a:xfrm>
          <a:prstGeom prst="rect">
            <a:avLst/>
          </a:prstGeom>
        </p:spPr>
        <p:txBody>
          <a:bodyPr vert="horz" wrap="square" lIns="91440" tIns="45720" rIns="91440" bIns="45720" numCol="1" anchor="t" anchorCtr="0" compatLnSpc="1"/>
          <a:lstStyle>
            <a:lvl1pPr>
              <a:defRPr/>
            </a:lvl1pPr>
          </a:lstStyle>
          <a:p>
            <a:pPr marL="0" marR="0" indent="0" defTabSz="914400" rtl="0" eaLnBrk="1" latinLnBrk="0" hangingPunct="1">
              <a:lnSpc>
                <a:spcPct val="100000"/>
              </a:lnSpc>
              <a:buClrTx/>
              <a:buSzTx/>
              <a:buFontTx/>
              <a:buNone/>
              <a:defRPr/>
            </a:pPr>
            <a:endParaRPr kumimoji="0" lang="en-US" altLang="zh-CN" i="0" kern="1200" cap="none" spc="0" normalizeH="0" baseline="0" noProof="0">
              <a:solidFill>
                <a:schemeClr val="tx1"/>
              </a:solidFill>
              <a:latin typeface="+mn-lt"/>
              <a:ea typeface="宋体" panose="02010600030101010101" pitchFamily="2" charset="-122"/>
              <a:cs typeface="+mn-cs"/>
            </a:endParaRPr>
          </a:p>
        </p:txBody>
      </p:sp>
      <p:sp>
        <p:nvSpPr>
          <p:cNvPr id="15" name="Rectangle 6"/>
          <p:cNvSpPr>
            <a:spLocks noGrp="1" noChangeArrowheads="1"/>
          </p:cNvSpPr>
          <p:nvPr>
            <p:ph type="sldNum" sz="quarter" idx="4"/>
          </p:nvPr>
        </p:nvSpPr>
        <p:spPr bwMode="auto">
          <a:xfrm>
            <a:off x="6553200" y="6553200"/>
            <a:ext cx="2133600" cy="244475"/>
          </a:xfrm>
          <a:prstGeom prst="rect">
            <a:avLst/>
          </a:prstGeom>
        </p:spPr>
        <p:txBody>
          <a:bodyPr vert="horz" wrap="square" lIns="91440" tIns="45720" rIns="91440" bIns="45720" numCol="1" anchor="t" anchorCtr="0" compatLnSpc="1"/>
          <a:lstStyle/>
          <a:p>
            <a:pPr algn="r" eaLnBrk="1" hangingPunct="1"/>
            <a:fld id="{9A0DB2DC-4C9A-4742-B13C-FB6460FD3503}" type="slidenum">
              <a:rPr lang="en-US" altLang="zh-CN" sz="1000" dirty="0"/>
              <a:pPr algn="r" eaLnBrk="1" hangingPunct="1"/>
              <a:t>‹#›</a:t>
            </a:fld>
            <a:endParaRPr lang="en-US" altLang="zh-CN" sz="1000"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005E5C"/>
        </a:solidFill>
        <a:effectLst/>
      </p:bgPr>
    </p:bg>
    <p:spTree>
      <p:nvGrpSpPr>
        <p:cNvPr id="1" name=""/>
        <p:cNvGrpSpPr/>
        <p:nvPr/>
      </p:nvGrpSpPr>
      <p:grpSpPr>
        <a:xfrm>
          <a:off x="0" y="0"/>
          <a:ext cx="0" cy="0"/>
          <a:chOff x="0" y="0"/>
          <a:chExt cx="0" cy="0"/>
        </a:xfrm>
      </p:grpSpPr>
      <p:sp>
        <p:nvSpPr>
          <p:cNvPr id="13" name="Rectangle 4"/>
          <p:cNvSpPr>
            <a:spLocks noGrp="1" noChangeArrowheads="1"/>
          </p:cNvSpPr>
          <p:nvPr>
            <p:ph type="dt" sz="half" idx="2"/>
          </p:nvPr>
        </p:nvSpPr>
        <p:spPr bwMode="auto">
          <a:xfrm>
            <a:off x="457200" y="6553200"/>
            <a:ext cx="2133600" cy="244475"/>
          </a:xfrm>
          <a:prstGeom prst="rect">
            <a:avLst/>
          </a:prstGeom>
        </p:spPr>
        <p:txBody>
          <a:bodyPr vert="horz" wrap="square" lIns="91440" tIns="45720" rIns="91440" bIns="45720" numCol="1" anchor="t" anchorCtr="0" compatLnSpc="1"/>
          <a:lstStyle>
            <a:lvl1pPr>
              <a:defRPr/>
            </a:lvl1pPr>
          </a:lstStyle>
          <a:p>
            <a:pPr marL="0" marR="0" indent="0" algn="l" defTabSz="914400" rtl="0" eaLnBrk="1" latinLnBrk="0" hangingPunct="1">
              <a:lnSpc>
                <a:spcPct val="100000"/>
              </a:lnSpc>
              <a:buClrTx/>
              <a:buSzTx/>
              <a:buFontTx/>
              <a:buNone/>
              <a:defRPr/>
            </a:pPr>
            <a:fld id="{3014EF97-69E1-4B17-AA9C-534ABE70FEA6}" type="datetime1">
              <a:rPr kumimoji="0" lang="zh-CN" altLang="en-US" i="0" kern="1200" cap="none" spc="0" normalizeH="0" baseline="0" noProof="0">
                <a:solidFill>
                  <a:schemeClr val="tx1"/>
                </a:solidFill>
                <a:latin typeface="+mn-lt"/>
                <a:ea typeface="宋体" panose="02010600030101010101" pitchFamily="2" charset="-122"/>
                <a:cs typeface="+mn-cs"/>
              </a:rPr>
              <a:pPr marL="0" marR="0" indent="0" algn="l" defTabSz="914400" rtl="0" eaLnBrk="1" latinLnBrk="0" hangingPunct="1">
                <a:lnSpc>
                  <a:spcPct val="100000"/>
                </a:lnSpc>
                <a:buClrTx/>
                <a:buSzTx/>
                <a:buFontTx/>
                <a:buNone/>
                <a:defRPr/>
              </a:pPr>
              <a:t>2018/1/31</a:t>
            </a:fld>
            <a:endParaRPr kumimoji="0" lang="en-US" altLang="zh-CN" i="0" kern="1200" cap="none" spc="0" normalizeH="0" baseline="0" noProof="0" dirty="0">
              <a:solidFill>
                <a:schemeClr val="tx1"/>
              </a:solidFill>
              <a:latin typeface="+mn-lt"/>
              <a:ea typeface="宋体" panose="02010600030101010101" pitchFamily="2" charset="-122"/>
              <a:cs typeface="+mn-cs"/>
            </a:endParaRPr>
          </a:p>
        </p:txBody>
      </p:sp>
      <p:sp>
        <p:nvSpPr>
          <p:cNvPr id="14" name="Rectangle 5"/>
          <p:cNvSpPr>
            <a:spLocks noGrp="1" noChangeArrowheads="1"/>
          </p:cNvSpPr>
          <p:nvPr>
            <p:ph type="ftr" sz="quarter" idx="3"/>
          </p:nvPr>
        </p:nvSpPr>
        <p:spPr bwMode="auto">
          <a:xfrm>
            <a:off x="3124200" y="6553200"/>
            <a:ext cx="2895600" cy="244475"/>
          </a:xfrm>
          <a:prstGeom prst="rect">
            <a:avLst/>
          </a:prstGeom>
        </p:spPr>
        <p:txBody>
          <a:bodyPr vert="horz" wrap="square" lIns="91440" tIns="45720" rIns="91440" bIns="45720" numCol="1" anchor="t" anchorCtr="0" compatLnSpc="1"/>
          <a:lstStyle>
            <a:lvl1pPr>
              <a:defRPr/>
            </a:lvl1pPr>
          </a:lstStyle>
          <a:p>
            <a:pPr marL="0" marR="0" indent="0" defTabSz="914400" rtl="0" eaLnBrk="1" latinLnBrk="0" hangingPunct="1">
              <a:lnSpc>
                <a:spcPct val="100000"/>
              </a:lnSpc>
              <a:buClrTx/>
              <a:buSzTx/>
              <a:buFontTx/>
              <a:buNone/>
              <a:defRPr/>
            </a:pPr>
            <a:endParaRPr kumimoji="0" lang="en-US" altLang="zh-CN" i="0" kern="1200" cap="none" spc="0" normalizeH="0" baseline="0" noProof="0">
              <a:solidFill>
                <a:schemeClr val="tx1"/>
              </a:solidFill>
              <a:latin typeface="+mn-lt"/>
              <a:ea typeface="宋体" panose="02010600030101010101" pitchFamily="2" charset="-122"/>
              <a:cs typeface="+mn-cs"/>
            </a:endParaRPr>
          </a:p>
        </p:txBody>
      </p:sp>
      <p:sp>
        <p:nvSpPr>
          <p:cNvPr id="15" name="Rectangle 6"/>
          <p:cNvSpPr>
            <a:spLocks noGrp="1" noChangeArrowheads="1"/>
          </p:cNvSpPr>
          <p:nvPr>
            <p:ph type="sldNum" sz="quarter" idx="4"/>
          </p:nvPr>
        </p:nvSpPr>
        <p:spPr bwMode="auto">
          <a:xfrm>
            <a:off x="6553200" y="6553200"/>
            <a:ext cx="2133600" cy="244475"/>
          </a:xfrm>
          <a:prstGeom prst="rect">
            <a:avLst/>
          </a:prstGeom>
        </p:spPr>
        <p:txBody>
          <a:bodyPr vert="horz" wrap="square" lIns="91440" tIns="45720" rIns="91440" bIns="45720" numCol="1" anchor="t" anchorCtr="0" compatLnSpc="1"/>
          <a:lstStyle/>
          <a:p>
            <a:pPr algn="r" eaLnBrk="1" hangingPunct="1"/>
            <a:fld id="{9A0DB2DC-4C9A-4742-B13C-FB6460FD3503}" type="slidenum">
              <a:rPr lang="en-US" altLang="zh-CN" sz="1000" dirty="0"/>
              <a:pPr algn="r" eaLnBrk="1" hangingPunct="1"/>
              <a:t>‹#›</a:t>
            </a:fld>
            <a:endParaRPr lang="en-US" altLang="zh-CN" sz="1000" dirty="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rgbClr val="005E5C"/>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13" name="Rectangle 4"/>
          <p:cNvSpPr>
            <a:spLocks noGrp="1" noChangeArrowheads="1"/>
          </p:cNvSpPr>
          <p:nvPr>
            <p:ph type="dt" sz="half" idx="12"/>
          </p:nvPr>
        </p:nvSpPr>
        <p:spPr bwMode="auto">
          <a:xfrm>
            <a:off x="457200" y="6553200"/>
            <a:ext cx="2133600" cy="244475"/>
          </a:xfrm>
          <a:prstGeom prst="rect">
            <a:avLst/>
          </a:prstGeom>
        </p:spPr>
        <p:txBody>
          <a:bodyPr vert="horz" wrap="square" lIns="91440" tIns="45720" rIns="91440" bIns="45720" numCol="1" anchor="t" anchorCtr="0" compatLnSpc="1"/>
          <a:lstStyle>
            <a:lvl1pPr>
              <a:defRPr/>
            </a:lvl1pPr>
          </a:lstStyle>
          <a:p>
            <a:pPr marL="0" marR="0" indent="0" algn="l" defTabSz="914400" rtl="0" eaLnBrk="1" latinLnBrk="0" hangingPunct="1">
              <a:lnSpc>
                <a:spcPct val="100000"/>
              </a:lnSpc>
              <a:buClrTx/>
              <a:buSzTx/>
              <a:buFontTx/>
              <a:buNone/>
              <a:defRPr/>
            </a:pPr>
            <a:fld id="{8BE563BB-44D5-45A5-8CAD-D69ECA394F18}" type="datetime1">
              <a:rPr kumimoji="0" lang="zh-CN" altLang="en-US" i="0" kern="1200" cap="none" spc="0" normalizeH="0" baseline="0" noProof="0">
                <a:solidFill>
                  <a:schemeClr val="tx1"/>
                </a:solidFill>
                <a:latin typeface="+mn-lt"/>
                <a:ea typeface="宋体" panose="02010600030101010101" pitchFamily="2" charset="-122"/>
                <a:cs typeface="+mn-cs"/>
              </a:rPr>
              <a:pPr marL="0" marR="0" indent="0" algn="l" defTabSz="914400" rtl="0" eaLnBrk="1" latinLnBrk="0" hangingPunct="1">
                <a:lnSpc>
                  <a:spcPct val="100000"/>
                </a:lnSpc>
                <a:buClrTx/>
                <a:buSzTx/>
                <a:buFontTx/>
                <a:buNone/>
                <a:defRPr/>
              </a:pPr>
              <a:t>2018/1/31</a:t>
            </a:fld>
            <a:endParaRPr kumimoji="0" lang="en-US" altLang="zh-CN" i="0" kern="1200" cap="none" spc="0" normalizeH="0" baseline="0" noProof="0" dirty="0">
              <a:solidFill>
                <a:schemeClr val="tx1"/>
              </a:solidFill>
              <a:latin typeface="+mn-lt"/>
              <a:ea typeface="宋体" panose="02010600030101010101" pitchFamily="2" charset="-122"/>
              <a:cs typeface="+mn-cs"/>
            </a:endParaRPr>
          </a:p>
        </p:txBody>
      </p:sp>
      <p:sp>
        <p:nvSpPr>
          <p:cNvPr id="14" name="Rectangle 5"/>
          <p:cNvSpPr>
            <a:spLocks noGrp="1" noChangeArrowheads="1"/>
          </p:cNvSpPr>
          <p:nvPr>
            <p:ph type="ftr" sz="quarter" idx="3"/>
          </p:nvPr>
        </p:nvSpPr>
        <p:spPr bwMode="auto">
          <a:xfrm>
            <a:off x="3124200" y="6553200"/>
            <a:ext cx="2895600" cy="244475"/>
          </a:xfrm>
          <a:prstGeom prst="rect">
            <a:avLst/>
          </a:prstGeom>
        </p:spPr>
        <p:txBody>
          <a:bodyPr vert="horz" wrap="square" lIns="91440" tIns="45720" rIns="91440" bIns="45720" numCol="1" anchor="t" anchorCtr="0" compatLnSpc="1"/>
          <a:lstStyle>
            <a:lvl1pPr>
              <a:defRPr/>
            </a:lvl1pPr>
          </a:lstStyle>
          <a:p>
            <a:pPr marL="0" marR="0" indent="0" defTabSz="914400" rtl="0" eaLnBrk="1" latinLnBrk="0" hangingPunct="1">
              <a:lnSpc>
                <a:spcPct val="100000"/>
              </a:lnSpc>
              <a:buClrTx/>
              <a:buSzTx/>
              <a:buFontTx/>
              <a:buNone/>
              <a:defRPr/>
            </a:pPr>
            <a:endParaRPr kumimoji="0" lang="en-US" altLang="zh-CN" i="0" kern="1200" cap="none" spc="0" normalizeH="0" baseline="0" noProof="0">
              <a:solidFill>
                <a:schemeClr val="tx1"/>
              </a:solidFill>
              <a:latin typeface="+mn-lt"/>
              <a:ea typeface="宋体" panose="02010600030101010101" pitchFamily="2" charset="-122"/>
              <a:cs typeface="+mn-cs"/>
            </a:endParaRPr>
          </a:p>
        </p:txBody>
      </p:sp>
      <p:sp>
        <p:nvSpPr>
          <p:cNvPr id="15" name="Rectangle 6"/>
          <p:cNvSpPr>
            <a:spLocks noGrp="1" noChangeArrowheads="1"/>
          </p:cNvSpPr>
          <p:nvPr>
            <p:ph type="sldNum" sz="quarter" idx="4"/>
          </p:nvPr>
        </p:nvSpPr>
        <p:spPr bwMode="auto">
          <a:xfrm>
            <a:off x="6553200" y="6553200"/>
            <a:ext cx="2133600" cy="244475"/>
          </a:xfrm>
          <a:prstGeom prst="rect">
            <a:avLst/>
          </a:prstGeom>
        </p:spPr>
        <p:txBody>
          <a:bodyPr vert="horz" wrap="square" lIns="91440" tIns="45720" rIns="91440" bIns="45720" numCol="1" anchor="t" anchorCtr="0" compatLnSpc="1"/>
          <a:lstStyle/>
          <a:p>
            <a:pPr algn="r" eaLnBrk="1" hangingPunct="1"/>
            <a:fld id="{9A0DB2DC-4C9A-4742-B13C-FB6460FD3503}" type="slidenum">
              <a:rPr lang="en-US" altLang="zh-CN" sz="1000" dirty="0"/>
              <a:pPr algn="r" eaLnBrk="1" hangingPunct="1"/>
              <a:t>‹#›</a:t>
            </a:fld>
            <a:endParaRPr lang="en-US" altLang="zh-CN" sz="1000"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0CBF6B0-3CC0-4864-BA72-B6DD21003604}" type="datetime1">
              <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defRPr/>
              </a:pPr>
              <a:t>2018/1/31</a:t>
            </a:fld>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pPr lvl="0" algn="r" eaLnBrk="1" hangingPunct="1"/>
              <a:t>‹#›</a:t>
            </a:fld>
            <a:endParaRPr lang="zh-CN" altLang="en-US" sz="1200" dirty="0">
              <a:solidFill>
                <a:srgbClr val="898989"/>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rgbClr val="005E5C"/>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tx2"/>
              </a:buClr>
              <a:buSzPct val="115000"/>
              <a:buFont typeface="Wingdings" panose="05000000000000000000" pitchFamily="2" charset="2"/>
              <a:buNone/>
              <a:defRPr/>
            </a:pPr>
            <a:r>
              <a:rPr kumimoji="0" lang="zh-CN" altLang="en-US" sz="3200" b="0" i="0" u="none" strike="noStrike" kern="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mn-cs"/>
              </a:rPr>
              <a:t>单击图标添加图片</a:t>
            </a:r>
            <a:endParaRPr kumimoji="0" lang="zh-CN" altLang="en-US" sz="3200" b="0" i="0" u="none" strike="noStrike" kern="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13" name="Rectangle 4"/>
          <p:cNvSpPr>
            <a:spLocks noGrp="1" noChangeArrowheads="1"/>
          </p:cNvSpPr>
          <p:nvPr>
            <p:ph type="dt" sz="half" idx="12"/>
          </p:nvPr>
        </p:nvSpPr>
        <p:spPr bwMode="auto">
          <a:xfrm>
            <a:off x="457200" y="6553200"/>
            <a:ext cx="2133600" cy="244475"/>
          </a:xfrm>
          <a:prstGeom prst="rect">
            <a:avLst/>
          </a:prstGeom>
        </p:spPr>
        <p:txBody>
          <a:bodyPr vert="horz" wrap="square" lIns="91440" tIns="45720" rIns="91440" bIns="45720" numCol="1" anchor="t" anchorCtr="0" compatLnSpc="1"/>
          <a:lstStyle>
            <a:lvl1pPr>
              <a:defRPr/>
            </a:lvl1pPr>
          </a:lstStyle>
          <a:p>
            <a:pPr marL="0" marR="0" indent="0" algn="l" defTabSz="914400" rtl="0" eaLnBrk="1" latinLnBrk="0" hangingPunct="1">
              <a:lnSpc>
                <a:spcPct val="100000"/>
              </a:lnSpc>
              <a:buClrTx/>
              <a:buSzTx/>
              <a:buFontTx/>
              <a:buNone/>
              <a:defRPr/>
            </a:pPr>
            <a:fld id="{EDF8F335-34D1-4C84-A31A-79FBF40A3DB0}" type="datetime1">
              <a:rPr kumimoji="0" lang="zh-CN" altLang="en-US" i="0" kern="1200" cap="none" spc="0" normalizeH="0" baseline="0" noProof="0">
                <a:solidFill>
                  <a:schemeClr val="tx1"/>
                </a:solidFill>
                <a:latin typeface="+mn-lt"/>
                <a:ea typeface="宋体" panose="02010600030101010101" pitchFamily="2" charset="-122"/>
                <a:cs typeface="+mn-cs"/>
              </a:rPr>
              <a:pPr marL="0" marR="0" indent="0" algn="l" defTabSz="914400" rtl="0" eaLnBrk="1" latinLnBrk="0" hangingPunct="1">
                <a:lnSpc>
                  <a:spcPct val="100000"/>
                </a:lnSpc>
                <a:buClrTx/>
                <a:buSzTx/>
                <a:buFontTx/>
                <a:buNone/>
                <a:defRPr/>
              </a:pPr>
              <a:t>2018/1/31</a:t>
            </a:fld>
            <a:endParaRPr kumimoji="0" lang="en-US" altLang="zh-CN" i="0" kern="1200" cap="none" spc="0" normalizeH="0" baseline="0" noProof="0" dirty="0">
              <a:solidFill>
                <a:schemeClr val="tx1"/>
              </a:solidFill>
              <a:latin typeface="+mn-lt"/>
              <a:ea typeface="宋体" panose="02010600030101010101" pitchFamily="2" charset="-122"/>
              <a:cs typeface="+mn-cs"/>
            </a:endParaRPr>
          </a:p>
        </p:txBody>
      </p:sp>
      <p:sp>
        <p:nvSpPr>
          <p:cNvPr id="14" name="Rectangle 5"/>
          <p:cNvSpPr>
            <a:spLocks noGrp="1" noChangeArrowheads="1"/>
          </p:cNvSpPr>
          <p:nvPr>
            <p:ph type="ftr" sz="quarter" idx="3"/>
          </p:nvPr>
        </p:nvSpPr>
        <p:spPr bwMode="auto">
          <a:xfrm>
            <a:off x="3124200" y="6553200"/>
            <a:ext cx="2895600" cy="244475"/>
          </a:xfrm>
          <a:prstGeom prst="rect">
            <a:avLst/>
          </a:prstGeom>
        </p:spPr>
        <p:txBody>
          <a:bodyPr vert="horz" wrap="square" lIns="91440" tIns="45720" rIns="91440" bIns="45720" numCol="1" anchor="t" anchorCtr="0" compatLnSpc="1"/>
          <a:lstStyle>
            <a:lvl1pPr>
              <a:defRPr/>
            </a:lvl1pPr>
          </a:lstStyle>
          <a:p>
            <a:pPr marL="0" marR="0" indent="0" defTabSz="914400" rtl="0" eaLnBrk="1" latinLnBrk="0" hangingPunct="1">
              <a:lnSpc>
                <a:spcPct val="100000"/>
              </a:lnSpc>
              <a:buClrTx/>
              <a:buSzTx/>
              <a:buFontTx/>
              <a:buNone/>
              <a:defRPr/>
            </a:pPr>
            <a:endParaRPr kumimoji="0" lang="en-US" altLang="zh-CN" i="0" kern="1200" cap="none" spc="0" normalizeH="0" baseline="0" noProof="0">
              <a:solidFill>
                <a:schemeClr val="tx1"/>
              </a:solidFill>
              <a:latin typeface="+mn-lt"/>
              <a:ea typeface="宋体" panose="02010600030101010101" pitchFamily="2" charset="-122"/>
              <a:cs typeface="+mn-cs"/>
            </a:endParaRPr>
          </a:p>
        </p:txBody>
      </p:sp>
      <p:sp>
        <p:nvSpPr>
          <p:cNvPr id="15" name="Rectangle 6"/>
          <p:cNvSpPr>
            <a:spLocks noGrp="1" noChangeArrowheads="1"/>
          </p:cNvSpPr>
          <p:nvPr>
            <p:ph type="sldNum" sz="quarter" idx="4"/>
          </p:nvPr>
        </p:nvSpPr>
        <p:spPr bwMode="auto">
          <a:xfrm>
            <a:off x="6553200" y="6553200"/>
            <a:ext cx="2133600" cy="244475"/>
          </a:xfrm>
          <a:prstGeom prst="rect">
            <a:avLst/>
          </a:prstGeom>
        </p:spPr>
        <p:txBody>
          <a:bodyPr vert="horz" wrap="square" lIns="91440" tIns="45720" rIns="91440" bIns="45720" numCol="1" anchor="t" anchorCtr="0" compatLnSpc="1"/>
          <a:lstStyle/>
          <a:p>
            <a:pPr algn="r" eaLnBrk="1" hangingPunct="1"/>
            <a:fld id="{9A0DB2DC-4C9A-4742-B13C-FB6460FD3503}" type="slidenum">
              <a:rPr lang="en-US" altLang="zh-CN" sz="1000" dirty="0"/>
              <a:pPr algn="r" eaLnBrk="1" hangingPunct="1"/>
              <a:t>‹#›</a:t>
            </a:fld>
            <a:endParaRPr lang="en-US" altLang="zh-CN" sz="1000"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rgbClr val="005E5C"/>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13" name="Rectangle 4"/>
          <p:cNvSpPr>
            <a:spLocks noGrp="1" noChangeArrowheads="1"/>
          </p:cNvSpPr>
          <p:nvPr>
            <p:ph type="dt" sz="half" idx="2"/>
          </p:nvPr>
        </p:nvSpPr>
        <p:spPr bwMode="auto">
          <a:xfrm>
            <a:off x="457200" y="6553200"/>
            <a:ext cx="2133600" cy="244475"/>
          </a:xfrm>
          <a:prstGeom prst="rect">
            <a:avLst/>
          </a:prstGeom>
        </p:spPr>
        <p:txBody>
          <a:bodyPr vert="horz" wrap="square" lIns="91440" tIns="45720" rIns="91440" bIns="45720" numCol="1" anchor="t" anchorCtr="0" compatLnSpc="1"/>
          <a:lstStyle>
            <a:lvl1pPr>
              <a:defRPr/>
            </a:lvl1pPr>
          </a:lstStyle>
          <a:p>
            <a:pPr marL="0" marR="0" indent="0" algn="l" defTabSz="914400" rtl="0" eaLnBrk="1" latinLnBrk="0" hangingPunct="1">
              <a:lnSpc>
                <a:spcPct val="100000"/>
              </a:lnSpc>
              <a:buClrTx/>
              <a:buSzTx/>
              <a:buFontTx/>
              <a:buNone/>
              <a:defRPr/>
            </a:pPr>
            <a:fld id="{31A66259-A18B-413F-B711-B2E6FDDD6DDF}" type="datetime1">
              <a:rPr kumimoji="0" lang="zh-CN" altLang="en-US" i="0" kern="1200" cap="none" spc="0" normalizeH="0" baseline="0" noProof="0">
                <a:solidFill>
                  <a:schemeClr val="tx1"/>
                </a:solidFill>
                <a:latin typeface="+mn-lt"/>
                <a:ea typeface="宋体" panose="02010600030101010101" pitchFamily="2" charset="-122"/>
                <a:cs typeface="+mn-cs"/>
              </a:rPr>
              <a:pPr marL="0" marR="0" indent="0" algn="l" defTabSz="914400" rtl="0" eaLnBrk="1" latinLnBrk="0" hangingPunct="1">
                <a:lnSpc>
                  <a:spcPct val="100000"/>
                </a:lnSpc>
                <a:buClrTx/>
                <a:buSzTx/>
                <a:buFontTx/>
                <a:buNone/>
                <a:defRPr/>
              </a:pPr>
              <a:t>2018/1/31</a:t>
            </a:fld>
            <a:endParaRPr kumimoji="0" lang="en-US" altLang="zh-CN" i="0" kern="1200" cap="none" spc="0" normalizeH="0" baseline="0" noProof="0" dirty="0">
              <a:solidFill>
                <a:schemeClr val="tx1"/>
              </a:solidFill>
              <a:latin typeface="+mn-lt"/>
              <a:ea typeface="宋体" panose="02010600030101010101" pitchFamily="2" charset="-122"/>
              <a:cs typeface="+mn-cs"/>
            </a:endParaRPr>
          </a:p>
        </p:txBody>
      </p:sp>
      <p:sp>
        <p:nvSpPr>
          <p:cNvPr id="14" name="Rectangle 5"/>
          <p:cNvSpPr>
            <a:spLocks noGrp="1" noChangeArrowheads="1"/>
          </p:cNvSpPr>
          <p:nvPr>
            <p:ph type="ftr" sz="quarter" idx="3"/>
          </p:nvPr>
        </p:nvSpPr>
        <p:spPr bwMode="auto">
          <a:xfrm>
            <a:off x="3124200" y="6553200"/>
            <a:ext cx="2895600" cy="244475"/>
          </a:xfrm>
          <a:prstGeom prst="rect">
            <a:avLst/>
          </a:prstGeom>
        </p:spPr>
        <p:txBody>
          <a:bodyPr vert="horz" wrap="square" lIns="91440" tIns="45720" rIns="91440" bIns="45720" numCol="1" anchor="t" anchorCtr="0" compatLnSpc="1"/>
          <a:lstStyle>
            <a:lvl1pPr>
              <a:defRPr/>
            </a:lvl1pPr>
          </a:lstStyle>
          <a:p>
            <a:pPr marL="0" marR="0" indent="0" defTabSz="914400" rtl="0" eaLnBrk="1" latinLnBrk="0" hangingPunct="1">
              <a:lnSpc>
                <a:spcPct val="100000"/>
              </a:lnSpc>
              <a:buClrTx/>
              <a:buSzTx/>
              <a:buFontTx/>
              <a:buNone/>
              <a:defRPr/>
            </a:pPr>
            <a:endParaRPr kumimoji="0" lang="en-US" altLang="zh-CN" i="0" kern="1200" cap="none" spc="0" normalizeH="0" baseline="0" noProof="0">
              <a:solidFill>
                <a:schemeClr val="tx1"/>
              </a:solidFill>
              <a:latin typeface="+mn-lt"/>
              <a:ea typeface="宋体" panose="02010600030101010101" pitchFamily="2" charset="-122"/>
              <a:cs typeface="+mn-cs"/>
            </a:endParaRPr>
          </a:p>
        </p:txBody>
      </p:sp>
      <p:sp>
        <p:nvSpPr>
          <p:cNvPr id="15" name="Rectangle 6"/>
          <p:cNvSpPr>
            <a:spLocks noGrp="1" noChangeArrowheads="1"/>
          </p:cNvSpPr>
          <p:nvPr>
            <p:ph type="sldNum" sz="quarter" idx="4"/>
          </p:nvPr>
        </p:nvSpPr>
        <p:spPr bwMode="auto">
          <a:xfrm>
            <a:off x="6553200" y="6553200"/>
            <a:ext cx="2133600" cy="244475"/>
          </a:xfrm>
          <a:prstGeom prst="rect">
            <a:avLst/>
          </a:prstGeom>
        </p:spPr>
        <p:txBody>
          <a:bodyPr vert="horz" wrap="square" lIns="91440" tIns="45720" rIns="91440" bIns="45720" numCol="1" anchor="t" anchorCtr="0" compatLnSpc="1"/>
          <a:lstStyle/>
          <a:p>
            <a:pPr algn="r" eaLnBrk="1" hangingPunct="1"/>
            <a:fld id="{9A0DB2DC-4C9A-4742-B13C-FB6460FD3503}" type="slidenum">
              <a:rPr lang="en-US" altLang="zh-CN" sz="1000" dirty="0"/>
              <a:pPr algn="r" eaLnBrk="1" hangingPunct="1"/>
              <a:t>‹#›</a:t>
            </a:fld>
            <a:endParaRPr lang="en-US" altLang="zh-CN" sz="1000" dirty="0"/>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solidFill>
          <a:srgbClr val="005E5C"/>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6550" y="381000"/>
            <a:ext cx="2076450" cy="6019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381000"/>
            <a:ext cx="6076950" cy="6019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13" name="Rectangle 4"/>
          <p:cNvSpPr>
            <a:spLocks noGrp="1" noChangeArrowheads="1"/>
          </p:cNvSpPr>
          <p:nvPr>
            <p:ph type="dt" sz="half" idx="2"/>
          </p:nvPr>
        </p:nvSpPr>
        <p:spPr bwMode="auto">
          <a:xfrm>
            <a:off x="457200" y="6553200"/>
            <a:ext cx="2133600" cy="244475"/>
          </a:xfrm>
          <a:prstGeom prst="rect">
            <a:avLst/>
          </a:prstGeom>
        </p:spPr>
        <p:txBody>
          <a:bodyPr vert="horz" wrap="square" lIns="91440" tIns="45720" rIns="91440" bIns="45720" numCol="1" anchor="t" anchorCtr="0" compatLnSpc="1"/>
          <a:lstStyle>
            <a:lvl1pPr>
              <a:defRPr/>
            </a:lvl1pPr>
          </a:lstStyle>
          <a:p>
            <a:pPr marL="0" marR="0" indent="0" algn="l" defTabSz="914400" rtl="0" eaLnBrk="1" latinLnBrk="0" hangingPunct="1">
              <a:lnSpc>
                <a:spcPct val="100000"/>
              </a:lnSpc>
              <a:buClrTx/>
              <a:buSzTx/>
              <a:buFontTx/>
              <a:buNone/>
              <a:defRPr/>
            </a:pPr>
            <a:fld id="{B32769A7-511C-4874-AB05-043A7F3DBCFE}" type="datetime1">
              <a:rPr kumimoji="0" lang="zh-CN" altLang="en-US" i="0" kern="1200" cap="none" spc="0" normalizeH="0" baseline="0" noProof="0">
                <a:solidFill>
                  <a:schemeClr val="tx1"/>
                </a:solidFill>
                <a:latin typeface="+mn-lt"/>
                <a:ea typeface="宋体" panose="02010600030101010101" pitchFamily="2" charset="-122"/>
                <a:cs typeface="+mn-cs"/>
              </a:rPr>
              <a:pPr marL="0" marR="0" indent="0" algn="l" defTabSz="914400" rtl="0" eaLnBrk="1" latinLnBrk="0" hangingPunct="1">
                <a:lnSpc>
                  <a:spcPct val="100000"/>
                </a:lnSpc>
                <a:buClrTx/>
                <a:buSzTx/>
                <a:buFontTx/>
                <a:buNone/>
                <a:defRPr/>
              </a:pPr>
              <a:t>2018/1/31</a:t>
            </a:fld>
            <a:endParaRPr kumimoji="0" lang="en-US" altLang="zh-CN" i="0" kern="1200" cap="none" spc="0" normalizeH="0" baseline="0" noProof="0" dirty="0">
              <a:solidFill>
                <a:schemeClr val="tx1"/>
              </a:solidFill>
              <a:latin typeface="+mn-lt"/>
              <a:ea typeface="宋体" panose="02010600030101010101" pitchFamily="2" charset="-122"/>
              <a:cs typeface="+mn-cs"/>
            </a:endParaRPr>
          </a:p>
        </p:txBody>
      </p:sp>
      <p:sp>
        <p:nvSpPr>
          <p:cNvPr id="14" name="Rectangle 5"/>
          <p:cNvSpPr>
            <a:spLocks noGrp="1" noChangeArrowheads="1"/>
          </p:cNvSpPr>
          <p:nvPr>
            <p:ph type="ftr" sz="quarter" idx="3"/>
          </p:nvPr>
        </p:nvSpPr>
        <p:spPr bwMode="auto">
          <a:xfrm>
            <a:off x="3124200" y="6553200"/>
            <a:ext cx="2895600" cy="244475"/>
          </a:xfrm>
          <a:prstGeom prst="rect">
            <a:avLst/>
          </a:prstGeom>
        </p:spPr>
        <p:txBody>
          <a:bodyPr vert="horz" wrap="square" lIns="91440" tIns="45720" rIns="91440" bIns="45720" numCol="1" anchor="t" anchorCtr="0" compatLnSpc="1"/>
          <a:lstStyle>
            <a:lvl1pPr>
              <a:defRPr/>
            </a:lvl1pPr>
          </a:lstStyle>
          <a:p>
            <a:pPr marL="0" marR="0" indent="0" defTabSz="914400" rtl="0" eaLnBrk="1" latinLnBrk="0" hangingPunct="1">
              <a:lnSpc>
                <a:spcPct val="100000"/>
              </a:lnSpc>
              <a:buClrTx/>
              <a:buSzTx/>
              <a:buFontTx/>
              <a:buNone/>
              <a:defRPr/>
            </a:pPr>
            <a:endParaRPr kumimoji="0" lang="en-US" altLang="zh-CN" i="0" kern="1200" cap="none" spc="0" normalizeH="0" baseline="0" noProof="0">
              <a:solidFill>
                <a:schemeClr val="tx1"/>
              </a:solidFill>
              <a:latin typeface="+mn-lt"/>
              <a:ea typeface="宋体" panose="02010600030101010101" pitchFamily="2" charset="-122"/>
              <a:cs typeface="+mn-cs"/>
            </a:endParaRPr>
          </a:p>
        </p:txBody>
      </p:sp>
      <p:sp>
        <p:nvSpPr>
          <p:cNvPr id="15" name="Rectangle 6"/>
          <p:cNvSpPr>
            <a:spLocks noGrp="1" noChangeArrowheads="1"/>
          </p:cNvSpPr>
          <p:nvPr>
            <p:ph type="sldNum" sz="quarter" idx="4"/>
          </p:nvPr>
        </p:nvSpPr>
        <p:spPr bwMode="auto">
          <a:xfrm>
            <a:off x="6553200" y="6553200"/>
            <a:ext cx="2133600" cy="244475"/>
          </a:xfrm>
          <a:prstGeom prst="rect">
            <a:avLst/>
          </a:prstGeom>
        </p:spPr>
        <p:txBody>
          <a:bodyPr vert="horz" wrap="square" lIns="91440" tIns="45720" rIns="91440" bIns="45720" numCol="1" anchor="t" anchorCtr="0" compatLnSpc="1"/>
          <a:lstStyle/>
          <a:p>
            <a:pPr algn="r" eaLnBrk="1" hangingPunct="1"/>
            <a:fld id="{9A0DB2DC-4C9A-4742-B13C-FB6460FD3503}" type="slidenum">
              <a:rPr lang="en-US" altLang="zh-CN" sz="1000" dirty="0"/>
              <a:pPr algn="r" eaLnBrk="1" hangingPunct="1"/>
              <a:t>‹#›</a:t>
            </a:fld>
            <a:endParaRPr lang="en-US" altLang="zh-CN" sz="1000"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4_标题和内容">
    <p:bg>
      <p:bgPr>
        <a:solidFill>
          <a:srgbClr val="005E5C"/>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13" name="Rectangle 4"/>
          <p:cNvSpPr>
            <a:spLocks noGrp="1" noChangeArrowheads="1"/>
          </p:cNvSpPr>
          <p:nvPr>
            <p:ph type="dt" sz="half" idx="2"/>
          </p:nvPr>
        </p:nvSpPr>
        <p:spPr bwMode="auto">
          <a:xfrm>
            <a:off x="457200" y="6553200"/>
            <a:ext cx="2133600" cy="244475"/>
          </a:xfrm>
          <a:prstGeom prst="rect">
            <a:avLst/>
          </a:prstGeom>
        </p:spPr>
        <p:txBody>
          <a:bodyPr vert="horz" wrap="square" lIns="91440" tIns="45720" rIns="91440" bIns="45720" numCol="1" anchor="t" anchorCtr="0" compatLnSpc="1"/>
          <a:lstStyle>
            <a:lvl1pPr>
              <a:defRPr/>
            </a:lvl1pPr>
          </a:lstStyle>
          <a:p>
            <a:pPr marL="0" marR="0" indent="0" algn="l" defTabSz="914400" rtl="0" eaLnBrk="1" latinLnBrk="0" hangingPunct="1">
              <a:lnSpc>
                <a:spcPct val="100000"/>
              </a:lnSpc>
              <a:buClrTx/>
              <a:buSzTx/>
              <a:buFontTx/>
              <a:buNone/>
              <a:defRPr/>
            </a:pPr>
            <a:fld id="{9A0E6301-7EE7-4A30-B9C2-849EE573DB22}" type="datetime1">
              <a:rPr kumimoji="0" lang="zh-CN" altLang="en-US" i="0" kern="1200" cap="none" spc="0" normalizeH="0" baseline="0" noProof="0">
                <a:solidFill>
                  <a:schemeClr val="tx1"/>
                </a:solidFill>
                <a:latin typeface="+mn-lt"/>
                <a:ea typeface="宋体" panose="02010600030101010101" pitchFamily="2" charset="-122"/>
                <a:cs typeface="+mn-cs"/>
              </a:rPr>
              <a:pPr marL="0" marR="0" indent="0" algn="l" defTabSz="914400" rtl="0" eaLnBrk="1" latinLnBrk="0" hangingPunct="1">
                <a:lnSpc>
                  <a:spcPct val="100000"/>
                </a:lnSpc>
                <a:buClrTx/>
                <a:buSzTx/>
                <a:buFontTx/>
                <a:buNone/>
                <a:defRPr/>
              </a:pPr>
              <a:t>2018/1/31</a:t>
            </a:fld>
            <a:endParaRPr kumimoji="0" lang="en-US" altLang="zh-CN" i="0" kern="1200" cap="none" spc="0" normalizeH="0" baseline="0" noProof="0" dirty="0">
              <a:solidFill>
                <a:schemeClr val="tx1"/>
              </a:solidFill>
              <a:latin typeface="+mn-lt"/>
              <a:ea typeface="宋体" panose="02010600030101010101" pitchFamily="2" charset="-122"/>
              <a:cs typeface="+mn-cs"/>
            </a:endParaRPr>
          </a:p>
        </p:txBody>
      </p:sp>
      <p:sp>
        <p:nvSpPr>
          <p:cNvPr id="14" name="Rectangle 5"/>
          <p:cNvSpPr>
            <a:spLocks noGrp="1" noChangeArrowheads="1"/>
          </p:cNvSpPr>
          <p:nvPr>
            <p:ph type="ftr" sz="quarter" idx="3"/>
          </p:nvPr>
        </p:nvSpPr>
        <p:spPr bwMode="auto">
          <a:xfrm>
            <a:off x="3124200" y="6553200"/>
            <a:ext cx="2895600" cy="244475"/>
          </a:xfrm>
          <a:prstGeom prst="rect">
            <a:avLst/>
          </a:prstGeom>
        </p:spPr>
        <p:txBody>
          <a:bodyPr vert="horz" wrap="square" lIns="91440" tIns="45720" rIns="91440" bIns="45720" numCol="1" anchor="t" anchorCtr="0" compatLnSpc="1"/>
          <a:lstStyle>
            <a:lvl1pPr>
              <a:defRPr/>
            </a:lvl1pPr>
          </a:lstStyle>
          <a:p>
            <a:pPr marL="0" marR="0" indent="0" defTabSz="914400" rtl="0" eaLnBrk="1" latinLnBrk="0" hangingPunct="1">
              <a:lnSpc>
                <a:spcPct val="100000"/>
              </a:lnSpc>
              <a:buClrTx/>
              <a:buSzTx/>
              <a:buFontTx/>
              <a:buNone/>
              <a:defRPr/>
            </a:pPr>
            <a:endParaRPr kumimoji="0" lang="en-US" altLang="zh-CN" i="0" kern="1200" cap="none" spc="0" normalizeH="0" baseline="0" noProof="0">
              <a:solidFill>
                <a:schemeClr val="tx1"/>
              </a:solidFill>
              <a:latin typeface="+mn-lt"/>
              <a:ea typeface="宋体" panose="02010600030101010101" pitchFamily="2" charset="-122"/>
              <a:cs typeface="+mn-cs"/>
            </a:endParaRPr>
          </a:p>
        </p:txBody>
      </p:sp>
      <p:sp>
        <p:nvSpPr>
          <p:cNvPr id="15" name="Rectangle 6"/>
          <p:cNvSpPr>
            <a:spLocks noGrp="1" noChangeArrowheads="1"/>
          </p:cNvSpPr>
          <p:nvPr>
            <p:ph type="sldNum" sz="quarter" idx="4"/>
          </p:nvPr>
        </p:nvSpPr>
        <p:spPr bwMode="auto">
          <a:xfrm>
            <a:off x="6553200" y="6553200"/>
            <a:ext cx="2133600" cy="244475"/>
          </a:xfrm>
          <a:prstGeom prst="rect">
            <a:avLst/>
          </a:prstGeom>
        </p:spPr>
        <p:txBody>
          <a:bodyPr vert="horz" wrap="square" lIns="91440" tIns="45720" rIns="91440" bIns="45720" numCol="1" anchor="t" anchorCtr="0" compatLnSpc="1"/>
          <a:lstStyle/>
          <a:p>
            <a:pPr algn="r" eaLnBrk="1" hangingPunct="1"/>
            <a:fld id="{9A0DB2DC-4C9A-4742-B13C-FB6460FD3503}" type="slidenum">
              <a:rPr lang="en-US" altLang="zh-CN" sz="1000" dirty="0"/>
              <a:pPr algn="r" eaLnBrk="1" hangingPunct="1"/>
              <a:t>‹#›</a:t>
            </a:fld>
            <a:endParaRPr lang="en-US" altLang="zh-CN" sz="1000" dirty="0"/>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5_标题和内容">
    <p:bg>
      <p:bgPr>
        <a:solidFill>
          <a:srgbClr val="005E5C"/>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13" name="Rectangle 4"/>
          <p:cNvSpPr>
            <a:spLocks noGrp="1" noChangeArrowheads="1"/>
          </p:cNvSpPr>
          <p:nvPr>
            <p:ph type="dt" sz="half" idx="2"/>
          </p:nvPr>
        </p:nvSpPr>
        <p:spPr bwMode="auto">
          <a:xfrm>
            <a:off x="457200" y="6553200"/>
            <a:ext cx="2133600" cy="244475"/>
          </a:xfrm>
          <a:prstGeom prst="rect">
            <a:avLst/>
          </a:prstGeom>
        </p:spPr>
        <p:txBody>
          <a:bodyPr vert="horz" wrap="square" lIns="91440" tIns="45720" rIns="91440" bIns="45720" numCol="1" anchor="t" anchorCtr="0" compatLnSpc="1"/>
          <a:lstStyle>
            <a:lvl1pPr>
              <a:defRPr/>
            </a:lvl1pPr>
          </a:lstStyle>
          <a:p>
            <a:pPr marL="0" marR="0" indent="0" algn="l" defTabSz="914400" rtl="0" eaLnBrk="1" latinLnBrk="0" hangingPunct="1">
              <a:lnSpc>
                <a:spcPct val="100000"/>
              </a:lnSpc>
              <a:buClrTx/>
              <a:buSzTx/>
              <a:buFontTx/>
              <a:buNone/>
              <a:defRPr/>
            </a:pPr>
            <a:fld id="{E5F94F87-5A5F-4670-AB27-369E9604904A}" type="datetime1">
              <a:rPr kumimoji="0" lang="zh-CN" altLang="en-US" i="0" kern="1200" cap="none" spc="0" normalizeH="0" baseline="0" noProof="0">
                <a:solidFill>
                  <a:schemeClr val="tx1"/>
                </a:solidFill>
                <a:latin typeface="+mn-lt"/>
                <a:ea typeface="宋体" panose="02010600030101010101" pitchFamily="2" charset="-122"/>
                <a:cs typeface="+mn-cs"/>
              </a:rPr>
              <a:pPr marL="0" marR="0" indent="0" algn="l" defTabSz="914400" rtl="0" eaLnBrk="1" latinLnBrk="0" hangingPunct="1">
                <a:lnSpc>
                  <a:spcPct val="100000"/>
                </a:lnSpc>
                <a:buClrTx/>
                <a:buSzTx/>
                <a:buFontTx/>
                <a:buNone/>
                <a:defRPr/>
              </a:pPr>
              <a:t>2018/1/31</a:t>
            </a:fld>
            <a:endParaRPr kumimoji="0" lang="en-US" altLang="zh-CN" i="0" kern="1200" cap="none" spc="0" normalizeH="0" baseline="0" noProof="0" dirty="0">
              <a:solidFill>
                <a:schemeClr val="tx1"/>
              </a:solidFill>
              <a:latin typeface="+mn-lt"/>
              <a:ea typeface="宋体" panose="02010600030101010101" pitchFamily="2" charset="-122"/>
              <a:cs typeface="+mn-cs"/>
            </a:endParaRPr>
          </a:p>
        </p:txBody>
      </p:sp>
      <p:sp>
        <p:nvSpPr>
          <p:cNvPr id="14" name="Rectangle 5"/>
          <p:cNvSpPr>
            <a:spLocks noGrp="1" noChangeArrowheads="1"/>
          </p:cNvSpPr>
          <p:nvPr>
            <p:ph type="ftr" sz="quarter" idx="3"/>
          </p:nvPr>
        </p:nvSpPr>
        <p:spPr bwMode="auto">
          <a:xfrm>
            <a:off x="3124200" y="6553200"/>
            <a:ext cx="2895600" cy="244475"/>
          </a:xfrm>
          <a:prstGeom prst="rect">
            <a:avLst/>
          </a:prstGeom>
        </p:spPr>
        <p:txBody>
          <a:bodyPr vert="horz" wrap="square" lIns="91440" tIns="45720" rIns="91440" bIns="45720" numCol="1" anchor="t" anchorCtr="0" compatLnSpc="1"/>
          <a:lstStyle>
            <a:lvl1pPr>
              <a:defRPr/>
            </a:lvl1pPr>
          </a:lstStyle>
          <a:p>
            <a:pPr marL="0" marR="0" indent="0" defTabSz="914400" rtl="0" eaLnBrk="1" latinLnBrk="0" hangingPunct="1">
              <a:lnSpc>
                <a:spcPct val="100000"/>
              </a:lnSpc>
              <a:buClrTx/>
              <a:buSzTx/>
              <a:buFontTx/>
              <a:buNone/>
              <a:defRPr/>
            </a:pPr>
            <a:endParaRPr kumimoji="0" lang="en-US" altLang="zh-CN" i="0" kern="1200" cap="none" spc="0" normalizeH="0" baseline="0" noProof="0">
              <a:solidFill>
                <a:schemeClr val="tx1"/>
              </a:solidFill>
              <a:latin typeface="+mn-lt"/>
              <a:ea typeface="宋体" panose="02010600030101010101" pitchFamily="2" charset="-122"/>
              <a:cs typeface="+mn-cs"/>
            </a:endParaRPr>
          </a:p>
        </p:txBody>
      </p:sp>
      <p:sp>
        <p:nvSpPr>
          <p:cNvPr id="15" name="Rectangle 6"/>
          <p:cNvSpPr>
            <a:spLocks noGrp="1" noChangeArrowheads="1"/>
          </p:cNvSpPr>
          <p:nvPr>
            <p:ph type="sldNum" sz="quarter" idx="4"/>
          </p:nvPr>
        </p:nvSpPr>
        <p:spPr bwMode="auto">
          <a:xfrm>
            <a:off x="6553200" y="6553200"/>
            <a:ext cx="2133600" cy="244475"/>
          </a:xfrm>
          <a:prstGeom prst="rect">
            <a:avLst/>
          </a:prstGeom>
        </p:spPr>
        <p:txBody>
          <a:bodyPr vert="horz" wrap="square" lIns="91440" tIns="45720" rIns="91440" bIns="45720" numCol="1" anchor="t" anchorCtr="0" compatLnSpc="1"/>
          <a:lstStyle/>
          <a:p>
            <a:pPr algn="r" eaLnBrk="1" hangingPunct="1"/>
            <a:fld id="{9A0DB2DC-4C9A-4742-B13C-FB6460FD3503}" type="slidenum">
              <a:rPr lang="en-US" altLang="zh-CN" sz="1000" dirty="0"/>
              <a:pPr algn="r" eaLnBrk="1" hangingPunct="1"/>
              <a:t>‹#›</a:t>
            </a:fld>
            <a:endParaRPr lang="en-US" altLang="zh-CN" sz="1000" dirty="0"/>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6_标题和内容">
    <p:bg>
      <p:bgPr>
        <a:solidFill>
          <a:srgbClr val="005E5C"/>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13" name="Rectangle 4"/>
          <p:cNvSpPr>
            <a:spLocks noGrp="1" noChangeArrowheads="1"/>
          </p:cNvSpPr>
          <p:nvPr>
            <p:ph type="dt" sz="half" idx="2"/>
          </p:nvPr>
        </p:nvSpPr>
        <p:spPr bwMode="auto">
          <a:xfrm>
            <a:off x="457200" y="6553200"/>
            <a:ext cx="2133600" cy="244475"/>
          </a:xfrm>
          <a:prstGeom prst="rect">
            <a:avLst/>
          </a:prstGeom>
        </p:spPr>
        <p:txBody>
          <a:bodyPr vert="horz" wrap="square" lIns="91440" tIns="45720" rIns="91440" bIns="45720" numCol="1" anchor="t" anchorCtr="0" compatLnSpc="1"/>
          <a:lstStyle>
            <a:lvl1pPr>
              <a:defRPr/>
            </a:lvl1pPr>
          </a:lstStyle>
          <a:p>
            <a:pPr marL="0" marR="0" indent="0" algn="l" defTabSz="914400" rtl="0" eaLnBrk="1" latinLnBrk="0" hangingPunct="1">
              <a:lnSpc>
                <a:spcPct val="100000"/>
              </a:lnSpc>
              <a:buClrTx/>
              <a:buSzTx/>
              <a:buFontTx/>
              <a:buNone/>
              <a:defRPr/>
            </a:pPr>
            <a:fld id="{C19560CA-21D4-45DC-8FBA-531FD5695122}" type="datetime1">
              <a:rPr kumimoji="0" lang="zh-CN" altLang="en-US" i="0" kern="1200" cap="none" spc="0" normalizeH="0" baseline="0" noProof="0">
                <a:solidFill>
                  <a:schemeClr val="tx1"/>
                </a:solidFill>
                <a:latin typeface="+mn-lt"/>
                <a:ea typeface="宋体" panose="02010600030101010101" pitchFamily="2" charset="-122"/>
                <a:cs typeface="+mn-cs"/>
              </a:rPr>
              <a:pPr marL="0" marR="0" indent="0" algn="l" defTabSz="914400" rtl="0" eaLnBrk="1" latinLnBrk="0" hangingPunct="1">
                <a:lnSpc>
                  <a:spcPct val="100000"/>
                </a:lnSpc>
                <a:buClrTx/>
                <a:buSzTx/>
                <a:buFontTx/>
                <a:buNone/>
                <a:defRPr/>
              </a:pPr>
              <a:t>2018/1/31</a:t>
            </a:fld>
            <a:endParaRPr kumimoji="0" lang="en-US" altLang="zh-CN" i="0" kern="1200" cap="none" spc="0" normalizeH="0" baseline="0" noProof="0" dirty="0">
              <a:solidFill>
                <a:schemeClr val="tx1"/>
              </a:solidFill>
              <a:latin typeface="+mn-lt"/>
              <a:ea typeface="宋体" panose="02010600030101010101" pitchFamily="2" charset="-122"/>
              <a:cs typeface="+mn-cs"/>
            </a:endParaRPr>
          </a:p>
        </p:txBody>
      </p:sp>
      <p:sp>
        <p:nvSpPr>
          <p:cNvPr id="14" name="Rectangle 5"/>
          <p:cNvSpPr>
            <a:spLocks noGrp="1" noChangeArrowheads="1"/>
          </p:cNvSpPr>
          <p:nvPr>
            <p:ph type="ftr" sz="quarter" idx="3"/>
          </p:nvPr>
        </p:nvSpPr>
        <p:spPr bwMode="auto">
          <a:xfrm>
            <a:off x="3124200" y="6553200"/>
            <a:ext cx="2895600" cy="244475"/>
          </a:xfrm>
          <a:prstGeom prst="rect">
            <a:avLst/>
          </a:prstGeom>
        </p:spPr>
        <p:txBody>
          <a:bodyPr vert="horz" wrap="square" lIns="91440" tIns="45720" rIns="91440" bIns="45720" numCol="1" anchor="t" anchorCtr="0" compatLnSpc="1"/>
          <a:lstStyle>
            <a:lvl1pPr>
              <a:defRPr/>
            </a:lvl1pPr>
          </a:lstStyle>
          <a:p>
            <a:pPr marL="0" marR="0" indent="0" defTabSz="914400" rtl="0" eaLnBrk="1" latinLnBrk="0" hangingPunct="1">
              <a:lnSpc>
                <a:spcPct val="100000"/>
              </a:lnSpc>
              <a:buClrTx/>
              <a:buSzTx/>
              <a:buFontTx/>
              <a:buNone/>
              <a:defRPr/>
            </a:pPr>
            <a:endParaRPr kumimoji="0" lang="en-US" altLang="zh-CN" i="0" kern="1200" cap="none" spc="0" normalizeH="0" baseline="0" noProof="0">
              <a:solidFill>
                <a:schemeClr val="tx1"/>
              </a:solidFill>
              <a:latin typeface="+mn-lt"/>
              <a:ea typeface="宋体" panose="02010600030101010101" pitchFamily="2" charset="-122"/>
              <a:cs typeface="+mn-cs"/>
            </a:endParaRPr>
          </a:p>
        </p:txBody>
      </p:sp>
      <p:sp>
        <p:nvSpPr>
          <p:cNvPr id="15" name="Rectangle 6"/>
          <p:cNvSpPr>
            <a:spLocks noGrp="1" noChangeArrowheads="1"/>
          </p:cNvSpPr>
          <p:nvPr>
            <p:ph type="sldNum" sz="quarter" idx="4"/>
          </p:nvPr>
        </p:nvSpPr>
        <p:spPr bwMode="auto">
          <a:xfrm>
            <a:off x="6553200" y="6553200"/>
            <a:ext cx="2133600" cy="244475"/>
          </a:xfrm>
          <a:prstGeom prst="rect">
            <a:avLst/>
          </a:prstGeom>
        </p:spPr>
        <p:txBody>
          <a:bodyPr vert="horz" wrap="square" lIns="91440" tIns="45720" rIns="91440" bIns="45720" numCol="1" anchor="t" anchorCtr="0" compatLnSpc="1"/>
          <a:lstStyle/>
          <a:p>
            <a:pPr algn="r" eaLnBrk="1" hangingPunct="1"/>
            <a:fld id="{9A0DB2DC-4C9A-4742-B13C-FB6460FD3503}" type="slidenum">
              <a:rPr lang="en-US" altLang="zh-CN" sz="1000" dirty="0"/>
              <a:pPr algn="r" eaLnBrk="1" hangingPunct="1"/>
              <a:t>‹#›</a:t>
            </a:fld>
            <a:endParaRPr lang="en-US" altLang="zh-CN" sz="1000" dirty="0"/>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7_标题和内容">
    <p:bg>
      <p:bgPr>
        <a:solidFill>
          <a:srgbClr val="005E5C"/>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13" name="Rectangle 4"/>
          <p:cNvSpPr>
            <a:spLocks noGrp="1" noChangeArrowheads="1"/>
          </p:cNvSpPr>
          <p:nvPr>
            <p:ph type="dt" sz="half" idx="2"/>
          </p:nvPr>
        </p:nvSpPr>
        <p:spPr bwMode="auto">
          <a:xfrm>
            <a:off x="457200" y="6553200"/>
            <a:ext cx="2133600" cy="244475"/>
          </a:xfrm>
          <a:prstGeom prst="rect">
            <a:avLst/>
          </a:prstGeom>
        </p:spPr>
        <p:txBody>
          <a:bodyPr vert="horz" wrap="square" lIns="91440" tIns="45720" rIns="91440" bIns="45720" numCol="1" anchor="t" anchorCtr="0" compatLnSpc="1"/>
          <a:lstStyle>
            <a:lvl1pPr>
              <a:defRPr/>
            </a:lvl1pPr>
          </a:lstStyle>
          <a:p>
            <a:pPr marL="0" marR="0" indent="0" algn="l" defTabSz="914400" rtl="0" eaLnBrk="1" latinLnBrk="0" hangingPunct="1">
              <a:lnSpc>
                <a:spcPct val="100000"/>
              </a:lnSpc>
              <a:buClrTx/>
              <a:buSzTx/>
              <a:buFontTx/>
              <a:buNone/>
              <a:defRPr/>
            </a:pPr>
            <a:fld id="{4D88A085-2F37-427B-A068-005361D62EBA}" type="datetime1">
              <a:rPr kumimoji="0" lang="zh-CN" altLang="en-US" i="0" kern="1200" cap="none" spc="0" normalizeH="0" baseline="0" noProof="0">
                <a:solidFill>
                  <a:schemeClr val="tx1"/>
                </a:solidFill>
                <a:latin typeface="+mn-lt"/>
                <a:ea typeface="宋体" panose="02010600030101010101" pitchFamily="2" charset="-122"/>
                <a:cs typeface="+mn-cs"/>
              </a:rPr>
              <a:pPr marL="0" marR="0" indent="0" algn="l" defTabSz="914400" rtl="0" eaLnBrk="1" latinLnBrk="0" hangingPunct="1">
                <a:lnSpc>
                  <a:spcPct val="100000"/>
                </a:lnSpc>
                <a:buClrTx/>
                <a:buSzTx/>
                <a:buFontTx/>
                <a:buNone/>
                <a:defRPr/>
              </a:pPr>
              <a:t>2018/1/31</a:t>
            </a:fld>
            <a:endParaRPr kumimoji="0" lang="en-US" altLang="zh-CN" i="0" kern="1200" cap="none" spc="0" normalizeH="0" baseline="0" noProof="0" dirty="0">
              <a:solidFill>
                <a:schemeClr val="tx1"/>
              </a:solidFill>
              <a:latin typeface="+mn-lt"/>
              <a:ea typeface="宋体" panose="02010600030101010101" pitchFamily="2" charset="-122"/>
              <a:cs typeface="+mn-cs"/>
            </a:endParaRPr>
          </a:p>
        </p:txBody>
      </p:sp>
      <p:sp>
        <p:nvSpPr>
          <p:cNvPr id="14" name="Rectangle 5"/>
          <p:cNvSpPr>
            <a:spLocks noGrp="1" noChangeArrowheads="1"/>
          </p:cNvSpPr>
          <p:nvPr>
            <p:ph type="ftr" sz="quarter" idx="3"/>
          </p:nvPr>
        </p:nvSpPr>
        <p:spPr bwMode="auto">
          <a:xfrm>
            <a:off x="3124200" y="6553200"/>
            <a:ext cx="2895600" cy="244475"/>
          </a:xfrm>
          <a:prstGeom prst="rect">
            <a:avLst/>
          </a:prstGeom>
        </p:spPr>
        <p:txBody>
          <a:bodyPr vert="horz" wrap="square" lIns="91440" tIns="45720" rIns="91440" bIns="45720" numCol="1" anchor="t" anchorCtr="0" compatLnSpc="1"/>
          <a:lstStyle>
            <a:lvl1pPr>
              <a:defRPr/>
            </a:lvl1pPr>
          </a:lstStyle>
          <a:p>
            <a:pPr marL="0" marR="0" indent="0" defTabSz="914400" rtl="0" eaLnBrk="1" latinLnBrk="0" hangingPunct="1">
              <a:lnSpc>
                <a:spcPct val="100000"/>
              </a:lnSpc>
              <a:buClrTx/>
              <a:buSzTx/>
              <a:buFontTx/>
              <a:buNone/>
              <a:defRPr/>
            </a:pPr>
            <a:endParaRPr kumimoji="0" lang="en-US" altLang="zh-CN" i="0" kern="1200" cap="none" spc="0" normalizeH="0" baseline="0" noProof="0">
              <a:solidFill>
                <a:schemeClr val="tx1"/>
              </a:solidFill>
              <a:latin typeface="+mn-lt"/>
              <a:ea typeface="宋体" panose="02010600030101010101" pitchFamily="2" charset="-122"/>
              <a:cs typeface="+mn-cs"/>
            </a:endParaRPr>
          </a:p>
        </p:txBody>
      </p:sp>
      <p:sp>
        <p:nvSpPr>
          <p:cNvPr id="15" name="Rectangle 6"/>
          <p:cNvSpPr>
            <a:spLocks noGrp="1" noChangeArrowheads="1"/>
          </p:cNvSpPr>
          <p:nvPr>
            <p:ph type="sldNum" sz="quarter" idx="4"/>
          </p:nvPr>
        </p:nvSpPr>
        <p:spPr bwMode="auto">
          <a:xfrm>
            <a:off x="6553200" y="6553200"/>
            <a:ext cx="2133600" cy="244475"/>
          </a:xfrm>
          <a:prstGeom prst="rect">
            <a:avLst/>
          </a:prstGeom>
        </p:spPr>
        <p:txBody>
          <a:bodyPr vert="horz" wrap="square" lIns="91440" tIns="45720" rIns="91440" bIns="45720" numCol="1" anchor="t" anchorCtr="0" compatLnSpc="1"/>
          <a:lstStyle/>
          <a:p>
            <a:pPr algn="r" eaLnBrk="1" hangingPunct="1"/>
            <a:fld id="{9A0DB2DC-4C9A-4742-B13C-FB6460FD3503}" type="slidenum">
              <a:rPr lang="en-US" altLang="zh-CN" sz="1000" dirty="0"/>
              <a:pPr algn="r" eaLnBrk="1" hangingPunct="1"/>
              <a:t>‹#›</a:t>
            </a:fld>
            <a:endParaRPr lang="en-US" altLang="zh-CN" sz="1000" dirty="0"/>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1_标题和内容">
    <p:bg>
      <p:bgPr>
        <a:solidFill>
          <a:srgbClr val="005E5C"/>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13" name="Rectangle 4"/>
          <p:cNvSpPr>
            <a:spLocks noGrp="1" noChangeArrowheads="1"/>
          </p:cNvSpPr>
          <p:nvPr>
            <p:ph type="dt" sz="half" idx="2"/>
          </p:nvPr>
        </p:nvSpPr>
        <p:spPr bwMode="auto">
          <a:xfrm>
            <a:off x="457200" y="6553200"/>
            <a:ext cx="2133600" cy="244475"/>
          </a:xfrm>
          <a:prstGeom prst="rect">
            <a:avLst/>
          </a:prstGeom>
        </p:spPr>
        <p:txBody>
          <a:bodyPr vert="horz" wrap="square" lIns="91440" tIns="45720" rIns="91440" bIns="45720" numCol="1" anchor="t" anchorCtr="0" compatLnSpc="1"/>
          <a:lstStyle>
            <a:lvl1pPr>
              <a:defRPr/>
            </a:lvl1pPr>
          </a:lstStyle>
          <a:p>
            <a:pPr marL="0" marR="0" indent="0" algn="l" defTabSz="914400" rtl="0" eaLnBrk="1" latinLnBrk="0" hangingPunct="1">
              <a:lnSpc>
                <a:spcPct val="100000"/>
              </a:lnSpc>
              <a:buClrTx/>
              <a:buSzTx/>
              <a:buFontTx/>
              <a:buNone/>
              <a:defRPr/>
            </a:pPr>
            <a:fld id="{8C8E7970-8081-42C3-908B-9D520B8422AB}" type="datetime1">
              <a:rPr kumimoji="0" lang="zh-CN" altLang="en-US" i="0" kern="1200" cap="none" spc="0" normalizeH="0" baseline="0" noProof="0">
                <a:solidFill>
                  <a:schemeClr val="tx1"/>
                </a:solidFill>
                <a:latin typeface="+mn-lt"/>
                <a:ea typeface="宋体" panose="02010600030101010101" pitchFamily="2" charset="-122"/>
                <a:cs typeface="+mn-cs"/>
              </a:rPr>
              <a:pPr marL="0" marR="0" indent="0" algn="l" defTabSz="914400" rtl="0" eaLnBrk="1" latinLnBrk="0" hangingPunct="1">
                <a:lnSpc>
                  <a:spcPct val="100000"/>
                </a:lnSpc>
                <a:buClrTx/>
                <a:buSzTx/>
                <a:buFontTx/>
                <a:buNone/>
                <a:defRPr/>
              </a:pPr>
              <a:t>2018/1/31</a:t>
            </a:fld>
            <a:endParaRPr kumimoji="0" lang="en-US" altLang="zh-CN" i="0" kern="1200" cap="none" spc="0" normalizeH="0" baseline="0" noProof="0" dirty="0">
              <a:solidFill>
                <a:schemeClr val="tx1"/>
              </a:solidFill>
              <a:latin typeface="+mn-lt"/>
              <a:ea typeface="宋体" panose="02010600030101010101" pitchFamily="2" charset="-122"/>
              <a:cs typeface="+mn-cs"/>
            </a:endParaRPr>
          </a:p>
        </p:txBody>
      </p:sp>
      <p:sp>
        <p:nvSpPr>
          <p:cNvPr id="14" name="Rectangle 5"/>
          <p:cNvSpPr>
            <a:spLocks noGrp="1" noChangeArrowheads="1"/>
          </p:cNvSpPr>
          <p:nvPr>
            <p:ph type="ftr" sz="quarter" idx="3"/>
          </p:nvPr>
        </p:nvSpPr>
        <p:spPr bwMode="auto">
          <a:xfrm>
            <a:off x="3124200" y="6553200"/>
            <a:ext cx="2895600" cy="244475"/>
          </a:xfrm>
          <a:prstGeom prst="rect">
            <a:avLst/>
          </a:prstGeom>
        </p:spPr>
        <p:txBody>
          <a:bodyPr vert="horz" wrap="square" lIns="91440" tIns="45720" rIns="91440" bIns="45720" numCol="1" anchor="t" anchorCtr="0" compatLnSpc="1"/>
          <a:lstStyle>
            <a:lvl1pPr>
              <a:defRPr/>
            </a:lvl1pPr>
          </a:lstStyle>
          <a:p>
            <a:pPr marL="0" marR="0" indent="0" defTabSz="914400" rtl="0" eaLnBrk="1" latinLnBrk="0" hangingPunct="1">
              <a:lnSpc>
                <a:spcPct val="100000"/>
              </a:lnSpc>
              <a:buClrTx/>
              <a:buSzTx/>
              <a:buFontTx/>
              <a:buNone/>
              <a:defRPr/>
            </a:pPr>
            <a:endParaRPr kumimoji="0" lang="en-US" altLang="zh-CN" i="0" kern="1200" cap="none" spc="0" normalizeH="0" baseline="0" noProof="0">
              <a:solidFill>
                <a:schemeClr val="tx1"/>
              </a:solidFill>
              <a:latin typeface="+mn-lt"/>
              <a:ea typeface="宋体" panose="02010600030101010101" pitchFamily="2" charset="-122"/>
              <a:cs typeface="+mn-cs"/>
            </a:endParaRPr>
          </a:p>
        </p:txBody>
      </p:sp>
      <p:sp>
        <p:nvSpPr>
          <p:cNvPr id="15" name="Rectangle 6"/>
          <p:cNvSpPr>
            <a:spLocks noGrp="1" noChangeArrowheads="1"/>
          </p:cNvSpPr>
          <p:nvPr>
            <p:ph type="sldNum" sz="quarter" idx="4"/>
          </p:nvPr>
        </p:nvSpPr>
        <p:spPr bwMode="auto">
          <a:xfrm>
            <a:off x="6553200" y="6553200"/>
            <a:ext cx="2133600" cy="244475"/>
          </a:xfrm>
          <a:prstGeom prst="rect">
            <a:avLst/>
          </a:prstGeom>
        </p:spPr>
        <p:txBody>
          <a:bodyPr vert="horz" wrap="square" lIns="91440" tIns="45720" rIns="91440" bIns="45720" numCol="1" anchor="t" anchorCtr="0" compatLnSpc="1"/>
          <a:lstStyle/>
          <a:p>
            <a:pPr algn="r" eaLnBrk="1" hangingPunct="1"/>
            <a:fld id="{9A0DB2DC-4C9A-4742-B13C-FB6460FD3503}" type="slidenum">
              <a:rPr lang="en-US" altLang="zh-CN" sz="1000" dirty="0"/>
              <a:pPr algn="r" eaLnBrk="1" hangingPunct="1"/>
              <a:t>‹#›</a:t>
            </a:fld>
            <a:endParaRPr lang="en-US" altLang="zh-CN" sz="1000" dirty="0"/>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9_标题和内容">
    <p:bg>
      <p:bgPr>
        <a:solidFill>
          <a:srgbClr val="005E5C"/>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13" name="Rectangle 4"/>
          <p:cNvSpPr>
            <a:spLocks noGrp="1" noChangeArrowheads="1"/>
          </p:cNvSpPr>
          <p:nvPr>
            <p:ph type="dt" sz="half" idx="2"/>
          </p:nvPr>
        </p:nvSpPr>
        <p:spPr bwMode="auto">
          <a:xfrm>
            <a:off x="457200" y="6553200"/>
            <a:ext cx="2133600" cy="244475"/>
          </a:xfrm>
          <a:prstGeom prst="rect">
            <a:avLst/>
          </a:prstGeom>
        </p:spPr>
        <p:txBody>
          <a:bodyPr vert="horz" wrap="square" lIns="91440" tIns="45720" rIns="91440" bIns="45720" numCol="1" anchor="t" anchorCtr="0" compatLnSpc="1"/>
          <a:lstStyle>
            <a:lvl1pPr>
              <a:defRPr/>
            </a:lvl1pPr>
          </a:lstStyle>
          <a:p>
            <a:pPr marL="0" marR="0" indent="0" algn="l" defTabSz="914400" rtl="0" eaLnBrk="1" latinLnBrk="0" hangingPunct="1">
              <a:lnSpc>
                <a:spcPct val="100000"/>
              </a:lnSpc>
              <a:buClrTx/>
              <a:buSzTx/>
              <a:buFontTx/>
              <a:buNone/>
              <a:defRPr/>
            </a:pPr>
            <a:fld id="{87A5A58F-C75C-40EA-943F-D418F5CD62BD}" type="datetime1">
              <a:rPr kumimoji="0" lang="zh-CN" altLang="en-US" i="0" kern="1200" cap="none" spc="0" normalizeH="0" baseline="0" noProof="0">
                <a:solidFill>
                  <a:schemeClr val="tx1"/>
                </a:solidFill>
                <a:latin typeface="+mn-lt"/>
                <a:ea typeface="宋体" panose="02010600030101010101" pitchFamily="2" charset="-122"/>
                <a:cs typeface="+mn-cs"/>
              </a:rPr>
              <a:pPr marL="0" marR="0" indent="0" algn="l" defTabSz="914400" rtl="0" eaLnBrk="1" latinLnBrk="0" hangingPunct="1">
                <a:lnSpc>
                  <a:spcPct val="100000"/>
                </a:lnSpc>
                <a:buClrTx/>
                <a:buSzTx/>
                <a:buFontTx/>
                <a:buNone/>
                <a:defRPr/>
              </a:pPr>
              <a:t>2018/1/31</a:t>
            </a:fld>
            <a:endParaRPr kumimoji="0" lang="en-US" altLang="zh-CN" i="0" kern="1200" cap="none" spc="0" normalizeH="0" baseline="0" noProof="0" dirty="0">
              <a:solidFill>
                <a:schemeClr val="tx1"/>
              </a:solidFill>
              <a:latin typeface="+mn-lt"/>
              <a:ea typeface="宋体" panose="02010600030101010101" pitchFamily="2" charset="-122"/>
              <a:cs typeface="+mn-cs"/>
            </a:endParaRPr>
          </a:p>
        </p:txBody>
      </p:sp>
      <p:sp>
        <p:nvSpPr>
          <p:cNvPr id="14" name="Rectangle 5"/>
          <p:cNvSpPr>
            <a:spLocks noGrp="1" noChangeArrowheads="1"/>
          </p:cNvSpPr>
          <p:nvPr>
            <p:ph type="ftr" sz="quarter" idx="3"/>
          </p:nvPr>
        </p:nvSpPr>
        <p:spPr bwMode="auto">
          <a:xfrm>
            <a:off x="3124200" y="6553200"/>
            <a:ext cx="2895600" cy="244475"/>
          </a:xfrm>
          <a:prstGeom prst="rect">
            <a:avLst/>
          </a:prstGeom>
        </p:spPr>
        <p:txBody>
          <a:bodyPr vert="horz" wrap="square" lIns="91440" tIns="45720" rIns="91440" bIns="45720" numCol="1" anchor="t" anchorCtr="0" compatLnSpc="1"/>
          <a:lstStyle>
            <a:lvl1pPr>
              <a:defRPr/>
            </a:lvl1pPr>
          </a:lstStyle>
          <a:p>
            <a:pPr marL="0" marR="0" indent="0" defTabSz="914400" rtl="0" eaLnBrk="1" latinLnBrk="0" hangingPunct="1">
              <a:lnSpc>
                <a:spcPct val="100000"/>
              </a:lnSpc>
              <a:buClrTx/>
              <a:buSzTx/>
              <a:buFontTx/>
              <a:buNone/>
              <a:defRPr/>
            </a:pPr>
            <a:endParaRPr kumimoji="0" lang="en-US" altLang="zh-CN" i="0" kern="1200" cap="none" spc="0" normalizeH="0" baseline="0" noProof="0">
              <a:solidFill>
                <a:schemeClr val="tx1"/>
              </a:solidFill>
              <a:latin typeface="+mn-lt"/>
              <a:ea typeface="宋体" panose="02010600030101010101" pitchFamily="2" charset="-122"/>
              <a:cs typeface="+mn-cs"/>
            </a:endParaRPr>
          </a:p>
        </p:txBody>
      </p:sp>
      <p:sp>
        <p:nvSpPr>
          <p:cNvPr id="15" name="Rectangle 6"/>
          <p:cNvSpPr>
            <a:spLocks noGrp="1" noChangeArrowheads="1"/>
          </p:cNvSpPr>
          <p:nvPr>
            <p:ph type="sldNum" sz="quarter" idx="4"/>
          </p:nvPr>
        </p:nvSpPr>
        <p:spPr bwMode="auto">
          <a:xfrm>
            <a:off x="6553200" y="6553200"/>
            <a:ext cx="2133600" cy="244475"/>
          </a:xfrm>
          <a:prstGeom prst="rect">
            <a:avLst/>
          </a:prstGeom>
        </p:spPr>
        <p:txBody>
          <a:bodyPr vert="horz" wrap="square" lIns="91440" tIns="45720" rIns="91440" bIns="45720" numCol="1" anchor="t" anchorCtr="0" compatLnSpc="1"/>
          <a:lstStyle/>
          <a:p>
            <a:pPr algn="r" eaLnBrk="1" hangingPunct="1"/>
            <a:fld id="{9A0DB2DC-4C9A-4742-B13C-FB6460FD3503}" type="slidenum">
              <a:rPr lang="en-US" altLang="zh-CN" sz="1000" dirty="0"/>
              <a:pPr algn="r" eaLnBrk="1" hangingPunct="1"/>
              <a:t>‹#›</a:t>
            </a:fld>
            <a:endParaRPr lang="en-US" altLang="zh-CN" sz="1000" dirty="0"/>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9_标题和内容">
    <p:bg>
      <p:bgPr>
        <a:solidFill>
          <a:srgbClr val="005E5C"/>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13" name="Rectangle 4"/>
          <p:cNvSpPr>
            <a:spLocks noGrp="1" noChangeArrowheads="1"/>
          </p:cNvSpPr>
          <p:nvPr>
            <p:ph type="dt" sz="half" idx="2"/>
          </p:nvPr>
        </p:nvSpPr>
        <p:spPr bwMode="auto">
          <a:xfrm>
            <a:off x="457200" y="6553200"/>
            <a:ext cx="2133600" cy="244475"/>
          </a:xfrm>
          <a:prstGeom prst="rect">
            <a:avLst/>
          </a:prstGeom>
        </p:spPr>
        <p:txBody>
          <a:bodyPr vert="horz" wrap="square" lIns="91440" tIns="45720" rIns="91440" bIns="45720" numCol="1" anchor="t" anchorCtr="0" compatLnSpc="1"/>
          <a:lstStyle>
            <a:lvl1pPr>
              <a:defRPr/>
            </a:lvl1pPr>
          </a:lstStyle>
          <a:p>
            <a:pPr marL="0" marR="0" indent="0" algn="l" defTabSz="914400" rtl="0" eaLnBrk="1" latinLnBrk="0" hangingPunct="1">
              <a:lnSpc>
                <a:spcPct val="100000"/>
              </a:lnSpc>
              <a:buClrTx/>
              <a:buSzTx/>
              <a:buFontTx/>
              <a:buNone/>
              <a:defRPr/>
            </a:pPr>
            <a:fld id="{D730872C-0180-4B10-A43B-FD272AD37B38}" type="datetime1">
              <a:rPr kumimoji="0" lang="zh-CN" altLang="en-US" i="0" kern="1200" cap="none" spc="0" normalizeH="0" baseline="0" noProof="0">
                <a:solidFill>
                  <a:schemeClr val="tx1"/>
                </a:solidFill>
                <a:latin typeface="+mn-lt"/>
                <a:ea typeface="宋体" panose="02010600030101010101" pitchFamily="2" charset="-122"/>
                <a:cs typeface="+mn-cs"/>
              </a:rPr>
              <a:pPr marL="0" marR="0" indent="0" algn="l" defTabSz="914400" rtl="0" eaLnBrk="1" latinLnBrk="0" hangingPunct="1">
                <a:lnSpc>
                  <a:spcPct val="100000"/>
                </a:lnSpc>
                <a:buClrTx/>
                <a:buSzTx/>
                <a:buFontTx/>
                <a:buNone/>
                <a:defRPr/>
              </a:pPr>
              <a:t>2018/1/31</a:t>
            </a:fld>
            <a:endParaRPr kumimoji="0" lang="en-US" altLang="zh-CN" i="0" kern="1200" cap="none" spc="0" normalizeH="0" baseline="0" noProof="0" dirty="0">
              <a:solidFill>
                <a:schemeClr val="tx1"/>
              </a:solidFill>
              <a:latin typeface="+mn-lt"/>
              <a:ea typeface="宋体" panose="02010600030101010101" pitchFamily="2" charset="-122"/>
              <a:cs typeface="+mn-cs"/>
            </a:endParaRPr>
          </a:p>
        </p:txBody>
      </p:sp>
      <p:sp>
        <p:nvSpPr>
          <p:cNvPr id="14" name="Rectangle 5"/>
          <p:cNvSpPr>
            <a:spLocks noGrp="1" noChangeArrowheads="1"/>
          </p:cNvSpPr>
          <p:nvPr>
            <p:ph type="ftr" sz="quarter" idx="3"/>
          </p:nvPr>
        </p:nvSpPr>
        <p:spPr bwMode="auto">
          <a:xfrm>
            <a:off x="3124200" y="6553200"/>
            <a:ext cx="2895600" cy="244475"/>
          </a:xfrm>
          <a:prstGeom prst="rect">
            <a:avLst/>
          </a:prstGeom>
        </p:spPr>
        <p:txBody>
          <a:bodyPr vert="horz" wrap="square" lIns="91440" tIns="45720" rIns="91440" bIns="45720" numCol="1" anchor="t" anchorCtr="0" compatLnSpc="1"/>
          <a:lstStyle>
            <a:lvl1pPr>
              <a:defRPr/>
            </a:lvl1pPr>
          </a:lstStyle>
          <a:p>
            <a:pPr marL="0" marR="0" indent="0" defTabSz="914400" rtl="0" eaLnBrk="1" latinLnBrk="0" hangingPunct="1">
              <a:lnSpc>
                <a:spcPct val="100000"/>
              </a:lnSpc>
              <a:buClrTx/>
              <a:buSzTx/>
              <a:buFontTx/>
              <a:buNone/>
              <a:defRPr/>
            </a:pPr>
            <a:endParaRPr kumimoji="0" lang="en-US" altLang="zh-CN" i="0" kern="1200" cap="none" spc="0" normalizeH="0" baseline="0" noProof="0">
              <a:solidFill>
                <a:schemeClr val="tx1"/>
              </a:solidFill>
              <a:latin typeface="+mn-lt"/>
              <a:ea typeface="宋体" panose="02010600030101010101" pitchFamily="2" charset="-122"/>
              <a:cs typeface="+mn-cs"/>
            </a:endParaRPr>
          </a:p>
        </p:txBody>
      </p:sp>
      <p:sp>
        <p:nvSpPr>
          <p:cNvPr id="15" name="Rectangle 6"/>
          <p:cNvSpPr>
            <a:spLocks noGrp="1" noChangeArrowheads="1"/>
          </p:cNvSpPr>
          <p:nvPr>
            <p:ph type="sldNum" sz="quarter" idx="4"/>
          </p:nvPr>
        </p:nvSpPr>
        <p:spPr bwMode="auto">
          <a:xfrm>
            <a:off x="6553200" y="6553200"/>
            <a:ext cx="2133600" cy="244475"/>
          </a:xfrm>
          <a:prstGeom prst="rect">
            <a:avLst/>
          </a:prstGeom>
        </p:spPr>
        <p:txBody>
          <a:bodyPr vert="horz" wrap="square" lIns="91440" tIns="45720" rIns="91440" bIns="45720" numCol="1" anchor="t" anchorCtr="0" compatLnSpc="1"/>
          <a:lstStyle/>
          <a:p>
            <a:pPr algn="r" eaLnBrk="1" hangingPunct="1"/>
            <a:fld id="{9A0DB2DC-4C9A-4742-B13C-FB6460FD3503}" type="slidenum">
              <a:rPr lang="en-US" altLang="zh-CN" sz="1000" dirty="0"/>
              <a:pPr algn="r" eaLnBrk="1" hangingPunct="1"/>
              <a:t>‹#›</a:t>
            </a:fld>
            <a:endParaRPr lang="en-US" altLang="zh-CN" sz="1000"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0CBF6B0-3CC0-4864-BA72-B6DD21003604}" type="datetime1">
              <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defRPr/>
              </a:pPr>
              <a:t>2018/1/31</a:t>
            </a:fld>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pPr lvl="0" algn="r" eaLnBrk="1" hangingPunct="1"/>
              <a:t>‹#›</a:t>
            </a:fld>
            <a:endParaRPr lang="zh-CN" altLang="en-US" sz="1200" dirty="0">
              <a:solidFill>
                <a:srgbClr val="898989"/>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标题和内容">
    <p:bg>
      <p:bgPr>
        <a:solidFill>
          <a:srgbClr val="005E5C"/>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13" name="Rectangle 4"/>
          <p:cNvSpPr>
            <a:spLocks noGrp="1" noChangeArrowheads="1"/>
          </p:cNvSpPr>
          <p:nvPr>
            <p:ph type="dt" sz="half" idx="2"/>
          </p:nvPr>
        </p:nvSpPr>
        <p:spPr bwMode="auto">
          <a:xfrm>
            <a:off x="457200" y="6553200"/>
            <a:ext cx="2133600" cy="244475"/>
          </a:xfrm>
          <a:prstGeom prst="rect">
            <a:avLst/>
          </a:prstGeom>
        </p:spPr>
        <p:txBody>
          <a:bodyPr vert="horz" wrap="square" lIns="91440" tIns="45720" rIns="91440" bIns="45720" numCol="1" anchor="t" anchorCtr="0" compatLnSpc="1"/>
          <a:lstStyle>
            <a:lvl1pPr>
              <a:defRPr/>
            </a:lvl1pPr>
          </a:lstStyle>
          <a:p>
            <a:pPr marL="0" marR="0" indent="0" algn="l" defTabSz="914400" rtl="0" eaLnBrk="1" latinLnBrk="0" hangingPunct="1">
              <a:lnSpc>
                <a:spcPct val="100000"/>
              </a:lnSpc>
              <a:buClrTx/>
              <a:buSzTx/>
              <a:buFontTx/>
              <a:buNone/>
              <a:defRPr/>
            </a:pPr>
            <a:fld id="{6680E51A-9AAF-4EDA-9BA3-B5EDB179908E}" type="datetime1">
              <a:rPr kumimoji="0" lang="zh-CN" altLang="en-US" i="0" kern="1200" cap="none" spc="0" normalizeH="0" baseline="0" noProof="0">
                <a:solidFill>
                  <a:schemeClr val="tx1"/>
                </a:solidFill>
                <a:latin typeface="+mn-lt"/>
                <a:ea typeface="宋体" panose="02010600030101010101" pitchFamily="2" charset="-122"/>
                <a:cs typeface="+mn-cs"/>
              </a:rPr>
              <a:pPr marL="0" marR="0" indent="0" algn="l" defTabSz="914400" rtl="0" eaLnBrk="1" latinLnBrk="0" hangingPunct="1">
                <a:lnSpc>
                  <a:spcPct val="100000"/>
                </a:lnSpc>
                <a:buClrTx/>
                <a:buSzTx/>
                <a:buFontTx/>
                <a:buNone/>
                <a:defRPr/>
              </a:pPr>
              <a:t>2018/1/31</a:t>
            </a:fld>
            <a:endParaRPr kumimoji="0" lang="en-US" altLang="zh-CN" i="0" kern="1200" cap="none" spc="0" normalizeH="0" baseline="0" noProof="0" dirty="0">
              <a:solidFill>
                <a:schemeClr val="tx1"/>
              </a:solidFill>
              <a:latin typeface="+mn-lt"/>
              <a:ea typeface="宋体" panose="02010600030101010101" pitchFamily="2" charset="-122"/>
              <a:cs typeface="+mn-cs"/>
            </a:endParaRPr>
          </a:p>
        </p:txBody>
      </p:sp>
      <p:sp>
        <p:nvSpPr>
          <p:cNvPr id="14" name="Rectangle 5"/>
          <p:cNvSpPr>
            <a:spLocks noGrp="1" noChangeArrowheads="1"/>
          </p:cNvSpPr>
          <p:nvPr>
            <p:ph type="ftr" sz="quarter" idx="3"/>
          </p:nvPr>
        </p:nvSpPr>
        <p:spPr bwMode="auto">
          <a:xfrm>
            <a:off x="3124200" y="6553200"/>
            <a:ext cx="2895600" cy="244475"/>
          </a:xfrm>
          <a:prstGeom prst="rect">
            <a:avLst/>
          </a:prstGeom>
        </p:spPr>
        <p:txBody>
          <a:bodyPr vert="horz" wrap="square" lIns="91440" tIns="45720" rIns="91440" bIns="45720" numCol="1" anchor="t" anchorCtr="0" compatLnSpc="1"/>
          <a:lstStyle>
            <a:lvl1pPr>
              <a:defRPr/>
            </a:lvl1pPr>
          </a:lstStyle>
          <a:p>
            <a:pPr marL="0" marR="0" indent="0" defTabSz="914400" rtl="0" eaLnBrk="1" latinLnBrk="0" hangingPunct="1">
              <a:lnSpc>
                <a:spcPct val="100000"/>
              </a:lnSpc>
              <a:buClrTx/>
              <a:buSzTx/>
              <a:buFontTx/>
              <a:buNone/>
              <a:defRPr/>
            </a:pPr>
            <a:endParaRPr kumimoji="0" lang="en-US" altLang="zh-CN" i="0" kern="1200" cap="none" spc="0" normalizeH="0" baseline="0" noProof="0">
              <a:solidFill>
                <a:schemeClr val="tx1"/>
              </a:solidFill>
              <a:latin typeface="+mn-lt"/>
              <a:ea typeface="宋体" panose="02010600030101010101" pitchFamily="2" charset="-122"/>
              <a:cs typeface="+mn-cs"/>
            </a:endParaRPr>
          </a:p>
        </p:txBody>
      </p:sp>
      <p:sp>
        <p:nvSpPr>
          <p:cNvPr id="15" name="Rectangle 6"/>
          <p:cNvSpPr>
            <a:spLocks noGrp="1" noChangeArrowheads="1"/>
          </p:cNvSpPr>
          <p:nvPr>
            <p:ph type="sldNum" sz="quarter" idx="4"/>
          </p:nvPr>
        </p:nvSpPr>
        <p:spPr bwMode="auto">
          <a:xfrm>
            <a:off x="6553200" y="6553200"/>
            <a:ext cx="2133600" cy="244475"/>
          </a:xfrm>
          <a:prstGeom prst="rect">
            <a:avLst/>
          </a:prstGeom>
        </p:spPr>
        <p:txBody>
          <a:bodyPr vert="horz" wrap="square" lIns="91440" tIns="45720" rIns="91440" bIns="45720" numCol="1" anchor="t" anchorCtr="0" compatLnSpc="1"/>
          <a:lstStyle/>
          <a:p>
            <a:pPr algn="r" eaLnBrk="1" hangingPunct="1"/>
            <a:fld id="{9A0DB2DC-4C9A-4742-B13C-FB6460FD3503}" type="slidenum">
              <a:rPr lang="en-US" altLang="zh-CN" sz="1000" dirty="0"/>
              <a:pPr algn="r" eaLnBrk="1" hangingPunct="1"/>
              <a:t>‹#›</a:t>
            </a:fld>
            <a:endParaRPr lang="en-US" altLang="zh-CN" sz="1000"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0CBF6B0-3CC0-4864-BA72-B6DD21003604}" type="datetime1">
              <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defRPr/>
              </a:pPr>
              <a:t>2018/1/31</a:t>
            </a:fld>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pPr lvl="0" algn="r" eaLnBrk="1" hangingPunct="1"/>
              <a:t>‹#›</a:t>
            </a:fld>
            <a:endParaRPr lang="zh-CN" altLang="en-US" sz="1200" dirty="0">
              <a:solidFill>
                <a:srgbClr val="898989"/>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0CBF6B0-3CC0-4864-BA72-B6DD21003604}" type="datetime1">
              <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defRPr/>
              </a:pPr>
              <a:t>2018/1/31</a:t>
            </a:fld>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pPr lvl="0" algn="r" eaLnBrk="1" hangingPunct="1"/>
              <a:t>‹#›</a:t>
            </a:fld>
            <a:endParaRPr lang="zh-CN" altLang="en-US" sz="1200" dirty="0">
              <a:solidFill>
                <a:srgbClr val="898989"/>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0CBF6B0-3CC0-4864-BA72-B6DD21003604}" type="datetime1">
              <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defRPr/>
              </a:pPr>
              <a:t>2018/1/31</a:t>
            </a:fld>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pPr lvl="0" algn="r" eaLnBrk="1" hangingPunct="1"/>
              <a:t>‹#›</a:t>
            </a:fld>
            <a:endParaRPr lang="zh-CN" altLang="en-US" sz="1200" dirty="0">
              <a:solidFill>
                <a:srgbClr val="898989"/>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0CBF6B0-3CC0-4864-BA72-B6DD21003604}" type="datetime1">
              <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defRPr/>
              </a:pPr>
              <a:t>2018/1/31</a:t>
            </a:fld>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pPr lvl="0" algn="r" eaLnBrk="1" hangingPunct="1"/>
              <a:t>‹#›</a:t>
            </a:fld>
            <a:endParaRPr lang="zh-CN" altLang="en-US" sz="1200" dirty="0">
              <a:solidFill>
                <a:srgbClr val="898989"/>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0CBF6B0-3CC0-4864-BA72-B6DD21003604}" type="datetime1">
              <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defRPr/>
              </a:pPr>
              <a:t>2018/1/31</a:t>
            </a:fld>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pPr lvl="0" algn="r" eaLnBrk="1" hangingPunct="1"/>
              <a:t>‹#›</a:t>
            </a:fld>
            <a:endParaRPr lang="zh-CN" altLang="en-US" sz="1200" dirty="0">
              <a:solidFill>
                <a:srgbClr val="898989"/>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0CBF6B0-3CC0-4864-BA72-B6DD21003604}" type="datetime1">
              <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defRPr/>
              </a:pPr>
              <a:t>2018/1/31</a:t>
            </a:fld>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pPr lvl="0" algn="r" eaLnBrk="1" hangingPunct="1"/>
              <a:t>‹#›</a:t>
            </a:fld>
            <a:endParaRPr lang="zh-CN" altLang="en-US" sz="1200" dirty="0">
              <a:solidFill>
                <a:srgbClr val="898989"/>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3.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457200" y="274638"/>
            <a:ext cx="8229600" cy="1143000"/>
          </a:xfrm>
          <a:prstGeom prst="rect">
            <a:avLst/>
          </a:prstGeom>
          <a:noFill/>
          <a:ln w="9525">
            <a:noFill/>
          </a:ln>
        </p:spPr>
        <p:txBody>
          <a:bodyPr anchor="ctr"/>
          <a:lstStyle/>
          <a:p>
            <a:pPr lvl="0"/>
            <a:r>
              <a:rPr lang="zh-CN" altLang="en-US" dirty="0"/>
              <a:t>单击此处编辑母版标题样式</a:t>
            </a:r>
          </a:p>
        </p:txBody>
      </p:sp>
      <p:sp>
        <p:nvSpPr>
          <p:cNvPr id="1027" name="文本占位符 2"/>
          <p:cNvSpPr>
            <a:spLocks noGrp="1"/>
          </p:cNvSpPr>
          <p:nvPr>
            <p:ph type="body" idx="1"/>
          </p:nvPr>
        </p:nvSpPr>
        <p:spPr>
          <a:xfrm>
            <a:off x="457200" y="1600200"/>
            <a:ext cx="8229600" cy="4525963"/>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50CBF6B0-3CC0-4864-BA72-B6DD21003604}" type="datetime1">
              <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defRPr/>
              </a:pPr>
              <a:t>2018/1/31</a:t>
            </a:fld>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lgn="ctr">
              <a:defRPr sz="1200">
                <a:solidFill>
                  <a:srgbClr val="898989"/>
                </a:solidFill>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p>
            <a:pPr lvl="0" algn="r" eaLnBrk="1" hangingPunct="1"/>
            <a:fld id="{9A0DB2DC-4C9A-4742-B13C-FB6460FD3503}" type="slidenum">
              <a:rPr lang="zh-CN" altLang="en-US" sz="1200" dirty="0">
                <a:solidFill>
                  <a:srgbClr val="898989"/>
                </a:solidFill>
              </a:rPr>
              <a:pPr lvl="0" algn="r" eaLnBrk="1" hangingPunct="1"/>
              <a:t>‹#›</a:t>
            </a:fld>
            <a:endParaRPr lang="zh-CN" altLang="en-US" sz="1200" dirty="0">
              <a:solidFill>
                <a:srgbClr val="898989"/>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5E5C"/>
        </a:solidFill>
        <a:effectLst/>
      </p:bgPr>
    </p:bg>
    <p:spTree>
      <p:nvGrpSpPr>
        <p:cNvPr id="1" name=""/>
        <p:cNvGrpSpPr/>
        <p:nvPr/>
      </p:nvGrpSpPr>
      <p:grpSpPr>
        <a:xfrm>
          <a:off x="0" y="0"/>
          <a:ext cx="0" cy="0"/>
          <a:chOff x="0" y="0"/>
          <a:chExt cx="0" cy="0"/>
        </a:xfrm>
      </p:grpSpPr>
      <p:pic>
        <p:nvPicPr>
          <p:cNvPr id="2050" name="图片 11"/>
          <p:cNvPicPr>
            <a:picLocks noChangeAspect="1"/>
          </p:cNvPicPr>
          <p:nvPr/>
        </p:nvPicPr>
        <p:blipFill>
          <a:blip r:embed="rId21">
            <a:lum bright="70001" contrast="-70000"/>
          </a:blip>
          <a:srcRect t="371" r="22220" b="18625"/>
          <a:stretch>
            <a:fillRect/>
          </a:stretch>
        </p:blipFill>
        <p:spPr>
          <a:xfrm>
            <a:off x="4356100" y="1849438"/>
            <a:ext cx="4808538" cy="5008562"/>
          </a:xfrm>
          <a:prstGeom prst="rect">
            <a:avLst/>
          </a:prstGeom>
          <a:noFill/>
          <a:ln w="9525">
            <a:noFill/>
          </a:ln>
        </p:spPr>
      </p:pic>
      <p:sp>
        <p:nvSpPr>
          <p:cNvPr id="1027" name="矩形 2"/>
          <p:cNvSpPr>
            <a:spLocks noChangeArrowheads="1"/>
          </p:cNvSpPr>
          <p:nvPr/>
        </p:nvSpPr>
        <p:spPr bwMode="auto">
          <a:xfrm>
            <a:off x="0" y="1066800"/>
            <a:ext cx="9144000" cy="5791200"/>
          </a:xfrm>
          <a:prstGeom prst="rect">
            <a:avLst/>
          </a:prstGeom>
          <a:solidFill>
            <a:srgbClr val="005E5C">
              <a:alpha val="87842"/>
            </a:srgbClr>
          </a:solidFill>
          <a:ln w="9525" algn="ctr">
            <a:solidFill>
              <a:schemeClr val="tx1"/>
            </a:solidFill>
            <a:rou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8" name="Oval 47"/>
          <p:cNvSpPr>
            <a:spLocks noChangeArrowheads="1"/>
          </p:cNvSpPr>
          <p:nvPr/>
        </p:nvSpPr>
        <p:spPr bwMode="hidden">
          <a:xfrm rot="2929350">
            <a:off x="1966119" y="377031"/>
            <a:ext cx="4271963" cy="7162800"/>
          </a:xfrm>
          <a:prstGeom prst="ellipse">
            <a:avLst/>
          </a:prstGeom>
          <a:gradFill rotWithShape="1">
            <a:gsLst>
              <a:gs pos="0">
                <a:schemeClr val="accent1"/>
              </a:gs>
              <a:gs pos="100000">
                <a:schemeClr val="bg1">
                  <a:alpha val="0"/>
                </a:schemeClr>
              </a:gs>
            </a:gsLst>
            <a:path path="shape">
              <a:fillToRect l="50000" t="50000" r="50000" b="50000"/>
            </a:path>
          </a:gra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Rectangle 46"/>
          <p:cNvSpPr>
            <a:spLocks noChangeArrowheads="1"/>
          </p:cNvSpPr>
          <p:nvPr/>
        </p:nvSpPr>
        <p:spPr bwMode="white">
          <a:xfrm>
            <a:off x="0" y="-14287"/>
            <a:ext cx="9144000" cy="1027113"/>
          </a:xfrm>
          <a:prstGeom prst="rect">
            <a:avLst/>
          </a:prstGeom>
          <a:gradFill rotWithShape="1">
            <a:gsLst>
              <a:gs pos="0">
                <a:schemeClr val="bg1"/>
              </a:gs>
              <a:gs pos="100000">
                <a:schemeClr val="accent1"/>
              </a:gs>
            </a:gsLst>
            <a:lin ang="2700000" scaled="1"/>
          </a:gra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4" name="Rectangle 2"/>
          <p:cNvSpPr>
            <a:spLocks noGrp="1"/>
          </p:cNvSpPr>
          <p:nvPr>
            <p:ph type="title"/>
          </p:nvPr>
        </p:nvSpPr>
        <p:spPr>
          <a:xfrm>
            <a:off x="1763713" y="280988"/>
            <a:ext cx="6781800" cy="563562"/>
          </a:xfrm>
          <a:prstGeom prst="rect">
            <a:avLst/>
          </a:prstGeom>
          <a:noFill/>
          <a:ln w="9525">
            <a:noFill/>
          </a:ln>
        </p:spPr>
        <p:txBody>
          <a:bodyPr anchor="ctr"/>
          <a:lstStyle/>
          <a:p>
            <a:pPr lvl="0"/>
            <a:r>
              <a:rPr lang="zh-CN" altLang="en-US" dirty="0"/>
              <a:t>单击此处编辑母版标题样式</a:t>
            </a:r>
            <a:endParaRPr lang="en-US" altLang="zh-CN" dirty="0"/>
          </a:p>
        </p:txBody>
      </p:sp>
      <p:sp>
        <p:nvSpPr>
          <p:cNvPr id="2" name="Rectangle 4"/>
          <p:cNvSpPr>
            <a:spLocks noGrp="1" noChangeArrowheads="1"/>
          </p:cNvSpPr>
          <p:nvPr>
            <p:ph type="dt" sz="half" idx="2"/>
          </p:nvPr>
        </p:nvSpPr>
        <p:spPr bwMode="auto">
          <a:xfrm>
            <a:off x="457200" y="6553200"/>
            <a:ext cx="2133600" cy="244475"/>
          </a:xfrm>
          <a:prstGeom prst="rect">
            <a:avLst/>
          </a:prstGeom>
          <a:noFill/>
          <a:ln>
            <a:noFill/>
          </a:ln>
          <a:effectLst/>
        </p:spPr>
        <p:txBody>
          <a:bodyPr vert="horz" wrap="square" lIns="91440" tIns="45720" rIns="91440" bIns="45720" numCol="1" anchor="t" anchorCtr="0" compatLnSpc="1"/>
          <a:lstStyle>
            <a:lvl1pPr fontAlgn="auto">
              <a:spcBef>
                <a:spcPts val="0"/>
              </a:spcBef>
              <a:spcAft>
                <a:spcPts val="0"/>
              </a:spcAft>
              <a:defRPr sz="1000" b="0">
                <a:latin typeface="+mn-lt"/>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8179C31-5209-4B39-A62E-B2FD1950E6F3}" type="datetime1">
              <a:rPr kumimoji="0" lang="zh-CN" altLang="en-US" sz="1000" b="0" i="0" u="none" strike="noStrike" kern="1200" cap="none" spc="0" normalizeH="0" baseline="0" noProof="0">
                <a:ln>
                  <a:noFill/>
                </a:ln>
                <a:solidFill>
                  <a:schemeClr val="tx1"/>
                </a:solidFill>
                <a:effectLst/>
                <a:uLnTx/>
                <a:uFillTx/>
                <a:latin typeface="+mn-lt"/>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2018/1/31</a:t>
            </a:fld>
            <a:endParaRPr kumimoji="0" lang="zh-CN" altLang="en-US" sz="10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3" name="Rectangle 5"/>
          <p:cNvSpPr>
            <a:spLocks noGrp="1" noChangeArrowheads="1"/>
          </p:cNvSpPr>
          <p:nvPr>
            <p:ph type="ftr" sz="quarter" idx="3"/>
          </p:nvPr>
        </p:nvSpPr>
        <p:spPr bwMode="auto">
          <a:xfrm>
            <a:off x="3124200" y="6553200"/>
            <a:ext cx="2895600" cy="244475"/>
          </a:xfrm>
          <a:prstGeom prst="rect">
            <a:avLst/>
          </a:prstGeom>
          <a:noFill/>
          <a:ln>
            <a:noFill/>
          </a:ln>
          <a:effectLst/>
        </p:spPr>
        <p:txBody>
          <a:bodyPr vert="horz" wrap="square" lIns="91440" tIns="45720" rIns="91440" bIns="45720" numCol="1" anchor="t" anchorCtr="0" compatLnSpc="1"/>
          <a:lstStyle>
            <a:lvl1pPr algn="ctr" fontAlgn="auto">
              <a:spcBef>
                <a:spcPts val="0"/>
              </a:spcBef>
              <a:spcAft>
                <a:spcPts val="0"/>
              </a:spcAft>
              <a:defRPr sz="1000" b="0">
                <a:latin typeface="+mn-lt"/>
                <a:ea typeface="宋体" panose="0201060003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 name="Rectangle 6"/>
          <p:cNvSpPr>
            <a:spLocks noGrp="1" noChangeArrowheads="1"/>
          </p:cNvSpPr>
          <p:nvPr>
            <p:ph type="sldNum" sz="quarter" idx="4"/>
          </p:nvPr>
        </p:nvSpPr>
        <p:spPr bwMode="auto">
          <a:xfrm>
            <a:off x="6553200" y="6553200"/>
            <a:ext cx="2133600" cy="244475"/>
          </a:xfrm>
          <a:prstGeom prst="rect">
            <a:avLst/>
          </a:prstGeom>
          <a:noFill/>
          <a:ln>
            <a:noFill/>
          </a:ln>
          <a:effectLst/>
        </p:spPr>
        <p:txBody>
          <a:bodyPr vert="horz" wrap="square" lIns="91440" tIns="45720" rIns="91440" bIns="45720" numCol="1" anchor="t" anchorCtr="0" compatLnSpc="1"/>
          <a:lstStyle/>
          <a:p>
            <a:pPr lvl="0" algn="r" eaLnBrk="1" hangingPunct="1"/>
            <a:fld id="{9A0DB2DC-4C9A-4742-B13C-FB6460FD3503}" type="slidenum">
              <a:rPr lang="zh-CN" altLang="en-US" sz="1000" dirty="0"/>
              <a:pPr lvl="0" algn="r" eaLnBrk="1" hangingPunct="1"/>
              <a:t>‹#›</a:t>
            </a:fld>
            <a:endParaRPr lang="zh-CN" altLang="en-US" sz="1000" dirty="0"/>
          </a:p>
        </p:txBody>
      </p:sp>
      <p:sp>
        <p:nvSpPr>
          <p:cNvPr id="2058" name="Rectangle 3"/>
          <p:cNvSpPr>
            <a:spLocks noGrp="1"/>
          </p:cNvSpPr>
          <p:nvPr>
            <p:ph type="body" idx="1"/>
          </p:nvPr>
        </p:nvSpPr>
        <p:spPr>
          <a:xfrm>
            <a:off x="457200" y="1268413"/>
            <a:ext cx="8229600" cy="51054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altLang="zh-CN" dirty="0"/>
          </a:p>
        </p:txBody>
      </p:sp>
      <p:pic>
        <p:nvPicPr>
          <p:cNvPr id="2059" name="Picture 45" descr="Untitled-3 copy"/>
          <p:cNvPicPr>
            <a:picLocks noChangeAspect="1"/>
          </p:cNvPicPr>
          <p:nvPr/>
        </p:nvPicPr>
        <p:blipFill>
          <a:blip r:embed="rId22"/>
          <a:srcRect t="-90741" r="893"/>
          <a:stretch>
            <a:fillRect/>
          </a:stretch>
        </p:blipFill>
        <p:spPr>
          <a:xfrm>
            <a:off x="0" y="914400"/>
            <a:ext cx="9164638" cy="152400"/>
          </a:xfrm>
          <a:prstGeom prst="rect">
            <a:avLst/>
          </a:prstGeom>
          <a:noFill/>
          <a:ln w="9525">
            <a:noFill/>
          </a:ln>
        </p:spPr>
      </p:pic>
      <p:pic>
        <p:nvPicPr>
          <p:cNvPr id="11" name="图片 10"/>
          <p:cNvPicPr>
            <a:picLocks noChangeAspect="1"/>
          </p:cNvPicPr>
          <p:nvPr/>
        </p:nvPicPr>
        <p:blipFill>
          <a:blip r:embed="rId23" cstate="print"/>
          <a:stretch>
            <a:fillRect/>
          </a:stretch>
        </p:blipFill>
        <p:spPr>
          <a:xfrm>
            <a:off x="107504" y="84906"/>
            <a:ext cx="828930" cy="828930"/>
          </a:xfrm>
          <a:prstGeom prst="rect">
            <a:avLst/>
          </a:prstGeom>
          <a:effectLst>
            <a:softEdge rad="12700"/>
          </a:effectLst>
        </p:spPr>
      </p:pic>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 id="2147483679" r:id="rId17"/>
    <p:sldLayoutId id="2147483680" r:id="rId18"/>
    <p:sldLayoutId id="2147483682" r:id="rId19"/>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600" b="1">
          <a:solidFill>
            <a:schemeClr val="tx1"/>
          </a:solidFill>
          <a:latin typeface="经典综艺体简" pitchFamily="49" charset="-122"/>
          <a:ea typeface="经典综艺体简" pitchFamily="49" charset="-122"/>
          <a:cs typeface="经典综艺体简" pitchFamily="49" charset="-122"/>
        </a:defRPr>
      </a:lvl1pPr>
      <a:lvl2pPr algn="l" rtl="0" eaLnBrk="0" fontAlgn="base" hangingPunct="0">
        <a:spcBef>
          <a:spcPct val="0"/>
        </a:spcBef>
        <a:spcAft>
          <a:spcPct val="0"/>
        </a:spcAft>
        <a:defRPr sz="3600" b="1">
          <a:solidFill>
            <a:schemeClr val="tx1"/>
          </a:solidFill>
          <a:latin typeface="经典综艺体简" pitchFamily="49" charset="-122"/>
          <a:ea typeface="经典综艺体简" pitchFamily="49" charset="-122"/>
          <a:cs typeface="经典综艺体简"/>
        </a:defRPr>
      </a:lvl2pPr>
      <a:lvl3pPr algn="l" rtl="0" eaLnBrk="0" fontAlgn="base" hangingPunct="0">
        <a:spcBef>
          <a:spcPct val="0"/>
        </a:spcBef>
        <a:spcAft>
          <a:spcPct val="0"/>
        </a:spcAft>
        <a:defRPr sz="3600" b="1">
          <a:solidFill>
            <a:schemeClr val="tx1"/>
          </a:solidFill>
          <a:latin typeface="经典综艺体简" pitchFamily="49" charset="-122"/>
          <a:ea typeface="经典综艺体简" pitchFamily="49" charset="-122"/>
          <a:cs typeface="经典综艺体简"/>
        </a:defRPr>
      </a:lvl3pPr>
      <a:lvl4pPr algn="l" rtl="0" eaLnBrk="0" fontAlgn="base" hangingPunct="0">
        <a:spcBef>
          <a:spcPct val="0"/>
        </a:spcBef>
        <a:spcAft>
          <a:spcPct val="0"/>
        </a:spcAft>
        <a:defRPr sz="3600" b="1">
          <a:solidFill>
            <a:schemeClr val="tx1"/>
          </a:solidFill>
          <a:latin typeface="经典综艺体简" pitchFamily="49" charset="-122"/>
          <a:ea typeface="经典综艺体简" pitchFamily="49" charset="-122"/>
          <a:cs typeface="经典综艺体简"/>
        </a:defRPr>
      </a:lvl4pPr>
      <a:lvl5pPr algn="l" rtl="0" eaLnBrk="0" fontAlgn="base" hangingPunct="0">
        <a:spcBef>
          <a:spcPct val="0"/>
        </a:spcBef>
        <a:spcAft>
          <a:spcPct val="0"/>
        </a:spcAft>
        <a:defRPr sz="3600" b="1">
          <a:solidFill>
            <a:schemeClr val="tx1"/>
          </a:solidFill>
          <a:latin typeface="经典综艺体简" pitchFamily="49" charset="-122"/>
          <a:ea typeface="经典综艺体简" pitchFamily="49" charset="-122"/>
          <a:cs typeface="经典综艺体简"/>
        </a:defRPr>
      </a:lvl5pPr>
      <a:lvl6pPr marL="457200" algn="l" rtl="0" eaLnBrk="1" fontAlgn="base" hangingPunct="1">
        <a:spcBef>
          <a:spcPct val="0"/>
        </a:spcBef>
        <a:spcAft>
          <a:spcPct val="0"/>
        </a:spcAft>
        <a:defRPr sz="3600" b="1">
          <a:solidFill>
            <a:schemeClr val="tx1"/>
          </a:solidFill>
          <a:latin typeface="Arial" panose="020B0604020202020204" pitchFamily="34" charset="0"/>
        </a:defRPr>
      </a:lvl6pPr>
      <a:lvl7pPr marL="914400" algn="l" rtl="0" eaLnBrk="1" fontAlgn="base" hangingPunct="1">
        <a:spcBef>
          <a:spcPct val="0"/>
        </a:spcBef>
        <a:spcAft>
          <a:spcPct val="0"/>
        </a:spcAft>
        <a:defRPr sz="3600" b="1">
          <a:solidFill>
            <a:schemeClr val="tx1"/>
          </a:solidFill>
          <a:latin typeface="Arial" panose="020B0604020202020204" pitchFamily="34" charset="0"/>
        </a:defRPr>
      </a:lvl7pPr>
      <a:lvl8pPr marL="1371600" algn="l" rtl="0" eaLnBrk="1" fontAlgn="base" hangingPunct="1">
        <a:spcBef>
          <a:spcPct val="0"/>
        </a:spcBef>
        <a:spcAft>
          <a:spcPct val="0"/>
        </a:spcAft>
        <a:defRPr sz="3600" b="1">
          <a:solidFill>
            <a:schemeClr val="tx1"/>
          </a:solidFill>
          <a:latin typeface="Arial" panose="020B0604020202020204" pitchFamily="34" charset="0"/>
        </a:defRPr>
      </a:lvl8pPr>
      <a:lvl9pPr marL="1828800" algn="l" rtl="0" eaLnBrk="1" fontAlgn="base" hangingPunct="1">
        <a:spcBef>
          <a:spcPct val="0"/>
        </a:spcBef>
        <a:spcAft>
          <a:spcPct val="0"/>
        </a:spcAft>
        <a:defRPr sz="3600" b="1">
          <a:solidFill>
            <a:schemeClr val="tx1"/>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SzPct val="115000"/>
        <a:buFont typeface="Wingdings" panose="05000000000000000000" pitchFamily="2" charset="2"/>
        <a:buChar char="§"/>
        <a:defRPr sz="3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5.xml"/><Relationship Id="rId1" Type="http://schemas.openxmlformats.org/officeDocument/2006/relationships/video" Target="file:///D:\FFOutput\&#12298;&#26426;&#26234;&#36807;&#20154;&#12299;&#23567;&#20853;&#20171;&#32461;%2000_02_26-00_04_40.wmv" TargetMode="Externa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video" Target="file:///C:\Users\i\Documents\2017&#24180;&#35762;&#24231;PPT\20171211&#26032;&#26102;&#20195;&#39640;&#20013;&#25945;&#32946;&#25913;&#38761;&#24605;&#32771;\&#12298;&#26426;&#26234;&#36807;&#20154;&#12299;&#19977;&#39318;&#35799;%2000_33_58-00_36_56.wmv" TargetMode="External"/><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video" Target="file:///C:\Users\i\Documents\2017&#24180;&#35762;&#24231;PPT\20171211&#26032;&#26102;&#20195;&#39640;&#20013;&#25945;&#32946;&#25913;&#38761;&#24605;&#32771;\&#12298;&#26426;&#26234;&#36807;&#20154;&#12299;&#27604;&#36187;&#39033;&#30446;%2000_17_40-00_19_20.wmv" TargetMode="External"/><Relationship Id="rId7" Type="http://schemas.openxmlformats.org/officeDocument/2006/relationships/video" Target="file:///C:\Users\i\Documents\2017&#24180;&#35762;&#24231;PPT\20171211&#26032;&#26102;&#20195;&#39640;&#20013;&#25945;&#32946;&#25913;&#38761;&#24605;&#32771;\&#12298;&#26426;&#26234;&#36807;&#20154;&#12299;&#31532;&#20108;&#36718;&#39064;&#30446;%2000_29_21-00_32_15.wmv" TargetMode="External"/><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video" Target="file:///D:\FFOutput\&#12298;&#26426;&#26234;&#36807;&#20154;&#12299;&#35799;&#20154;&#32852;&#30431;00_08_58-00_11_16.wmv" TargetMode="External"/><Relationship Id="rId16" Type="http://schemas.openxmlformats.org/officeDocument/2006/relationships/image" Target="../media/image36.png"/><Relationship Id="rId1" Type="http://schemas.openxmlformats.org/officeDocument/2006/relationships/video" Target="file:///C:\Users\i\Documents\2017&#24180;&#35762;&#24231;PPT\20171211&#26032;&#26102;&#20195;&#39640;&#20013;&#25945;&#32946;&#25913;&#38761;&#24605;&#32771;\&#12298;&#26426;&#26234;&#36807;&#20154;&#12299;&#23567;&#35797;&#29275;&#20992;%2000_05_19-00_07_53.wmv" TargetMode="External"/><Relationship Id="rId6" Type="http://schemas.openxmlformats.org/officeDocument/2006/relationships/video" Target="file:///C:\Users\i\Documents\2017&#24180;&#35762;&#24231;PPT\20171211&#26032;&#26102;&#20195;&#39640;&#20013;&#25945;&#32946;&#25913;&#38761;&#24605;&#32771;\&#12298;&#26426;&#26234;&#36807;&#20154;&#12299;&#29579;&#23376;&#29916;&#28120;&#27760;%2000_26_03-00_27_44.wmv" TargetMode="External"/><Relationship Id="rId11" Type="http://schemas.openxmlformats.org/officeDocument/2006/relationships/image" Target="../media/image31.png"/><Relationship Id="rId5" Type="http://schemas.openxmlformats.org/officeDocument/2006/relationships/video" Target="file:///C:\Users\i\Documents\2017&#24180;&#35762;&#24231;PPT\20171211&#26032;&#26102;&#20195;&#39640;&#20013;&#25945;&#32946;&#25913;&#38761;&#24605;&#32771;\&#12298;&#26426;&#26234;&#36807;&#20154;&#12299;&#22235;&#39318;&#35799;%2000_23_00-00_25_10.wmv" TargetMode="External"/><Relationship Id="rId15" Type="http://schemas.openxmlformats.org/officeDocument/2006/relationships/image" Target="../media/image35.png"/><Relationship Id="rId10" Type="http://schemas.openxmlformats.org/officeDocument/2006/relationships/slideLayout" Target="../slideLayouts/slideLayout25.xml"/><Relationship Id="rId19" Type="http://schemas.openxmlformats.org/officeDocument/2006/relationships/image" Target="../media/image39.png"/><Relationship Id="rId4" Type="http://schemas.openxmlformats.org/officeDocument/2006/relationships/video" Target="file:///C:\Users\i\Documents\2017&#24180;&#35762;&#24231;PPT\20171211&#26032;&#26102;&#20195;&#39640;&#20013;&#25945;&#32946;&#25913;&#38761;&#24605;&#32771;\&#12298;&#26426;&#26234;&#36807;&#20154;&#12299;&#23567;&#20912;&#31532;&#19968;%2000_20_10-00_21_00.wmv" TargetMode="External"/><Relationship Id="rId9" Type="http://schemas.openxmlformats.org/officeDocument/2006/relationships/video" Target="file:///C:\Users\i\Documents\2017&#24180;&#35762;&#24231;PPT\20171211&#26032;&#26102;&#20195;&#39640;&#20013;&#25945;&#32946;&#25913;&#38761;&#24605;&#32771;\&#12298;&#26426;&#26234;&#36807;&#20154;&#12299;&#25237;&#31080;&#32467;&#26524;%2000_38_30-00_40_46.wmv" TargetMode="External"/><Relationship Id="rId1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41.jpeg"/><Relationship Id="rId2" Type="http://schemas.openxmlformats.org/officeDocument/2006/relationships/video" Target="file:///C:\Users\i\Documents\2017&#24180;&#35762;&#24231;PPT\20171211&#26032;&#26102;&#20195;&#39640;&#20013;&#25945;&#32946;&#25913;&#38761;&#24605;&#32771;\&#20114;&#32852;&#32593;&#26102;&#20195;&#31532;10&#38598;&#65306;&#30522;&#26395;&#65292;&#26410;&#26469;&#21450;&#25968;&#25454;%20%5b&#39640;&#36136;&#37327;&#21644;&#22823;&#23567;%5d%2000_00_00-00_02_24%20%5b&#39640;&#36136;&#37327;&#21644;&#22823;&#23567;%5d.wmv" TargetMode="External"/><Relationship Id="rId1" Type="http://schemas.openxmlformats.org/officeDocument/2006/relationships/video" Target="file:///C:\Users\i\Documents\2017&#24180;&#35762;&#24231;PPT\20171211&#26032;&#26102;&#20195;&#39640;&#20013;&#25945;&#32946;&#25913;&#38761;&#24605;&#32771;\&#12298;&#26426;&#26234;&#36807;&#20154;&#12299;&#23567;&#20912;&#33719;&#32988;%2000_41_26-00_44_06.wmv" TargetMode="External"/><Relationship Id="rId6" Type="http://schemas.microsoft.com/office/2007/relationships/media" Target="file:///C:\Users\i\Desktop\20171015&#20154;&#24037;&#26234;&#33021;&#26102;&#20195;&#30340;&#25945;&#24072;&#19987;&#19994;&#21457;&#23637;\&#20114;&#32852;&#32593;&#26102;&#20195;&#31532;10&#38598;&#65306;&#30522;&#26395;&#65292;&#26410;&#26469;&#21450;&#25968;&#25454;%20%5b&#39640;&#36136;&#37327;&#21644;&#22823;&#23567;%5d%2000_00_00-00_02_24%20%5b&#39640;&#36136;&#37327;&#21644;&#22823;&#23567;%5d.wmv" TargetMode="External"/><Relationship Id="rId5" Type="http://schemas.openxmlformats.org/officeDocument/2006/relationships/image" Target="../media/image40.png"/><Relationship Id="rId4"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30.xml"/><Relationship Id="rId1" Type="http://schemas.openxmlformats.org/officeDocument/2006/relationships/video" Target="file:///C:\Users\i\Documents\2017&#24180;&#35762;&#24231;PPT\20171211&#26032;&#26102;&#20195;&#39640;&#20013;&#25945;&#32946;&#25913;&#38761;&#24605;&#32771;\bbs.wofei.net@&#27515;&#20129;&#35799;&#31038;CD2%2000_32_40-00_34_38%20%5b&#39640;&#36136;&#37327;&#21644;&#22823;&#23567;%5d.wmv"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6.xml"/><Relationship Id="rId1" Type="http://schemas.openxmlformats.org/officeDocument/2006/relationships/video" Target="file:///C:\Users\i\Documents\2017&#24180;&#35762;&#24231;PPT\20171211&#26032;&#26102;&#20195;&#39640;&#20013;&#25945;&#32946;&#25913;&#38761;&#24605;&#32771;\&#20114;&#32852;&#32593;&#26102;&#20195;&#31532;1&#38598;&#65306;&#26102;&#20195;.wmv" TargetMode="External"/><Relationship Id="rId5" Type="http://schemas.openxmlformats.org/officeDocument/2006/relationships/image" Target="../media/image17.png"/><Relationship Id="rId4" Type="http://schemas.microsoft.com/office/2007/relationships/media" Target="file:///C:\Users\i\Desktop\20171015&#20154;&#24037;&#26234;&#33021;&#26102;&#20195;&#30340;&#25945;&#24072;&#19987;&#19994;&#21457;&#23637;\&#20114;&#32852;&#32593;&#26102;&#20195;&#31532;1&#38598;&#65306;&#26102;&#20195;.wmv"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5.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Grp="1" noChangeArrowheads="1"/>
          </p:cNvSpPr>
          <p:nvPr>
            <p:ph type="sldNum" sz="quarter" idx="4294967295"/>
          </p:nvPr>
        </p:nvSpPr>
        <p:spPr>
          <a:xfrm>
            <a:off x="6553200" y="6610350"/>
            <a:ext cx="2133600" cy="171450"/>
          </a:xfrm>
          <a:prstGeom prst="rect">
            <a:avLst/>
          </a:prstGeom>
          <a:noFill/>
          <a:ln>
            <a:miter lim="800000"/>
          </a:ln>
        </p:spPr>
        <p:txBody>
          <a:bodyPr/>
          <a:lstStyle/>
          <a:p>
            <a:pPr fontAlgn="base">
              <a:spcBef>
                <a:spcPct val="0"/>
              </a:spcBef>
              <a:spcAft>
                <a:spcPct val="0"/>
              </a:spcAft>
            </a:pPr>
            <a:fld id="{40F925CB-8F05-4B6A-8903-CA038D0F8207}" type="slidenum">
              <a:rPr lang="en-US" altLang="zh-CN" smtClean="0">
                <a:solidFill>
                  <a:schemeClr val="bg1"/>
                </a:solidFill>
                <a:latin typeface="Times New Roman" panose="02020603050405020304" pitchFamily="18" charset="0"/>
              </a:rPr>
              <a:pPr fontAlgn="base">
                <a:spcBef>
                  <a:spcPct val="0"/>
                </a:spcBef>
                <a:spcAft>
                  <a:spcPct val="0"/>
                </a:spcAft>
              </a:pPr>
              <a:t>1</a:t>
            </a:fld>
            <a:endParaRPr lang="en-US" altLang="zh-CN" smtClean="0">
              <a:solidFill>
                <a:schemeClr val="bg1"/>
              </a:solidFill>
              <a:latin typeface="Times New Roman" panose="02020603050405020304" pitchFamily="18" charset="0"/>
            </a:endParaRPr>
          </a:p>
        </p:txBody>
      </p:sp>
      <p:sp>
        <p:nvSpPr>
          <p:cNvPr id="39939" name="Text Box 7"/>
          <p:cNvSpPr txBox="1">
            <a:spLocks noChangeArrowheads="1"/>
          </p:cNvSpPr>
          <p:nvPr/>
        </p:nvSpPr>
        <p:spPr bwMode="auto">
          <a:xfrm>
            <a:off x="4143375" y="5000625"/>
            <a:ext cx="4357688" cy="1384995"/>
          </a:xfrm>
          <a:prstGeom prst="rect">
            <a:avLst/>
          </a:prstGeom>
          <a:noFill/>
          <a:ln w="9525">
            <a:noFill/>
            <a:miter lim="800000"/>
          </a:ln>
        </p:spPr>
        <p:txBody>
          <a:bodyPr>
            <a:spAutoFit/>
          </a:bodyPr>
          <a:lstStyle/>
          <a:p>
            <a:pPr algn="ctr"/>
            <a:r>
              <a:rPr lang="zh-CN" altLang="en-US" sz="2800" dirty="0" smtClean="0">
                <a:latin typeface="楷体_GB2312" pitchFamily="49" charset="-122"/>
                <a:ea typeface="楷体_GB2312" pitchFamily="49" charset="-122"/>
                <a:cs typeface="Times New Roman" panose="02020603050405020304" pitchFamily="18" charset="0"/>
              </a:rPr>
              <a:t>江苏大学教师教育学院</a:t>
            </a:r>
            <a:endParaRPr lang="en-US" altLang="zh-CN" sz="2800" dirty="0" smtClean="0">
              <a:latin typeface="楷体_GB2312" pitchFamily="49" charset="-122"/>
              <a:ea typeface="楷体_GB2312" pitchFamily="49" charset="-122"/>
              <a:cs typeface="Times New Roman" panose="02020603050405020304" pitchFamily="18" charset="0"/>
            </a:endParaRPr>
          </a:p>
          <a:p>
            <a:pPr algn="ctr"/>
            <a:r>
              <a:rPr lang="zh-CN" altLang="en-US" sz="2800" dirty="0" smtClean="0">
                <a:latin typeface="楷体_GB2312" pitchFamily="49" charset="-122"/>
                <a:ea typeface="楷体_GB2312" pitchFamily="49" charset="-122"/>
                <a:cs typeface="Times New Roman" panose="02020603050405020304" pitchFamily="18" charset="0"/>
              </a:rPr>
              <a:t>李</a:t>
            </a:r>
            <a:r>
              <a:rPr lang="zh-CN" altLang="en-US" sz="2800" dirty="0">
                <a:latin typeface="楷体_GB2312" pitchFamily="49" charset="-122"/>
                <a:ea typeface="楷体_GB2312" pitchFamily="49" charset="-122"/>
                <a:cs typeface="Times New Roman" panose="02020603050405020304" pitchFamily="18" charset="0"/>
              </a:rPr>
              <a:t>晓波</a:t>
            </a:r>
          </a:p>
          <a:p>
            <a:pPr algn="ctr"/>
            <a:r>
              <a:rPr lang="en-US" altLang="zh-CN" sz="2800" dirty="0" smtClean="0">
                <a:latin typeface="楷体_GB2312" pitchFamily="49" charset="-122"/>
                <a:ea typeface="楷体_GB2312" pitchFamily="49" charset="-122"/>
                <a:cs typeface="Times New Roman" panose="02020603050405020304" pitchFamily="18" charset="0"/>
              </a:rPr>
              <a:t>2018</a:t>
            </a:r>
            <a:r>
              <a:rPr lang="zh-CN" altLang="en-US" sz="2800" dirty="0" smtClean="0">
                <a:latin typeface="楷体_GB2312" pitchFamily="49" charset="-122"/>
                <a:ea typeface="楷体_GB2312" pitchFamily="49" charset="-122"/>
                <a:cs typeface="Times New Roman" panose="02020603050405020304" pitchFamily="18" charset="0"/>
              </a:rPr>
              <a:t>年</a:t>
            </a:r>
            <a:r>
              <a:rPr lang="en-US" altLang="zh-CN" sz="2800" dirty="0" smtClean="0">
                <a:latin typeface="楷体_GB2312" pitchFamily="49" charset="-122"/>
                <a:ea typeface="楷体_GB2312" pitchFamily="49" charset="-122"/>
                <a:cs typeface="Times New Roman" panose="02020603050405020304" pitchFamily="18" charset="0"/>
              </a:rPr>
              <a:t>2</a:t>
            </a:r>
            <a:r>
              <a:rPr lang="zh-CN" altLang="en-US" sz="2800" dirty="0" smtClean="0">
                <a:latin typeface="楷体_GB2312" pitchFamily="49" charset="-122"/>
                <a:ea typeface="楷体_GB2312" pitchFamily="49" charset="-122"/>
                <a:cs typeface="Times New Roman" panose="02020603050405020304" pitchFamily="18" charset="0"/>
              </a:rPr>
              <a:t>月</a:t>
            </a:r>
            <a:r>
              <a:rPr lang="en-US" altLang="zh-CN" sz="2800" dirty="0" smtClean="0">
                <a:latin typeface="楷体_GB2312" pitchFamily="49" charset="-122"/>
                <a:ea typeface="楷体_GB2312" pitchFamily="49" charset="-122"/>
                <a:cs typeface="Times New Roman" panose="02020603050405020304" pitchFamily="18" charset="0"/>
              </a:rPr>
              <a:t>1</a:t>
            </a:r>
            <a:r>
              <a:rPr lang="zh-CN" altLang="en-US" sz="2800" dirty="0" smtClean="0">
                <a:latin typeface="楷体_GB2312" pitchFamily="49" charset="-122"/>
                <a:ea typeface="楷体_GB2312" pitchFamily="49" charset="-122"/>
                <a:cs typeface="Times New Roman" panose="02020603050405020304" pitchFamily="18" charset="0"/>
              </a:rPr>
              <a:t>日</a:t>
            </a:r>
            <a:endParaRPr lang="en-US" altLang="zh-CN" sz="2800" dirty="0">
              <a:latin typeface="楷体_GB2312" pitchFamily="49" charset="-122"/>
              <a:ea typeface="楷体_GB2312" pitchFamily="49" charset="-122"/>
              <a:cs typeface="Times New Roman" panose="02020603050405020304" pitchFamily="18" charset="0"/>
            </a:endParaRPr>
          </a:p>
        </p:txBody>
      </p:sp>
      <p:sp>
        <p:nvSpPr>
          <p:cNvPr id="7" name="矩形 6"/>
          <p:cNvSpPr/>
          <p:nvPr/>
        </p:nvSpPr>
        <p:spPr>
          <a:xfrm>
            <a:off x="0" y="571480"/>
            <a:ext cx="9144000" cy="707886"/>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algn="ctr"/>
            <a:r>
              <a:rPr lang="zh-CN" altLang="en-US" sz="4000" dirty="0" smtClean="0">
                <a:latin typeface="微软雅黑" panose="020B0503020204020204" pitchFamily="34" charset="-122"/>
                <a:ea typeface="微软雅黑" panose="020B0503020204020204" pitchFamily="34" charset="-122"/>
              </a:rPr>
              <a:t>新时代基础教育改革思考</a:t>
            </a:r>
            <a:endParaRPr lang="en-US" altLang="zh-CN" sz="4000" dirty="0" smtClean="0">
              <a:latin typeface="微软雅黑" panose="020B0503020204020204" pitchFamily="34" charset="-122"/>
              <a:ea typeface="微软雅黑" panose="020B0503020204020204" pitchFamily="34" charset="-122"/>
            </a:endParaRPr>
          </a:p>
        </p:txBody>
      </p:sp>
      <p:sp>
        <p:nvSpPr>
          <p:cNvPr id="39941" name="Rectangle 5"/>
          <p:cNvSpPr txBox="1">
            <a:spLocks noChangeArrowheads="1"/>
          </p:cNvSpPr>
          <p:nvPr/>
        </p:nvSpPr>
        <p:spPr bwMode="white">
          <a:xfrm>
            <a:off x="5148263" y="1484313"/>
            <a:ext cx="2671762" cy="438150"/>
          </a:xfrm>
          <a:prstGeom prst="rect">
            <a:avLst/>
          </a:prstGeom>
          <a:noFill/>
          <a:ln w="9525">
            <a:noFill/>
            <a:miter lim="800000"/>
          </a:ln>
        </p:spPr>
        <p:txBody>
          <a:bodyPr/>
          <a:lstStyle/>
          <a:p>
            <a:pPr algn="ctr">
              <a:spcBef>
                <a:spcPts val="2400"/>
              </a:spcBef>
              <a:buClr>
                <a:schemeClr val="hlink"/>
              </a:buClr>
              <a:buFont typeface="Wingdings" panose="05000000000000000000" pitchFamily="2" charset="2"/>
              <a:buNone/>
            </a:pPr>
            <a:endParaRPr lang="zh-CN" altLang="en-US" sz="2400">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28728" y="280988"/>
            <a:ext cx="7116785" cy="563562"/>
          </a:xfrm>
        </p:spPr>
        <p:txBody>
          <a:bodyPr/>
          <a:lstStyle/>
          <a:p>
            <a:r>
              <a:rPr lang="zh-CN" altLang="en-US" sz="3200" b="0" dirty="0" smtClean="0">
                <a:latin typeface="黑体" panose="02010609060101010101" pitchFamily="49" charset="-122"/>
                <a:ea typeface="黑体" panose="02010609060101010101" pitchFamily="49" charset="-122"/>
              </a:rPr>
              <a:t>二、人工智能对教育提出了挑战</a:t>
            </a:r>
            <a:endParaRPr lang="zh-CN" altLang="en-US" sz="3200" dirty="0"/>
          </a:p>
        </p:txBody>
      </p:sp>
      <p:sp>
        <p:nvSpPr>
          <p:cNvPr id="3" name="矩形 2"/>
          <p:cNvSpPr/>
          <p:nvPr/>
        </p:nvSpPr>
        <p:spPr>
          <a:xfrm>
            <a:off x="428596" y="1214422"/>
            <a:ext cx="8286808" cy="2160591"/>
          </a:xfrm>
          <a:prstGeom prst="rect">
            <a:avLst/>
          </a:prstGeom>
        </p:spPr>
        <p:txBody>
          <a:bodyPr wrap="square">
            <a:spAutoFit/>
          </a:bodyPr>
          <a:lstStyle/>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大数据</a:t>
            </a:r>
            <a:r>
              <a:rPr lang="zh-CN" altLang="en-US" sz="2400" dirty="0" smtClean="0">
                <a:latin typeface="楷体_GB2312" pitchFamily="49" charset="-122"/>
                <a:ea typeface="楷体_GB2312" pitchFamily="49" charset="-122"/>
              </a:rPr>
              <a:t>和人工智能</a:t>
            </a:r>
            <a:r>
              <a:rPr lang="zh-CN" altLang="en-US" sz="2400" dirty="0" smtClean="0">
                <a:latin typeface="楷体_GB2312" pitchFamily="49" charset="-122"/>
                <a:ea typeface="楷体_GB2312" pitchFamily="49" charset="-122"/>
              </a:rPr>
              <a:t>时代将改变我们的生活状态，改变我们人类社会。</a:t>
            </a:r>
            <a:endParaRPr lang="en-US" altLang="zh-CN" sz="2400" dirty="0" smtClean="0">
              <a:latin typeface="楷体_GB2312" pitchFamily="49" charset="-122"/>
              <a:ea typeface="楷体_GB2312" pitchFamily="49" charset="-122"/>
            </a:endParaRPr>
          </a:p>
          <a:p>
            <a:pPr marL="342900" lvl="3" indent="-342900" algn="just" rtl="0">
              <a:lnSpc>
                <a:spcPct val="90000"/>
              </a:lnSpc>
              <a:spcBef>
                <a:spcPct val="20000"/>
              </a:spcBef>
              <a:buClr>
                <a:schemeClr val="tx2"/>
              </a:buClr>
              <a:buSzPct val="115000"/>
              <a:buFont typeface="Wingdings" panose="05000000000000000000" pitchFamily="2" charset="2"/>
              <a:buChar char="§"/>
            </a:pPr>
            <a:r>
              <a:rPr lang="en-US" altLang="zh-CN" sz="2400" dirty="0" smtClean="0">
                <a:latin typeface="楷体_GB2312" pitchFamily="49" charset="-122"/>
                <a:ea typeface="楷体_GB2312" pitchFamily="49" charset="-122"/>
              </a:rPr>
              <a:t>1998</a:t>
            </a:r>
            <a:r>
              <a:rPr lang="zh-CN" altLang="en-US" sz="2400" dirty="0" smtClean="0">
                <a:latin typeface="楷体_GB2312" pitchFamily="49" charset="-122"/>
                <a:ea typeface="楷体_GB2312" pitchFamily="49" charset="-122"/>
              </a:rPr>
              <a:t>年，柯达有</a:t>
            </a:r>
            <a:r>
              <a:rPr lang="en-US" altLang="zh-CN" sz="2400" dirty="0" smtClean="0">
                <a:latin typeface="楷体_GB2312" pitchFamily="49" charset="-122"/>
                <a:ea typeface="楷体_GB2312" pitchFamily="49" charset="-122"/>
              </a:rPr>
              <a:t>17</a:t>
            </a:r>
            <a:r>
              <a:rPr lang="zh-CN" altLang="en-US" sz="2400" dirty="0" smtClean="0">
                <a:latin typeface="楷体_GB2312" pitchFamily="49" charset="-122"/>
                <a:ea typeface="楷体_GB2312" pitchFamily="49" charset="-122"/>
              </a:rPr>
              <a:t>万名员工，销售的相纸占全球的</a:t>
            </a:r>
            <a:r>
              <a:rPr lang="en-US" altLang="zh-CN" sz="2400" dirty="0" smtClean="0">
                <a:latin typeface="楷体_GB2312" pitchFamily="49" charset="-122"/>
                <a:ea typeface="楷体_GB2312" pitchFamily="49" charset="-122"/>
              </a:rPr>
              <a:t>85</a:t>
            </a:r>
            <a:r>
              <a:rPr lang="zh-CN" altLang="en-US" sz="2400" dirty="0" smtClean="0">
                <a:latin typeface="楷体_GB2312" pitchFamily="49" charset="-122"/>
                <a:ea typeface="楷体_GB2312" pitchFamily="49" charset="-122"/>
              </a:rPr>
              <a:t>％。但在随后的</a:t>
            </a:r>
            <a:r>
              <a:rPr lang="en-US" altLang="zh-CN" sz="2400" dirty="0" smtClean="0">
                <a:latin typeface="楷体_GB2312" pitchFamily="49" charset="-122"/>
                <a:ea typeface="楷体_GB2312" pitchFamily="49" charset="-122"/>
              </a:rPr>
              <a:t>3</a:t>
            </a:r>
            <a:r>
              <a:rPr lang="zh-CN" altLang="en-US" sz="2400" dirty="0" smtClean="0">
                <a:latin typeface="楷体_GB2312" pitchFamily="49" charset="-122"/>
                <a:ea typeface="楷体_GB2312" pitchFamily="49" charset="-122"/>
              </a:rPr>
              <a:t>年里，柯达破产了。虽然数码相机是</a:t>
            </a:r>
            <a:r>
              <a:rPr lang="en-US" altLang="zh-CN" sz="2400" dirty="0" smtClean="0">
                <a:latin typeface="楷体_GB2312" pitchFamily="49" charset="-122"/>
                <a:ea typeface="楷体_GB2312" pitchFamily="49" charset="-122"/>
              </a:rPr>
              <a:t>1975</a:t>
            </a:r>
            <a:r>
              <a:rPr lang="zh-CN" altLang="en-US" sz="2400" dirty="0" smtClean="0">
                <a:latin typeface="楷体_GB2312" pitchFamily="49" charset="-122"/>
                <a:ea typeface="楷体_GB2312" pitchFamily="49" charset="-122"/>
              </a:rPr>
              <a:t>年才发明的，第一批相机只有</a:t>
            </a:r>
            <a:r>
              <a:rPr lang="en-US" altLang="zh-CN" sz="2400" dirty="0" smtClean="0">
                <a:latin typeface="楷体_GB2312" pitchFamily="49" charset="-122"/>
                <a:ea typeface="楷体_GB2312" pitchFamily="49" charset="-122"/>
              </a:rPr>
              <a:t>10000</a:t>
            </a:r>
            <a:r>
              <a:rPr lang="zh-CN" altLang="en-US" sz="2400" dirty="0" smtClean="0">
                <a:latin typeface="楷体_GB2312" pitchFamily="49" charset="-122"/>
                <a:ea typeface="楷体_GB2312" pitchFamily="49" charset="-122"/>
              </a:rPr>
              <a:t>像素，但产品是按摩尔定律发展的。</a:t>
            </a:r>
            <a:endParaRPr lang="en-US" altLang="zh-CN" sz="2400" dirty="0" smtClean="0">
              <a:latin typeface="楷体_GB2312" pitchFamily="49" charset="-122"/>
              <a:ea typeface="楷体_GB2312" pitchFamily="49" charset="-122"/>
            </a:endParaRPr>
          </a:p>
        </p:txBody>
      </p:sp>
      <p:pic>
        <p:nvPicPr>
          <p:cNvPr id="4" name="图片 3" descr="http://img.mp.itc.cn/upload/20170706/8461e587450b4092b70aa880f51f51c3_th.jpg"/>
          <p:cNvPicPr/>
          <p:nvPr/>
        </p:nvPicPr>
        <p:blipFill>
          <a:blip r:embed="rId2"/>
          <a:srcRect/>
          <a:stretch>
            <a:fillRect/>
          </a:stretch>
        </p:blipFill>
        <p:spPr bwMode="auto">
          <a:xfrm>
            <a:off x="3000364" y="3143248"/>
            <a:ext cx="5500726" cy="3357586"/>
          </a:xfrm>
          <a:prstGeom prst="rect">
            <a:avLst/>
          </a:prstGeom>
          <a:noFill/>
          <a:ln w="9525">
            <a:noFill/>
            <a:miter lim="800000"/>
            <a:headEnd/>
            <a:tailEnd/>
          </a:ln>
        </p:spPr>
      </p:pic>
      <p:sp>
        <p:nvSpPr>
          <p:cNvPr id="5" name="矩形 4"/>
          <p:cNvSpPr/>
          <p:nvPr/>
        </p:nvSpPr>
        <p:spPr>
          <a:xfrm>
            <a:off x="428596" y="3429000"/>
            <a:ext cx="2286016" cy="3083921"/>
          </a:xfrm>
          <a:prstGeom prst="rect">
            <a:avLst/>
          </a:prstGeom>
        </p:spPr>
        <p:txBody>
          <a:bodyPr wrap="square">
            <a:spAutoFit/>
          </a:bodyPr>
          <a:lstStyle/>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在可以预料的未来</a:t>
            </a:r>
            <a:r>
              <a:rPr lang="en-US" altLang="zh-CN" sz="2400" dirty="0" smtClean="0">
                <a:latin typeface="楷体_GB2312" pitchFamily="49" charset="-122"/>
                <a:ea typeface="楷体_GB2312" pitchFamily="49" charset="-122"/>
              </a:rPr>
              <a:t>10</a:t>
            </a:r>
            <a:r>
              <a:rPr lang="zh-CN" altLang="en-US" sz="2400" dirty="0" smtClean="0">
                <a:latin typeface="楷体_GB2312" pitchFamily="49" charset="-122"/>
                <a:ea typeface="楷体_GB2312" pitchFamily="49" charset="-122"/>
              </a:rPr>
              <a:t>年里，很多行业将会经历柯达所发生的事，而大多数人尚未看到它的来临。</a:t>
            </a:r>
            <a:endParaRPr lang="en-US" altLang="zh-CN" sz="2400" dirty="0" smtClean="0">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1026" name="Picture 2"/>
          <p:cNvPicPr>
            <a:picLocks noChangeAspect="1" noChangeArrowheads="1"/>
          </p:cNvPicPr>
          <p:nvPr/>
        </p:nvPicPr>
        <p:blipFill>
          <a:blip r:embed="rId2"/>
          <a:srcRect l="8333" t="8594" b="28906"/>
          <a:stretch>
            <a:fillRect/>
          </a:stretch>
        </p:blipFill>
        <p:spPr bwMode="auto">
          <a:xfrm>
            <a:off x="1000100" y="357166"/>
            <a:ext cx="7715304" cy="6234637"/>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38" y="280988"/>
            <a:ext cx="7786742" cy="563562"/>
          </a:xfrm>
        </p:spPr>
        <p:txBody>
          <a:bodyPr/>
          <a:lstStyle/>
          <a:p>
            <a:endParaRPr lang="zh-CN" altLang="en-US" sz="3200" dirty="0"/>
          </a:p>
        </p:txBody>
      </p:sp>
      <p:sp>
        <p:nvSpPr>
          <p:cNvPr id="3" name="矩形 2"/>
          <p:cNvSpPr/>
          <p:nvPr/>
        </p:nvSpPr>
        <p:spPr>
          <a:xfrm>
            <a:off x="357158" y="4071942"/>
            <a:ext cx="8358246" cy="2563495"/>
          </a:xfrm>
          <a:prstGeom prst="rect">
            <a:avLst/>
          </a:prstGeom>
        </p:spPr>
        <p:txBody>
          <a:bodyPr wrap="square">
            <a:spAutoFit/>
          </a:bodyPr>
          <a:lstStyle/>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由于有了</a:t>
            </a:r>
            <a:r>
              <a:rPr lang="en-US" altLang="zh-CN" sz="2400" dirty="0" smtClean="0">
                <a:latin typeface="Times New Roman" panose="02020603050405020304" pitchFamily="18" charset="0"/>
                <a:ea typeface="楷体_GB2312" pitchFamily="49" charset="-122"/>
                <a:cs typeface="Times New Roman" panose="02020603050405020304" pitchFamily="18" charset="0"/>
              </a:rPr>
              <a:t>IBM Watson </a:t>
            </a:r>
            <a:r>
              <a:rPr lang="zh-CN" altLang="en-US" sz="2400" dirty="0" smtClean="0">
                <a:latin typeface="楷体_GB2312" pitchFamily="49" charset="-122"/>
                <a:ea typeface="楷体_GB2312" pitchFamily="49" charset="-122"/>
              </a:rPr>
              <a:t>，现在美国年轻律师已找不到工作。人们几秒钟内就可以得到法律咨询，精确率达</a:t>
            </a:r>
            <a:r>
              <a:rPr lang="en-US" altLang="zh-CN" sz="2400" dirty="0" smtClean="0">
                <a:latin typeface="楷体_GB2312" pitchFamily="49" charset="-122"/>
                <a:ea typeface="楷体_GB2312" pitchFamily="49" charset="-122"/>
              </a:rPr>
              <a:t>90</a:t>
            </a:r>
            <a:r>
              <a:rPr lang="zh-CN" altLang="en-US" sz="2400" dirty="0" smtClean="0">
                <a:latin typeface="楷体_GB2312" pitchFamily="49" charset="-122"/>
                <a:ea typeface="楷体_GB2312" pitchFamily="49" charset="-122"/>
              </a:rPr>
              <a:t>％，而人工的正确率只有</a:t>
            </a:r>
            <a:r>
              <a:rPr lang="en-US" altLang="zh-CN" sz="2400" dirty="0" smtClean="0">
                <a:latin typeface="楷体_GB2312" pitchFamily="49" charset="-122"/>
                <a:ea typeface="楷体_GB2312" pitchFamily="49" charset="-122"/>
              </a:rPr>
              <a:t>70%</a:t>
            </a:r>
            <a:r>
              <a:rPr lang="zh-CN" altLang="en-US" sz="2400" dirty="0" smtClean="0">
                <a:latin typeface="楷体_GB2312" pitchFamily="49" charset="-122"/>
                <a:ea typeface="楷体_GB2312" pitchFamily="49" charset="-122"/>
              </a:rPr>
              <a:t>。</a:t>
            </a:r>
            <a:endParaRPr lang="en-US" altLang="zh-CN" sz="2400" dirty="0" smtClean="0">
              <a:latin typeface="楷体_GB2312" pitchFamily="49" charset="-122"/>
              <a:ea typeface="楷体_GB2312" pitchFamily="49" charset="-122"/>
            </a:endParaRPr>
          </a:p>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大韩航空借助</a:t>
            </a:r>
            <a:r>
              <a:rPr lang="en-US" altLang="zh-CN" sz="2400" dirty="0" smtClean="0">
                <a:latin typeface="Times New Roman" panose="02020603050405020304" pitchFamily="18" charset="0"/>
                <a:ea typeface="楷体_GB2312" pitchFamily="49" charset="-122"/>
                <a:cs typeface="Times New Roman" panose="02020603050405020304" pitchFamily="18" charset="0"/>
              </a:rPr>
              <a:t>Watson</a:t>
            </a:r>
            <a:r>
              <a:rPr lang="zh-CN" altLang="en-US" sz="2400" dirty="0" smtClean="0">
                <a:latin typeface="楷体_GB2312" pitchFamily="49" charset="-122"/>
                <a:ea typeface="楷体_GB2312" pitchFamily="49" charset="-122"/>
              </a:rPr>
              <a:t>，能够瞬间从海量的结构化和非结构化飞机维修数据中获取洞察</a:t>
            </a:r>
            <a:r>
              <a:rPr lang="en-US" altLang="zh-CN" sz="2400" dirty="0" smtClean="0">
                <a:latin typeface="楷体_GB2312" pitchFamily="49" charset="-122"/>
                <a:ea typeface="楷体_GB2312" pitchFamily="49" charset="-122"/>
              </a:rPr>
              <a:t>, </a:t>
            </a:r>
            <a:r>
              <a:rPr lang="zh-CN" altLang="en-US" sz="2400" dirty="0" smtClean="0">
                <a:latin typeface="楷体_GB2312" pitchFamily="49" charset="-122"/>
                <a:ea typeface="楷体_GB2312" pitchFamily="49" charset="-122"/>
              </a:rPr>
              <a:t>让维修人员更快更好地进行检修与维护</a:t>
            </a:r>
            <a:r>
              <a:rPr lang="en-US" altLang="zh-CN" sz="2400" dirty="0" smtClean="0">
                <a:latin typeface="楷体_GB2312" pitchFamily="49" charset="-122"/>
                <a:ea typeface="楷体_GB2312" pitchFamily="49" charset="-122"/>
              </a:rPr>
              <a:t>, </a:t>
            </a:r>
            <a:r>
              <a:rPr lang="zh-CN" altLang="en-US" sz="2400" dirty="0" smtClean="0">
                <a:latin typeface="楷体_GB2312" pitchFamily="49" charset="-122"/>
                <a:ea typeface="楷体_GB2312" pitchFamily="49" charset="-122"/>
              </a:rPr>
              <a:t>提升运营效率和准点率。</a:t>
            </a:r>
            <a:endParaRPr lang="en-US" altLang="zh-CN" sz="2400" dirty="0" smtClean="0">
              <a:latin typeface="楷体_GB2312" pitchFamily="49" charset="-122"/>
              <a:ea typeface="楷体_GB2312" pitchFamily="49" charset="-122"/>
            </a:endParaRPr>
          </a:p>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dirty="0" smtClean="0"/>
              <a:t> </a:t>
            </a:r>
            <a:r>
              <a:rPr lang="en-US" altLang="zh-CN" sz="2400" dirty="0" smtClean="0">
                <a:latin typeface="Times New Roman" panose="02020603050405020304" pitchFamily="18" charset="0"/>
                <a:ea typeface="楷体_GB2312" pitchFamily="49" charset="-122"/>
                <a:cs typeface="Times New Roman" panose="02020603050405020304" pitchFamily="18" charset="0"/>
              </a:rPr>
              <a:t>Watson</a:t>
            </a:r>
            <a:r>
              <a:rPr lang="zh-CN" altLang="en-US" sz="2400" dirty="0" smtClean="0">
                <a:latin typeface="楷体_GB2312" pitchFamily="49" charset="-122"/>
                <a:ea typeface="楷体_GB2312" pitchFamily="49" charset="-122"/>
              </a:rPr>
              <a:t>已能诊断癌症，比医生准确率高</a:t>
            </a:r>
            <a:r>
              <a:rPr lang="en-US" altLang="zh-CN" sz="2400" dirty="0" smtClean="0">
                <a:latin typeface="楷体_GB2312" pitchFamily="49" charset="-122"/>
                <a:ea typeface="楷体_GB2312" pitchFamily="49" charset="-122"/>
              </a:rPr>
              <a:t>4</a:t>
            </a:r>
            <a:r>
              <a:rPr lang="zh-CN" altLang="en-US" sz="2400" dirty="0" smtClean="0">
                <a:latin typeface="楷体_GB2312" pitchFamily="49" charset="-122"/>
                <a:ea typeface="楷体_GB2312" pitchFamily="49" charset="-122"/>
              </a:rPr>
              <a:t>倍。</a:t>
            </a:r>
            <a:endParaRPr lang="zh-CN" altLang="en-US" dirty="0" smtClean="0"/>
          </a:p>
        </p:txBody>
      </p:sp>
      <p:sp>
        <p:nvSpPr>
          <p:cNvPr id="13314" name="AutoShape 2" descr="http://img5.imgtn.bdimg.com/it/u=1115788921,2890889038&amp;fm=27&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3316" name="AutoShape 4" descr="http://img5.imgtn.bdimg.com/it/u=1115788921,2890889038&amp;fm=27&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3318" name="AutoShape 6" descr="http://img5.imgtn.bdimg.com/it/u=1115788921,2890889038&amp;fm=27&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3320" name="AutoShape 8" descr="https://timgsa.baidu.com/timg?image&amp;quality=80&amp;size=b9999_10000&amp;sec=1508489959&amp;di=e3f39dcdcd31f08bcc2a336f06aab57f&amp;imgtype=jpg&amp;er=1&amp;src=http%3A%2F%2Fimg2.iyiou.com%2FCover%2F2017-02-10%2Fhangye-heikeji00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3322" name="AutoShape 10" descr="https://timgsa.baidu.com/timg?image&amp;quality=80&amp;size=b9999_10000&amp;sec=1508489959&amp;di=e3f39dcdcd31f08bcc2a336f06aab57f&amp;imgtype=jpg&amp;er=1&amp;src=http%3A%2F%2Fimg2.iyiou.com%2FCover%2F2017-02-10%2Fhangye-heikeji00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3324" name="AutoShape 12" descr="http://img3.imgtn.bdimg.com/it/u=908469949,417563750&amp;fm=27&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pic>
        <p:nvPicPr>
          <p:cNvPr id="13" name="Picture 14" descr="http://s6.sinaimg.cn/middle/6282a9cat9e821b7fc8c0&amp;690"/>
          <p:cNvPicPr>
            <a:picLocks noChangeAspect="1" noChangeArrowheads="1"/>
          </p:cNvPicPr>
          <p:nvPr/>
        </p:nvPicPr>
        <p:blipFill>
          <a:blip r:embed="rId2"/>
          <a:srcRect/>
          <a:stretch>
            <a:fillRect/>
          </a:stretch>
        </p:blipFill>
        <p:spPr bwMode="auto">
          <a:xfrm>
            <a:off x="3143240" y="1285860"/>
            <a:ext cx="5445070" cy="2714644"/>
          </a:xfrm>
          <a:prstGeom prst="rect">
            <a:avLst/>
          </a:prstGeom>
          <a:noFill/>
        </p:spPr>
      </p:pic>
      <p:sp>
        <p:nvSpPr>
          <p:cNvPr id="12" name="矩形 11"/>
          <p:cNvSpPr/>
          <p:nvPr/>
        </p:nvSpPr>
        <p:spPr>
          <a:xfrm>
            <a:off x="357158" y="1500174"/>
            <a:ext cx="2571768" cy="2419124"/>
          </a:xfrm>
          <a:prstGeom prst="rect">
            <a:avLst/>
          </a:prstGeom>
        </p:spPr>
        <p:txBody>
          <a:bodyPr wrap="square">
            <a:spAutoFit/>
          </a:bodyPr>
          <a:lstStyle/>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计算机对世界的了解指数般提升。计算机击败世界上最好的棋手，比预期提前了</a:t>
            </a:r>
            <a:r>
              <a:rPr lang="en-US" altLang="zh-CN" sz="2400" dirty="0" smtClean="0">
                <a:latin typeface="楷体_GB2312" pitchFamily="49" charset="-122"/>
                <a:ea typeface="楷体_GB2312" pitchFamily="49" charset="-122"/>
              </a:rPr>
              <a:t>10</a:t>
            </a:r>
            <a:r>
              <a:rPr lang="zh-CN" altLang="en-US" sz="2400" dirty="0" smtClean="0">
                <a:latin typeface="楷体_GB2312" pitchFamily="49" charset="-122"/>
                <a:ea typeface="楷体_GB2312" pitchFamily="49" charset="-122"/>
              </a:rPr>
              <a:t>年。</a:t>
            </a:r>
            <a:endParaRPr lang="en-US" altLang="zh-CN" sz="2400" dirty="0" smtClean="0">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矩形 3"/>
          <p:cNvSpPr/>
          <p:nvPr/>
        </p:nvSpPr>
        <p:spPr>
          <a:xfrm>
            <a:off x="428596" y="1214422"/>
            <a:ext cx="8286808" cy="1495794"/>
          </a:xfrm>
          <a:prstGeom prst="rect">
            <a:avLst/>
          </a:prstGeom>
        </p:spPr>
        <p:txBody>
          <a:bodyPr wrap="square">
            <a:spAutoFit/>
          </a:bodyPr>
          <a:lstStyle/>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美国知名教育机构芝麻街已携手</a:t>
            </a:r>
            <a:r>
              <a:rPr lang="en-US" altLang="zh-CN" sz="2400" dirty="0" smtClean="0">
                <a:latin typeface="Times New Roman" panose="02020603050405020304" pitchFamily="18" charset="0"/>
                <a:ea typeface="楷体_GB2312" pitchFamily="49" charset="-122"/>
                <a:cs typeface="Times New Roman" panose="02020603050405020304" pitchFamily="18" charset="0"/>
              </a:rPr>
              <a:t>Watson</a:t>
            </a:r>
            <a:r>
              <a:rPr lang="zh-CN" altLang="en-US" sz="2400" dirty="0" smtClean="0">
                <a:latin typeface="楷体_GB2312" pitchFamily="49" charset="-122"/>
                <a:ea typeface="楷体_GB2312" pitchFamily="49" charset="-122"/>
              </a:rPr>
              <a:t>，根据儿童不同的学习习惯，为他们量身定制个性化学习方案，充分挖掘每个孩子的学习潜能。</a:t>
            </a:r>
          </a:p>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我国也有了类似的</a:t>
            </a:r>
            <a:r>
              <a:rPr lang="en-US" altLang="zh-CN" sz="2400" dirty="0" smtClean="0">
                <a:latin typeface="Times New Roman" panose="02020603050405020304" pitchFamily="18" charset="0"/>
                <a:ea typeface="楷体_GB2312" pitchFamily="49" charset="-122"/>
                <a:cs typeface="Times New Roman" panose="02020603050405020304" pitchFamily="18" charset="0"/>
              </a:rPr>
              <a:t>IBM Watson</a:t>
            </a:r>
            <a:r>
              <a:rPr lang="zh-CN" altLang="en-US" sz="2400" dirty="0" smtClean="0">
                <a:latin typeface="Times New Roman" panose="02020603050405020304" pitchFamily="18" charset="0"/>
                <a:ea typeface="楷体_GB2312" pitchFamily="49" charset="-122"/>
                <a:cs typeface="Times New Roman" panose="02020603050405020304" pitchFamily="18" charset="0"/>
              </a:rPr>
              <a:t>，她的名字叫“小冰”。</a:t>
            </a:r>
            <a:r>
              <a:rPr lang="en-US" altLang="zh-CN" sz="2400" dirty="0" smtClean="0">
                <a:latin typeface="Times New Roman" panose="02020603050405020304" pitchFamily="18" charset="0"/>
                <a:ea typeface="楷体_GB2312" pitchFamily="49" charset="-122"/>
                <a:cs typeface="Times New Roman" panose="02020603050405020304" pitchFamily="18" charset="0"/>
              </a:rPr>
              <a:t> </a:t>
            </a:r>
            <a:endParaRPr lang="en-US" altLang="zh-CN" sz="2400" dirty="0" smtClean="0">
              <a:latin typeface="楷体_GB2312" pitchFamily="49" charset="-122"/>
              <a:ea typeface="楷体_GB2312" pitchFamily="49" charset="-122"/>
            </a:endParaRPr>
          </a:p>
        </p:txBody>
      </p:sp>
      <p:pic>
        <p:nvPicPr>
          <p:cNvPr id="12290" name="Picture 2" descr="http://zongyipic.manmankan.com/yybpic/zongyi/5502.jpg"/>
          <p:cNvPicPr>
            <a:picLocks noChangeAspect="1" noChangeArrowheads="1"/>
          </p:cNvPicPr>
          <p:nvPr/>
        </p:nvPicPr>
        <p:blipFill>
          <a:blip r:embed="rId3"/>
          <a:srcRect t="8511" r="2867" b="25532"/>
          <a:stretch>
            <a:fillRect/>
          </a:stretch>
        </p:blipFill>
        <p:spPr bwMode="auto">
          <a:xfrm>
            <a:off x="285720" y="3214686"/>
            <a:ext cx="4032789" cy="2500330"/>
          </a:xfrm>
          <a:prstGeom prst="rect">
            <a:avLst/>
          </a:prstGeom>
          <a:noFill/>
        </p:spPr>
      </p:pic>
      <p:pic>
        <p:nvPicPr>
          <p:cNvPr id="5" name="《机智过人》小兵介绍 00_02_26-00_04_40.wmv">
            <a:hlinkClick r:id="" action="ppaction://media"/>
          </p:cNvPr>
          <p:cNvPicPr>
            <a:picLocks noRot="1" noChangeAspect="1"/>
          </p:cNvPicPr>
          <p:nvPr>
            <a:videoFile r:link="rId1"/>
          </p:nvPr>
        </p:nvPicPr>
        <p:blipFill>
          <a:blip r:embed="rId4"/>
          <a:stretch>
            <a:fillRect/>
          </a:stretch>
        </p:blipFill>
        <p:spPr>
          <a:xfrm>
            <a:off x="4500562" y="3214686"/>
            <a:ext cx="4331524" cy="242889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pic>
        <p:nvPicPr>
          <p:cNvPr id="4" name="《机智过人》小试牛刀 00_05_19-00_07_53.wmv">
            <a:hlinkClick r:id="" action="ppaction://media"/>
          </p:cNvPr>
          <p:cNvPicPr>
            <a:picLocks noRot="1" noChangeAspect="1"/>
          </p:cNvPicPr>
          <p:nvPr>
            <a:videoFile r:link="rId1"/>
          </p:nvPr>
        </p:nvPicPr>
        <p:blipFill>
          <a:blip r:embed="rId11" cstate="print"/>
          <a:stretch>
            <a:fillRect/>
          </a:stretch>
        </p:blipFill>
        <p:spPr>
          <a:xfrm>
            <a:off x="571472" y="1428736"/>
            <a:ext cx="2286016" cy="1281878"/>
          </a:xfrm>
          <a:prstGeom prst="rect">
            <a:avLst/>
          </a:prstGeom>
        </p:spPr>
      </p:pic>
      <p:sp>
        <p:nvSpPr>
          <p:cNvPr id="5" name="矩形 4"/>
          <p:cNvSpPr/>
          <p:nvPr/>
        </p:nvSpPr>
        <p:spPr>
          <a:xfrm>
            <a:off x="1785918" y="2143116"/>
            <a:ext cx="1107996" cy="369332"/>
          </a:xfrm>
          <a:prstGeom prst="rect">
            <a:avLst/>
          </a:prstGeom>
        </p:spPr>
        <p:txBody>
          <a:bodyPr wrap="none">
            <a:spAutoFit/>
          </a:bodyPr>
          <a:lstStyle/>
          <a:p>
            <a:r>
              <a:rPr lang="zh-CN" altLang="en-US" dirty="0" smtClean="0">
                <a:latin typeface="华文琥珀" pitchFamily="2" charset="-122"/>
                <a:ea typeface="华文琥珀" pitchFamily="2" charset="-122"/>
              </a:rPr>
              <a:t>小试牛刀</a:t>
            </a:r>
            <a:endParaRPr lang="zh-CN" altLang="en-US" dirty="0">
              <a:latin typeface="华文琥珀" pitchFamily="2" charset="-122"/>
              <a:ea typeface="华文琥珀" pitchFamily="2" charset="-122"/>
            </a:endParaRPr>
          </a:p>
        </p:txBody>
      </p:sp>
      <p:pic>
        <p:nvPicPr>
          <p:cNvPr id="6" name="《机智过人》诗人联盟00_08_58-00_11_16.wmv">
            <a:hlinkClick r:id="" action="ppaction://media"/>
          </p:cNvPr>
          <p:cNvPicPr>
            <a:picLocks noRot="1" noChangeAspect="1"/>
          </p:cNvPicPr>
          <p:nvPr>
            <a:videoFile r:link="rId2"/>
          </p:nvPr>
        </p:nvPicPr>
        <p:blipFill>
          <a:blip r:embed="rId12" cstate="print"/>
          <a:stretch>
            <a:fillRect/>
          </a:stretch>
        </p:blipFill>
        <p:spPr>
          <a:xfrm>
            <a:off x="3428992" y="1428736"/>
            <a:ext cx="2237200" cy="1254505"/>
          </a:xfrm>
          <a:prstGeom prst="rect">
            <a:avLst/>
          </a:prstGeom>
        </p:spPr>
      </p:pic>
      <p:sp>
        <p:nvSpPr>
          <p:cNvPr id="8" name="矩形 7"/>
          <p:cNvSpPr/>
          <p:nvPr/>
        </p:nvSpPr>
        <p:spPr>
          <a:xfrm>
            <a:off x="3428992" y="1571612"/>
            <a:ext cx="1107996" cy="369332"/>
          </a:xfrm>
          <a:prstGeom prst="rect">
            <a:avLst/>
          </a:prstGeom>
        </p:spPr>
        <p:txBody>
          <a:bodyPr wrap="none">
            <a:spAutoFit/>
          </a:bodyPr>
          <a:lstStyle/>
          <a:p>
            <a:r>
              <a:rPr lang="zh-CN" altLang="en-US" dirty="0" smtClean="0">
                <a:latin typeface="华文琥珀" pitchFamily="2" charset="-122"/>
                <a:ea typeface="华文琥珀" pitchFamily="2" charset="-122"/>
              </a:rPr>
              <a:t>诗人联盟</a:t>
            </a:r>
            <a:endParaRPr lang="zh-CN" altLang="en-US" dirty="0">
              <a:latin typeface="华文琥珀" pitchFamily="2" charset="-122"/>
              <a:ea typeface="华文琥珀" pitchFamily="2" charset="-122"/>
            </a:endParaRPr>
          </a:p>
        </p:txBody>
      </p:sp>
      <p:pic>
        <p:nvPicPr>
          <p:cNvPr id="9" name="《机智过人》比赛项目 00_17_40-00_19_20.wmv">
            <a:hlinkClick r:id="" action="ppaction://media"/>
          </p:cNvPr>
          <p:cNvPicPr>
            <a:picLocks noRot="1" noChangeAspect="1"/>
          </p:cNvPicPr>
          <p:nvPr>
            <a:videoFile r:link="rId3"/>
          </p:nvPr>
        </p:nvPicPr>
        <p:blipFill>
          <a:blip r:embed="rId13" cstate="print"/>
          <a:stretch>
            <a:fillRect/>
          </a:stretch>
        </p:blipFill>
        <p:spPr>
          <a:xfrm>
            <a:off x="6286512" y="1428736"/>
            <a:ext cx="2320544" cy="1262397"/>
          </a:xfrm>
          <a:prstGeom prst="rect">
            <a:avLst/>
          </a:prstGeom>
        </p:spPr>
      </p:pic>
      <p:pic>
        <p:nvPicPr>
          <p:cNvPr id="10" name="《机智过人》小冰第一 00_20_10-00_21_00.wmv">
            <a:hlinkClick r:id="" action="ppaction://media"/>
          </p:cNvPr>
          <p:cNvPicPr>
            <a:picLocks noRot="1" noChangeAspect="1"/>
          </p:cNvPicPr>
          <p:nvPr>
            <a:videoFile r:link="rId4"/>
          </p:nvPr>
        </p:nvPicPr>
        <p:blipFill>
          <a:blip r:embed="rId14" cstate="print"/>
          <a:stretch>
            <a:fillRect/>
          </a:stretch>
        </p:blipFill>
        <p:spPr>
          <a:xfrm>
            <a:off x="571472" y="3071810"/>
            <a:ext cx="2293161" cy="1285884"/>
          </a:xfrm>
          <a:prstGeom prst="rect">
            <a:avLst/>
          </a:prstGeom>
        </p:spPr>
      </p:pic>
      <p:pic>
        <p:nvPicPr>
          <p:cNvPr id="11" name="《机智过人》四首诗 00_23_00-00_25_10.wmv">
            <a:hlinkClick r:id="" action="ppaction://media"/>
          </p:cNvPr>
          <p:cNvPicPr>
            <a:picLocks noRot="1" noChangeAspect="1"/>
          </p:cNvPicPr>
          <p:nvPr>
            <a:videoFile r:link="rId5"/>
          </p:nvPr>
        </p:nvPicPr>
        <p:blipFill>
          <a:blip r:embed="rId15" cstate="print"/>
          <a:stretch>
            <a:fillRect/>
          </a:stretch>
        </p:blipFill>
        <p:spPr>
          <a:xfrm>
            <a:off x="3428992" y="3071810"/>
            <a:ext cx="2293159" cy="1285884"/>
          </a:xfrm>
          <a:prstGeom prst="rect">
            <a:avLst/>
          </a:prstGeom>
        </p:spPr>
      </p:pic>
      <p:pic>
        <p:nvPicPr>
          <p:cNvPr id="14" name="《机智过人》王子瓜淘汰 00_26_03-00_27_44.wmv">
            <a:hlinkClick r:id="" action="ppaction://media"/>
          </p:cNvPr>
          <p:cNvPicPr>
            <a:picLocks noRot="1" noChangeAspect="1"/>
          </p:cNvPicPr>
          <p:nvPr>
            <a:videoFile r:link="rId6"/>
          </p:nvPr>
        </p:nvPicPr>
        <p:blipFill>
          <a:blip r:embed="rId16" cstate="print"/>
          <a:stretch>
            <a:fillRect/>
          </a:stretch>
        </p:blipFill>
        <p:spPr>
          <a:xfrm>
            <a:off x="6286512" y="3071810"/>
            <a:ext cx="2288397" cy="1283213"/>
          </a:xfrm>
          <a:prstGeom prst="rect">
            <a:avLst/>
          </a:prstGeom>
        </p:spPr>
      </p:pic>
      <p:pic>
        <p:nvPicPr>
          <p:cNvPr id="15" name="《机智过人》第二轮题目 00_29_21-00_32_15.wmv">
            <a:hlinkClick r:id="" action="ppaction://media"/>
          </p:cNvPr>
          <p:cNvPicPr>
            <a:picLocks noRot="1" noChangeAspect="1"/>
          </p:cNvPicPr>
          <p:nvPr>
            <a:videoFile r:link="rId7"/>
          </p:nvPr>
        </p:nvPicPr>
        <p:blipFill>
          <a:blip r:embed="rId17" cstate="print"/>
          <a:stretch>
            <a:fillRect/>
          </a:stretch>
        </p:blipFill>
        <p:spPr>
          <a:xfrm>
            <a:off x="571472" y="4714884"/>
            <a:ext cx="2293160" cy="1285884"/>
          </a:xfrm>
          <a:prstGeom prst="rect">
            <a:avLst/>
          </a:prstGeom>
        </p:spPr>
      </p:pic>
      <p:pic>
        <p:nvPicPr>
          <p:cNvPr id="16" name="《机智过人》三首诗 00_33_58-00_36_56.wmv">
            <a:hlinkClick r:id="" action="ppaction://media"/>
          </p:cNvPr>
          <p:cNvPicPr>
            <a:picLocks noRot="1" noChangeAspect="1"/>
          </p:cNvPicPr>
          <p:nvPr>
            <a:videoFile r:link="rId8"/>
          </p:nvPr>
        </p:nvPicPr>
        <p:blipFill>
          <a:blip r:embed="rId18" cstate="print"/>
          <a:stretch>
            <a:fillRect/>
          </a:stretch>
        </p:blipFill>
        <p:spPr>
          <a:xfrm>
            <a:off x="3428993" y="4714884"/>
            <a:ext cx="2293160" cy="1285884"/>
          </a:xfrm>
          <a:prstGeom prst="rect">
            <a:avLst/>
          </a:prstGeom>
        </p:spPr>
      </p:pic>
      <p:pic>
        <p:nvPicPr>
          <p:cNvPr id="17" name="《机智过人》投票结果 00_38_30-00_40_46.wmv">
            <a:hlinkClick r:id="" action="ppaction://media"/>
          </p:cNvPr>
          <p:cNvPicPr>
            <a:picLocks noRot="1" noChangeAspect="1"/>
          </p:cNvPicPr>
          <p:nvPr>
            <a:videoFile r:link="rId9"/>
          </p:nvPr>
        </p:nvPicPr>
        <p:blipFill>
          <a:blip r:embed="rId19" cstate="print"/>
          <a:stretch>
            <a:fillRect/>
          </a:stretch>
        </p:blipFill>
        <p:spPr>
          <a:xfrm>
            <a:off x="6286512" y="4714884"/>
            <a:ext cx="2293160" cy="1285884"/>
          </a:xfrm>
          <a:prstGeom prst="rect">
            <a:avLst/>
          </a:prstGeom>
        </p:spPr>
      </p:pic>
      <p:sp>
        <p:nvSpPr>
          <p:cNvPr id="18" name="矩形 17"/>
          <p:cNvSpPr/>
          <p:nvPr/>
        </p:nvSpPr>
        <p:spPr>
          <a:xfrm>
            <a:off x="4429124" y="3857628"/>
            <a:ext cx="1239442" cy="369332"/>
          </a:xfrm>
          <a:prstGeom prst="rect">
            <a:avLst/>
          </a:prstGeom>
        </p:spPr>
        <p:txBody>
          <a:bodyPr wrap="none">
            <a:spAutoFit/>
          </a:bodyPr>
          <a:lstStyle/>
          <a:p>
            <a:r>
              <a:rPr lang="zh-CN" altLang="en-US" dirty="0" smtClean="0">
                <a:latin typeface="华文琥珀" pitchFamily="2" charset="-122"/>
                <a:ea typeface="华文琥珀" pitchFamily="2" charset="-122"/>
              </a:rPr>
              <a:t>诗歌朗诵</a:t>
            </a:r>
            <a:r>
              <a:rPr lang="en-US" altLang="zh-CN" dirty="0" smtClean="0">
                <a:latin typeface="华文琥珀" pitchFamily="2" charset="-122"/>
                <a:ea typeface="华文琥珀" pitchFamily="2" charset="-122"/>
              </a:rPr>
              <a:t>1</a:t>
            </a:r>
            <a:endParaRPr lang="zh-CN" altLang="en-US" dirty="0">
              <a:latin typeface="华文琥珀" pitchFamily="2" charset="-122"/>
              <a:ea typeface="华文琥珀" pitchFamily="2" charset="-122"/>
            </a:endParaRPr>
          </a:p>
        </p:txBody>
      </p:sp>
      <p:sp>
        <p:nvSpPr>
          <p:cNvPr id="19" name="矩形 18"/>
          <p:cNvSpPr/>
          <p:nvPr/>
        </p:nvSpPr>
        <p:spPr>
          <a:xfrm>
            <a:off x="7286644" y="3857628"/>
            <a:ext cx="1239442" cy="369332"/>
          </a:xfrm>
          <a:prstGeom prst="rect">
            <a:avLst/>
          </a:prstGeom>
        </p:spPr>
        <p:txBody>
          <a:bodyPr wrap="none">
            <a:spAutoFit/>
          </a:bodyPr>
          <a:lstStyle/>
          <a:p>
            <a:r>
              <a:rPr lang="zh-CN" altLang="en-US" dirty="0" smtClean="0">
                <a:latin typeface="华文琥珀" pitchFamily="2" charset="-122"/>
                <a:ea typeface="华文琥珀" pitchFamily="2" charset="-122"/>
              </a:rPr>
              <a:t>投票结果</a:t>
            </a:r>
            <a:r>
              <a:rPr lang="en-US" altLang="zh-CN" dirty="0" smtClean="0">
                <a:latin typeface="华文琥珀" pitchFamily="2" charset="-122"/>
                <a:ea typeface="华文琥珀" pitchFamily="2" charset="-122"/>
              </a:rPr>
              <a:t>1</a:t>
            </a:r>
            <a:endParaRPr lang="zh-CN" altLang="en-US" dirty="0">
              <a:latin typeface="华文琥珀" pitchFamily="2" charset="-122"/>
              <a:ea typeface="华文琥珀" pitchFamily="2" charset="-122"/>
            </a:endParaRPr>
          </a:p>
        </p:txBody>
      </p:sp>
      <p:sp>
        <p:nvSpPr>
          <p:cNvPr id="21" name="矩形 20"/>
          <p:cNvSpPr/>
          <p:nvPr/>
        </p:nvSpPr>
        <p:spPr>
          <a:xfrm>
            <a:off x="1285852" y="5500702"/>
            <a:ext cx="1338828" cy="369332"/>
          </a:xfrm>
          <a:prstGeom prst="rect">
            <a:avLst/>
          </a:prstGeom>
        </p:spPr>
        <p:txBody>
          <a:bodyPr wrap="none">
            <a:spAutoFit/>
          </a:bodyPr>
          <a:lstStyle/>
          <a:p>
            <a:r>
              <a:rPr lang="zh-CN" altLang="en-US" dirty="0" smtClean="0">
                <a:latin typeface="华文琥珀" pitchFamily="2" charset="-122"/>
                <a:ea typeface="华文琥珀" pitchFamily="2" charset="-122"/>
              </a:rPr>
              <a:t>第二轮测试</a:t>
            </a:r>
            <a:endParaRPr lang="zh-CN" altLang="en-US" dirty="0">
              <a:latin typeface="华文琥珀" pitchFamily="2" charset="-122"/>
              <a:ea typeface="华文琥珀" pitchFamily="2" charset="-122"/>
            </a:endParaRPr>
          </a:p>
        </p:txBody>
      </p:sp>
      <p:sp>
        <p:nvSpPr>
          <p:cNvPr id="22" name="矩形 21"/>
          <p:cNvSpPr/>
          <p:nvPr/>
        </p:nvSpPr>
        <p:spPr>
          <a:xfrm>
            <a:off x="4500562" y="5500702"/>
            <a:ext cx="1239442" cy="369332"/>
          </a:xfrm>
          <a:prstGeom prst="rect">
            <a:avLst/>
          </a:prstGeom>
        </p:spPr>
        <p:txBody>
          <a:bodyPr wrap="none">
            <a:spAutoFit/>
          </a:bodyPr>
          <a:lstStyle/>
          <a:p>
            <a:r>
              <a:rPr lang="zh-CN" altLang="en-US" dirty="0" smtClean="0">
                <a:latin typeface="华文琥珀" pitchFamily="2" charset="-122"/>
                <a:ea typeface="华文琥珀" pitchFamily="2" charset="-122"/>
              </a:rPr>
              <a:t>诗歌朗诵</a:t>
            </a:r>
            <a:r>
              <a:rPr lang="en-US" altLang="zh-CN" dirty="0" smtClean="0">
                <a:latin typeface="华文琥珀" pitchFamily="2" charset="-122"/>
                <a:ea typeface="华文琥珀" pitchFamily="2" charset="-122"/>
              </a:rPr>
              <a:t>2</a:t>
            </a:r>
            <a:endParaRPr lang="zh-CN" altLang="en-US" dirty="0">
              <a:latin typeface="华文琥珀" pitchFamily="2" charset="-122"/>
              <a:ea typeface="华文琥珀" pitchFamily="2" charset="-122"/>
            </a:endParaRPr>
          </a:p>
        </p:txBody>
      </p:sp>
      <p:sp>
        <p:nvSpPr>
          <p:cNvPr id="23" name="矩形 22"/>
          <p:cNvSpPr/>
          <p:nvPr/>
        </p:nvSpPr>
        <p:spPr>
          <a:xfrm>
            <a:off x="7215206" y="5429264"/>
            <a:ext cx="1239442" cy="369332"/>
          </a:xfrm>
          <a:prstGeom prst="rect">
            <a:avLst/>
          </a:prstGeom>
        </p:spPr>
        <p:txBody>
          <a:bodyPr wrap="none">
            <a:spAutoFit/>
          </a:bodyPr>
          <a:lstStyle/>
          <a:p>
            <a:r>
              <a:rPr lang="zh-CN" altLang="en-US" dirty="0" smtClean="0">
                <a:latin typeface="华文琥珀" pitchFamily="2" charset="-122"/>
                <a:ea typeface="华文琥珀" pitchFamily="2" charset="-122"/>
              </a:rPr>
              <a:t>投票结果</a:t>
            </a:r>
            <a:r>
              <a:rPr lang="en-US" altLang="zh-CN" dirty="0" smtClean="0">
                <a:latin typeface="华文琥珀" pitchFamily="2" charset="-122"/>
                <a:ea typeface="华文琥珀" pitchFamily="2" charset="-122"/>
              </a:rPr>
              <a:t>2</a:t>
            </a:r>
            <a:endParaRPr lang="zh-CN" altLang="en-US" dirty="0"/>
          </a:p>
        </p:txBody>
      </p:sp>
      <p:sp>
        <p:nvSpPr>
          <p:cNvPr id="24" name="矩形 23"/>
          <p:cNvSpPr/>
          <p:nvPr/>
        </p:nvSpPr>
        <p:spPr>
          <a:xfrm>
            <a:off x="1428728" y="3857628"/>
            <a:ext cx="1338828" cy="369332"/>
          </a:xfrm>
          <a:prstGeom prst="rect">
            <a:avLst/>
          </a:prstGeom>
        </p:spPr>
        <p:txBody>
          <a:bodyPr wrap="none">
            <a:spAutoFit/>
          </a:bodyPr>
          <a:lstStyle/>
          <a:p>
            <a:r>
              <a:rPr lang="zh-CN" altLang="en-US" dirty="0" smtClean="0">
                <a:latin typeface="华文琥珀" pitchFamily="2" charset="-122"/>
                <a:ea typeface="华文琥珀" pitchFamily="2" charset="-122"/>
              </a:rPr>
              <a:t>第一轮测试</a:t>
            </a:r>
            <a:endParaRPr lang="zh-CN" altLang="en-US" dirty="0">
              <a:latin typeface="华文琥珀" pitchFamily="2" charset="-122"/>
              <a:ea typeface="华文琥珀" pitchFamily="2" charset="-122"/>
            </a:endParaRPr>
          </a:p>
        </p:txBody>
      </p:sp>
      <p:sp>
        <p:nvSpPr>
          <p:cNvPr id="25" name="矩形 24"/>
          <p:cNvSpPr/>
          <p:nvPr/>
        </p:nvSpPr>
        <p:spPr>
          <a:xfrm>
            <a:off x="7143768" y="1643050"/>
            <a:ext cx="1107996" cy="369332"/>
          </a:xfrm>
          <a:prstGeom prst="rect">
            <a:avLst/>
          </a:prstGeom>
        </p:spPr>
        <p:txBody>
          <a:bodyPr wrap="none">
            <a:spAutoFit/>
          </a:bodyPr>
          <a:lstStyle/>
          <a:p>
            <a:r>
              <a:rPr lang="zh-CN" altLang="en-US" dirty="0" smtClean="0">
                <a:latin typeface="华文琥珀" pitchFamily="2" charset="-122"/>
                <a:ea typeface="华文琥珀" pitchFamily="2" charset="-122"/>
              </a:rPr>
              <a:t>测试规则</a:t>
            </a:r>
            <a:endParaRPr lang="zh-CN" altLang="en-US" dirty="0">
              <a:latin typeface="华文琥珀" pitchFamily="2" charset="-122"/>
              <a:ea typeface="华文琥珀" pitchFamily="2" charset="-122"/>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fullScrn="1">
              <p:cMediaNode>
                <p:cTn id="13" fill="hold" display="0">
                  <p:stCondLst>
                    <p:cond delay="indefinite"/>
                  </p:stCondLst>
                  <p:endCondLst>
                    <p:cond evt="onNext" delay="0">
                      <p:tgtEl>
                        <p:sldTgt/>
                      </p:tgtEl>
                    </p:cond>
                    <p:cond evt="onPrev" delay="0">
                      <p:tgtEl>
                        <p:sldTgt/>
                      </p:tgtEl>
                    </p:cond>
                  </p:endCondLst>
                </p:cTn>
                <p:tgtEl>
                  <p:spTgt spid="6"/>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fullScrn="1">
              <p:cMediaNode>
                <p:cTn id="19" fill="hold" display="0">
                  <p:stCondLst>
                    <p:cond delay="indefinite"/>
                  </p:stCondLst>
                  <p:endCondLst>
                    <p:cond evt="onNext" delay="0">
                      <p:tgtEl>
                        <p:sldTgt/>
                      </p:tgtEl>
                    </p:cond>
                    <p:cond evt="onPrev" delay="0">
                      <p:tgtEl>
                        <p:sldTgt/>
                      </p:tgtEl>
                    </p:cond>
                  </p:endCondLst>
                </p:cTn>
                <p:tgtEl>
                  <p:spTgt spid="9"/>
                </p:tgtEl>
              </p:cMediaNode>
            </p:vide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childTnLst>
              </p:cTn>
              <p:nextCondLst>
                <p:cond evt="onClick" delay="0">
                  <p:tgtEl>
                    <p:spTgt spid="10"/>
                  </p:tgtEl>
                </p:cond>
              </p:nextCondLst>
            </p:seq>
            <p:video fullScrn="1">
              <p:cMediaNode>
                <p:cTn id="25" fill="hold" display="0">
                  <p:stCondLst>
                    <p:cond delay="indefinite"/>
                  </p:stCondLst>
                  <p:endCondLst>
                    <p:cond evt="onNext" delay="0">
                      <p:tgtEl>
                        <p:sldTgt/>
                      </p:tgtEl>
                    </p:cond>
                    <p:cond evt="onPrev" delay="0">
                      <p:tgtEl>
                        <p:sldTgt/>
                      </p:tgtEl>
                    </p:cond>
                  </p:endCondLst>
                </p:cTn>
                <p:tgtEl>
                  <p:spTgt spid="10"/>
                </p:tgtEl>
              </p:cMediaNode>
            </p:vide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1"/>
                                        </p:tgtEl>
                                      </p:cBhvr>
                                    </p:cmd>
                                  </p:childTnLst>
                                </p:cTn>
                              </p:par>
                            </p:childTnLst>
                          </p:cTn>
                        </p:par>
                      </p:childTnLst>
                    </p:cTn>
                  </p:par>
                </p:childTnLst>
              </p:cTn>
              <p:nextCondLst>
                <p:cond evt="onClick" delay="0">
                  <p:tgtEl>
                    <p:spTgt spid="11"/>
                  </p:tgtEl>
                </p:cond>
              </p:nextCondLst>
            </p:seq>
            <p:video fullScrn="1">
              <p:cMediaNode>
                <p:cTn id="31" fill="hold" display="0">
                  <p:stCondLst>
                    <p:cond delay="indefinite"/>
                  </p:stCondLst>
                  <p:endCondLst>
                    <p:cond evt="onNext" delay="0">
                      <p:tgtEl>
                        <p:sldTgt/>
                      </p:tgtEl>
                    </p:cond>
                    <p:cond evt="onPrev" delay="0">
                      <p:tgtEl>
                        <p:sldTgt/>
                      </p:tgtEl>
                    </p:cond>
                  </p:endCondLst>
                </p:cTn>
                <p:tgtEl>
                  <p:spTgt spid="11"/>
                </p:tgtEl>
              </p:cMediaNode>
            </p:video>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4"/>
                                        </p:tgtEl>
                                      </p:cBhvr>
                                    </p:cmd>
                                  </p:childTnLst>
                                </p:cTn>
                              </p:par>
                            </p:childTnLst>
                          </p:cTn>
                        </p:par>
                      </p:childTnLst>
                    </p:cTn>
                  </p:par>
                </p:childTnLst>
              </p:cTn>
              <p:nextCondLst>
                <p:cond evt="onClick" delay="0">
                  <p:tgtEl>
                    <p:spTgt spid="14"/>
                  </p:tgtEl>
                </p:cond>
              </p:nextCondLst>
            </p:seq>
            <p:video fullScrn="1">
              <p:cMediaNode>
                <p:cTn id="37" fill="hold" display="0">
                  <p:stCondLst>
                    <p:cond delay="indefinite"/>
                  </p:stCondLst>
                  <p:endCondLst>
                    <p:cond evt="onNext" delay="0">
                      <p:tgtEl>
                        <p:sldTgt/>
                      </p:tgtEl>
                    </p:cond>
                    <p:cond evt="onPrev" delay="0">
                      <p:tgtEl>
                        <p:sldTgt/>
                      </p:tgtEl>
                    </p:cond>
                  </p:endCondLst>
                </p:cTn>
                <p:tgtEl>
                  <p:spTgt spid="14"/>
                </p:tgtEl>
              </p:cMediaNode>
            </p:video>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5"/>
                                        </p:tgtEl>
                                      </p:cBhvr>
                                    </p:cmd>
                                  </p:childTnLst>
                                </p:cTn>
                              </p:par>
                            </p:childTnLst>
                          </p:cTn>
                        </p:par>
                      </p:childTnLst>
                    </p:cTn>
                  </p:par>
                </p:childTnLst>
              </p:cTn>
              <p:nextCondLst>
                <p:cond evt="onClick" delay="0">
                  <p:tgtEl>
                    <p:spTgt spid="15"/>
                  </p:tgtEl>
                </p:cond>
              </p:nextCondLst>
            </p:seq>
            <p:video fullScrn="1">
              <p:cMediaNode>
                <p:cTn id="43" fill="hold" display="0">
                  <p:stCondLst>
                    <p:cond delay="indefinite"/>
                  </p:stCondLst>
                  <p:endCondLst>
                    <p:cond evt="onNext" delay="0">
                      <p:tgtEl>
                        <p:sldTgt/>
                      </p:tgtEl>
                    </p:cond>
                    <p:cond evt="onPrev" delay="0">
                      <p:tgtEl>
                        <p:sldTgt/>
                      </p:tgtEl>
                    </p:cond>
                  </p:endCondLst>
                </p:cTn>
                <p:tgtEl>
                  <p:spTgt spid="15"/>
                </p:tgtEl>
              </p:cMediaNode>
            </p:video>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16"/>
                                        </p:tgtEl>
                                      </p:cBhvr>
                                    </p:cmd>
                                  </p:childTnLst>
                                </p:cTn>
                              </p:par>
                            </p:childTnLst>
                          </p:cTn>
                        </p:par>
                      </p:childTnLst>
                    </p:cTn>
                  </p:par>
                </p:childTnLst>
              </p:cTn>
              <p:nextCondLst>
                <p:cond evt="onClick" delay="0">
                  <p:tgtEl>
                    <p:spTgt spid="16"/>
                  </p:tgtEl>
                </p:cond>
              </p:nextCondLst>
            </p:seq>
            <p:video fullScrn="1">
              <p:cMediaNode>
                <p:cTn id="49" fill="hold" display="0">
                  <p:stCondLst>
                    <p:cond delay="indefinite"/>
                  </p:stCondLst>
                  <p:endCondLst>
                    <p:cond evt="onNext" delay="0">
                      <p:tgtEl>
                        <p:sldTgt/>
                      </p:tgtEl>
                    </p:cond>
                    <p:cond evt="onPrev" delay="0">
                      <p:tgtEl>
                        <p:sldTgt/>
                      </p:tgtEl>
                    </p:cond>
                  </p:endCondLst>
                </p:cTn>
                <p:tgtEl>
                  <p:spTgt spid="16"/>
                </p:tgtEl>
              </p:cMediaNode>
            </p:video>
            <p:seq concurrent="1" nextAc="seek">
              <p:cTn id="50" restart="whenNotActive" fill="hold" evtFilter="cancelBubble" nodeType="interactiveSeq">
                <p:stCondLst>
                  <p:cond evt="onClick" delay="0">
                    <p:tgtEl>
                      <p:spTgt spid="17"/>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17"/>
                                        </p:tgtEl>
                                      </p:cBhvr>
                                    </p:cmd>
                                  </p:childTnLst>
                                </p:cTn>
                              </p:par>
                            </p:childTnLst>
                          </p:cTn>
                        </p:par>
                      </p:childTnLst>
                    </p:cTn>
                  </p:par>
                </p:childTnLst>
              </p:cTn>
              <p:nextCondLst>
                <p:cond evt="onClick" delay="0">
                  <p:tgtEl>
                    <p:spTgt spid="17"/>
                  </p:tgtEl>
                </p:cond>
              </p:nextCondLst>
            </p:seq>
            <p:video fullScrn="1">
              <p:cMediaNode>
                <p:cTn id="55"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机智过人》小冰获胜 00_41_26-00_44_06.wmv">
            <a:hlinkClick r:id="" action="ppaction://media"/>
          </p:cNvPr>
          <p:cNvPicPr>
            <a:picLocks noRot="1" noChangeAspect="1"/>
          </p:cNvPicPr>
          <p:nvPr>
            <a:videoFile r:link="rId1"/>
          </p:nvPr>
        </p:nvPicPr>
        <p:blipFill>
          <a:blip r:embed="rId5"/>
          <a:stretch>
            <a:fillRect/>
          </a:stretch>
        </p:blipFill>
        <p:spPr>
          <a:xfrm>
            <a:off x="285720" y="1500174"/>
            <a:ext cx="4071966" cy="2283346"/>
          </a:xfrm>
          <a:prstGeom prst="rect">
            <a:avLst/>
          </a:prstGeom>
        </p:spPr>
      </p:pic>
      <p:pic>
        <p:nvPicPr>
          <p:cNvPr id="4" name="互联网时代第10集：眺望，未来及数据 [高质量和大小] 00_00_00-00_02_24 [高质量和大小].wmv">
            <a:hlinkClick r:id="" action="ppaction://media"/>
          </p:cNvPr>
          <p:cNvPicPr>
            <a:picLocks noRot="1" noChangeAspect="1"/>
          </p:cNvPicPr>
          <p:nvPr>
            <a:videoFile r:link="rId2"/>
            <p:extLst>
              <p:ext uri="{DAA4B4D4-6D71-4841-9C94-3DE7FCFB9230}">
                <p14:media xmlns="" xmlns:p14="http://schemas.microsoft.com/office/powerpoint/2010/main" r:link="rId6"/>
              </p:ext>
            </p:extLst>
          </p:nvPr>
        </p:nvPicPr>
        <p:blipFill>
          <a:blip r:embed="rId7"/>
          <a:stretch>
            <a:fillRect/>
          </a:stretch>
        </p:blipFill>
        <p:spPr>
          <a:xfrm>
            <a:off x="4357686" y="3929066"/>
            <a:ext cx="4319588" cy="2421525"/>
          </a:xfrm>
          <a:prstGeom prst="rect">
            <a:avLst/>
          </a:prstGeom>
          <a:noFill/>
          <a:ln w="9525">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fullScrn="1">
              <p:cMediaNode vol="80000">
                <p:cTn id="13"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2049" name="Rectangle 1"/>
          <p:cNvSpPr>
            <a:spLocks noChangeArrowheads="1"/>
          </p:cNvSpPr>
          <p:nvPr/>
        </p:nvSpPr>
        <p:spPr bwMode="auto">
          <a:xfrm>
            <a:off x="357159" y="2643182"/>
            <a:ext cx="2500329" cy="3231654"/>
          </a:xfrm>
          <a:prstGeom prst="rect">
            <a:avLst/>
          </a:prstGeom>
          <a:noFill/>
          <a:ln w="9525">
            <a:noFill/>
            <a:miter lim="800000"/>
          </a:ln>
          <a:effectLst/>
        </p:spPr>
        <p:txBody>
          <a:bodyPr vert="horz" wrap="square" lIns="91440" tIns="45720" rIns="91440" bIns="45720" numCol="1" anchor="ctr" anchorCtr="0" compatLnSpc="1">
            <a:spAutoFit/>
          </a:bodyPr>
          <a:lstStyle/>
          <a:p>
            <a:pPr marL="342900" marR="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引领世界人工智能发展新潮流</a:t>
            </a:r>
            <a:endParaRPr lang="en-US" altLang="zh-CN" sz="2400" dirty="0" smtClean="0">
              <a:latin typeface="楷体_GB2312" pitchFamily="49" charset="-122"/>
              <a:ea typeface="楷体_GB2312" pitchFamily="49" charset="-122"/>
            </a:endParaRPr>
          </a:p>
          <a:p>
            <a:pPr marL="342900" marR="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服务经济社会发展和支撑国家安全</a:t>
            </a:r>
            <a:endParaRPr lang="en-US" altLang="zh-CN" sz="2400" dirty="0" smtClean="0">
              <a:latin typeface="楷体_GB2312" pitchFamily="49" charset="-122"/>
              <a:ea typeface="楷体_GB2312" pitchFamily="49" charset="-122"/>
            </a:endParaRPr>
          </a:p>
          <a:p>
            <a:pPr marL="342900" marR="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带动国家竞争力整体跃升和跨越式发展。</a:t>
            </a:r>
          </a:p>
        </p:txBody>
      </p:sp>
      <p:pic>
        <p:nvPicPr>
          <p:cNvPr id="5" name="Picture 4" descr="https://timgsa.baidu.com/timg?image&amp;quality=80&amp;size=b9999_10000&amp;sec=1505970302747&amp;di=23f644e50107e5ade90e3eae1822ee73&amp;imgtype=0&amp;src=http%3A%2F%2Fimg.mp.sohu.com%2Fq_mini%2Cc_zoom%2Cw_640%2Fupload%2F20170726%2F69118c773a4349959a7d57d31c6286d0_th.jpg"/>
          <p:cNvPicPr>
            <a:picLocks noChangeAspect="1" noChangeArrowheads="1"/>
          </p:cNvPicPr>
          <p:nvPr/>
        </p:nvPicPr>
        <p:blipFill>
          <a:blip r:embed="rId2"/>
          <a:srcRect/>
          <a:stretch>
            <a:fillRect/>
          </a:stretch>
        </p:blipFill>
        <p:spPr bwMode="auto">
          <a:xfrm>
            <a:off x="3000364" y="1357298"/>
            <a:ext cx="5715040" cy="500066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6" name="矩形 5"/>
          <p:cNvSpPr/>
          <p:nvPr/>
        </p:nvSpPr>
        <p:spPr>
          <a:xfrm>
            <a:off x="4286248" y="1285860"/>
            <a:ext cx="4572032" cy="2973122"/>
          </a:xfrm>
          <a:prstGeom prst="rect">
            <a:avLst/>
          </a:prstGeom>
        </p:spPr>
        <p:txBody>
          <a:bodyPr wrap="square">
            <a:spAutoFit/>
          </a:bodyPr>
          <a:lstStyle/>
          <a:p>
            <a:pPr marL="342900" lvl="3" indent="-342900" algn="just" rtl="0">
              <a:lnSpc>
                <a:spcPct val="90000"/>
              </a:lnSpc>
              <a:spcBef>
                <a:spcPct val="20000"/>
              </a:spcBef>
              <a:buClr>
                <a:schemeClr val="tx2"/>
              </a:buClr>
              <a:buSzPct val="115000"/>
              <a:buFont typeface="Wingdings" panose="05000000000000000000" pitchFamily="2" charset="2"/>
              <a:buChar char="§"/>
            </a:pP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规划</a:t>
            </a: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确立了我国新一代人工智能发展“三步走”目标：</a:t>
            </a:r>
            <a:endParaRPr lang="en-US" altLang="zh-CN" sz="2400" dirty="0" smtClean="0">
              <a:latin typeface="楷体_GB2312" pitchFamily="49" charset="-122"/>
              <a:ea typeface="楷体_GB2312" pitchFamily="49" charset="-122"/>
            </a:endParaRPr>
          </a:p>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到</a:t>
            </a:r>
            <a:r>
              <a:rPr lang="en-US" altLang="en-US" sz="2400" dirty="0" smtClean="0">
                <a:latin typeface="楷体_GB2312" pitchFamily="49" charset="-122"/>
                <a:ea typeface="楷体_GB2312" pitchFamily="49" charset="-122"/>
              </a:rPr>
              <a:t>2020</a:t>
            </a:r>
            <a:r>
              <a:rPr lang="zh-CN" altLang="en-US" sz="2400" dirty="0" smtClean="0">
                <a:latin typeface="楷体_GB2312" pitchFamily="49" charset="-122"/>
                <a:ea typeface="楷体_GB2312" pitchFamily="49" charset="-122"/>
              </a:rPr>
              <a:t>年人工智能总体技术和应用与世界先进水平同步，</a:t>
            </a:r>
            <a:endParaRPr lang="en-US" altLang="zh-CN" sz="2400" dirty="0" smtClean="0">
              <a:latin typeface="楷体_GB2312" pitchFamily="49" charset="-122"/>
              <a:ea typeface="楷体_GB2312" pitchFamily="49" charset="-122"/>
            </a:endParaRPr>
          </a:p>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到</a:t>
            </a:r>
            <a:r>
              <a:rPr lang="en-US" altLang="en-US" sz="2400" dirty="0" smtClean="0">
                <a:latin typeface="楷体_GB2312" pitchFamily="49" charset="-122"/>
                <a:ea typeface="楷体_GB2312" pitchFamily="49" charset="-122"/>
              </a:rPr>
              <a:t>2025</a:t>
            </a:r>
            <a:r>
              <a:rPr lang="zh-CN" altLang="en-US" sz="2400" dirty="0" smtClean="0">
                <a:latin typeface="楷体_GB2312" pitchFamily="49" charset="-122"/>
                <a:ea typeface="楷体_GB2312" pitchFamily="49" charset="-122"/>
              </a:rPr>
              <a:t>年人工智能基础理论实现重大突破，</a:t>
            </a:r>
            <a:endParaRPr lang="en-US" altLang="zh-CN" sz="2400" dirty="0" smtClean="0">
              <a:latin typeface="楷体_GB2312" pitchFamily="49" charset="-122"/>
              <a:ea typeface="楷体_GB2312" pitchFamily="49" charset="-122"/>
            </a:endParaRPr>
          </a:p>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到</a:t>
            </a:r>
            <a:r>
              <a:rPr lang="en-US" altLang="en-US" sz="2400" dirty="0" smtClean="0">
                <a:latin typeface="楷体_GB2312" pitchFamily="49" charset="-122"/>
                <a:ea typeface="楷体_GB2312" pitchFamily="49" charset="-122"/>
              </a:rPr>
              <a:t>2030</a:t>
            </a:r>
            <a:r>
              <a:rPr lang="zh-CN" altLang="en-US" sz="2400" dirty="0" smtClean="0">
                <a:latin typeface="楷体_GB2312" pitchFamily="49" charset="-122"/>
                <a:ea typeface="楷体_GB2312" pitchFamily="49" charset="-122"/>
              </a:rPr>
              <a:t>年成为世界主要人工智能创新中心。</a:t>
            </a:r>
          </a:p>
        </p:txBody>
      </p:sp>
      <p:pic>
        <p:nvPicPr>
          <p:cNvPr id="7" name="Picture 2" descr="https://timgsa.baidu.com/timg?image&amp;quality=80&amp;size=b9999_10000&amp;sec=1505970230398&amp;di=e3c269cdbe616b11f17adca17b7b4baf&amp;imgtype=0&amp;src=http%3A%2F%2Fwww.iotbay.com%2Ffile%2Fupload%2F201708%2F18%2F17-02-28-31-1.jpg"/>
          <p:cNvPicPr>
            <a:picLocks noChangeAspect="1" noChangeArrowheads="1"/>
          </p:cNvPicPr>
          <p:nvPr/>
        </p:nvPicPr>
        <p:blipFill>
          <a:blip r:embed="rId2"/>
          <a:srcRect/>
          <a:stretch>
            <a:fillRect/>
          </a:stretch>
        </p:blipFill>
        <p:spPr bwMode="auto">
          <a:xfrm>
            <a:off x="285720" y="1285860"/>
            <a:ext cx="4071766" cy="2907241"/>
          </a:xfrm>
          <a:prstGeom prst="rect">
            <a:avLst/>
          </a:prstGeom>
          <a:noFill/>
        </p:spPr>
      </p:pic>
      <p:sp>
        <p:nvSpPr>
          <p:cNvPr id="8" name="矩形 7"/>
          <p:cNvSpPr/>
          <p:nvPr/>
        </p:nvSpPr>
        <p:spPr>
          <a:xfrm>
            <a:off x="357158" y="4286256"/>
            <a:ext cx="8501122" cy="2086725"/>
          </a:xfrm>
          <a:prstGeom prst="rect">
            <a:avLst/>
          </a:prstGeom>
        </p:spPr>
        <p:txBody>
          <a:bodyPr wrap="square">
            <a:spAutoFit/>
          </a:bodyPr>
          <a:lstStyle/>
          <a:p>
            <a:pPr marL="342900" lvl="3" indent="-342900" algn="just" rtl="0">
              <a:lnSpc>
                <a:spcPct val="90000"/>
              </a:lnSpc>
              <a:spcBef>
                <a:spcPct val="20000"/>
              </a:spcBef>
              <a:buClr>
                <a:schemeClr val="tx2"/>
              </a:buClr>
              <a:buSzPct val="115000"/>
              <a:buFont typeface="Wingdings" panose="05000000000000000000" pitchFamily="2" charset="2"/>
              <a:buChar char="§"/>
            </a:pP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规划</a:t>
            </a: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提出，要在中小学阶段设置人工智能相关课程，逐步推广编程教育；利用智能技术加快推动人才培养模式，教学方法改革，构建包含智能学习、交互式学习的新型教育体系；开展智能校园建设；开发立体综合教学场、基于大数据智能的在线学习教育平台；开发智能教育助理，建立智能、快速、全面的教育分析系统。</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矩形 2"/>
          <p:cNvSpPr/>
          <p:nvPr/>
        </p:nvSpPr>
        <p:spPr>
          <a:xfrm>
            <a:off x="357158" y="1428736"/>
            <a:ext cx="5000660" cy="3896451"/>
          </a:xfrm>
          <a:prstGeom prst="rect">
            <a:avLst/>
          </a:prstGeom>
        </p:spPr>
        <p:txBody>
          <a:bodyPr wrap="square">
            <a:spAutoFit/>
          </a:bodyPr>
          <a:lstStyle/>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人工智能时代，还需要学校、教师吗？</a:t>
            </a:r>
            <a:endParaRPr lang="en-US" altLang="zh-CN" sz="2400" dirty="0" smtClean="0">
              <a:latin typeface="楷体_GB2312" pitchFamily="49" charset="-122"/>
              <a:ea typeface="楷体_GB2312" pitchFamily="49" charset="-122"/>
            </a:endParaRPr>
          </a:p>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未来终身教育将得到的普及，每个人终身都是学生。学校的形态也一定会发生变化，但实际规模肯定会扩大。教师的教学地点、教学方式也将产生变化。</a:t>
            </a:r>
            <a:endParaRPr lang="en-US" altLang="zh-CN" sz="2400" dirty="0" smtClean="0">
              <a:latin typeface="楷体_GB2312" pitchFamily="49" charset="-122"/>
              <a:ea typeface="楷体_GB2312" pitchFamily="49" charset="-122"/>
            </a:endParaRPr>
          </a:p>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上世纪</a:t>
            </a:r>
            <a:r>
              <a:rPr lang="en-US" altLang="zh-CN" sz="2400" dirty="0" smtClean="0">
                <a:latin typeface="楷体_GB2312" pitchFamily="49" charset="-122"/>
                <a:ea typeface="楷体_GB2312" pitchFamily="49" charset="-122"/>
              </a:rPr>
              <a:t>70</a:t>
            </a:r>
            <a:r>
              <a:rPr lang="zh-CN" altLang="en-US" sz="2400" dirty="0" smtClean="0">
                <a:latin typeface="楷体_GB2312" pitchFamily="49" charset="-122"/>
                <a:ea typeface="楷体_GB2312" pitchFamily="49" charset="-122"/>
              </a:rPr>
              <a:t>年代起，许多国家已经通过修改立法，使得在家上学的选择既合理而且合法。目前美国已经有超过</a:t>
            </a:r>
            <a:r>
              <a:rPr lang="en-US" altLang="zh-CN" sz="2400" dirty="0" smtClean="0">
                <a:latin typeface="楷体_GB2312" pitchFamily="49" charset="-122"/>
                <a:ea typeface="楷体_GB2312" pitchFamily="49" charset="-122"/>
              </a:rPr>
              <a:t>300</a:t>
            </a:r>
            <a:r>
              <a:rPr lang="zh-CN" altLang="en-US" sz="2400" dirty="0" smtClean="0">
                <a:latin typeface="楷体_GB2312" pitchFamily="49" charset="-122"/>
                <a:ea typeface="楷体_GB2312" pitchFamily="49" charset="-122"/>
              </a:rPr>
              <a:t>万在家上学的学生。</a:t>
            </a:r>
          </a:p>
        </p:txBody>
      </p:sp>
      <p:pic>
        <p:nvPicPr>
          <p:cNvPr id="55298" name="Picture 2"/>
          <p:cNvPicPr>
            <a:picLocks noChangeAspect="1" noChangeArrowheads="1"/>
          </p:cNvPicPr>
          <p:nvPr/>
        </p:nvPicPr>
        <p:blipFill>
          <a:blip r:embed="rId2" cstate="print"/>
          <a:srcRect l="6451" t="8333" r="3226" b="19047"/>
          <a:stretch>
            <a:fillRect/>
          </a:stretch>
        </p:blipFill>
        <p:spPr bwMode="auto">
          <a:xfrm>
            <a:off x="5572132" y="1285860"/>
            <a:ext cx="3214710" cy="4143404"/>
          </a:xfrm>
          <a:prstGeom prst="rect">
            <a:avLst/>
          </a:prstGeom>
          <a:noFill/>
          <a:ln w="9525">
            <a:noFill/>
            <a:miter lim="800000"/>
            <a:headEnd/>
            <a:tailEnd/>
          </a:ln>
          <a:effectLst/>
        </p:spPr>
      </p:pic>
      <p:sp>
        <p:nvSpPr>
          <p:cNvPr id="5" name="矩形 4"/>
          <p:cNvSpPr/>
          <p:nvPr/>
        </p:nvSpPr>
        <p:spPr>
          <a:xfrm>
            <a:off x="357158" y="5500702"/>
            <a:ext cx="8429684" cy="1089529"/>
          </a:xfrm>
          <a:prstGeom prst="rect">
            <a:avLst/>
          </a:prstGeom>
        </p:spPr>
        <p:txBody>
          <a:bodyPr wrap="square">
            <a:spAutoFit/>
          </a:bodyPr>
          <a:lstStyle/>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在家上学的孩子频频被常青藤大学录取。三位在家上学的孩子曾一度包揽美国知名的“斯克里普斯</a:t>
            </a: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霍华德全国拼写大赛”前三名，成为美国家喻户晓的“学习明星”。</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14414" y="280988"/>
            <a:ext cx="7331099" cy="563562"/>
          </a:xfrm>
        </p:spPr>
        <p:txBody>
          <a:bodyPr/>
          <a:lstStyle/>
          <a:p>
            <a:endParaRPr lang="zh-CN" altLang="en-US" sz="3200" dirty="0"/>
          </a:p>
        </p:txBody>
      </p:sp>
      <p:pic>
        <p:nvPicPr>
          <p:cNvPr id="50178" name="Picture 2"/>
          <p:cNvPicPr>
            <a:picLocks noChangeAspect="1" noChangeArrowheads="1"/>
          </p:cNvPicPr>
          <p:nvPr/>
        </p:nvPicPr>
        <p:blipFill>
          <a:blip r:embed="rId2" cstate="print"/>
          <a:srcRect l="5797" t="4347" r="9178" b="2898"/>
          <a:stretch>
            <a:fillRect/>
          </a:stretch>
        </p:blipFill>
        <p:spPr bwMode="auto">
          <a:xfrm>
            <a:off x="428596" y="1285860"/>
            <a:ext cx="3571900" cy="4929222"/>
          </a:xfrm>
          <a:prstGeom prst="rect">
            <a:avLst/>
          </a:prstGeom>
          <a:noFill/>
          <a:ln w="9525">
            <a:noFill/>
            <a:miter lim="800000"/>
            <a:headEnd/>
            <a:tailEnd/>
          </a:ln>
          <a:effectLst/>
        </p:spPr>
      </p:pic>
      <p:sp>
        <p:nvSpPr>
          <p:cNvPr id="4" name="矩形 3"/>
          <p:cNvSpPr/>
          <p:nvPr/>
        </p:nvSpPr>
        <p:spPr>
          <a:xfrm>
            <a:off x="4357686" y="1214422"/>
            <a:ext cx="4143404" cy="4967514"/>
          </a:xfrm>
          <a:prstGeom prst="rect">
            <a:avLst/>
          </a:prstGeom>
        </p:spPr>
        <p:txBody>
          <a:bodyPr wrap="square">
            <a:spAutoFit/>
          </a:bodyPr>
          <a:lstStyle/>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面对人工智能时代的到来，教育必须顺变应变、研判趋势、主动谋划、抢占先机。</a:t>
            </a:r>
            <a:endParaRPr lang="en-US" altLang="zh-CN" sz="2400" dirty="0" smtClean="0">
              <a:latin typeface="楷体_GB2312" pitchFamily="49" charset="-122"/>
              <a:ea typeface="楷体_GB2312" pitchFamily="49" charset="-122"/>
            </a:endParaRPr>
          </a:p>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然而在主动求变时，我们首先要坚守“常识”。</a:t>
            </a:r>
            <a:endParaRPr lang="en-US" altLang="zh-CN" sz="2400" dirty="0" smtClean="0">
              <a:latin typeface="楷体_GB2312" pitchFamily="49" charset="-122"/>
              <a:ea typeface="楷体_GB2312" pitchFamily="49" charset="-122"/>
            </a:endParaRPr>
          </a:p>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“教育常识” 就是“有关教育的最基本且简单的事实性的知识与道理”。</a:t>
            </a:r>
            <a:endParaRPr lang="en-US" altLang="zh-CN" sz="2400" dirty="0" smtClean="0">
              <a:latin typeface="楷体_GB2312" pitchFamily="49" charset="-122"/>
              <a:ea typeface="楷体_GB2312" pitchFamily="49" charset="-122"/>
            </a:endParaRPr>
          </a:p>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所谓“基本”，是指所有教育活动应遵循的准则，所谓“简单”，是指表达方式的清晰和简练，以及运用的方便。</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标题 1"/>
          <p:cNvSpPr>
            <a:spLocks noGrp="1"/>
          </p:cNvSpPr>
          <p:nvPr>
            <p:ph type="title"/>
          </p:nvPr>
        </p:nvSpPr>
        <p:spPr>
          <a:xfrm>
            <a:off x="1285852" y="280988"/>
            <a:ext cx="7572428" cy="563562"/>
          </a:xfrm>
        </p:spPr>
        <p:txBody>
          <a:bodyPr vert="horz" wrap="square" lIns="91440" tIns="45720" rIns="91440" bIns="45720" anchor="ctr"/>
          <a:lstStyle/>
          <a:p>
            <a:r>
              <a:rPr lang="zh-CN" altLang="en-US" sz="3200" b="0" dirty="0" smtClean="0">
                <a:latin typeface="黑体" panose="02010609060101010101" pitchFamily="49" charset="-122"/>
                <a:ea typeface="黑体" panose="02010609060101010101" pitchFamily="49" charset="-122"/>
              </a:rPr>
              <a:t>一、我们正进入一个新的时代</a:t>
            </a:r>
            <a:endParaRPr lang="zh-CN" altLang="en-US" sz="3200" b="0" dirty="0">
              <a:latin typeface="黑体" panose="02010609060101010101" pitchFamily="49" charset="-122"/>
              <a:ea typeface="黑体" panose="02010609060101010101" pitchFamily="49" charset="-122"/>
            </a:endParaRPr>
          </a:p>
        </p:txBody>
      </p:sp>
      <p:sp>
        <p:nvSpPr>
          <p:cNvPr id="3" name="灯片编号占位符 2"/>
          <p:cNvSpPr txBox="1">
            <a:spLocks noGrp="1"/>
          </p:cNvSpPr>
          <p:nvPr>
            <p:ph type="sldNum" sz="quarter" idx="4"/>
          </p:nvPr>
        </p:nvSpPr>
        <p:spPr bwMode="auto"/>
        <p:txBody>
          <a:bodyPr wrap="square" lIns="91440" tIns="45720" rIns="91440" bIns="45720" numCol="1" anchor="t" anchorCtr="0" compatLnSpc="1"/>
          <a:lstStyle/>
          <a:p>
            <a:pPr algn="r" eaLnBrk="1" hangingPunct="1"/>
            <a:fld id="{9A0DB2DC-4C9A-4742-B13C-FB6460FD3503}" type="slidenum">
              <a:rPr lang="en-US" altLang="zh-CN" sz="1000" dirty="0"/>
              <a:pPr algn="r" eaLnBrk="1" hangingPunct="1"/>
              <a:t>2</a:t>
            </a:fld>
            <a:endParaRPr lang="en-US" altLang="zh-CN" sz="1000" dirty="0"/>
          </a:p>
        </p:txBody>
      </p:sp>
      <p:sp>
        <p:nvSpPr>
          <p:cNvPr id="5" name="矩形 4"/>
          <p:cNvSpPr/>
          <p:nvPr/>
        </p:nvSpPr>
        <p:spPr>
          <a:xfrm>
            <a:off x="357158" y="4071942"/>
            <a:ext cx="8429684" cy="2234458"/>
          </a:xfrm>
          <a:prstGeom prst="rect">
            <a:avLst/>
          </a:prstGeom>
        </p:spPr>
        <p:txBody>
          <a:bodyPr wrap="square">
            <a:spAutoFit/>
          </a:bodyPr>
          <a:lstStyle/>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经过长期努力，中国特色社会主义进入了新时代，这是我国发展新的历史方位。</a:t>
            </a:r>
            <a:endParaRPr lang="en-US" altLang="zh-CN" sz="2400" dirty="0" smtClean="0">
              <a:latin typeface="楷体_GB2312" pitchFamily="49" charset="-122"/>
              <a:ea typeface="楷体_GB2312" pitchFamily="49" charset="-122"/>
            </a:endParaRPr>
          </a:p>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中国特色社会主义进入新时代，我国社会主要矛盾已经转化为人民日益增长的美好生活需要和不平衡不充分的发展之间的矛盾。</a:t>
            </a:r>
          </a:p>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放眼世界，全人类都在进入一个新的时代。</a:t>
            </a:r>
          </a:p>
        </p:txBody>
      </p:sp>
      <p:sp>
        <p:nvSpPr>
          <p:cNvPr id="32770" name="AutoShape 2" descr="data:image/jpeg;base64,/9j/4AAQSkZJRgABAQAAAQABAAD/2wBDAAgGBgcGBQgHBwcJCQgKDBQNDAsLDBkSEw8UHRofHh0aHBwgJC4nICIsIxwcKDcpLDAxNDQ0Hyc5PTgyPC4zNDL/2wBDAQkJCQwLDBgNDRgyIRwhMjIyMjIyMjIyMjIyMjIyMjIyMjIyMjIyMjIyMjIyMjIyMjIyMjIyMjIyMjIyMjIyMjL/wAARCAE0AfMDASIAAhEBAxEB/8QAHAAAAgIDAQEAAAAAAAAAAAAABQYEBwACAwEI/8QAVBAAAgEDAwIDBQQGBwMHCAsAAQIDAAQRBRIhBjETQVEHFCJhcTKBkaEVI0KxwdEWJDNSYnKSQ6LhJTREgpOy8FNjZHODhMLxCBcYJjVGVHSU0uL/xAAbAQACAwEBAQAAAAAAAAAAAAADBAIFBgEAB//EADYRAAICAgEDAgMHBAEEAwEAAAECAAMEESEFEjETQRQiUQYyYXGBkaEVI0KxMxYkUsFD0eGS/9oADAMBAAIRAxEAPwChivnXgAojqenvpt49sxBK4OQ27uPWh7jFQB3OTFNd0OQCfKopJFdYm5wTivHxOiGbKRPEXjy9aZLQIxXH76TIJCkgGaZtMuOFqvylYcgwimGLmBWjzg0tahaAk4zTiCJID60B1GLG7ApLHuYNoyZESZ49j7cVywAaIXsR3EnvUAjFXtbdw3BGbxqCRUyKNcjvmokR+ICiNuucV0nUjCNpEvz/ABpj0+IYHegVovIpk09eBSt1nGpJRJUiAJml/UUwD3pllH6s/SlvUvOg1KWbc80XLoDaaHOB86I3R5NDZDyafC6kZxJ5rWvSc14KKJyejFdkAPrXHtXVDROJyFbRVIA5xRqFFwMUv2r4xzR+1bcopHKXY2JNZ1kjBXzobcxDGDmjO3K1BuY/Oq2uwg+YXUX54gOwrisQz2NEZ4uTXOKD4qsFfiQInttAoI4NEUjRRxmtIYwvJreRwo+dErBdpFuJ45UZ71xZhXOSX51xMlWIq0Iv38zqVBHFcWQGt1etsZpSw6MMviRmiB9ajyxgVPK1GlXvQA4Jk9TywiVpcnNNNnAFj86CaZDnBx50zwIFi7eVIZdp3oSSiRLkhR2oNcEDJNFbxhQG6l5IrtGzOmeqwJolagEj1oJE/wAVGLNs4ot2wJwQzFGpHnXC5iHOM1Lt+Ury4TC0x0/l+YO37sXrhArGhsyDOaM3iY8qEyrzV/boLxEEJ7pF2DPnWFB863xzWsnaqWw/NxH1HE4OBmtQBmsc1ijNdnZIhUbhRmyhGRwcUJt1+IUwWMZJHFJ5DkCSUQ/pcAyvemaGECPz7UJ0uLGOKPkbYTx5Vm8i5u7QMZVRAGpEKCM0n6gw3GmvVm+1SVqL/EeassLuPvB2GCLg8nmohAJrrIctWoWtDSndFmM8CCugQfOvdor2rNawFgix9p4APSuyRqRyD+Nc15NSUHFJZDiSUbk2PXdagjWKHWNQjiQBURbpwFA4AAB4FZUIjk1lJ90LqELvp7VbVC9zZTIuMhn8/kD5ng8UHnheNikiMjjurDBH3VbOh6lHb23/ACrqF7JBcArCy4mEYUgnIPY7iDnyHnS97RbUx3tiI395RoMi4KcvyQOfPgA0lVkN6vpsJ0qNbEr5lrwLjmusybcYNaElR9asBIzpG3xA0e0yUBhnml5T55ojp8uJASaBencs6DH+zYOg9DUS+jBzW+mSAgDdnNSb2EEZwe1UH3bIx7RLv4fiOKESRd+KfI9De+S6ZlwsVu0wcMMYH8M8UoSRZGR51c0W8QREHIuHFErUVwEBz2NS7ePae1FdxqR1C1ovIpisRwKBWa9qYbIcCqu63RhFElTDEf3Us6nxmmef7BpW1U43Va9PX1BuAuPbFu5PJodIeTU64PJqBIeTVjZXqQVtznWVlZQ5OZW6mtK9XvXp6TLdsECj9jLwAaXIzjFF7FwHGaXu5EkIxR4IFc7mLIre1O4AVMMO9e1Uth024WL0sGT2rkIdpzijMlrjJ8qhTqEzRUsLcCcIkZm2qahyyHPet55OSM1EZjmtFhUHW4pc3tPHauRbmsY81oW5p9xxAqJ3RuakxtnAqEjVIib4hVNkxtPEkFajyp+dSwQa1Me9wPnVeG0YWEdKt8qvlRt18OP7q4aZbfCOO1Srz4Y8VW22d1mpMDiL96+ARily5ky5o1qEoGaXpXLMSatsRONwbGdIW+KjVk3IoChwc0Wsn+MUW+skTgMarTkCpE8eUqJYHIHNFWTKVPDXtYQdvKxbvIzyKDTJgk0y3sYOeKA3SYzVlkWcReteYNIrjIcVJcYWokh5xVYDs7jc4tya6oua1Vc1Nt4N2OKk7BRPCd7WHLDimTT4tuM0OtbfYATRaBscZqqyH7vEIojFp/lRqT+xJ+VAtNYlhRyYH3fHyqgvHziML4ijrD8mku/bLGnLVwoLb2x8gMmk+88IsT+t7/Kr7ATgQFpgnHNeha6mNG5Rjn0YY/OvCpXuMVrMarQ3EmPM1PatM816xrTzqdzADidE7RipcYqPCM1OiSqS99mHUcTQrz2rKkGLk81lK90nqGOjtdtdCu49UuInuPCcxvB5bWH2hnz4+/imbrrr3Q9f6Z9zsI8zyzLICU2tHgdz8/LikC104sJI1k2oR8bnnaKYNN6V0m90XUJnuJo7yKMPbtnCSN3K4PPbmhX00eqLX3sTisdaiO6FjkAmuZxgH50X1CzutFu2tJtobAYOvKupHBU+YPrUCSAAADO49z86sFbciZGxwa72zbZACa02E+eRW0S4kGDgjvXTyJH3jzo8n2OKNXo3QBvlSzpExIUEn8adrMpJavFIF2MuCxGcemKzmSOyzcaU7EUbqZnElujGGNwxfB5KjBCn5ZFLYkXxCvz4pk6isltrnak6SxlQVdf3GlWYbGJG36VaY+mXiCYyfHCH5WpUMHOKh2MvYUet4xIBgc0O5is6BMtoiCOKN2vAFRYrcgD0qbAuD27Cqy1+6EAnWY5jpV1Y8mmmbiOlTVD+sNaPoB7uIll8DcXLkc1AkHNEbkcmoEg71f5NfEFUeJxryvT3rKrdQ4nleisrK4ROzujdqI2bEOKGIckUTtQc0rdwJJYy2RJANHraPeBxS/p2SBTRZKNorPZLkGHUSHc2+0Z4pbvzgkU33oG3FKOqrjNOdNrNpBg7D2iApWy1c2PFenua1bgVuKK+1JXE7M5Ma0JrZq5k80G4wgE6Ia7xtyKiA813jJqovjCQjE2c1MtY/EuFHzqBEeKL6Mm+5zVTce1SYYeY0WNvtizUHUTjdR6OIJbZ+VLuqvjdVRS3fZCa1FDVH+M80GNEtQO6Q0NIwa0+MNLFz5nq0Rsn+MUNBqXatiQUdl3Ixx02TypgiGUpX0yTkZ86bLPDLRa6u3mCZtwXfRfax2pbvI+TTjfRHaaWL6PBJpHKv51CVrF+fgYqEwLNxU64XmtIYC7dq4jALuT1PLe3LEcUZtrYIASK2tLXauSK6zSiMYpOy0sdCTAnryhOK6wTZcYNB5Lr4u9S7KQswqD16XZnQY66P8RFMFyCISoJHHxEfuoFoQwA3pzR+5G21+eKoLzqyMr4iPrA25XOBSjd7dx4pt1jJdz86UrkZkPatT0eovoxK9tSJgAY8q0c/DjOf4V0fjIqOx/OtOxCLoRVeZo31rwDNeNkYreLlhVZfaYdRJkEZohEhxUWIfDxRC3XJHFVFjQuphjbNZUzwGrKD3zvMjzSW1p4SWWZLiYhHiXlSM/xqz+k9E06eSbWX8OO1EgXwHGfCKn4jnnuO/yqnI5Wtn3q21x2YdxT9oPXWlCB7O4jNlE9ufEYDIeQ8MB6ZAHf51DPqtarVUisi+1HRlspbC8W4DeIpjWMgZC5LKRjjGDSBsZSGySCKe/aLq9vezxWFtMlzDAkTpKuPh+Agrkd+4/CkcN8GMCmcPvFC9/mcM4hDtJ4FanyJGCKksibBlsjvXCZRn4O3rTYkY09MQwTyHxpxEEXPP7Rz2FWJHbxzW1xcKgiIU74B2jOQFA9c1S9neNHPsBGB61Y2iXrzqgZyeAOTVN1Klge6HrMH62AjOCuR6UiXbnxQCB371ZWuW/wlu/FVzqEey4P1o/TXBXU5Z5kixPI5pmsG7UsWI5FNGngFee/lXcueWMEADIB54rvHEd3aocL7cc0QtXDvg1SWbHMKJxulKx0naq3640/3UO6BuO1IGtIUn+Rq/8As5aPW7TFcxfkgaddwJqBKuM0RPxCoc6YNbrIr2m4lU0gnvWtbyDBrra2VxebxbxNIUXc23yHrVA/yk7jYkeva2aNkkKMMMPKtRycVDgzs7QjgfWi9lHuIobBGSwAFMWn2/IyKr8twok1EK2Ee0DijkEyqBzQtMRp862hkeQSOikrGAWPoM4qisXvMMIVuGLpnNK+qrkGmONhLHxUG70W+vEma2tJpRCu+Qoudq+p+VWvQyBZ2mK5X3diJTx4Oa4SccUSmQelDZx8VbyxO1IhW3dODVxJro1cjVTc0bAmynmu8Z5qMtSY+9V1o3DLJsR4pm6bh3tux3PeliI/DT70tbHwFbb5Zqk6g3ZWYZeTDk5Edvt+VKGrv9qmfVJiikCkzUZ97FeDVZgoSdybRcuV3MT86hSLzxRaWLIqFJH8q0dTjUARIIGDXWJsODWrrg1ifaFO18mCbxGTTZgGH1p301gyCq/084YGnnR23ADNWr0/2iYiLPn7TCF9HmPIFKuoRcNxzTrPFviNLt9aEkjGawlt+7jv2luqcRNktyz9qIWVlgAkVPFgFbca0uZ1hTaCBRzcWHas5rU4TzrEpA70FubnJ715d3mWPNDXcs2TTlFHuZwmdRLl6M6d9oUAT7Qpg0wZYVLJGlnF8ywNCUeFR++H6r6ihPT0eYxRi7UmIjzArH3tu7UbXxETWT8R3cDd6dhSncS/rCxC55ps10cGky6+03zNfQel1+nQC3mVd7EtoTnLNGZGOe+MnH41BlbcxPqa6MM89hXJUaaQIuM/Oj3W+06gnjD4Ez3IP76JaNpd1qlz4NnCZXUbmA8hnGfxIqC4DycHKqNq/QUU0fVLrSLv3i0fa5GGGMhh86rrmJXjzDASfbaRK0pQg/CMtjyFELewZWGz4gD5VEhnNxN425zI32jmmPToCEywGT54qoyLSo5hVEj+7Y7isoqUGTyKyle9pPUSDpnizhGdY0OdzHyAGaBNC/hvOvxRB/D3D1xx+NO+p2RMZKjueQPOldrHbNIjyrGoBYZ7MQMgfXyq6x7Q++Ysw1IHddvIwO1eKrB8MCo9TXV4j4hweRgAZzz6VsZY2LLuwF75o7TgM0x8HzqLIjgHbnFEUjYMoZchhuU+orHiCPt/ZPpUA2jOmDIo2Dg8A58zT5047KFVj2NJkiqDkDGcjHpTp0xp122nyXeDthKqysPXzz+FLZ/zVcyaHRjRqluJbPdjnFVprVqUuM89/SrbERm03Pc4qvtcgxIwI5qp6ZcQxWFtEA2CcjimWyQ4GBQmxtjxgdqYrFCqHK8etOZTyKidmbYMHvXaym/XfaqLdkAVxtJsTikSm1MmDG1pQYOaTtbtRIWYUxSy4tz9KXZ7oGYq54zROllqrgyyN3K6i4YWQ4NRbhOKZZbRJk3x80Iu7UqCcH6V9OotF9MpmPY+jF6YHdUvSnvIJ/Hs5vCliIYNnHPauVwmDXOEHdgOVz57sVSZSaYiPIdiddQa5mu2mvHLzSclieTg4/hXKNMmvGXMhwS3zqfaW5dxxxSVjhFhPJnextiWBI70x26CJMmo1pahFya6TTgDaD2qluc2NoQqjU7vKD51D97MMjLxh+DmtRcKFPGWPnUK5Y5zXqq+dSRMbdLlEmOam6iZfAIjdkyMMVOMj0NAdAn3Mme9OF1ZlrMPjuuaPiVmnIBMXv8AmSVxdLtZh6UMmTPNGtXiMM7fM0HZgRjNb0OLE1KysEQa/BNczUidCDmo9U16lW1H15E2XvXeOo65zUmPuKTcQgkyBS8iqBnJAq1tDthBZA4x8NVro0Bm1GFMZ5zVuRxeBpw4AO2sv1mzWkjFQ43FbXrgLu57CkqS43y96N9SXmHZQeaVVcls5prAxv7W5F251CIG4VGmi47V1hkzwa7NHvWj8o055gaWPFcAvxCik8PfioLR4btVljOCQIJxoQjYnBFOOiSDeBnmk2zHam7RAWmXAzWpuQLiEmVDf8ojnFH4kf3VEubHuSKNWFvlMnio2ruIoiOK+NW3E5DBfrNIo+WJGqTLACFI4pPv73ccA0W165O9scc0qOSWOTWnwcfa7MXZp47Fmya1rKyrUDUFubL3ph0ofEtLw70yaOuXQYpTM4STXzLP6djPgoaJXq4VmHkO1cdAhItwSCOK76k22NhWQrTuyNt4EaJ+XUQdb+JnAGfPHnSbd4BPJFN2tnLmlG6mlDcSuP8ArGtlj5O0AETZNHchNHK3P2F/vucAfea03IiGOLndw747/IegrSUs75Ylj6k5rZVwKKzbntTwDArrAMuK4ucVO02PxJBkZ5oL8LsyQh/S7YsygCm1I/Btxn0qDo1l8IYip2oSLGNgNZzIs9SztEYA0IMe6+NufOsoVJdx+K/+Y1lNCoyPdGHRrzTpxcNqhkTw0yiJj4z6ZNKXUl975dowsoIVRAv6nz+Z8s8+VGLe5jS8ja4iadScbTjnj58Zz68UBv8AVLkwPAQDEJCWxxgHjb9KaxqwLSwkG8agwQeIdyH4ME5yDj5H0rmNMZyz+RyQueT/ADoxa6a8MkKXKxNa3IEZlgO/bnkMceflipt5YtoVu1zbXJUo+1FbkEnnB+7H41ai9d9re8VcMBtYruxtrkRpOWQAHOMY9R91SQ6vGGGS3rTJqGiI2k2+pXsEkk98njZhGNm7O0H1zUGDRZBpvvPhOIc4LjHw4758+9dtp1zArlIRBccMkoIRQXPby/OrN6PvNIsNDez1CdPeWbe8mSwRSRyR55zj5UhrC8ELPGEd9rR4Y9sjvj5d676fqqzzGz1S3jjURsEkjj2lW28ZI7g4/Oq7IpNyaPiNI4J4MsnR5VntGVXDgEgEelLGv2I3PJnGKIdKzkBULZ3Dyrt1LZE7mA71nk/tZJEcPK7ifbEqwQdxwW9aN2yYiAPbvQqzt8TEEUeVdkNO5DcyCiCb5gM1DtH/AKwvPnXXUG71Bs5R7yo+dFRf7c5vmNk2Ra5GcetJN/cFLk5PnTtISbH5YqvtWO65b61Lpn/IZy3xCVjqATAJFFZLaO8h3p9r0FJqS7cUd0+7ZSpBreYKbG1lNk7EGalp8kTMdpxQQj4sVZPhxajHs25lPl60s6l09NBO5CFSp+Jcdqr868V2dr8GN422XYga3hLEUxWFptUEio+n2DBxnuD2Io4+2CLJ74rP5eR3HtWOKupwuZREmBQSe4+MjPeul9dHJ+Kg0kxLnmp42OSNmcZuYVim3cV1kXclD7Vs4zRULujzRGQLYNTm+J7pFyYbxQTgZq0LI+8aeBnPw1U0SlJ93oe9Wj0sXnsdzMv2c4zyRVrm4wrxvWA5iaWFrO2KXVMIS3wI/iDklvyxSUz4bmrQ6qtsxMwXJHNVZck+MxJBJJJwO1d6bnd9X5ST1aM34cYqJLGUNdkbFdZF3pVs6i5NjzIg9pkJe9SohyK4bdowRzmpEXcVTXAjgxlTGzoy1M+qbscKuKsbV5BBaY4GB60s+zy0BilnZftNgH6VO6vvlhtpOewrFZpN2b2fSNpwkrTXboy3zgHzoYrVrNIZJWY+daq3PathTT2VhYqTzJ8MnOM0QhfOBQdHwamwy4Ipe6riTBk6WPcM0Pkh+KisTCRMV6tm0soUDk/KgUW9lgBnnG1kazgLEYFPvTemkfrmGF+dRdD6bdyJJVwg9aPXd7DYxeDHgYGOK1XUMknCKV+dSpqQm4F/aGUuVjG0Gg+skyIxHnQ+11Izy43edFpovFtiT6V8kNZqs200AOxKu1yMhmOPOlh/tU8dRW4UsaSXADmtj09u6uKWDmc6wVtivKsJCYO9NvT0ZaRfrSrGm5gKdOm4/wBagPrRBieqhZvAgnt7TqWvo8eyyBPpQ3VZTuYZ4ovZcWI+lLmqzHxSM+dYG5+7JYL4EslHyDcUtYGWPzpSulOTTjqSZBJNKl0mGNXmG3EC4gzZ8VayHaPnUh12jNQ5GyTVovMGZp9oimnQbMuyjFLVpEZp1A9aszprTeFYjsKU6jd6dclWuzDlvCLa0Bx5Uta1d43YPNMuo3S267SMqvcZ70h9QX/vDtIwAJ9POqXCrNj9xh34EAvdnxG5Pc1lD2lO4/D51laP0h9IDcfZV2oGTyNBtQCMjJ4YUE7gR60xxwLJbkkkEkgUF1C3wAc8g4xVZU+nIkiNwn0LeadaxarpusGNYbuBWgLoSDKDgYx27n8Kn9T9MyahqMkVnOAUt0uTHLIAzIFxlR54x9RilaGZbW0ndLWOeV4zEBIM7QT3Hz9KlaufdprHUbSGV4QpSRVbGO+Rx27kUcqfV71OiZAjY1Jlz1NfWuiQ6Y1ijNGEAdOVIzlSMeZ/LFctS1KXWbGG/VDbxKALhY2wHbd3A/CgGs69JduYYUaGFSNgJ+IADj86Gx3kvg+Fvbw927bnjPrV1jMxH9wStfCrVtoNHcs60h0i8VEsJlndl8WWPYSw7A4P/gVB1XSUuXhkUpGXIiGfhGQ2Mnjnypf6Z6mm0HUPeY40kDLsdW8x9fKiV71BNfvIYcxxySmQIOy+gHz4FSyqO1CU94klFyX8HiNWn6ZPojxR3gjErNhdjZ3Y7kfLsKYNWthNZhwM5FIUGvT309jC4YC3BB3PuJYnk5+eBxVlwD3nS1yM8Vg+qU2Y9qtYNEzS0MHXiV9HbFbph86m3Eey33CptxbCO7OR3NDtSkKoQO3pU1c2ESWtRZ1JsFuaHWUn9bUZ8666lKOTmhunSlr9B/iFXlVe6jAb5lkSKBpuf8NVvqZzeMPnVnSx50jP+Gqs1B/664+dL9K5dpO32kfsanWcpVsZqJtyAa2iba9bPpt+n7TK/Ir2NxjguHjZZFwSPWmrTL33qCSEqmJe5ZQf30o2qeJFgd6YtMhNvEHfyrn2qxVbHFq+YHp9mrCkl3ujmHdOFGT6DilLUroqWX0p6GrwyJ4MpGPWlXqLRGkQz2/xA8jHnWEw7Pn7bZcMOIlXU5d+9RR3rpKpEhVgQQeQa0xitZWoC8RY+ZOtfhxmjtv8UWRQC3k5UCmGw+KLFCFRe0CcJAE4+H3J9aZOk72OC5dGlYNj4Rmgc67UJobDdm1v45lP2WBrT51IbCNf4Srx23Z3S2dbtveLIuOcrxVK6lEYb+WM+Rq8bGRdR0UMOfhqpOqrUW+rSYGM81856HcVuappdWpsbi+Cc1Jik8qjEYr1Wwa2lNxQxNl3Jc0QZcivIR+VbwSBhtJ4qRDbF7iONR9tgo++p59Qav1U/WcqbTdplu9GWRtem45CMEru/Hmkjru/+MxKTyeRVoNGundPRpjGEH7qozqO6N3qcjZ4zgV8+6SnxGY1p8bljZwuoGrO1ZXg5raaic6K3apMTYIqHjmu8RJYAUKxeJIQxaOWbAzT707ofvJWWReB60G6U6ca5KzTKQg7k043ur2+mRi3iIAA8qyudebLhVR5jKrodxkvVbyLTrcRR4HkcVX+pXsk0jN2Aorc3L6g5ckn5UK1GHw4cDzFb5qBh9NHf5IlCtjXZWh4E80i7/XAZGc1YFqBLa475FVJZzmC+Ck+dWroUvi2q8+VfOOrVdnzS/qMVOpbXCtxVcXC7ZSPnVxdS2mYmOKqTUU2XTD51Z9Gs7k1B2jmQ68PcY71lSbSAytnHFaWik22BRFnbtG53tLc/aam/p0A3K/WlxyIUxxTF0sd9wh9TVj1h1wsIqPOopUDbaCZa8S7NN+opN1F83RGadZfg0wf5ar68mD3rD518kw9u7MZfP4EiXyFoiflSxdR4JJpyuYswZxSlqXwggcVeYjb4gHgG5cBiKgmpFw2XNco0MkgQDvV+g7V2YuYa6fsjNKGx3NW3aQx2GmKB/aEZJ+XpSt0hpPwiR14WmHV7tY0KDGBxWX6jd613prGqhobi/rF3u3DPekXVZSzYJ7Ux6hPvYnNKd4TLM5q0wKtag7TIDEbj9ayvTG2TxWVbwO5ZdmN8RcnODjFctQtlZST2NcNIuA6FfnRedA0OVGWxzk1m3JS2MDkRF3SQXHwyMgOQCDTHpVyz6O9vcCOUGRipLYbBycn86Daidku1gML6VAt7uZCQr7RkHOM7RzVn2C1OYLejNtbsdjeMm0r/hOcUFFPUOnG7t/CMTGTwy5kH2XHl99Jt5bta3LRMpGKbxrRvs3zIOPec0bDZqbbXJQjnih9bq2KsEtKwLIGjTptwvvCMODmrp6e/W2AXPcVQOnz4mTnnNXh0TeCSBUPY1R/aiyq/GBPDCEw0atz9Jz1a38OUtjzpP1eTAOKsvqC1zAzD61VmtsyFh86z3TqrHUNriOWOAdRR1KY8ioOkt/X0+orNSmLSYrnphxfR/UVrUr7aT+UW380uGRf+RM/4KqLUD/X5PkauFhnp0N/g/hVNXzZvpT5bqqeijbvDXe06IQVFdIoS0g4rlawyygssblFG5iASFHqaY9L04zuOOBVxZkDHPfuB7e4ahPRNOZwrMOKK6rNHbW5RcCpMbR2NmQeHxS1q0pliZ/WtDhv/VsQ93tKq3/tbhr3gS51VopMg5++i+jdRqf1UxDIe4NJk5JlYE+daJI0TBlOKoLumIy9vuJaLaTzH7XOmU1CD3vT8MRycUizQyQSmOVSrjuDTJoPVL2coWRjtPBB7GmPVdBs+pbM3OnkLcgZK5qvqvtw39O/7v1hWAflZXMJxIKadJI28ilqS1ms7wwToUkU8gimXS0IiDEVqum0i5+8ciVmbaUTU9vuFNLtw/6zApm1NPgz60qzDEhpvPyP8BB4dR8mWh7OdSNxbvauclOKDe0Wx8C5jl245Kk0D6S1U6Zr0Ds2I3O1qsT2jWQudBF0gB24fNfO7l+E6mrDw0uQe5JTJFaY5rqwrQ1rVixm8LkNTb0fbDUeo7CAjI8QMfoOaT14arL9ktn7x1BNcFfht4M5+ZP/AAqGbnnGxLCfGjIpUHcRx68vvcNKKA4+EAfhVF3JLSEnuTmrO9omo++3/uiEEIMn61WN1lZMEciqrovTnx8Vbm/z5hrLlZio9pGxXoFZXtXJgpmM/WnLpDpaXUZlnmG2JTnJ9Kj9IdKz65dCVlxbryW8jinTqPqOy6esv0fYYMuMHFUXUM1mb4bH5Y+fwh60H3mnTXNdtNBs/c7YjdjHHfNIDalNe3XiyNnPYUGu72a8uGmmcs7HJzXazl3TIuKa6Z0taWUtyxPMhfbtTqPOksSoz5101lMqAB5VwsMpEpra5uBOxUkelX32pY10oq+8qOlaaxjFG4iZJw+OxqxekLvfGi5x2pQvrQ4zzRTpS4MN2EJ86w+dq7H/ACl6nDR71y2Elqxx5VS+vQ+HeN9avq5iFxp+cZOKpjq638K9PHc0n0G0+p2SV494rxxmR9oFG4IhBFk8HFcbC1CjxXFa3t0AMCvrGDQuJT61nkyltc2P2icLufc2BTh0WN88X1pBJLNk1Y3QEe+eI1kPtDlNbUxJ4j+NWFIlm6ofD0vH+GqzEhkv2+tWN1O3g6Z37LVZWJLXZY+tYrpq7qZpYWHR1GC4T+p9ufWkXVjyafp/isuB5UhauuHarLAPzQVniLUv2zRPQLFrq9HwkjtQ6QEyYHnVl9CaJhBPKvA5yauM7IFFBMDWuzGW1hTTNNHkSKV9SuvGkbBoz1HqITMantxxSsAXVnOe9Z3FrLf3W94wx9hIF0co59KW7gBTntk0c1ZmSLC+dLcoJO5jk/OtHhjjcXsPM4s5DEZ86yuRyWPwmsp7UHGjQbw5UE+dPUBWeHAA5FVXp07QzrjtmrJ0O4MkakfaXBFUfUqe09whkb2gLX7No5C2OTxilZ90bZ5BHFWRr0TTCSUL8T5Y4HHzqv72EmRycLznAFGwbe5NGRccx26P1mKaMQy4OBtIx2qF1r0+Y296hXIHP3Uo6fePYXayIeM81Z9vrFlq+itFNuebbhAqE5NBvqfHyBbX4MmumXRlRYrw5FENSs2tL14mBVs52kYxUE+lXyMGG4uRJWnnN0lXH0XL4ZjBNVFpyiS8i2rjAGatnpxTD4bc8Yqg67ynbD0+Y/66pbTd4Pdap3WHEjsMj0q57oe9aKxHkvlVBdRzSW91IvOVbtSv2QzPTdqbBtZHqFJcBl8xc1C0lSYkg1xsgUvE+tFba+Sddk+MH1ryXTtsqzwncoOa+iZPT0sqL4/PHiV9d5Vu15av/wCVQ3/mv4VSt18V1KfVjV27cdEhj38L+FUxDA1xcHAP2jWH6L8rW93sZZ3eBCWirc7mjid1EqbHAPDKfI1YenWqWlipdUBA4OOTQnp7SPDjEsi8AZqTq+qLGpjUgBRgUvmXnIs7EnUHaNmC9a1La7fEMelQreT3q3Yd+KE6lcPMxOa6aLcnf4bGt59liKB6Te8qeop3DvHtBF9F4V0wxiomKPdQ23hzhx2NA8UbqFPp5DCEofvrBmuKN6J1Dc6TcKyudoOe9BsV6O9Vl1CXKUccQwYjxLXa00zri0VkZYtQAypHG40ElsJ9Kla0uUKSp3BHelvp+a4g1FXgkZCO+DVq22qab1TaDTtWKx3yjENx5/f60z02l+lYz3sd1/6iuWRkWCv3iTqADwgjnilO6XEpp91vRrrSmNvcp3+w47OPUUkX0eHqooyxk2F1PBj3p9gAkVSQwIODV2aZL/Sf2cSKTunjjZGHnkCqTUHNWT7J9UEWszaVMw8G8Tauf747fjSHXKC1Pqr5U7hKTzqVxJGVJU9wcVyK0e6k05tP16+tiMeHMwAx5ZoLg+lWtFosrDj3kGHM5qPiFXJ7MIE0/pLVtXkwPEfYp+Sj+ZqnwvNW7qMv6C9lWi6ap2z3ymVx54Ykn8sVV9c3ZUtC/wCRH7eYSkaJMR9SvGu7uW5c/E7FvuoRfW4lTxY+T51OuAdvaoFvOUmKMcqa0XR7kNXwz+PaJ5NZVvUWDQuaYOlumLjqHUVjVSIEOZXPYCu+l9K3mvatHb2MfwP8Ukh+zGvmTTL1B1JY9OacenunGU7Rtnuh+03ng1WdUtsqt+FpG3P7AfWGo7XXv9pJ6k6os+m7AaLowUyquHceRqr555biVpZnLu3ck5ryRzI5diSSckn1rTNdwenpjL9WPkyTuW/Ka1M09c3SfWolE9KjJuEPzq0p/wCRfzi9v3DG4Hw7MEnFB/e8znnzohq8vgacvPcUpxXLGUk+tM/aNPVdV+giXSRpWb6mOMZE8WO9c7RTa6hG3YZofp92QRzRwoLhA69xzWBuQ1kqfBl4OZZulOLnTcdztqtes9O3Xqt5Zp76PuDLCIyOe1CfaLZm1gEqjkZzUPsxjj+p7s4UQefYRT8vkyrrydYIti444oFI5dyTXa5maaQ57VwPFb/qOab27V+6IjRV2jZ8zwd6tH2aJukiyKq8d6tr2WRb/CJHash146xCY9T96NPXMvh2GB6VWtjLtlH1p29pd0IYQmeTVb2E5My/F51SdLpPwm4xYfnj+g32RI9KRtbTDtT5YKWsSPlSX1Am2VqJhNq4icfxAGj2BvtUSMLkA81c4ij0TQwDgOV5FKvs80PLG+mT4e+TW3XuvbA1ujY8sZrua5y8oUJ4E5WO1e4xcvtQa9v3IORmpUeVixQTSgZn3E9zTEUCw5JAAHNN2qKyEE4DvmLOsTZmCA9vKgc5JPyFTNSm8a4faTgnvQ9mJG3NXGPX2oIBjszmzDcfh8/WsrRj8Z+tZTMjO8P9oWHOPKnfpe634Jby5xSKhKyYBxng0Y0PVTYXSshA3/C2Rnjmlcyj1KjqSVtGW8dKGowxxW7LJKy7sdto+Z8qSuoNL/R1s3i2zoxOyXaOEbJwCPpzmncX8GoLFNZxGJBHtwOO2cfwoZf2q3VvNc30ryytvVE8TlSoHJHmDk/Pjis3h2NXZ2mGcbG5UcqhHA8vXFT9HvnstQjkjEbsvZJBlSfnUvV0tSpjYEXcbsC6HMbqO2PSg+BgFTz6itQo9RPEX3oxr1bTdb1K2e6ls4Gi4eJ4VAwp8uP40pOq9sHPnVg9C9TgT/om+JMcgwrHt99Cetun30jVmlRT7vNypxxmk8fIZL/hrBr6fjCMu17hBHT8Ikve1W3pcJjt8nyFVx0jbeLc7sedWskQhsSex21T9ct/vdsLSONw7oFyLq2mgyMgEVS/XNqY9duExgZ3CrA6X1QQdQmB2wsnYUv+0uyFv1CGxhZV4+dIdLBx80j6jcJZ8ySqnUo/HFTrHUpLdgG+Jc1l5bbScDioIBBr6Hi5b1/MhldbUrjREvmJI7n2c+ICAwh7fdVedP6A8koZ0IAPf76e9Cie49my47lMV7FJbadpmyVQJCO4rOU5VOSLavu2s36GGZXrKnyoEE6rdxada+FHwQKrvUdSaac4ORminU1zcM+9VLRMeHB4pUBJbNP4PSHx+bhzONkrYNp4hBf1iEk9q4wsYLlXDY5ra3bkqa8uECtmrihvSsBHtAOO5dGHtXi960hZ1OSB3pU2+pA+tP3Q2lv1TM2iiZItyljI/ZVHc0r6/psOlazdWUFyt1FDIUSdBgSAeYq6znS5gw865ieLtNofrBQXg8g8eVa4xUiOPNtLJ5KQPxpg6d6RfXNN1HUpLuG0s7GPdJLKM7n52oB5k4pD0xrcaLanDQLcCKWduwrWa8YagpQkFTkEeVS+NO0JN3DyDcBXLpTQpuqNfg02CaOOaZvtSHgAAkn8BVrm6TDFA9xEqvmsNp9o+aLr9vqWmfo3XE8W3PCTD7UfzpP6w6budFnSTcs9lNzBcR8q49D6H5Uwalon9HtVuNLN3HdGIDMkXbOOxHkRUSPXJNJml0+7iW70qYgTWsh4/wAyn9k189TFsxL2anx7j/6lwLRYg35iCvfBFF9Gnksb+3u4SQ8UiupHqDRDq7TdB0+7g/Qd8byCSPe2Rgxsf2T64qBpQXx1JDKMjJJGPzqzsZbaCxHkSA2DG/2kWQudXttUt0PhahbpOMDscc0gyw4Y8Yr6AbSdLvOhLczTo0lujeGPMA+VUjqSRi4fw1LAHAYtVT0XJLL6Wvuwto1zIOnWMl/qVtZxAl55VjXHzIFPfX94t31W1lAR7tpyLbRjPHA5/l91dvZjZaWdTa/v7mKCS0Uywh+AWwcfhS3dMJNVnkZzIXkZi3qSe9GvYW5XjhQf3M4uwv5zhcxN4fAzUXSNCvNa1NLWziLSOcFjwqAd2J8gKc+mtMtNT1WG3u5BHE3cmiPXDWfTFq2kaK4VZxm5nQgvL6LnyHyoSZzCz0Kx8x950rxswTqfUFlotgemtCm3IRi8vwcNM2OQp/uiq+vIXt5Sjcg8g+orq8LNeJGo2tJtwSfX/wCdMuv9K6lozJZatCqXDJvgkRgyyD5HzrXYeHX6XptzZ9T5MrXsKtsePpEo1rnmuzxlJCjghgcEUf1rofWdB0yz1K9hUWl2gaKVHDDkZAPocc1E19p0Ybvi4qk9hR/SIT4iEgjmg8EW8tgZwP400aTDhkyO5xXEAW5B+MHa39tvymnVknhrFCD5ZpUGRyKfusOk9Xj02PXnhB05/hV1YHHOBkeWaQDxTWeRbaWB2PEDhfJSBCNpcMpGf300abe5IU+dI6EqcimPRVknmOTtROXY+Qqkv6Z8SQiDkxw5HpgsZanSMq212GPZu1S/aHAbvSJJAOCpxSjperAXKBThAQBVj6rbrqHTbnAIKVlOu2rhZddFH3V8n6mMYndahd/efM7jDEVzPNTL63a3vJYmGCrkfnUXbzWqrbuQNBHg6mqrkirl9k9ufCVuwAqpLe3LuOOKuz2XIBYykD7Knn76z/2jsHwpAjGOPmEV/apfZ1RIB5c0laa361fmaKdf3XvPVdwM5Efw0G08/rRk+dGwcfswFHvqesbdm5amjfHZY/w0uarYtd6mluoJLtimHpxi9sB8qL6HpCzaxLeTLmKLnJrOeuKLHaMFe5RN7nwemumVTAVymSfuqjdZ1BtRv3kJJGaePaP1G13dtZwOdinBxVchcuBV/wBEwitZyLPLRa+zntEadCg+BT60bawu79mtrKFppiCQo449SfIVF0K2/UKcY4ps6c0+K/vZoGvltmYoNhfaZVDAlQR6kClcm3VpY+0mv3ZXeudMXGiKTcOXl8wg+AHnsc80rMjknK4PpVp+0fVLaORNHMgaWAAoQd3HOcnyOfKq2ldXIK8AVc4Nj2VhnHmAbzIZQknisroWGaynOJGc0AL5PbBrEJVgfMVvBjLkjOENbYjZRjCsT91GCbE8TLN6GvmvbZLZQzyZ2hQO9WDJ0jFc2s080xQKRz2BPbGfLn+FUv0vqtzoeqRSI7xCX4cqcEr2ODV7f0gS50y3Jtg8CoRIgPB+Q+WOKxnWcezGyNpwDGKj3rzEjqLo3T9Siv722iksxb4CQbduMjzz3yBnAqrbqyWGTYpIYHlTzmrN636kt7qZDFatHIgyNzEoGIOTjzPbFV2+Z7sR+uAG860nRcXKspDt4MUyHVW1IaySQTq6ZV1/hVpafLB1x0nJZyY99hX4c98+VV1PYyblLKwLc5I7j1qVpOq3Gg6zFeQM2xWAZe25af6n0ay6r1K+HXkSNGSoPafEZejtNktp3jmXEiOVYehp81NhDZY7cV3hsre9EOs2YUJcDMqjyahfU1wIoWU9gK+d5FrZOSARo+4/GWYAC8SvbvWWsNftZ0P2JAW+madfaoiz6XpeqR8qxxkfMVUeozme9kfuM4H0q0PeP0/7FXY/FPpz/F9x/lV9mYfw7UX/AI6P6wKN3AiIDqJ4sjvioMFg812FUZ59K7WVwfE2cc8Yqwum+nVOLqUYUc9qeycr4NTv3kFXuPEbNCgFj7P8S8BOOarHqnX90jRoc+XBqxNd1EQ+zvUZIyNscwTj7qoq5mM0zSyckngVV9Bwjfa97/WFvftUKJJs9Wmt8o4EkLd435Fd5bCG/jM2mtkjl7c/aX6etB8k1tDM8MqvGxVweCDzX0Om3Y9N+R/qVprAPcvBndd0b8gipb4ljyKn2cltrd0ltebILl3CLcdlJPHxj+Nd9a0RtA1abTZJ4Z2iIBeFtynIzx+NduwwDsGQFp32mQNFe4tNSimiU4DYPOMip3UOjyw6lN4aqY2xIp3D7JGRQWRSkwx5nsasOTp+XU/Z/ba6LmJXtt1uyFvidc8fvPFWNVQFQ7vB4gLe5HDSvfCeO1lVl4ZlI59M/wA666fb3k8q20O8pI6jaG4JzxxXNwuxh3wwpt6R0OS8s9Q1uIwhdNgMm1nwSxHGB+ddOME+Y8AQjOe2CuoILi4vfd7eF2ggGwEY5xQe3hvre4DQpKko7FTg1yuXcTvlu57g100xY7jUreK4lWOF3CvI+SEBOCxx6d65anqWaPmerTSACNumrdM+LmOQS+ZbkmovU8e27k2qeDxj6V0kt7fS+o57Oz1CG/tk2lLiHIVsjPn5jtUnXrZZ72COWcW8UrorykEhAeNxx6VT2YanIGveGrLAaMSMyHjY2fpXe3keJt20lh2yO1SeoNOt9H1ieztNTi1CBMbbmHIV8jP5dqFiV8/bb8aPbgoND2Mn3mMidR3ggeLxJChwMHPpQyadptzPywA58zU7TunZb/pnUdZXUraIWTANbSSESyZxyo8+9BldvBmO45GOc/Oop0imklqxz7zzWsRozrHdTRkBd2B5c0SspGkcbs5r3SNCOqaLqWoHVrW3ayQP7vNIQ83yT17Vy0tm3A5JPzNQzOn1pWW9/edR2LahO6vZLVS0bMpxwRwaD3upzXTZkZnPqfMUZg02XXNcttLjvILRp8gTXD7UXAzyaAX1vJYanPZtcJMYZGjLxtlWwcZB9KDidJqKiz38ztlrciSLuGXbBOsZ+yqjAyc7RWahrWr3kdtFeXNzIlsMQrJk7AfTNR1mna5jhjuGi3lVzvwBnHJoj1Npd90/q506fU0vCEVxJBMXQg1bjH0Ro8xYLxzI7xDU4DcKuLiMfrFx9oetc7rWdUudOj06W6uHsom3JCWJVT64qPDfTW8qukhyO/Pej8mgXd3or67awMbBHCSnPCN6VJ0W0b8GQ2UOj4gKwQlpBjuo/eKcNFtmfULKIg4aQZ48qXdNTfcEpwtO/TNhd32uM9rGzraQPK+PLCnH54pL0R6oJP3ZC6w9hA94q6z1JqrwXelLdT/o+SYuYckqTmlZu5orqF/dGVomldVzkqDxmoMUZmlC9yaZvxj36+sJV8qCaW8D3EyxRqWdjgAUc1C7TTIBp9uwLd5mX19KmXukXPSMAa9gaK/uEzErfsIf2vqaVZWLSsWOSea4Qcera+T7/hOa9VtnwIwaZf7WHxZ5q8Ojr1dV6eeAnLIMEV85W8rQybh99Wv7LdcCayLZm+G4G3HzFfOvtJ08vSbU8jmWmNZo6MV+sNHMWo3DquCrn8KUUj3MB61dvV2mLLql1GANxwwqs7nSTZXbMRhO/NS6T1EPSEbzqdtr0ZBiQW8G48E1bnsqYnpu9nP7IPNU5ez5cqKtboGf3H2WaxebsbFk8v8Ax61DrdRbFH1JH+52nhpVWt3Bu9bvZ85DzNg/LNcrNgJRUdyWYk9ycmuluSsgrSV0apCD6RYuC25a3Sp8SJFHc8Ypw6ju4+nemyicTSDypd9mdobqRrmRf1NuuWJ7Z8q19oNy93IWP2BwtYOzE9fqoxx43zH+/tqLSnr+Z7m6eR2yzMTXG3Qm4RT61Mmtz4jcedSdPtQb5dyBjnj5cV9M+CKVaA0AJUesCdx40axY2SMcIpAwxoRrhEO8xyFcDIPnTYgMVkCc5CjzpA6nu8ts5wf/AJ1lcTGSy8755jzOQvEV7stJdF5HLtIdzMx5JNcs4Iz2rJjvbcM1qdz4A7+tX7V6Ol8QAM1K5JODWVnPrWUHtkp7EpMcjY4C8/jWq88V1gDtBKqj7WAfxzWLGySqCvOe1HVN6nCYQurhoxZorD4IACPQ5PBq3uidSTU9JSJiN4TkVSszF7qVvViac+iNY/R3UEEDHEciIvPkcf8AGq/rWCcrGYr5HMnQ/awEMdbWHgShsfCe5paijC6+VJXb4uPlx6VZ/W2nm601XiTc5AwAO9C9H0K06Osk1zWUSbVGBNjZseFbHDNWg+zORT/TVOtt41+Mhn+ko0fMZuqtA0+96f03UNSuYbG5WKGI264ASMnnjvnBzVW65pVvHqEn6ODPaSyt7sGyW2BsKfv5qDf63qWoatJLfPI1xNLly+fM4/AU56R1eydPW+lLY2zzJqalJiuW+1kH8ePpVyMS6ioc934fQSqKlTvxHXouN7LTVt7kYR0G9SPsn6eVKPtC8SwaaBvtEfCR5g+YqzJYCugrqUhQySDMhHcsSST+NKUmkp15ZtZkbbqyJ8OQ87kP7J+hr5RkYJxuoNl2j5CeZeV2d1QQeZREsZAHqasL2Wze9JrXT8h+G+tGKL/iA/lQ2bpCefqqPRIp7aCWRmUSTybUG0Z5P3V06Nt7rS/aFbRqA8tpcmKUxHcrDO04PnWq6ljLkdOaxT7dw/8AUBWzLZrUH9LdPzXuq4ZTiNtp+tWZq1/Bpeni1iIDYINErrSYenrqSNWige7uCI3lO1V3HjJ8hVVdS3V7b9TXFldXEM3gvjfbvuRuAcg/fWbowrusP6x4RYyXFXy+5hy9leb2VayWPJ1CP8wKq0jBOaum10O4vvZnqJSIlXuo5R9AOarjT+kdT1qXUBYLCTZRGaVZJQp289s9zxVv0FFY2oONH/8AIO8ngmLR71if2i/Wpun2NxqeoQWNqqtcTuEjUkAEntz5V11TSr3Q9bk0y/jEdzC4WRQQwGcHuPka1C4/ptz5i+5BLlZWx6mpMdyWkBdiSPWpGk6Vfa/qyadp0Qlu5mOxMgZwMnk/So97Bd6XfzWd0nh3EDmORCAdrDgijv3Fdbkdc7km5UPFvB+lck1O4SIwiRvDPdc8V3tpfGhKnHapH9HNUl6euNejt0OnQTCGSXcMhjjy7+YouNlnt7J6wB/IgrxC0bnyLCtob2aJGRHZVbggHvWquRangfb9PlRI9P6snTa9QG1X9GNL4Qmyv2vTHemVvIXW5DtBgd33NkmvFODkE16ZGz2X8Kl6ZZ3eq6jBY2cSyXM7hI04G5vShU/8myfElrid9IlxdgFvOnHqFPEstwH7IFKNzaX2i61Jp99AILmJtskZAyDTwYLjU7CO1tYDNcysEjjUDLHHaksnjIWzfvOc+JWk4O8/WuOMedFNUtrnTtRns7y2ENxC5WSNxypqCX5+wn+mm8gd1ndvzPDxPFfCVsn9hN91EItI1KXRZNWSwZtPjfY9wE+BW9CfvFQgQbaU7VGCPpTVx7kA34npyViAcUY0cZbNRrbStQudLuNQhsXezhIEs6oSqH5ny7ipuiDL42r39KS6mScYDfiTT70561jxvpQkH9YD86Layc3OwKCc4FR9Q0q+0maKO/sZbV3UOqzIVLL6jPlRMBScYLuRf7xkO4Ui4Jz5D91a5+YrrJ/b7dgY4Hfz4Fdb+xu9OlWK8spLeRlDBZUKkg+eDTVaEIRvzI+0gnv3qfFql1HaNaLO4gY5aMMdpPqRUEOM8otTrKwuryKee3sZZobdd0rxoWEY9SR2pKsMpOjPMARDejxYjaQgcLmo/wDSO+0u7n9xupITIpRyjEblPlU9GW10aR8AFkFALbTL/VIrm6tLGaeG3G+Z40LBB6n0oOIxa5nbx4kQgI0ZAmlMrlie9ewytE4de4rmzAfsivUcMdvhj603dYbLNDzCdo1qT9Q1i71V1e+uZZmRQil2LEAdh9KgzcSnHbAqbqGkX+lGIX9jNbGZN8YlQruX1HyqPImZFCxZZgoA55OBxUL0Zl7ROAAeJxXvRvQL6XT9Ut7qI4aKRXGPkagXdlc6fP4N5ZyQS4DbJFKHB7HBqbp1s82ZFgkEakK0oUlAT2BPYVS5nT2atgw41Jq+jLq6rmSTUdN1GL+yu7YP9f8AxmlvqDTFutOd4QO2aNe6z3/QNjhGaaymKevwEZoTpl+rSPbTrkdjz2r5hRW1bfJ5Q6/mWROxzKnnheOdkcYZTg1Y9nObP2G3ozg3N34Q/GofVfThSVbqCPgjJ47j5VM1m1ls/ZXpFptOXu5ZW+nka02SwyVoU+Sw4i6/KSZWmK3hUmQADnyrv7q4KsY3Af7JKkBvofOnTozptV1M6tqUe3TtPT3mQtwHI+yufmf3Vpb2XFrLv+n4xEbdtCPWmBem9D07Qx/z26UXF0QeVB7Ch3XFswtoyASCcZxQrRZ7zXep7nVJdxLFpDwdoA7ID2HA4+lWrrGl6Xd9J3rTXIRHUMrv+yV5H8arMPpC4mSl9vLk7P5n/wCp23KNtTKntKp0v2d399HqK3VtKjwW++NkIILkBlHzBFLNrZtFrscDqVYH4lI5GKcOm/aTcaDfiyuJPeLIuEct3VB8Pw/QVH1XTLi09pFw7jdDMRNBJ3EiMODmtqa7e568gDRGxE8WrvYcyZesUsckjIXtVTazP498/OVXj76snqW5Ftav6KlVS7l95Pc5NZejpy0sbV8GW9/GhNIozLMiAgFiBn0rm27JzXSBgk8bEZCsCR61ykYGRiBgEniisBqBE8yPUVlcj3NZS25LUlwp/UpTzwwPb0H/ABrezlZriKMgNlwPi5rAxTTEION0zfeNoFeaapbUIcDOGz+AzTFQPGpw68z1jC+4ruV/Q8g0Rsbee7vkkgyu3bhvTArXTtKa4cM4OKdtOtYNPhWRwOOwq+xOnlh3WDgytyswVDSeZbPTxW56UhuriNXmiT7J55HrVJdXanean1BcPdMTsjbaCeAMU79G9Vf/AHkbSp5R4V4pVQTwGA4H30s+0HTP0frVzIFCAxMAcd84qiTNTp/VPgUXQI2Iaqprahe/nxBiaFq8VxpltHGt9c3NuLlbWMb2iUnIz6HAzRPpq0tLzU7NLZ5IpTcBnhnOQSD+yw7/AENAekuor/RNW8WxkCSzRtEzldxCkc4z2PFWL7Oby11u+06yktVi/R8EsiMnJmlc/aY/IVd2ZtoqZz4APP7zzkkhY365qE2m6dHFCoMhGxYyuQxPYEedKMGndV6f4l5o+mXUQmOZYCwLIf8ACc8jNEeuNQWHqbR7Dxhsa6jZ2LYCqCCefSn6LU9P37k1KzPP/l0/nWP6VS3wh+JHf3EnmMZDsLAa/aUDrPT3U+p3Zmn0i48RuSTgZ/OnTonojVdFtjfXWnSi4PKqMH6edWvEsF6DJHNA6juVkU4/A1pcXaf2SyweGvl4i4/fVhmMcrFGGnyr+H+p2u0I3e4O5S/Wun9Z9Q3BQaJeyQJxuwDkfjSieieqoliVen9RDKSTiE19Ipc2fZiqH+8so/nXdNQVOYr6Nh6MwFExmOLj/D1L8sme127i0pCw/ptZ6U1jJo+px2ZIypgYg0v6r0nr0rme10nUC3Y7YGyfyr6STV2YA5Az86mw3qSEbl5/vA0vjr8Jaba10TDkB10Z8h/0R6niff8AoDVFI5z7q/8AKuK6Pq41CL3nT7xWDjd4kLA/mK+0UYsoKsWWoWpaJaaqn6+Mhx2ccEU8vViflccSCVpv5uBPjhNN1eG4M8VlexsGJV1icEffiuEmnapcTMzWV48jHJPhMST+FfV39HZbKdUeR3gJx4nbH1FMtpZQWo2Qx7Rjkjufvot3UlFfavMLbRUvKnc+NLWy1C3kAmsbpP8ANCw/hW2oLPAjLmVIn5KEkAn6V9e6xaRTQOFRi5HLZPH86+devrWLxo444Z1AZvic/bPGcDy/Gp4FwYl/E78MppZweRK+TmxwAT+t8vpXpuLkWpt98vg53eHk7c+uO1HtARRazgKRiTzOfKi21cfZH4Vf4uOWTuDeYxi9KN9QsDa3ELa/91vwqRbNLBMkkZkjdTlWXIIPyNOPwhuw/CpEaAj7I/Cj14Xpnu3uHXovdx3/AMRJea4ub0TzvJLIzgs7ksT9SafbOYtbzGOVkeM7kdGIKkeYPlW8WFGNo/AUy9L7XuZIht3EZCYHNVubjE/Pvwdxo/ZzsT1PU/iVBqhlk1CWSeWSWRjlpJGLMx9ST3qERzX0tb2sTz7ZIIz9Yxx+VG4dItH2I1tb5P8A5pf5UlbmAEEiU1mD2HXdPlmPUryLTpbCO7lW0lIZ4Q52MR2JFcEI90m5Gcr519Znp23aTabO27d/BX+Vcv0BbB9rWdt8v1K/yrrdVRgB2wXwv4z5Zt9WvbfTJ9PhvZktJ2DSwrJhHI7EjzonoGC+c+dfR/6EsjIIm0+0LE8Awrz+Vd4NAsSxUaZa5HP9iv8AKg5mct1XYBqSTG0d7ny7rbbbzg+dearrWpa28Umo3s108SCNGlbO1fQVf/U+jWBQmOwtk+HlhCvH5VXJtrUk4t4sf5BVn0th6OteJZ43Qnyh3K4ErydjHd7lPICkEfQVL1vXtT6guEudUu5LqZEEas+OFHlxTpLb2ij/AJvF/oFQpLe3JP8AV4v9Aqyqr35HMJb9nLKx/wAgiFijWg6rqVkLizsbyWCG7UJcKhwJF9D+Jo09pB/+njx/lFTdLsrc3AIgj9T8NBbDKgnYiv8ARn3ruEF644hsfdx5Rg/mKCabreo6Xa3dvZXk0EV0nhzpGcCRfQ/nTD1EIpLW4k2qpGACBzjNCulorWTUnFyhkjEZOMDvketJYuM2Oe19HfMUswGXIFO+TqL7HJzXqNg5qzm0/T5sbdOto1UYACAk/Mnzrk+lWAJHudv9yCummwP3y6X7MXsu+8RTu9Y1fqOa0ivLma8liQRQhyCVUc4H4VrqUFzYNHcGKWJjLujkIxyB2+oNNkWn2sEyTQW6JIhyrBeQamXzyalax2t2RLBG25UZR355/M1zIW71FNSgKJ1fsvf2nbDcQdX1zUtfvheapdyXNxsCb3xnaOw4pg6e1XUrbSZtNS6kXTppBJLAoGHIx3OM+QopZdNW+oXK29vYJJIfLHAHqT5CiDaLpVghhkl94cHmO3OFH1Y9/uFAydv8iAePH0ix+zt6t29wJ+gjboXXGnWWjSWEiKZCp5UcelVtqWp4vp7iJiIyScKe3yxRdLbSVbabJY4z9ooSz49Mk1vJb9NqWKaRPNuGCZbkjP3L/Os3j/Zz4bINu979oa7oWZ29o1D2k6//AEk0+C1u5Uk93UJCdoGBjscd649edQ28miW+lmzEJhBAfyNAIZLOznEllYx2wBztRmI/M013Wn2XV2ibo4VNxGOxJ70nm9KtrzkySfk2P0kX6LkVVgORzKxuupNR1C10+xvZxLaWA226bANo4HcDJ7DvVi/0lg17pD9D29pHCsQBnuW+FFA8/r8qWbTpSxQtPqCG3gjPK7juY+gry/mgu0W1t4mt7JD8EasefmfU1qcjp1WSVaz/AB548Srr6Vls5rpIP1MIWfVSabE2h6OAbSYr488q5klPHI9B6CnvrqKSXo21WNccGRucAfXyqn9Bty+pqdpKo/bHYA96urrKAXHRs/iSKDHBvQeT9uPwNDz2XGauzwSZSVVkO9R51KGkhhkupSI3uJzkrFGSB6+XJwPp9atPpG+XqjpqGG4RFu9PH6pl809KRR1HaaJq+k6npFt4d1b24S5R+UkfBBP0Knmm72cKYtKn1AYXe3b5U7m5yWoO/g8a/P3EkxZtFOCIpde3Phn3YfaY849Kr88FvpVkdaW0d9fyzRgFT2I8jVd3MUkMpDDtQbcVqqR7iEqyfW8+ZxVGLAgcA968kVFYgnJz5VsCWcZPmK0lH69x/iNVT8DiMCciBuPFZW+RWUtsyW5K8GSSxtkCN9pz8u4/lRfR9PMcokK5IB+7inXp7SVZG36DLd2ocoZowGZRjJAHl9eaNas+kJY3ENnosduY8sjq6llXZtIODnvzV3hKiOoK7MWytiskNFK0gSBMnGKi6pqYiiZs+WAKy4uwqnnFK2o3ZuJ8ZyorQZuQuPXv3lVjYxsfuaZFfz219FeROVljcSKfQg1bvXclpr/SFl1CgcwTxKJPC7q2RkfcapkDIFWr7P5Bq3SOs6DdRmRYNt3Cnmwz8aD67a+c9XRvWrzR5Q8/kZfprsKRD06yQ36SWtwsyqGJVhtYcHy7H7qtL2NWhjn1O7dSpijVMny7k/wpGjfT7q91rUGUW0srP7nbrwse4kEH6DAH1qzNAtn6V9nuvzRSi5YTPGki8bzwgx95NWnUb/8As/STg2EL+8VQ7s2fAlc9YaodU6i1GYEGKMNGnzAOP30uaTps+s6nBYWse6WVsDA4A9T8qnT27KL0Sho5UGHRu4O7mnLSIrf2d9MHVrxQdb1BMW0TD4ok9T/49KL1O7+n46VUjbEAAfjO0D1SSfEldS6tZ9G6JF07pbIbl0HjyL5eppFLpdJknk0Iurpry5lubi5aSaRizMV7mrb0To7ombT7N7i9vUnkiUyBZxjcRzxjinuiKOn43bcC7HknzzC2Y9mUxNQ8SqLm1dGJXIrS8EkcVoNzAmLOQSM/Eav+P2WdHXakpqN9/wBqp/hXSb2KdNXWwDUrz4F2gF17fh86Jk5+Ix+UEfpIDHvQ6cT5yEso/wBq/wDqNd7e9uIZAyzyjH+M1fLewLRz/Z6jeEf5l/lXI+wTSx/03UR8wUP8KV+LxyNEyYR5WTXVxqOmeJDeXCSoOQkrDP4GgtjqWqnUUi/SN7wTwbh/T61emnexrSrB/wD8U1EA8EMqfyrpJ7D9Ee7FzFq96kmD+ymORj0pKvIqrYg8rCOrEfjPn467rJXb+l7/AG+nvL/zr3+kOtr21jUB/wC9P/Oris/YZot3CwOuX0N1H8MsTxIdrD+HmPlitR7CdLkkNuvUNylyBkxPAuT8xzyKaOTjka1/EiFf2lRDqbXwoA1zUsD/ANKf+ddLXVLu7uFF7dTXHkDK5bGe/erWPsDtB8J6kmSQDJDWqn/4qr7q/pFej720jW+a48cM2Xj2Y2kDyJ9alW9dmwkkUsCk+030+HwIpR5NISPwFSiCa8sWFxpcTqQWyckfdUy0ti0pd+UiUuw9ceX31o8I9mMvd7TUYJKYQfX1nCOxldRI2yND2eRsA/T1qXDa3FuPGieOVV5OxtwH1HevdQhjur8PGW2eGueezY5A9BUfSmaDUCZzKIkYkMD8XbgZ+tFNrMu9/pBrdcqC0jQO9DX09o5aHBoetBba9T3W8/ZdGwrU1R+ztrd0ubO4IkQ5BHY1WUksTzh1UruAYqP2T/45q1eidama3SJbo3MWOBJ9oVR563Vr6lbcfSOZL2igX0twfYwrYwsZvdr2Pw514V9vDUWttOeKUtIBkHgjzokUiuogWXIPP0pY1HTdRk1mWWLxWty8Z2lQRx3x6jtWcNpc/SZ42Gxjs6jPJErKASAfnQmTR5YrvT5be5lZYJHMviPuLKwxjPyOKXY9J1jxmDG7jYicxkElVJQgE845J48/Oj+g2k9nf3qT+8Nu2usjgbCCOwPqDn8qCRr3g2Xs5Dbnf9HST6rDelgkcIdVRl5OeM/l+dEzGqoQoGTS51JaajdanbCzMqwiFwzp2DEgCo8dnrXvQ3F8OI8AZCp8Iz8hznt6VF3I5kK6VA7g3mdr7RpL7fbsmE7liOMUla1pnhTDTdEsvGmbiWfH2R6DyFP1vG82pqktveorQlS3xBM7vw7edEpTa6dEfDiAbGQqjk09jZzp4G/wj1Ga9R0OZUsfs4vjCHuZkjPcnyFL2s2uk6YzW9sTdzj7Tk/CKa+teor+djCblYISeIo2yzD5mq8kkUdlNanA9e0epa3H0E0eOt1yepcf0kObfIcnj6UTslWDT3lbuQeaGP4jt58miV6DDZwwKvJ+I/SrWw70sBahLAKIA1fLaXPu78H86XrDULnTJ2mtmVWZSh3KDwfrTLqcTtps4wPsjv8AWheg9OXXUN3Nb2skcbxJ4hMmcEZx5fWkcs6ff4Sg6p6gywE86ng6p1MD7cf/AGYrB1RqXrEf+pR249mOt2xbLwyIBkSJkqaEnpO6ViDcQgjywaTQ22HanckjdWf7hY/rOX9KdQA+zB/ortN1HfxtGFEJ3xhuV8zXo6Qu3Rm94hCjzIOP3VMg6Zla5heaWIpGqqcZ8qlb63adQgHWt8d0l23VGpaTYTS7oke4j8NlCfsmgh6qvT/s4D9x/nU/UOn728m3C4iWMcKvNQj0ndjg3EOfoaWqru13N5MIE60DsBuZp/Se7bvFB+B/nW8fUN3Lv/VQ/CpYcHmvP6K3QH9vF+ddLfQZoGYs6NlSMDNHrosc6kLH62g2e6ewaxeznHgwgfQ0z9P9RzaFci4kVGU90GaCpp/u64VkZvlniol7Z3Yt5Jiy7UBPc5xVi+Pj11EPzK6x+t3qQd9sf+ui19p8Ov6Yqy2xA8aPP2M+dV9Hrc0jgCGP8TRLorq39FznT9Q/W6dcZRw3O3P8K96h6Z/o/q+Im8SxnHiW0g7FT5Z9RWU6fl3/ABhw8jx5U/UfT85A9SyaKd1Nr6zppE8lpP4sZwxU5+YI5FWVPN797N5pCclFIOarOAbY1P8Ahp96ff3n2f6zB9oxKWx8iKL9s6tYSMvkMv8AuUvTrGbJYt7gynb1SJ8bSTtHbnyq19LB0T2cxSyrsZoSxHzJOP31XerWM0F3bRzfqo7iNJEYf3WOM/keKePaQw0PQNN0OGQPkhdw43Kp7/fxVH1KxnfHrU+WB/aPUABWJ+kWre495iZXbO7nn1oFqlluLHHIrvZz4fGan3CrPFv8/OvpYRbqtexlEpNNmxEl4yj9u1aSjM7/AFoxfWmSSByKGTRbZHJ75x+VZHOxWpYiXdVgcbEiHvWV6RzWVVQ25fvTF81hpyyRTBWjn34GO205zyOKD9X3T3BlvpZBM0iFclQNpLfWhs95aB2WRf1gK8DPbvUDUHtLmyuCkjQHCgttJ5Lf8K09dS0atMRIa5O2Kep3xPwKcnzoQAzHA5JrtKjNcSDdkKxG4jFcy4HwrkD18zVZl5BvfuPiNV1hB2id4gIwMYZvU9hT97PZri11izuEUuj3axSKP20KkEfnSbbafKXt9yMFm/syRw3lVk2HSet6dEsUUkKyxTrLuB4UFTg5x8qz/UchPSasnyJZ1YLuAw+s5dUdF3Wh6nNEoXwmdpYvMAE8cfgKLdS3M+g9I6Bo6Ha+z3qcAftbsgY+tc9D1zVNd1aVbotdyxKoCzEDgNn8OKYNcnHUN4bm+sxb2luVSYIdzMAwzj8RSdOcy20JfyE5/PjQg7em2AP2jkxG6ZtLZ1v+ptdBOnQyb8Ec3E27cFA8+e9J3UevXfUOsTX943xNwiA8IvkBVg+0fwEhtrazR4dNhRTbQkY753Mw9TjzqrblWZ+BmtLir8W3xtg5PAH0H/7FjQ1SFTxI5IIpjTqhERVFs3wgDhvSlzw5P7przwpP7hq2S5699snjZduMSazrcdrDr65s3HhLKR/dZ8im8e1C7tgqy2O9mRXyJccEZ9KpxY5gR8DfhRu/8VLxV2NjwY8cf4RR6zVedWiev6jkMRyP2lkr7WbiLlbGYfITjH7qlRe3O4gxu02Zx85FP8Kq+GG4nGEt5Xx32oT+6tn029YcWdx/2Lfypi3puIRwBFhnXnyB+0t6P/6QNkABPoV03rtkWimm+2zQNWmEC6VqEUhBI3FMfkaoKTS73k+5XP8A2LfyqRpenahFcSSe5XQxC5B8Fhzt48qpcjplK8r/ALnTe+t6l06n7WOnVuCkumavHMBxIojzj67uaBXXtR0ufaBHqJCnIZ1QMPwY0m3thLr2irOLaWO8gGHUxEbh+FKDWVyrAvbTDHrGRSuH6ZXkcjzAZFAt8kjf0JEuix9q+kwb/eYdTlzyOEOPvLUh+0TqO36r1CznsbeeNYI2RhMVHJOeMGk428oPMLj6oawROe0bf6aeSlA2xDVMaqfRXx+MdumLO4m0mNVhZiXb7Iz6Uw2ul3R8eB4nj3oAGdTgYYH+FZ0B77a9OxtCxCmVztx9KeJtR1Hwdu0PG4wwIp05FioEUCamnJsGCtaa3rj84As9Dij2+I6SOOxIwKZLWyiUFjpsCN3aQqAOfv8A3Vyt72dTxpls2QBgxZ7USto7y9cKdKtY4z9o+DyPoKr8i2w8n/cwz5/VBcUsJ7t+w4kjTNA07UrKe4m02CcRZEYC43kDsPlnipdpoxs5le301Ikbw2Cxx/YBJ3KfmABTDpkItrSK3S28KNBgAnNEMCqSzIsJPPEuanvFQR2kKATjlBhRGuEYYGfOouqvqaXNsLFFaI7vGJAyO2MfnRiuF1G8lrKkRxIUIU5xg44oAPMkraO4vSXGs7Lpl8bMao0aiJcvkMCoz88VtcXWtRSJHEjzYO12EQAY7Qcj7z+VRbjTde2oqyyN+sBLe84IXaM9sZyQe/8AGtp7bqQB/BYE+K0ib5ewJbCn5AbTj1ohURjQ88TY32vpeopiJgOc/qxkHD47fRT+FcodT6g93SR4pG3P52+0qMDyz9a6vZa/Ij/r2j/qqooEuf1oIJJ/MZ7/AJVMsbfVYoYFuHd5FV2kYuME7iVAH0I+4UN14nSVA8CcTqOsfYNswJYLuEXHJYZ/AA/fUorNdhWngbAiVsjjLE4I+7g1GtLPWooHWeVpZHmJB8TaFQjyx6HApjAyORzUBseDBuwB4ifcdF6Td3AeezeVWJyzORg84x8jit4+hOnl+EaUgI9STmm0jAyKh3N6YOfAdvmKOuRk+A5/eTGVfrQY/vK8uukY47o+DpxCA/DtjH86VOoNFvzfuwtGWNRgEstW1J1CEVy1o2FHnQG66rD7saehBPdkFXWJmZIYHW/1lnjdQyFPI3+spTWrZ4tKu1kXB8P0+dRfZnrmmaDr9zcatMYYJLfwwwUtzkelP/XGoG+6Wv1NtFENoO5EAPcVSTcegqzsZr1+cald1PLZskPrnU+i7L2h9AFXSfUwPTdA/I/Ch2r9QezXUFV4tUWFxwStu/xflVCoASBkcmjX6ECpF+uyX8h5VWGtaW7g5EXqzsgN3IY9Nf8AThnEdhrBuMtkIYW2/Ugio2pappVpJ4Md4BuGWOCAfuoFLYJ05p7XBbxLmQERj0HmaX9SjmL25lRw5gQncPXJ/dTeJmPc2wdj/csv+oMmojYBMbv03pvb3xPwNbfpfTz2ulP3H+VJcNuXH0qUkQTz5q8qR3PPE632wyhx2D+Y5W93ptxkSX0MQ/vOG/cAakNP03GpzqctxIBysMBA/Fv5UjtN4YxkVGjuma4cK3Jjf91cvqWsb7z/ABFW+1GbafA1Hc6503GMIsjNn/aSfyWuF9rehXGmXcaSQRytEwRQJGJbHA9Kr33iX+8a9E0h/bP41TWWByYV+vZDIVIHP5yRAmWHerI6Y1CHWdL/AKM6rLt3nNhcN/sZPJSf7p7VXtsW4yxNFrYkMpzyKaTBS6sb8jkH6GZa60gxiW3XS9Vjt9St2xC+2aLzI5HH8Kc+kpnbp/U7dYwo9wZCfNjkn+Ne6RpKdd6Mk9yQmpWShGnz/bxjtu+Y7Zpm6VsrGGGVJJVDFNrZPcfxrH/a7qm8b0f/AJARv6cGH6ZjfP6ntKkm0ye/1rT7PDskZjTL84Gckfma09qF3731WbdceFbDwVx68E/vqw77UdN6Y1xbsW6zsoJUFgAc8VWHVuqJqd8b5IliEkzMQB9DVHgZdmTkraw4UfzLKytUXtHuYtWzlJDzkA4zRu3lDJtPOaX5iYNRnXPHiHj5ZohbS8AivqnTMkvWAZR5VQPMm3UK44oHqMCqwwvxYBPz4pgVxIo9ag6jEDKPTaP3UzmUCxYLGsKNqKxJyeDWVNaH4zx51lZQ4Z35lt6gjNcLPLfOwjkAbsdh54FcZEuZLcqEkcNIpyIvIA0wn2t3heOO4ac26sCyxt8RHnhvLzorH7WdKbUXuo11CALGsMYLpkAE/d2IomTmOwCHX6T1ZKLoLKgmZvHkDeTEdsVyHetrm5ae5mmblpHLkk5JJOa5B+ar++F17xp1i2uNFvba2bUILopCkieBJuEW4ZKn0I86mDqXWoNJt2jvZw0srljuyTgKADnv3pRjlUFge3lRyy23VnBGkixtEZDl2xy2MYz37VFMWu89pXcaOdbUo54k+w1XUra2urqOedLgeHGjgkHbk5H5Cptvq2qS6Xes007s0se74iMZ3En8h+AqDJavBbzWwk94eWRHBTnICkn8DxXBwI+n5WkDxytOu1ceg8/xqxpwKUI7l/iAPVr2OwfedLq7uJNNYTM5/Xjl8/3T60Bmbc3eiEsrtoqB3Zv6w3c57KP50MbkVYlFRdKOIF8h7SS3vORJ9a1JPqa6BS3AUk/IVqRxSbtozgmgLZxuNEdWdl1N1JPwqg7/AOEVAVcsPSjPVNpDba0RBOJQ8SO3qjFRlT9KgtmiBPcbhfpO+uba3meCZozvHKnvgU7WfWesIypvjm+TrVPwTzQ5EcjoD5A4olBrmqIuxdRuVX0Ehq1S2uxArLsy3o6nVVSK2TepcsXtAuAB4mnA/wCViKLRdf2rGHYtyrHO5FXcVPyHnVHrr2qkY/SV3j/1zVIgvL27W4kkvJmMcJcEucg5Az+ddfp9Tjfbr9Z5+rYZ81GX9pftBtJmJe5jCjus3wn7qc4bu1vrYSIiSo3pgivj0X95GwZLqVWU5BDcimTpnqW/lnlsLvVLmN7g5iuBIQUk8jVR1Hp6VKbK98RazIxrT8gIn0sdFsZGZ1BG7nBGQPxFfP8A7cIHsOr7KKNkVTZBv1Y25+NuSPWl2/6x6006/ntZ+odSWWNyDmY8/OgGq6zqWuXKXOqXs13MibFeU5IXOcfiTQcWmwMH7tiKOy60Jevsn0b33oG3upFZ8zyjIOTwafodNgRMeEvHqc0D9iqlfZlY585Zj/vmnqS0DSbl4B8qSvyH9RhuM13MECwfDFBF2hTPrip8TE8KoH0FbLbxryea33qnYUozFvM4W3Oig+deSMVQlcbvLPrXPxj6VHuoJ7ma1aKYJHFIWkXH2xtIxny5OajIzjLqF0t4sSRQsFdUdd53DcO/btXK81O5t9XtrdEjMMrBO/xs3OQB5ADmoenWd5pfhw3jpNJPd7k8FCFRcHjn0rS607UJbxbiGci6ZxjeARHHnnjzPl99EAG4RO0nmTeoNWl0y2jNtDNNM0i/BHCX3LkbhnsDjzJqSNQlj0+S6urYwEEBIywJbOAoOOxycYqPaaZee8pc39wssohMZ8MEDJPcDsOMUIvI7jXre80q7trqOazeMxyxMYxKT2cN6eZFc0JIKp4/cyfF1TDNqcFmls6+JM8DNI4XY6jPA/aB45HrW911EsF5PEkTSCFRkpgjOe5I7Cl79G3ehaiLyPT5ZbeJkLC2jDkjadwGTkjdznzzU28N2Lq4u2szFZWiK5MCFZHz8RPPfbnJAHcmo2DQ+WFNVe9r4jDLq0cEcayRsJ5E3CLIyPv7eVSbG8W7g3gYYHDDPY0vXludXtU1e2lbY0IEMTwhuST8XHyPauNrJLJpzaLp08qXDQ71unhIXdnlSD8vv5ofIg/SBHHn3/CMsd6rzOrbQmcI+7hsd6kN2pf0mO4a3dry0KOsvh7AuxXC8B8c+nFH1lHYjNeUt7wTL2nUjzJEykPGpzx2oVcaXZy/9HA+ho6wjcc1xa1ycqeKMljL4M6ralYe0nSorTobUbiIFWUJyTn9oVXHsk02LqDqK+gvLWO5SO03hWRTtO4DOCOat32tQP8A/Vxqg9PD/wC8K+c+nOp9X6TvpbzR51hmlj8N2aMPlc57GrrFey3HYA8wFr7s7jPowdL6TYNvPT1nIpGCj2qBiflU4aT04ig3Og2KKnZvBXv91Una+17ru7njt0vbeWR2AVDaIcmp2te07qKC4W0t7u2Lx/27i2XDN5jHyoHwt1lgrPkwnxFetsJb950h0zrEZ/qUEZxgEIBt+lC5/ZXpbowWGMjwwi5HbHn9aqJvaX1TI4Y3cGR2/UD91SW9pXVlmsLDUUJkj3cxKfOn6ul5lY+RgJIZ9a/dP8SxG9lVrEnwws3lxtGaAaj0A9pKhi0dp0U5Zcgbh6ZpYb2u9XKpHvsJz6wCocntg6tBP9agP1hFMgZ9X32B/WNVdSrP3lB/SReukewmtEXSIdMUo2I0Q5fkcknuaUrWdzOwOOUYdvkaIdR9Wap1TJA+pPGzQBgmxNvfvn8KG6chkvVUeav/AN00NrWYAGV+U1b2FqxoGRga6wjmuSjOKlRL8QqdSdxi7nQkyAc0SgOOaHwip0Z2rV/QuhK67mG7bWLrS4ontp5IwwO4I2M8+dSD1VcJJaHxGUumcA8dyKBXcwSxt2Kgkl+/1obfT4SxlOPijbgeWHYVluv4NOQu2HMYwXes/hGHWNee7hgaXDB4yGB8iGIyKXLybfYhlLYEjd/oK53cuLKzbydH8/MOal2YRtJIBCHxMkt+3le1UmJ09a20v0jtlx1swVdyFrlZD3ZQ1S7eXgHNDrlwyx47rlfz4rpbycAVfYN3pvqAsTaxhtpeSR5Cvb8bhGR/cFQoJNsROe5xUx3WWOIei4/M1p1fvAlcV7W3BpQZ7VlSDH8RrKp2QbMZ7jFd2JNa5rCDt3eWcV5WV7t8y01qZWdq9GwfaY/QVtmFuAHU+pNe2J3U8Bo5p6f1JD5kmgeCDimHT1/qER9c/vqx6cP7v6RXKP8AbnblQCGIPqDio19K7RIHdmyf2iTUxhxQ3UDygz2zV2+u2KU8tJLtt0a24B3SyHny4UVAMuP2E/CpNw2NNsh/6w/73/CoLUEn5YyonRbpkOVVAf8ALWqzF3VfDi5OPs1wNewsqzxluwYE0m55hkUEgGM9roUYlzduPDxx4MfOfLuamXug3mqX8t0nhiJyMPOMYAAHfOK9h13T9y5mGc8DaakjqTTlkBedWKn7LKfwqTWV/wCKzXJ0rpbL3Gwb19ZGg6NZifEvbRjj7MMUkhH4cVyfpaRGIWe3IH96Jh+WaMXHXaTReCt8sMXbZDH4Y/IULOv2R/6WPwNdq0DtjPV4HStHvI//AKnIdOyj/a23+lv51Ig073aK4AeImWLwwApx3ByeflWh1vTyce9A/ca9/S9j8WLgMB3IBIq0ruqPy7grem9KI4I/ecF0gucF4Bn1DUWtOixcIsp1XTIVDYLMZDtPl2FQE1axJ/5wo+oNb/pi1C8S5B9FNGtVLhpDqLf0zpijl/5h266cTqOxgmku7VL63HhyMwYCSMcBvupH1vT00XV5rAPb3Ph4/Wws21sjPFH7bqKC1uUmScnb3UqcEHuD8jQrqi2ja7j1G0YvYXS5hJHKkcMh+YNVpx1xiEU8HxEc/HxUTuobZ/OfR3sfXb7MtJO0LnxCAPnI1PJ5FU50D19Y6J0JpNjJa3EkscbbiuAOWJ45+dWPofVem68jC1lKzKMtE4ww+fzFZvJxrlY2FTomQ+DvSoWsh7T7w14Y9TWeCtQJ77w5MByD51tFqXOJBx6ilNGAJ0dGTPBHrWpmijbY0iKeOCwB74rojq6gqcig1/btJqEj+4+MDGq7t3fBzivASLHQhVbmGQ4SVGOSOGB5FYZ4VbDSoD82FA9PtDDcBjpnu43SfErE+fc/XvXS5sxNI7HTFfduOS+M5H8a7rmR7+Nwz7zDjPipjt9oVnvEJHEqEf5hS7BYqYyH0YRn4SPizk49fl2rRIXWyjH6GmTGw+EJPs8+vy4rvbOeoYy+8w/+VT/UK2dk2/ERg+ppVawXwCg0iU8OOZDzl8/XnvU+7M09uBJpbuIn+BQ/JwOD/wDOuds6LIXEsEagB41UDgZAArYSxE4V0J+R5pWisorgxRS6FNEm6Nc7sADGc/ceKO/oe1LlyH3EFT8Xke4rhAnQxMltLF+1IgP+YV6sanBByDQx+ntP3tIwfc7MxzJwWPc0UiCQxKg4VRgCuHXtJAn3nvhgdq82kHg160qhTzSPouvXlx1t1FZyTO9vAYxDG3ZT2OPrUSdED6w1dLWKzD/EbM29rL7fZtqpYZGEH++K+adG0WfXtRFhp8Je4ZS4V5VQYHfk19De1R5JvZ3qpbgYj4H+cVRHStuRqUl3IMWtvGWlctjg8AA+pNaPpan0D+cTVRbcEJ1uOWk+y/qjTrSa6j0sPeuDHEPeUwgPds+vpUCT2U9XLlzoruT3xcoST+NFbXr/AFq0Y+BqgCeUb7WUD5Zo/Z+1zUgwWeOxkA7nfsJpv0M+li6hTLK3obf4uCPziG3s36qjAzoc4/8Aap/OuWodE9TbYA2iXWUjCnDLxyat6x9rumzttvLRoVxyyuHH4Dmjtj7Qumb4DF6kTY+zJxQ7Op51f364oellDtgZ85HonqNuP0HefitcG6B6lZsDQb8n/q19XRa1o1yoaLULNv8A2q1IW6sT2ntz9JF/nSNnVrH+8kj6Na+xnyEeh+owSP0FqOR6IDU/TOh+oor1XfQdSC7HG4xccqa+sle3PZ4vuYV03R4yGT8RQT1E/wDjPNWhE+O5ejNfs7aS4udB1KKGJd7yNFgKB3JoXGIcj7f5V9e9Y7H6L1tcg5sZuP8AqmvkCPsv0q26ZkG/ZI1qK3qF8SdF4flu+/Fd8gL3NRYq6Fq0i8LK9hszrfP/AMm2wHbc/P4VAW5SW0gie3jcw7gGYnnJzyKkXh/5Lg5z+scfTtQ635j++qXJUO+jGKxpNwkb6QwxxKkKJHnaBGDjJycZzQ/UJpXjXdIxwfXiu/YVFvj/AFcH/FQ8qtVxzoSdZ+aDyfnXaFyKjE1vGcNVJS+njbLsQtDKcVNikzjvQiJqmwv8602LfuI2JJpY5PNZXAsc96yhluZHUWyTjb5ZzXh71MtFtWA8dWY5/ZbFd9SsraO3jmtWfDHDKxzj05rMrjM1XqDwJZd47u0wUa8r015Vf7wk7E5WP6Uy2CgWMOf7uaWAcgCmu3IFrECQDtHFXnTNdxJiOZ9wCbuPhFQNVgEUNrNuJaUMcegBx/OiEmAq89+1D9Vd3FnGQMJGQmO5y5PNWtx4GorjD5pzuse52SjuI2P+8aj/AKtn8MBt2O5PnRq6vNOtdCSwa0jm1PGHnOT4QzkKvOM98mgdm9uLpTcozp8jigM5HEeqXuOvE5MK5kU4jRbBh/ZH6bjXR+ntO2KPBKue/wARrz0MeZeJ0HJcbUjUUbBd2oWwPYyr+8Vpe4N7OR28RsfjTlb9PWUUyuMF1IYYY9xWS6Dp5JYxNknJO85pY1MQYT/p/LHJ1+8RFPxYPau22vdQjjhvpkhBCKxABOaJaXBp9zHDDIxNy5xgE980pjHbFDKa1ewnuPiDCOan2YH6OvSSOAmP9VH20CwVyNrHBxkPXi6ZpyJJEJCqvjcPEHl2qwWsodmPjpF9lYdSNH8YtI2KP6OlpdhYXtZZpueVfAx9MV1TQ9PbJV3YD0cUU0Kxt7DWbd4y+HJjIZs9wf5U7Q5B5iuf0fJqxmu40Bvgzy50WzsraS4ltJDGg5xJz+6h2i3EE4m0e+fw7W7P6qQ/7CX9lvoexpy19YzpEkBkOJWUHHf1quru3EV28ceSoxyTz2o2RUL6yvg+0o+mLdZjfEt43qWBpui39nosInt2XwhsbjjOSOKZYtH1HQ9W02ZM+I0ifZ8s9wfljNe6D1joUfSWmTalbSXN9alLUxlWJbnAcH7PGR354q0b/TnvoMRDwpv2ZAAdoP1qls6lYo9OwfUGbqrrn9latca1IFvrmnasZzAzqIThmkQqp+YJ71mqXp0zSp70xNJ4K52KCS3PyqOOlLa1gc3lxLOrd0ble+e2ceVCdT17StNkGmanJNawXSORO6jGVx5Lz6VWgJ3ccgSizFTzUYy9L6z+ldOhuTGYGlUnwXPxDBx2opf6zZaXZyXdzMBEjqjFBuIYnAGB9aou51K+1u1jk06WS2sthhYqNu7DHPPfB4ojbX8Nr0hqGmytJLc3FytwZV53MCM5OPlTbdMLAOp4J8fSUn9RFfyv5lv3msLa63pmn7c++iU59Nig/wAaKBhVFah1zHJqGi3Egnkks7OWKct3LupXOfPy5qd0v1Yul+zZ0i1OK31C1nLlZV8QyKWzgA+o4zS2R062msO417f7jlOULDoS2Na1zTentNk1DVLlLa1QgF25yT2AA7k1pomv6Z1DpUWpabcrNaS5CvjByDggg8giqC9pHXP9JNGvrXE0dr7xFJarIBztJz9Mg5+6iHsq6qh0n2Y6/LtVrjS3a58Njw+4AL924UG3Eerhxo8fzG9n6SzPaP1qejemhe2iwzXksqxQpIcr6liB3wBRLofX7jqbpCx1e7t1t5Z1O5EJ2nDEZGfI4zXyHqmt6hrmovealdSTzOc/GxIUZzgDyHyq4un9akX2bQwSaw0kxmiiht1ODCgcdseVLXFa9KfJhaK/VcLvUu+LV9OljnljvYDHbuY5X8QBUYdwT2FbyajapAk3vEXhSMqo+4FWJOAAfPJr5j6o1kQ9JX+i5w0+pC4bn7QXIxjz55+6pHRnVOekYOnneRp49QWeE7uI0HOAPrk14gBCwjz9OZcn0JZ/V3UN77/cWaSGNINTtYlKYyVdSWB++nS01yC+hupIwUW1kaOUv5bRkn6Yqi7Dfq2t2ttd6mbZJRHI80r5y6rkHJ86aNN6x0/R7XVdOlZ7p7m5mAmi+yAV2gnPfNKLcxfWuJYZXSx2rVXy49hLGk1jTjawXj30CQXAzE7uFDj5ZqvE1J9O6o6rvbZlZgYdh4IIZ1GfwNBOo7qOXo7pizXazxwPI+Gzt5xig19dm41C4e3do4ZwilScZAAGD68ijFttHOn9H/tsSdBtg79gD/7lj+1LUBc9FzWunvDMZrlLeVVYFgeCAPnnFUpq8qWFumj2rKyxHdcuv+0l9PovYffTz4tjaez27nj1GN783O5If20bG3J+7PNVpBB7zdCJmK5z8WM1qeiIWU944B/mZHPpUZApoOzI7kAVxZqNHQkb/pLD/qf8az+jiMf+dt/o/wCNX9jMRpYRei53/j/MXnbzBqRqKeFaaeynHiQFiR5/ERRk9LxsMe9v/oH867z9NrdW1vEboqLdCg+EZbLE/wAar7KL2hR0fOGvl/mJpYnzP415ubyYj6Gjs+j6dZziO4u7gA9mSNTn8SKYunuhenuoYGkTqea2dTho5LQEj7w1V1i9h0wioqdm7F5MQ1mlHaWT/WaI6O8s2pwxtNKVOcjxD/dPzq1Lf2G6bc/2XVwb/wB0H/8Aaidl7A4ba6jnTqcPsOce69+Mf3qGL6UPzf6kLKbRwRKVW4uCSDcTEEYIMjYI/GtkHIq6P/s+g4I6lH/8T/8A1SPrnTOh9PapNYXGtXkskTbS8VkpQkd8Ev5dqssXMoZtJyfyilisPMV04po0DoHX+prQ3VlBHHa8hZp32KxHp5mi/SXs907rGO5/RvULxyW5G+Oe0w2D2YYY5GauS103T7C1tm+3LpEDQFoyRs+EbgVzjJwDz617O6sKx6dP3vfY8SNdBPJ8T526u6S1jpaxgTUrdVR5X2SxtuRuB5+R47Gla05i++vpXVum4Nb0i/sr62vhbzn35o7Xb8ch52qzZO8YGey81VMvRZ6U650mye4i91umSaCa8TPhgnGGUcFlP3E48qQpzTY238wrV9q6iXsPAwc/Sot8p9yzjsw5q6re2sXhiJtE8efxUtxI7EyyuCuCQo2lgpJbPJBxmg+maRph03UJ7a0i8I6swsEeRn8QRwy4whBDEd+e/wB1eyOoB6ivbOV1aYSmCCDg8GvQcMO1Wn1Rb20GlTePGVaOSGaW4EatcBzK6sdx5J4xgnHFCtO1GcX+vJc2thdGOwkvIprnS41d2wm1yCOMg5x2Oc+dVAfRBjUSo2xUqNqizXD3VzJO6xqztuKxoEUfRRwBXRDV3i26Ai7rJnjYOKyoueayiGw7g+2D0OHHpROWWP8ARm1w2C4+z8hQonBrxnYjBPAqgrvNakD3jZTuIMyTZuOzO3yz3rSsrKV94SEbKWz24vI5WCjCeEQPx4oxb63p8UbxvamQMMZKgMv0NLCNg10zVjjZBReIGylX8xjm1TSrgQbrOZdibWdZPiY+taTT2NxPaCGCdWLgZd87hmgQcDyojbPmeyVZQ2GB2hcbTn86s6sgvxoQJpVeROF6jRX0yMMMGOaj87hjvUvUizajOzggsxPNcLdwlxG7ZwGBOO9csGnMIvgRqseobWCxja7WVZvsgqgbOPPuK1n6nszkxePIx8mQL/E0s3tzJdXDSSNkjgcYwK4xv4ciyDBKnIyMipPkuOJYJ1HKVQoc6EYtR6iTwFWzLiRh8ZZNu35D1oGmpXUYLLcyhif73FezOLmLKqofPxVxkjVbZGz8WSGFVl9zO29yVuTe52zkzg7s7lmJJY5JPnUzS7hLO+huJOVRuQO+PWoJrYcdzQEYqe6JsO4EH3j1FrujEPmaVD3wIS2fn3pOv7gT380kbEoXJU9uM1rBceAXKqpLoU+LnGfSuPZuec01dkm4DuhRbZ6a1FvlXxGTpy+sbe3mW8vPAYsCuYy2Rj5UQutVsDInu2pRkKd29o3Ug/hSpNsEEBVX3MuWLLgfcfMVyHzx/qpijMasaA8TpybzUae75fpHa11W0dfDvNXjZAPg+38B9SNvNaTWGhXdy039J4I92ODay8flScPTA/1CpURhiRjKrM5xtAYY+eabGXY52TE9MtXpKfl3vUf7P9C20luV6o07wYnR3gNrPslK45YeZ+dWsvtg0o4X9I6SCR3JnAz/AKK+bZLiBgvhRGMjv8eQa8WYlTGCNrEEjio249V/LnZg1LL4n0c3tU0+RWDapoJY+ZafH/dpR6j1my6ne2k/pRoNlLbFzHJEJlYbvLtVSRpEwffuzt+DGDk5+vH1ri6IhG5XB+oNDXCWvlZ0lmGiZcOl3Oi6dp0dm3UHT0rISfEEkoJJOecg1tcXOl3OA/U2hhfMC4Yf/DVMsybQAMHPfzrkWAIzwPlUu+xOQYq2BS797DmXFLbdPyMCmsdP7xwS97I2f92lTqNLPTwGtdT029eQ73SynYqqjAAII75yf4UnNLbG1SPwpFIcsZAR8Q4wMfLH515KbQRR7Gk3FTu+EDBz9eeKHZk2kctuNV0hOBJeqaxJqKqjRqiqc4HnU/QbNrzRNaSLUrO0fw0zHcXHhmdQd21R2bkDvS2zLkhc49TW6YXk80o1r2v3OeY2bCeZoG7U59LaLLe26Xh1vSLWPcV8G7u/DfIPfGKTioHaukCwlZPFk2EDI4zn5Ch+ltuZFHZCGXyIR6hl8TWZ0WaOZYm2CSNtytjzB8xUbTJTDqdswkCZkUFi2AMnGc+lRWZM4QsR8xivVwTycD6URcZT8vtCtl2Gz1ifm8yyr3SI5Ngj6i0MMpyGF72/KulnpdpFFsuNe0YtnJKXg5z9RVessZSLaGX4BnK/a5PI/wDHlW0Sphtx8uPmabTpdT1is+IX+tZqXm9W+Y/hLSjs9IVM/pfS5D5btQQY/wB011jlgtjm11HpyMnze+Dn92KqcsF7VzMo9a9/R8dOdwjdfznGmP8AEe7nR3mDx/0k0Lwi7SbPfRgMTye1Q7Xp5La7WZ+otDZRntef8KVbELJexq8Uk6k8xxjLH6VxuJITawoqMJlYl2IwCPKmxaaxoGVSl/U9TfMf/dbdMk63oxA/9MH8q08SyHfWNMz/APuR/Kq6dkcDspAxwO/zrjjDYzx60E9QcGXKdYyx7/xLB1HULe2sJpINRs5JlHwrFKGJPypV/pPqinicf6RQ26iWK4ZI3EqDGGU5B4riAc+Ype7Muc8HUFd1LJtOy37Q3q15DeWdqsbhpEX488c4rt01qsOmNcC4YqJAACBnn1oEWRkVQMEdz61iqDzvwfTFdS8+oLInju2OwdPIli2/V0EU2Yr9kwM7sn8KL2vtFlhnjA1FZFOQd5IA+tVWIkFoJfEXfv2lM84x3x/GvFqy+IFo+ZBHX6xe3kD9pekXtVW3MfiXcLgthjG5OBjv+6q11y8t74RtFMZH3MzMx55Oe9AkEZtAdxEu/GMcEV6oo+MlaklRomVGXe17AsNa+kePZv1NbdK67c3V5MyW8tsYzsXcS24EcfjXDrTq2bVOobu60vU7uOzmIKojmMZ2BWJHqceeeBSgQB2NcHPzrlmPV6huI5kFsbs7BLm0f2xtaaXHb6rYJcXMSBRNDcoBJgd2B7H1xmlHq7rcdRarZahDsT3a4SSOGRhhVXB2kjv8VV5L2qKcknyqntFNTEhf5hgCw8y1tD65TTri5ubzZ4cmzw1t1DBCgOMZ8/iY5PqaXNS63c6m72tvGsHvaXUcSyMqptVl2DaRhTv5x3xSaWG0AZz++tx8aBPhGPPzpV7EYaUanhVpu4mNXUHVUuoC1jDCa2QiWaNyds8hcuxcfUkceVcYeubsXF3NLpulTT3odJ5poGLMjHO37QAUYAAxwAKXEi8RXCkkqpb7hXKKMyMQO4GfrQLiGbgQiroak29nFzfSzJBbwKx4jtwVQfQEn99aoD6j8a4whSGLtgAcfM10jIDDB707Q2gJBhO+2srwyAGsonfB6g+Tg48hXM1lZVLZ5jYnmazNZWUOemwr3J9ayso1c4Z6DwKmWBPv9v8A5xWVlN0k96wb+JJ1tj+kW+gocSeOayspi4n1DIp90T2RiZCSa0JrKyl3J3JzzJrwkisrKXMmJqSc17WVlDnplZuIPBrKyurPTrJeXMsccck7skYwik5Cj0Fc/EcYw1ZWV0Ez02Er/wB41hkY92rKymVY6nJsrH1rqsjAcGsrKcqY68yBkgalebHi94bw3G1lGMEehrgZG9fyrKyiuza8yM13MR3rVWO7vWVlKljqdE8aRtx5H4CvZbmaREjdyUjGEBH2R3rKyoOTJzluOP8AhWBm9aysoRnp6rHd3rukzx7gpA3DafhHIrKyj1E6nJnn2FbCsrKYVjvzInxOodsDmvTI3rWVlMqza8wcwsTjNaE1lZXmZvrJCeIzJICrMpHYg4Ncrj4VBGc5x3rKyksknthBI+5vU10hJMgB55rKykUPMlJupAJqMgQBBgcKMDt6CopJI71lZRCeZ6adhWAkVlZXCeZEwlEinQXlKr4njgbsc4x2qMvYVlZT9THQ5kDO8bNtC5OB2Ga7AkDvWVlOo7fWBbzMyT51ykrKyuO7a8ziyNKzFQM8ZrkVGKysqqyCdxlPE8RFMgHln1ri5IkYD1rKykj5k5ItEWR5A4yBGx+/FcoAGlAPIIP7qysr09Oe4+tdFY571lZRkPInDLZ0j2aaPqGi2F7LdX4luLeOVwkiAAsoJx8HbmsrKyuEmcn/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32772" name="Picture 4" descr="https://timgsa.baidu.com/timg?image&amp;quality=80&amp;size=b9999_10000&amp;sec=1512817310603&amp;di=079db1d233e0d6a33780aa931938a578&amp;imgtype=0&amp;src=http%3A%2F%2Fwww.sanya.gov.cn%2Fpublicfiles%2Fbusiness%2Fhtmlfiles%2Fmastersite%2Fcmsmedia%2Fimage%2F2017%2F9%2Fimg119101.jpg"/>
          <p:cNvPicPr>
            <a:picLocks noChangeAspect="1" noChangeArrowheads="1"/>
          </p:cNvPicPr>
          <p:nvPr/>
        </p:nvPicPr>
        <p:blipFill>
          <a:blip r:embed="rId2"/>
          <a:srcRect/>
          <a:stretch>
            <a:fillRect/>
          </a:stretch>
        </p:blipFill>
        <p:spPr bwMode="auto">
          <a:xfrm>
            <a:off x="351268" y="1214422"/>
            <a:ext cx="4077856" cy="2571768"/>
          </a:xfrm>
          <a:prstGeom prst="rect">
            <a:avLst/>
          </a:prstGeom>
          <a:noFill/>
        </p:spPr>
      </p:pic>
      <p:pic>
        <p:nvPicPr>
          <p:cNvPr id="32774" name="Picture 6" descr="https://timgsa.baidu.com/timg?image&amp;quality=80&amp;size=b9999_10000&amp;sec=1512817438816&amp;di=a0877e4f4f50827200ac2be85cebc07f&amp;imgtype=0&amp;src=http%3A%2F%2Fimg1.mp.oeeee.com%2F201712%2F03%2F5a23822901642.jpg"/>
          <p:cNvPicPr>
            <a:picLocks noChangeAspect="1" noChangeArrowheads="1"/>
          </p:cNvPicPr>
          <p:nvPr/>
        </p:nvPicPr>
        <p:blipFill>
          <a:blip r:embed="rId3"/>
          <a:srcRect r="5556"/>
          <a:stretch>
            <a:fillRect/>
          </a:stretch>
        </p:blipFill>
        <p:spPr bwMode="auto">
          <a:xfrm>
            <a:off x="4555412" y="1214422"/>
            <a:ext cx="4231430" cy="257176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矩形 2"/>
          <p:cNvSpPr/>
          <p:nvPr/>
        </p:nvSpPr>
        <p:spPr>
          <a:xfrm>
            <a:off x="357158" y="1214422"/>
            <a:ext cx="8286808" cy="2086725"/>
          </a:xfrm>
          <a:prstGeom prst="rect">
            <a:avLst/>
          </a:prstGeom>
        </p:spPr>
        <p:txBody>
          <a:bodyPr wrap="square">
            <a:spAutoFit/>
          </a:bodyPr>
          <a:lstStyle/>
          <a:p>
            <a:pPr marL="342900" indent="-342900" algn="just" rtl="0" eaLnBrk="0" hangingPunct="0">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人工智能时代，教育将从传统学校教育向泛在教育转变。</a:t>
            </a:r>
            <a:endParaRPr lang="en-US" altLang="zh-CN" sz="2400" dirty="0" smtClean="0">
              <a:latin typeface="楷体_GB2312" pitchFamily="49" charset="-122"/>
              <a:ea typeface="楷体_GB2312" pitchFamily="49" charset="-122"/>
              <a:cs typeface="+mn-cs"/>
            </a:endParaRPr>
          </a:p>
          <a:p>
            <a:pPr marL="342900" lvl="0" indent="-342900" algn="just" rtl="0" eaLnBrk="0" hangingPunct="0">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cs typeface="+mn-cs"/>
              </a:rPr>
              <a:t>传统学校教育的形态是固定的人在固定的时间、固定的地点学习固定的内容，泛在教育是任何人在任何时间、任何地点学习任何内容。</a:t>
            </a:r>
            <a:endParaRPr lang="en-US" altLang="zh-CN" sz="2400" dirty="0" smtClean="0">
              <a:latin typeface="楷体_GB2312" pitchFamily="49" charset="-122"/>
              <a:ea typeface="楷体_GB2312" pitchFamily="49" charset="-122"/>
              <a:cs typeface="+mn-cs"/>
            </a:endParaRPr>
          </a:p>
          <a:p>
            <a:pPr marL="342900" lvl="0" indent="-342900" algn="just" rtl="0" eaLnBrk="0" hangingPunct="0">
              <a:spcBef>
                <a:spcPct val="20000"/>
              </a:spcBef>
              <a:buClr>
                <a:schemeClr val="tx2"/>
              </a:buClr>
              <a:buSzPct val="115000"/>
              <a:buFont typeface="Wingdings" panose="05000000000000000000" pitchFamily="2" charset="2"/>
              <a:buChar char="§"/>
            </a:pPr>
            <a:endParaRPr lang="en-US" altLang="zh-CN" sz="2400" dirty="0" smtClean="0">
              <a:latin typeface="楷体_GB2312" pitchFamily="49" charset="-122"/>
              <a:ea typeface="楷体_GB2312" pitchFamily="49" charset="-122"/>
              <a:cs typeface="+mn-cs"/>
            </a:endParaRPr>
          </a:p>
        </p:txBody>
      </p:sp>
      <p:pic>
        <p:nvPicPr>
          <p:cNvPr id="4" name="Picture 2" descr="https://timgsa.baidu.com/timg?image&amp;quality=80&amp;size=b9999_10000&amp;sec=1517370313926&amp;di=421cd0c4f8317a1135eef7f852542521&amp;imgtype=0&amp;src=http%3A%2F%2Flcell.bnu.edu.cn%2Fimages%2Fulearning.gif"/>
          <p:cNvPicPr>
            <a:picLocks noChangeAspect="1" noChangeArrowheads="1"/>
          </p:cNvPicPr>
          <p:nvPr/>
        </p:nvPicPr>
        <p:blipFill>
          <a:blip r:embed="rId2"/>
          <a:srcRect/>
          <a:stretch>
            <a:fillRect/>
          </a:stretch>
        </p:blipFill>
        <p:spPr bwMode="auto">
          <a:xfrm>
            <a:off x="3500430" y="2644883"/>
            <a:ext cx="5172044" cy="3848247"/>
          </a:xfrm>
          <a:prstGeom prst="rect">
            <a:avLst/>
          </a:prstGeom>
          <a:noFill/>
        </p:spPr>
      </p:pic>
      <p:sp>
        <p:nvSpPr>
          <p:cNvPr id="5" name="矩形 4"/>
          <p:cNvSpPr/>
          <p:nvPr/>
        </p:nvSpPr>
        <p:spPr>
          <a:xfrm>
            <a:off x="357158" y="3000372"/>
            <a:ext cx="2857520" cy="2677656"/>
          </a:xfrm>
          <a:prstGeom prst="rect">
            <a:avLst/>
          </a:prstGeom>
        </p:spPr>
        <p:txBody>
          <a:bodyPr wrap="square">
            <a:spAutoFit/>
          </a:bodyPr>
          <a:lstStyle/>
          <a:p>
            <a:pPr marL="342900" indent="-342900" algn="just" rtl="0" eaLnBrk="0" hangingPunct="0">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cs typeface="+mn-cs"/>
              </a:rPr>
              <a:t>传统教育的特点是“教师控制、以教定学”，泛在教育是按自己的喜好、自己的方式、自己的进度学。</a:t>
            </a:r>
            <a:endParaRPr lang="en-US" altLang="zh-CN" sz="2400" dirty="0" smtClean="0">
              <a:latin typeface="楷体_GB2312" pitchFamily="49" charset="-122"/>
              <a:ea typeface="楷体_GB2312" pitchFamily="49" charset="-122"/>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矩形 2"/>
          <p:cNvSpPr/>
          <p:nvPr/>
        </p:nvSpPr>
        <p:spPr>
          <a:xfrm>
            <a:off x="285720" y="1285860"/>
            <a:ext cx="8501122" cy="6370975"/>
          </a:xfrm>
          <a:prstGeom prst="rect">
            <a:avLst/>
          </a:prstGeom>
        </p:spPr>
        <p:txBody>
          <a:bodyPr wrap="square">
            <a:spAutoFit/>
          </a:bodyPr>
          <a:lstStyle/>
          <a:p>
            <a:pPr marL="342900" lvl="0" indent="-342900" algn="just" rtl="0" eaLnBrk="0" hangingPunct="0">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泛在教育将有利于学生三方面的发展：</a:t>
            </a:r>
            <a:endParaRPr lang="en-US" altLang="zh-CN" sz="2400" dirty="0" smtClean="0">
              <a:latin typeface="楷体_GB2312" pitchFamily="49" charset="-122"/>
              <a:ea typeface="楷体_GB2312" pitchFamily="49" charset="-122"/>
            </a:endParaRPr>
          </a:p>
          <a:p>
            <a:pPr marL="342900" indent="-342900" algn="just" rtl="0" eaLnBrk="0" hangingPunct="0">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一是促进个性化发展。传统教育是集体的班级授课制，学生个性化发展受到限制。泛在教育将出现新的课程体系和呈现方式，同时会有相应的教学模式、相应的评价制度和新的管理方式的产生，学生个性化发展将得到真正实现。</a:t>
            </a:r>
            <a:endParaRPr lang="en-US" altLang="zh-CN" sz="2400" dirty="0" smtClean="0">
              <a:latin typeface="楷体_GB2312" pitchFamily="49" charset="-122"/>
              <a:ea typeface="楷体_GB2312" pitchFamily="49" charset="-122"/>
              <a:cs typeface="+mn-cs"/>
            </a:endParaRPr>
          </a:p>
          <a:p>
            <a:pPr marL="342900" indent="-342900" algn="just" rtl="0" eaLnBrk="0" hangingPunct="0">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cs typeface="+mn-cs"/>
              </a:rPr>
              <a:t>二是提升批判性思维品质。传统教育的目标是把人类文明的知识用最好最快的方式传授给下一代。现在全世界一年所产生的信息量，相当于人类文明五千年来的总和还多，迫切需要人们具有对正确知识和真实信息的辨别能力、选择能力和应对能力，这三种能力的提升有赖于批判性思维的品质。</a:t>
            </a:r>
            <a:endParaRPr lang="en-US" altLang="zh-CN" sz="2400" dirty="0" smtClean="0">
              <a:latin typeface="楷体_GB2312" pitchFamily="49" charset="-122"/>
              <a:ea typeface="楷体_GB2312" pitchFamily="49" charset="-122"/>
              <a:cs typeface="+mn-cs"/>
            </a:endParaRPr>
          </a:p>
          <a:p>
            <a:pPr marL="342900" indent="-342900" algn="just" rtl="0" eaLnBrk="0" hangingPunct="0">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三是培养综合能力。努力提高学生能够把各种知识加以综合应用的能力将成为教育的最终使命。学科的交叉、知识的融合、理论和实践运用的转换，这是新时代对教育提出的新要求。</a:t>
            </a:r>
          </a:p>
          <a:p>
            <a:pPr marL="342900" indent="-342900" algn="just" rtl="0" eaLnBrk="0" hangingPunct="0">
              <a:spcBef>
                <a:spcPct val="20000"/>
              </a:spcBef>
              <a:buClr>
                <a:schemeClr val="tx2"/>
              </a:buClr>
              <a:buSzPct val="115000"/>
              <a:buFont typeface="Wingdings" panose="05000000000000000000" pitchFamily="2" charset="2"/>
              <a:buChar char="§"/>
            </a:pPr>
            <a:endParaRPr lang="en-US" altLang="zh-CN" sz="2400" dirty="0" smtClean="0">
              <a:latin typeface="楷体_GB2312" pitchFamily="49" charset="-122"/>
              <a:ea typeface="楷体_GB2312" pitchFamily="49" charset="-122"/>
              <a:cs typeface="+mn-cs"/>
            </a:endParaRPr>
          </a:p>
          <a:p>
            <a:pPr marL="342900" indent="-342900" algn="just" rtl="0" eaLnBrk="0" hangingPunct="0">
              <a:spcBef>
                <a:spcPct val="20000"/>
              </a:spcBef>
              <a:buClr>
                <a:schemeClr val="tx2"/>
              </a:buClr>
              <a:buSzPct val="115000"/>
              <a:buFont typeface="Wingdings" panose="05000000000000000000" pitchFamily="2" charset="2"/>
              <a:buChar char="§"/>
            </a:pPr>
            <a:endParaRPr lang="zh-CN" altLang="en-US" sz="2400" dirty="0" smtClean="0">
              <a:latin typeface="楷体_GB2312" pitchFamily="49" charset="-122"/>
              <a:ea typeface="楷体_GB2312" pitchFamily="49" charset="-122"/>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00166" y="280988"/>
            <a:ext cx="7045347" cy="563562"/>
          </a:xfrm>
        </p:spPr>
        <p:txBody>
          <a:bodyPr/>
          <a:lstStyle/>
          <a:p>
            <a:r>
              <a:rPr lang="zh-CN" altLang="en-US" sz="3200" b="0" dirty="0" smtClean="0">
                <a:latin typeface="黑体" panose="02010609060101010101" pitchFamily="49" charset="-122"/>
                <a:ea typeface="黑体" panose="02010609060101010101" pitchFamily="49" charset="-122"/>
              </a:rPr>
              <a:t>三、新时代基础教育需要“五强化”</a:t>
            </a:r>
            <a:endParaRPr lang="zh-CN" altLang="en-US" sz="3200" dirty="0"/>
          </a:p>
        </p:txBody>
      </p:sp>
      <p:sp>
        <p:nvSpPr>
          <p:cNvPr id="3" name="矩形 2"/>
          <p:cNvSpPr/>
          <p:nvPr/>
        </p:nvSpPr>
        <p:spPr>
          <a:xfrm>
            <a:off x="3714744" y="1214422"/>
            <a:ext cx="5072098" cy="5410712"/>
          </a:xfrm>
          <a:prstGeom prst="rect">
            <a:avLst/>
          </a:prstGeom>
        </p:spPr>
        <p:txBody>
          <a:bodyPr wrap="square">
            <a:spAutoFit/>
          </a:bodyPr>
          <a:lstStyle/>
          <a:p>
            <a:pPr marL="342900" lvl="3" indent="-342900" algn="just">
              <a:lnSpc>
                <a:spcPct val="90000"/>
              </a:lnSpc>
              <a:spcBef>
                <a:spcPct val="20000"/>
              </a:spcBef>
              <a:buClr>
                <a:schemeClr val="tx2"/>
              </a:buClr>
              <a:buSzPct val="115000"/>
              <a:buFont typeface="Wingdings" panose="05000000000000000000" pitchFamily="2" charset="2"/>
              <a:buChar char="§"/>
            </a:pPr>
            <a:r>
              <a:rPr lang="en-US" altLang="zh-CN" sz="2400" dirty="0" smtClean="0">
                <a:latin typeface="楷体_GB2312" pitchFamily="49" charset="-122"/>
                <a:ea typeface="楷体_GB2312" pitchFamily="49" charset="-122"/>
              </a:rPr>
              <a:t>2013</a:t>
            </a:r>
            <a:r>
              <a:rPr lang="zh-CN" altLang="en-US" sz="2400" dirty="0" smtClean="0">
                <a:latin typeface="楷体_GB2312" pitchFamily="49" charset="-122"/>
                <a:ea typeface="楷体_GB2312" pitchFamily="49" charset="-122"/>
              </a:rPr>
              <a:t>年</a:t>
            </a:r>
            <a:r>
              <a:rPr lang="en-US" altLang="zh-CN" sz="2400" dirty="0" smtClean="0">
                <a:latin typeface="楷体_GB2312" pitchFamily="49" charset="-122"/>
                <a:ea typeface="楷体_GB2312" pitchFamily="49" charset="-122"/>
              </a:rPr>
              <a:t>2</a:t>
            </a:r>
            <a:r>
              <a:rPr lang="zh-CN" altLang="en-US" sz="2400" dirty="0" smtClean="0">
                <a:latin typeface="楷体_GB2312" pitchFamily="49" charset="-122"/>
                <a:ea typeface="楷体_GB2312" pitchFamily="49" charset="-122"/>
              </a:rPr>
              <a:t>月，教育部印发了</a:t>
            </a: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义务教育学校校长专业标准</a:t>
            </a:r>
            <a:r>
              <a:rPr lang="en-US" altLang="zh-CN" sz="2400" dirty="0" smtClean="0">
                <a:latin typeface="楷体_GB2312" pitchFamily="49" charset="-122"/>
                <a:ea typeface="楷体_GB2312" pitchFamily="49" charset="-122"/>
              </a:rPr>
              <a:t>》</a:t>
            </a:r>
          </a:p>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dirty="0" smtClean="0">
                <a:solidFill>
                  <a:srgbClr val="FFFF00"/>
                </a:solidFill>
                <a:latin typeface="楷体_GB2312" pitchFamily="49" charset="-122"/>
                <a:ea typeface="楷体_GB2312" pitchFamily="49" charset="-122"/>
              </a:rPr>
              <a:t>办学理念：</a:t>
            </a:r>
            <a:r>
              <a:rPr lang="zh-CN" altLang="en-US" sz="2400" dirty="0" smtClean="0">
                <a:latin typeface="楷体_GB2312" pitchFamily="49" charset="-122"/>
                <a:ea typeface="楷体_GB2312" pitchFamily="49" charset="-122"/>
              </a:rPr>
              <a:t>以德为先，育人为本，引领发展，能力为重，终生学习。</a:t>
            </a:r>
            <a:endParaRPr lang="en-US" altLang="zh-CN" sz="2400" dirty="0" smtClean="0">
              <a:latin typeface="楷体_GB2312" pitchFamily="49" charset="-122"/>
              <a:ea typeface="楷体_GB2312" pitchFamily="49" charset="-122"/>
            </a:endParaRPr>
          </a:p>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dirty="0" smtClean="0">
                <a:solidFill>
                  <a:srgbClr val="FFFF00"/>
                </a:solidFill>
                <a:latin typeface="楷体_GB2312" pitchFamily="49" charset="-122"/>
                <a:ea typeface="楷体_GB2312" pitchFamily="49" charset="-122"/>
              </a:rPr>
              <a:t>专业职责：</a:t>
            </a:r>
            <a:endParaRPr lang="en-US" altLang="zh-CN" sz="2400" dirty="0" smtClean="0">
              <a:solidFill>
                <a:srgbClr val="FFFF00"/>
              </a:solidFill>
              <a:latin typeface="楷体_GB2312" pitchFamily="49" charset="-122"/>
              <a:ea typeface="楷体_GB2312" pitchFamily="49" charset="-122"/>
            </a:endParaRPr>
          </a:p>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（一）规划学校发展</a:t>
            </a:r>
            <a:endParaRPr lang="en-US" altLang="zh-CN" sz="2400" dirty="0" smtClean="0">
              <a:latin typeface="楷体_GB2312" pitchFamily="49" charset="-122"/>
              <a:ea typeface="楷体_GB2312" pitchFamily="49" charset="-122"/>
            </a:endParaRPr>
          </a:p>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（二）营造育人文化</a:t>
            </a:r>
            <a:endParaRPr lang="en-US" altLang="zh-CN" sz="2400" dirty="0" smtClean="0">
              <a:latin typeface="楷体_GB2312" pitchFamily="49" charset="-122"/>
              <a:ea typeface="楷体_GB2312" pitchFamily="49" charset="-122"/>
            </a:endParaRPr>
          </a:p>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（三）领导课程教学</a:t>
            </a:r>
            <a:endParaRPr lang="en-US" altLang="zh-CN" sz="2400" dirty="0" smtClean="0">
              <a:latin typeface="楷体_GB2312" pitchFamily="49" charset="-122"/>
              <a:ea typeface="楷体_GB2312" pitchFamily="49" charset="-122"/>
            </a:endParaRPr>
          </a:p>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（四）引领教师成长</a:t>
            </a:r>
            <a:endParaRPr lang="en-US" altLang="zh-CN" sz="2400" dirty="0" smtClean="0">
              <a:latin typeface="楷体_GB2312" pitchFamily="49" charset="-122"/>
              <a:ea typeface="楷体_GB2312" pitchFamily="49" charset="-122"/>
            </a:endParaRPr>
          </a:p>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（五）优化内部管理</a:t>
            </a:r>
            <a:endParaRPr lang="en-US" altLang="zh-CN" sz="2400" dirty="0" smtClean="0">
              <a:latin typeface="楷体_GB2312" pitchFamily="49" charset="-122"/>
              <a:ea typeface="楷体_GB2312" pitchFamily="49" charset="-122"/>
            </a:endParaRPr>
          </a:p>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（六）调试外部环境</a:t>
            </a:r>
            <a:endParaRPr lang="en-US" altLang="zh-CN" sz="2400" dirty="0" smtClean="0">
              <a:latin typeface="楷体_GB2312" pitchFamily="49" charset="-122"/>
              <a:ea typeface="楷体_GB2312" pitchFamily="49" charset="-122"/>
            </a:endParaRPr>
          </a:p>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dirty="0" smtClean="0">
                <a:solidFill>
                  <a:srgbClr val="FFFF00"/>
                </a:solidFill>
                <a:latin typeface="楷体_GB2312" pitchFamily="49" charset="-122"/>
                <a:ea typeface="楷体_GB2312" pitchFamily="49" charset="-122"/>
              </a:rPr>
              <a:t>专业要求：</a:t>
            </a:r>
            <a:r>
              <a:rPr lang="zh-CN" altLang="en-US" sz="2400" dirty="0" smtClean="0">
                <a:latin typeface="楷体_GB2312" pitchFamily="49" charset="-122"/>
                <a:ea typeface="楷体_GB2312" pitchFamily="49" charset="-122"/>
              </a:rPr>
              <a:t>每项职责按三个维度（理解与认识、知识与方法、能力与行为）提出，共</a:t>
            </a:r>
            <a:r>
              <a:rPr lang="en-US" altLang="zh-CN" sz="2400" dirty="0" smtClean="0">
                <a:latin typeface="楷体_GB2312" pitchFamily="49" charset="-122"/>
                <a:ea typeface="楷体_GB2312" pitchFamily="49" charset="-122"/>
              </a:rPr>
              <a:t>60</a:t>
            </a:r>
            <a:r>
              <a:rPr lang="zh-CN" altLang="en-US" sz="2400" dirty="0" smtClean="0">
                <a:latin typeface="楷体_GB2312" pitchFamily="49" charset="-122"/>
                <a:ea typeface="楷体_GB2312" pitchFamily="49" charset="-122"/>
              </a:rPr>
              <a:t>条。</a:t>
            </a:r>
          </a:p>
        </p:txBody>
      </p:sp>
      <p:pic>
        <p:nvPicPr>
          <p:cNvPr id="1026" name="Picture 2" descr="https://timgsa.baidu.com/timg?image&amp;quality=80&amp;size=b9999_10000&amp;sec=1512964402322&amp;di=01f53ef913687b1bef303b303ea737b3&amp;imgtype=0&amp;src=http%3A%2F%2Fimg2.winxuancdn.com%2F0914%2F1201000914_9.jpg%3F1417062801389"/>
          <p:cNvPicPr>
            <a:picLocks noChangeAspect="1" noChangeArrowheads="1"/>
          </p:cNvPicPr>
          <p:nvPr/>
        </p:nvPicPr>
        <p:blipFill>
          <a:blip r:embed="rId2"/>
          <a:srcRect l="18750" t="5000" r="19999" b="3749"/>
          <a:stretch>
            <a:fillRect/>
          </a:stretch>
        </p:blipFill>
        <p:spPr bwMode="auto">
          <a:xfrm>
            <a:off x="500034" y="1500174"/>
            <a:ext cx="2928958" cy="4363549"/>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2017</a:t>
            </a:r>
            <a:r>
              <a:rPr kumimoji="0" lang="zh-CN" altLang="en-US"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年</a:t>
            </a:r>
            <a:r>
              <a:rPr kumimoji="0" lang="en-US" altLang="zh-CN"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12</a:t>
            </a:r>
            <a:r>
              <a:rPr kumimoji="0" lang="zh-CN" altLang="en-US"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月</a:t>
            </a:r>
            <a:r>
              <a:rPr kumimoji="0" lang="en-US" altLang="zh-CN"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4</a:t>
            </a:r>
            <a:r>
              <a:rPr kumimoji="0" lang="zh-CN" altLang="en-US"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日</a:t>
            </a:r>
            <a:endParaRPr kumimoji="0" lang="zh-CN" altLang="en-US"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2017</a:t>
            </a:r>
            <a:r>
              <a:rPr kumimoji="0" lang="zh-CN" altLang="en-US"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年</a:t>
            </a:r>
            <a:r>
              <a:rPr kumimoji="0" lang="en-US" altLang="zh-CN"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12</a:t>
            </a:r>
            <a:r>
              <a:rPr kumimoji="0" lang="zh-CN" altLang="en-US"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月</a:t>
            </a:r>
            <a:r>
              <a:rPr kumimoji="0" lang="en-US" altLang="zh-CN"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4</a:t>
            </a:r>
            <a:r>
              <a:rPr kumimoji="0" lang="zh-CN" altLang="en-US"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日</a:t>
            </a:r>
            <a:endParaRPr kumimoji="0" lang="zh-CN" altLang="en-US"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02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2017</a:t>
            </a:r>
            <a:r>
              <a:rPr kumimoji="0" lang="zh-CN" altLang="en-US"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年</a:t>
            </a:r>
            <a:r>
              <a:rPr kumimoji="0" lang="en-US" altLang="zh-CN"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12</a:t>
            </a:r>
            <a:r>
              <a:rPr kumimoji="0" lang="zh-CN" altLang="en-US"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月</a:t>
            </a:r>
            <a:r>
              <a:rPr kumimoji="0" lang="en-US" altLang="zh-CN"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4</a:t>
            </a:r>
            <a:r>
              <a:rPr kumimoji="0" lang="zh-CN" altLang="en-US"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日</a:t>
            </a:r>
            <a:endParaRPr kumimoji="0" lang="zh-CN" altLang="en-US"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02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2017</a:t>
            </a:r>
            <a:r>
              <a:rPr kumimoji="0" lang="zh-CN" altLang="en-US"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年</a:t>
            </a:r>
            <a:r>
              <a:rPr kumimoji="0" lang="en-US" altLang="zh-CN"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12</a:t>
            </a:r>
            <a:r>
              <a:rPr kumimoji="0" lang="zh-CN" altLang="en-US"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月</a:t>
            </a:r>
            <a:r>
              <a:rPr kumimoji="0" lang="en-US" altLang="zh-CN"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4</a:t>
            </a:r>
            <a:r>
              <a:rPr kumimoji="0" lang="zh-CN" altLang="en-US"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日</a:t>
            </a:r>
            <a:endParaRPr kumimoji="0" lang="zh-CN" altLang="en-US"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02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2017</a:t>
            </a:r>
            <a:r>
              <a:rPr kumimoji="0" lang="zh-CN" altLang="en-US"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年</a:t>
            </a:r>
            <a:r>
              <a:rPr kumimoji="0" lang="en-US" altLang="zh-CN"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12</a:t>
            </a:r>
            <a:r>
              <a:rPr kumimoji="0" lang="zh-CN" altLang="en-US"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月</a:t>
            </a:r>
            <a:r>
              <a:rPr kumimoji="0" lang="en-US" altLang="zh-CN"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4</a:t>
            </a:r>
            <a:r>
              <a:rPr kumimoji="0" lang="zh-CN" altLang="en-US"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日</a:t>
            </a:r>
            <a:endParaRPr kumimoji="0" lang="zh-CN" altLang="en-US"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03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2017</a:t>
            </a:r>
            <a:r>
              <a:rPr kumimoji="0" lang="zh-CN" altLang="en-US"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年</a:t>
            </a:r>
            <a:r>
              <a:rPr kumimoji="0" lang="en-US" altLang="zh-CN"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12</a:t>
            </a:r>
            <a:r>
              <a:rPr kumimoji="0" lang="zh-CN" altLang="en-US"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月</a:t>
            </a:r>
            <a:r>
              <a:rPr kumimoji="0" lang="en-US" altLang="zh-CN"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4</a:t>
            </a:r>
            <a:r>
              <a:rPr kumimoji="0" lang="zh-CN" altLang="en-US"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日</a:t>
            </a:r>
            <a:endParaRPr kumimoji="0" lang="zh-CN" altLang="en-US"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2017</a:t>
            </a:r>
            <a:r>
              <a:rPr kumimoji="0" lang="zh-CN" altLang="en-US"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年</a:t>
            </a:r>
            <a:r>
              <a:rPr kumimoji="0" lang="en-US" altLang="zh-CN"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12</a:t>
            </a:r>
            <a:r>
              <a:rPr kumimoji="0" lang="zh-CN" altLang="en-US"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月</a:t>
            </a:r>
            <a:r>
              <a:rPr kumimoji="0" lang="en-US" altLang="zh-CN"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4</a:t>
            </a:r>
            <a:r>
              <a:rPr kumimoji="0" lang="zh-CN" altLang="en-US" sz="1000" b="0" i="0" u="none" strike="noStrike" cap="none" normalizeH="0" baseline="0" smtClean="0">
                <a:ln>
                  <a:noFill/>
                </a:ln>
                <a:solidFill>
                  <a:srgbClr val="4B4B4B"/>
                </a:solidFill>
                <a:effectLst/>
                <a:latin typeface="微软雅黑" pitchFamily="34" charset="-122"/>
                <a:ea typeface="微软雅黑" pitchFamily="34" charset="-122"/>
                <a:cs typeface="宋体" pitchFamily="2" charset="-122"/>
              </a:rPr>
              <a:t>日</a:t>
            </a:r>
            <a:endParaRPr kumimoji="0" lang="zh-CN" altLang="en-US"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0" name="矩形 9"/>
          <p:cNvSpPr/>
          <p:nvPr/>
        </p:nvSpPr>
        <p:spPr>
          <a:xfrm>
            <a:off x="285720" y="1214422"/>
            <a:ext cx="8501122" cy="2419124"/>
          </a:xfrm>
          <a:prstGeom prst="rect">
            <a:avLst/>
          </a:prstGeom>
        </p:spPr>
        <p:txBody>
          <a:bodyPr wrap="square">
            <a:spAutoFit/>
          </a:bodyPr>
          <a:lstStyle/>
          <a:p>
            <a:pPr marL="342900" lvl="3" indent="-342900" algn="just">
              <a:lnSpc>
                <a:spcPct val="90000"/>
              </a:lnSpc>
              <a:spcBef>
                <a:spcPct val="20000"/>
              </a:spcBef>
              <a:buClr>
                <a:schemeClr val="tx2"/>
              </a:buClr>
              <a:buSzPct val="115000"/>
              <a:buFont typeface="Wingdings" panose="05000000000000000000" pitchFamily="2" charset="2"/>
              <a:buChar char="§"/>
            </a:pPr>
            <a:r>
              <a:rPr lang="en-US" altLang="zh-CN" sz="2400" dirty="0" smtClean="0">
                <a:latin typeface="楷体_GB2312" pitchFamily="49" charset="-122"/>
                <a:ea typeface="楷体_GB2312" pitchFamily="49" charset="-122"/>
              </a:rPr>
              <a:t>2014</a:t>
            </a:r>
            <a:r>
              <a:rPr lang="zh-CN" altLang="en-US" sz="2400" dirty="0" smtClean="0">
                <a:latin typeface="楷体_GB2312" pitchFamily="49" charset="-122"/>
                <a:ea typeface="楷体_GB2312" pitchFamily="49" charset="-122"/>
              </a:rPr>
              <a:t>年</a:t>
            </a:r>
            <a:r>
              <a:rPr lang="en-US" altLang="zh-CN" sz="2400" dirty="0" smtClean="0">
                <a:latin typeface="楷体_GB2312" pitchFamily="49" charset="-122"/>
                <a:ea typeface="楷体_GB2312" pitchFamily="49" charset="-122"/>
              </a:rPr>
              <a:t>8</a:t>
            </a:r>
            <a:r>
              <a:rPr lang="zh-CN" altLang="en-US" sz="2400" dirty="0" smtClean="0">
                <a:latin typeface="楷体_GB2312" pitchFamily="49" charset="-122"/>
                <a:ea typeface="楷体_GB2312" pitchFamily="49" charset="-122"/>
              </a:rPr>
              <a:t>月</a:t>
            </a:r>
            <a:r>
              <a:rPr lang="en-US" altLang="zh-CN" sz="2400" dirty="0" smtClean="0">
                <a:latin typeface="楷体_GB2312" pitchFamily="49" charset="-122"/>
                <a:ea typeface="楷体_GB2312" pitchFamily="49" charset="-122"/>
              </a:rPr>
              <a:t>2</a:t>
            </a:r>
            <a:r>
              <a:rPr lang="zh-CN" altLang="en-US" sz="2400" dirty="0" smtClean="0">
                <a:latin typeface="楷体_GB2312" pitchFamily="49" charset="-122"/>
                <a:ea typeface="楷体_GB2312" pitchFamily="49" charset="-122"/>
              </a:rPr>
              <a:t>日，为适应教育改革发展的新形势和新任务，全面贯彻教育方针，完善义务教育治理体系，深入实施素质教育，促进教育公平，推动义务教育阶段</a:t>
            </a:r>
            <a:r>
              <a:rPr lang="zh-CN" altLang="en-US" sz="2400" dirty="0" smtClean="0">
                <a:latin typeface="楷体_GB2312" pitchFamily="49" charset="-122"/>
                <a:ea typeface="楷体_GB2312" pitchFamily="49" charset="-122"/>
              </a:rPr>
              <a:t>学校依法</a:t>
            </a:r>
            <a:r>
              <a:rPr lang="zh-CN" altLang="en-US" sz="2400" dirty="0" smtClean="0">
                <a:latin typeface="楷体_GB2312" pitchFamily="49" charset="-122"/>
                <a:ea typeface="楷体_GB2312" pitchFamily="49" charset="-122"/>
              </a:rPr>
              <a:t>办学、科学管理，根据</a:t>
            </a: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教育法</a:t>
            </a: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义务教育法</a:t>
            </a: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教师法</a:t>
            </a: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国家中长期教育改革和发展规划纲要（</a:t>
            </a:r>
            <a:r>
              <a:rPr lang="en-US" altLang="zh-CN" sz="2400" dirty="0" smtClean="0">
                <a:latin typeface="楷体_GB2312" pitchFamily="49" charset="-122"/>
                <a:ea typeface="楷体_GB2312" pitchFamily="49" charset="-122"/>
              </a:rPr>
              <a:t>2010-2020</a:t>
            </a:r>
            <a:r>
              <a:rPr lang="zh-CN" altLang="en-US" sz="2400" dirty="0" smtClean="0">
                <a:latin typeface="楷体_GB2312" pitchFamily="49" charset="-122"/>
                <a:ea typeface="楷体_GB2312" pitchFamily="49" charset="-122"/>
              </a:rPr>
              <a:t>年）</a:t>
            </a: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，教育部研究制定了</a:t>
            </a: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义务教育学校管理标准（试行）</a:t>
            </a: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，就义务教育学校管理工作提出了</a:t>
            </a:r>
            <a:r>
              <a:rPr lang="en-US" altLang="zh-CN" sz="2400" dirty="0" smtClean="0">
                <a:latin typeface="楷体_GB2312" pitchFamily="49" charset="-122"/>
                <a:ea typeface="楷体_GB2312" pitchFamily="49" charset="-122"/>
              </a:rPr>
              <a:t>92</a:t>
            </a:r>
            <a:r>
              <a:rPr lang="zh-CN" altLang="en-US" sz="2400" dirty="0" smtClean="0">
                <a:latin typeface="楷体_GB2312" pitchFamily="49" charset="-122"/>
                <a:ea typeface="楷体_GB2312" pitchFamily="49" charset="-122"/>
              </a:rPr>
              <a:t>条要求</a:t>
            </a:r>
            <a:r>
              <a:rPr lang="zh-CN" altLang="en-US" sz="2400" dirty="0" smtClean="0">
                <a:latin typeface="楷体_GB2312" pitchFamily="49" charset="-122"/>
                <a:ea typeface="楷体_GB2312" pitchFamily="49" charset="-122"/>
              </a:rPr>
              <a:t>。</a:t>
            </a:r>
            <a:endParaRPr lang="en-US" altLang="zh-CN" sz="2400" dirty="0" smtClean="0">
              <a:latin typeface="楷体_GB2312" pitchFamily="49" charset="-122"/>
              <a:ea typeface="楷体_GB2312" pitchFamily="49" charset="-122"/>
            </a:endParaRPr>
          </a:p>
        </p:txBody>
      </p:sp>
      <p:pic>
        <p:nvPicPr>
          <p:cNvPr id="9218" name="Picture 2" descr="https://timgsa.baidu.com/timg?image&amp;quality=80&amp;size=b9999_10000&amp;sec=1517392413440&amp;di=3f26bdedde344a5a6866d3e5a9160775&amp;imgtype=0&amp;src=http%3A%2F%2Fwww.csytv.com%2Fd%2Ffile%2FeditVideo%2F2017-12-12%2F9ecbbaf41c81ab1e91c03eb9581ae50e.jpg"/>
          <p:cNvPicPr>
            <a:picLocks noChangeAspect="1" noChangeArrowheads="1"/>
          </p:cNvPicPr>
          <p:nvPr/>
        </p:nvPicPr>
        <p:blipFill>
          <a:blip r:embed="rId2"/>
          <a:srcRect/>
          <a:stretch>
            <a:fillRect/>
          </a:stretch>
        </p:blipFill>
        <p:spPr bwMode="auto">
          <a:xfrm>
            <a:off x="4214810" y="3643314"/>
            <a:ext cx="4570044" cy="3057516"/>
          </a:xfrm>
          <a:prstGeom prst="rect">
            <a:avLst/>
          </a:prstGeom>
          <a:noFill/>
        </p:spPr>
      </p:pic>
      <p:sp>
        <p:nvSpPr>
          <p:cNvPr id="13" name="矩形 12"/>
          <p:cNvSpPr/>
          <p:nvPr/>
        </p:nvSpPr>
        <p:spPr>
          <a:xfrm>
            <a:off x="285720" y="3643314"/>
            <a:ext cx="3857652" cy="3083921"/>
          </a:xfrm>
          <a:prstGeom prst="rect">
            <a:avLst/>
          </a:prstGeom>
        </p:spPr>
        <p:txBody>
          <a:bodyPr wrap="square">
            <a:spAutoFit/>
          </a:bodyPr>
          <a:lstStyle/>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为认真贯彻党的十九大精神，整体提升义务教育学校管理水平，加快推进教育现代化，在总结各地实施实践经验的基础上，经认真研究修订，教育部于</a:t>
            </a:r>
            <a:r>
              <a:rPr lang="en-US" altLang="en-US" sz="2400" dirty="0" smtClean="0">
                <a:latin typeface="楷体_GB2312" pitchFamily="49" charset="-122"/>
                <a:ea typeface="楷体_GB2312" pitchFamily="49" charset="-122"/>
              </a:rPr>
              <a:t>2017</a:t>
            </a:r>
            <a:r>
              <a:rPr lang="zh-CN" altLang="en-US" sz="2400" dirty="0" smtClean="0">
                <a:latin typeface="楷体_GB2312" pitchFamily="49" charset="-122"/>
                <a:ea typeface="楷体_GB2312" pitchFamily="49" charset="-122"/>
              </a:rPr>
              <a:t>年</a:t>
            </a:r>
            <a:r>
              <a:rPr lang="en-US" altLang="en-US" sz="2400" dirty="0" smtClean="0">
                <a:latin typeface="楷体_GB2312" pitchFamily="49" charset="-122"/>
                <a:ea typeface="楷体_GB2312" pitchFamily="49" charset="-122"/>
              </a:rPr>
              <a:t>12</a:t>
            </a:r>
            <a:r>
              <a:rPr lang="zh-CN" altLang="en-US" sz="2400" dirty="0" smtClean="0">
                <a:latin typeface="楷体_GB2312" pitchFamily="49" charset="-122"/>
                <a:ea typeface="楷体_GB2312" pitchFamily="49" charset="-122"/>
              </a:rPr>
              <a:t>月</a:t>
            </a:r>
            <a:r>
              <a:rPr lang="en-US" altLang="en-US" sz="2400" dirty="0" smtClean="0">
                <a:latin typeface="楷体_GB2312" pitchFamily="49" charset="-122"/>
                <a:ea typeface="楷体_GB2312" pitchFamily="49" charset="-122"/>
              </a:rPr>
              <a:t>4</a:t>
            </a:r>
            <a:r>
              <a:rPr lang="zh-CN" altLang="en-US" sz="2400" dirty="0" smtClean="0">
                <a:latin typeface="楷体_GB2312" pitchFamily="49" charset="-122"/>
                <a:ea typeface="楷体_GB2312" pitchFamily="49" charset="-122"/>
              </a:rPr>
              <a:t>日正式印发了</a:t>
            </a: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义务教育学校管理标准</a:t>
            </a: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a:t>
            </a:r>
            <a:endParaRPr lang="zh-CN" altLang="en-US" sz="2400" dirty="0" smtClean="0">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标题 1"/>
          <p:cNvSpPr>
            <a:spLocks noGrp="1"/>
          </p:cNvSpPr>
          <p:nvPr>
            <p:ph type="title"/>
          </p:nvPr>
        </p:nvSpPr>
        <p:spPr/>
        <p:txBody>
          <a:bodyPr vert="horz" wrap="square" lIns="91440" tIns="45720" rIns="91440" bIns="45720" anchor="ctr"/>
          <a:lstStyle/>
          <a:p>
            <a:endParaRPr lang="zh-CN" altLang="en-US" dirty="0"/>
          </a:p>
        </p:txBody>
      </p:sp>
      <p:sp>
        <p:nvSpPr>
          <p:cNvPr id="3" name="灯片编号占位符 2"/>
          <p:cNvSpPr txBox="1">
            <a:spLocks noGrp="1"/>
          </p:cNvSpPr>
          <p:nvPr>
            <p:ph type="sldNum" sz="quarter" idx="4"/>
          </p:nvPr>
        </p:nvSpPr>
        <p:spPr bwMode="auto"/>
        <p:txBody>
          <a:bodyPr wrap="square" lIns="91440" tIns="45720" rIns="91440" bIns="45720" numCol="1" anchor="t" anchorCtr="0" compatLnSpc="1"/>
          <a:lstStyle/>
          <a:p>
            <a:pPr algn="r" eaLnBrk="1" hangingPunct="1"/>
            <a:fld id="{9A0DB2DC-4C9A-4742-B13C-FB6460FD3503}" type="slidenum">
              <a:rPr lang="en-US" altLang="zh-CN" sz="1000" dirty="0"/>
              <a:pPr algn="r" eaLnBrk="1" hangingPunct="1"/>
              <a:t>24</a:t>
            </a:fld>
            <a:endParaRPr lang="en-US" altLang="zh-CN" sz="1000" dirty="0"/>
          </a:p>
        </p:txBody>
      </p:sp>
      <p:sp>
        <p:nvSpPr>
          <p:cNvPr id="113668" name="Rectangle 1"/>
          <p:cNvSpPr/>
          <p:nvPr/>
        </p:nvSpPr>
        <p:spPr>
          <a:xfrm>
            <a:off x="386080" y="2571744"/>
            <a:ext cx="4757423" cy="4228850"/>
          </a:xfrm>
          <a:prstGeom prst="rect">
            <a:avLst/>
          </a:prstGeom>
          <a:noFill/>
          <a:ln w="9525">
            <a:noFill/>
          </a:ln>
        </p:spPr>
        <p:txBody>
          <a:bodyPr wrap="square" anchor="ctr">
            <a:spAutoFit/>
          </a:bodyPr>
          <a:lstStyle/>
          <a:p>
            <a:pPr marL="342900" lvl="0" indent="-342900" eaLnBrk="1" hangingPunct="1">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爱</a:t>
            </a:r>
            <a:r>
              <a:rPr lang="zh-CN" altLang="en-US" sz="2400" dirty="0">
                <a:latin typeface="楷体_GB2312" pitchFamily="49" charset="-122"/>
                <a:ea typeface="楷体_GB2312" pitchFamily="49" charset="-122"/>
              </a:rPr>
              <a:t>是教育的灵魂，没有爱就没有教育。好老师应该是仁师</a:t>
            </a:r>
            <a:r>
              <a:rPr lang="zh-CN" altLang="en-US" sz="2400" dirty="0" smtClean="0">
                <a:latin typeface="楷体_GB2312" pitchFamily="49" charset="-122"/>
                <a:ea typeface="楷体_GB2312" pitchFamily="49" charset="-122"/>
              </a:rPr>
              <a:t>，既要有感性的爱，更要有理性的爱。</a:t>
            </a:r>
            <a:endParaRPr lang="zh-CN" altLang="en-US" sz="2400" dirty="0">
              <a:latin typeface="楷体_GB2312" pitchFamily="49" charset="-122"/>
              <a:ea typeface="楷体_GB2312" pitchFamily="49" charset="-122"/>
            </a:endParaRPr>
          </a:p>
          <a:p>
            <a:pPr marL="342900" lvl="0" indent="-342900" eaLnBrk="1" hangingPunct="1">
              <a:spcBef>
                <a:spcPct val="20000"/>
              </a:spcBef>
              <a:buClr>
                <a:schemeClr val="tx2"/>
              </a:buClr>
              <a:buSzPct val="115000"/>
              <a:buFont typeface="Wingdings" panose="05000000000000000000" pitchFamily="2" charset="2"/>
              <a:buChar char="§"/>
            </a:pPr>
            <a:r>
              <a:rPr lang="zh-CN" altLang="en-US" sz="2400" dirty="0">
                <a:latin typeface="楷体_GB2312" pitchFamily="49" charset="-122"/>
                <a:ea typeface="楷体_GB2312" pitchFamily="49" charset="-122"/>
              </a:rPr>
              <a:t>好老师的眼神应该是慈爱、友善、温情的，透着智慧、透着真情。好老师对学生的教育和引导应该是充满爱心和信任的，在严爱相济的前提下晓之以理、动之以情，让学生“亲其师”、“信其道”。</a:t>
            </a:r>
          </a:p>
        </p:txBody>
      </p:sp>
      <p:pic>
        <p:nvPicPr>
          <p:cNvPr id="92165" name="Picture 10"/>
          <p:cNvPicPr>
            <a:picLocks noChangeAspect="1"/>
          </p:cNvPicPr>
          <p:nvPr/>
        </p:nvPicPr>
        <p:blipFill>
          <a:blip r:embed="rId2"/>
          <a:stretch>
            <a:fillRect/>
          </a:stretch>
        </p:blipFill>
        <p:spPr>
          <a:xfrm>
            <a:off x="5286380" y="4214818"/>
            <a:ext cx="3500750" cy="2337104"/>
          </a:xfrm>
          <a:prstGeom prst="rect">
            <a:avLst/>
          </a:prstGeom>
          <a:noFill/>
          <a:ln w="9525">
            <a:noFill/>
          </a:ln>
        </p:spPr>
      </p:pic>
      <p:pic>
        <p:nvPicPr>
          <p:cNvPr id="2" name="图片 1"/>
          <p:cNvPicPr>
            <a:picLocks noChangeAspect="1"/>
          </p:cNvPicPr>
          <p:nvPr/>
        </p:nvPicPr>
        <p:blipFill>
          <a:blip r:embed="rId3"/>
          <a:srcRect l="15088" t="26903" r="4570" b="26849"/>
          <a:stretch>
            <a:fillRect/>
          </a:stretch>
        </p:blipFill>
        <p:spPr>
          <a:xfrm>
            <a:off x="5286380" y="2643182"/>
            <a:ext cx="3500462" cy="1519547"/>
          </a:xfrm>
          <a:prstGeom prst="rect">
            <a:avLst/>
          </a:prstGeom>
        </p:spPr>
      </p:pic>
      <p:sp>
        <p:nvSpPr>
          <p:cNvPr id="7" name="矩形 6"/>
          <p:cNvSpPr/>
          <p:nvPr/>
        </p:nvSpPr>
        <p:spPr>
          <a:xfrm>
            <a:off x="357158" y="1142984"/>
            <a:ext cx="8429684" cy="1495794"/>
          </a:xfrm>
          <a:prstGeom prst="rect">
            <a:avLst/>
          </a:prstGeom>
        </p:spPr>
        <p:txBody>
          <a:bodyPr wrap="square">
            <a:spAutoFit/>
          </a:bodyPr>
          <a:lstStyle/>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b="1" dirty="0" smtClean="0">
                <a:latin typeface="宋体" pitchFamily="2" charset="-122"/>
              </a:rPr>
              <a:t>（一）强化育人导向</a:t>
            </a:r>
            <a:endParaRPr lang="en-US" altLang="zh-CN" sz="2400" b="1" dirty="0" smtClean="0">
              <a:latin typeface="宋体" pitchFamily="2" charset="-122"/>
            </a:endParaRPr>
          </a:p>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党的十九大明确提出，要全面贯彻党的教育方针，落实立德树人根本任务，发展素质教育，推进教育公平，培养德智体美全面发展的社会主义建设者和接班人。</a:t>
            </a:r>
            <a:endParaRPr lang="en-US" altLang="en-US" sz="2400" dirty="0" smtClean="0">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标题 1"/>
          <p:cNvSpPr>
            <a:spLocks noGrp="1"/>
          </p:cNvSpPr>
          <p:nvPr>
            <p:ph type="title"/>
          </p:nvPr>
        </p:nvSpPr>
        <p:spPr>
          <a:xfrm>
            <a:off x="1258888" y="280988"/>
            <a:ext cx="3744912" cy="563562"/>
          </a:xfrm>
        </p:spPr>
        <p:txBody>
          <a:bodyPr vert="horz" wrap="square" lIns="91440" tIns="45720" rIns="91440" bIns="45720" anchor="ctr"/>
          <a:lstStyle/>
          <a:p>
            <a:pPr eaLnBrk="1" hangingPunct="1"/>
            <a:r>
              <a:rPr lang="zh-CN" altLang="en-US" sz="2800" b="0" dirty="0">
                <a:latin typeface="黑体" panose="02010609060101010101" pitchFamily="49" charset="-122"/>
                <a:ea typeface="黑体" panose="02010609060101010101" pitchFamily="49" charset="-122"/>
              </a:rPr>
              <a:t>美国电影</a:t>
            </a:r>
            <a:r>
              <a:rPr lang="en-US" altLang="zh-CN" sz="2800" b="0" dirty="0">
                <a:latin typeface="黑体" panose="02010609060101010101" pitchFamily="49" charset="-122"/>
                <a:ea typeface="黑体" panose="02010609060101010101" pitchFamily="49" charset="-122"/>
              </a:rPr>
              <a:t>《</a:t>
            </a:r>
            <a:r>
              <a:rPr lang="zh-CN" altLang="en-US" sz="2800" b="0" dirty="0">
                <a:latin typeface="黑体" panose="02010609060101010101" pitchFamily="49" charset="-122"/>
                <a:ea typeface="黑体" panose="02010609060101010101" pitchFamily="49" charset="-122"/>
              </a:rPr>
              <a:t>死亡诗社</a:t>
            </a:r>
            <a:r>
              <a:rPr lang="en-US" altLang="zh-CN" sz="2800" b="0" dirty="0">
                <a:latin typeface="黑体" panose="02010609060101010101" pitchFamily="49" charset="-122"/>
                <a:ea typeface="黑体" panose="02010609060101010101" pitchFamily="49" charset="-122"/>
              </a:rPr>
              <a:t>》</a:t>
            </a:r>
            <a:endParaRPr lang="zh-CN" altLang="en-US" sz="2800" b="0" dirty="0">
              <a:latin typeface="黑体" panose="02010609060101010101" pitchFamily="49" charset="-122"/>
              <a:ea typeface="黑体" panose="02010609060101010101" pitchFamily="49" charset="-122"/>
            </a:endParaRPr>
          </a:p>
        </p:txBody>
      </p:sp>
      <p:sp>
        <p:nvSpPr>
          <p:cNvPr id="3" name="灯片编号占位符 2"/>
          <p:cNvSpPr txBox="1">
            <a:spLocks noGrp="1"/>
          </p:cNvSpPr>
          <p:nvPr>
            <p:ph type="sldNum" sz="quarter" idx="4"/>
          </p:nvPr>
        </p:nvSpPr>
        <p:spPr bwMode="auto"/>
        <p:txBody>
          <a:bodyPr wrap="square" lIns="91440" tIns="45720" rIns="91440" bIns="45720" numCol="1" anchor="t" anchorCtr="0" compatLnSpc="1"/>
          <a:lstStyle/>
          <a:p>
            <a:pPr algn="r" eaLnBrk="1" hangingPunct="1"/>
            <a:fld id="{9A0DB2DC-4C9A-4742-B13C-FB6460FD3503}" type="slidenum">
              <a:rPr lang="en-US" altLang="zh-CN" sz="1000" dirty="0"/>
              <a:pPr algn="r" eaLnBrk="1" hangingPunct="1"/>
              <a:t>25</a:t>
            </a:fld>
            <a:endParaRPr lang="en-US" altLang="zh-CN" sz="1000" dirty="0"/>
          </a:p>
        </p:txBody>
      </p:sp>
      <p:pic>
        <p:nvPicPr>
          <p:cNvPr id="4" name="bbs.wofei.net@死亡诗社CD2 00_32_40-00_34_38 [高质量和大小].wmv">
            <a:hlinkClick r:id="" action="ppaction://media"/>
          </p:cNvPr>
          <p:cNvPicPr>
            <a:picLocks noRot="1" noChangeAspect="1"/>
          </p:cNvPicPr>
          <p:nvPr>
            <a:videoFile r:link="rId1"/>
            <p:extLst>
              <p:ext uri="{DAA4B4D4-6D71-4841-9C94-3DE7FCFB9230}">
                <p14:media xmlns="" xmlns:p14="http://schemas.microsoft.com/office/powerpoint/2010/main" r:link=""/>
              </p:ext>
            </p:extLst>
          </p:nvPr>
        </p:nvPicPr>
        <p:blipFill>
          <a:blip r:embed="rId3"/>
          <a:stretch>
            <a:fillRect/>
          </a:stretch>
        </p:blipFill>
        <p:spPr>
          <a:xfrm>
            <a:off x="4554332" y="4214818"/>
            <a:ext cx="3980042" cy="2076437"/>
          </a:xfrm>
          <a:prstGeom prst="rect">
            <a:avLst/>
          </a:prstGeom>
          <a:noFill/>
          <a:ln w="9525">
            <a:noFill/>
          </a:ln>
        </p:spPr>
      </p:pic>
      <p:pic>
        <p:nvPicPr>
          <p:cNvPr id="93189" name="Picture 2"/>
          <p:cNvPicPr>
            <a:picLocks noChangeAspect="1"/>
          </p:cNvPicPr>
          <p:nvPr/>
        </p:nvPicPr>
        <p:blipFill>
          <a:blip r:embed="rId4"/>
          <a:stretch>
            <a:fillRect/>
          </a:stretch>
        </p:blipFill>
        <p:spPr>
          <a:xfrm>
            <a:off x="3021238" y="1500174"/>
            <a:ext cx="1515828" cy="2141538"/>
          </a:xfrm>
          <a:prstGeom prst="rect">
            <a:avLst/>
          </a:prstGeom>
          <a:noFill/>
          <a:ln w="9525">
            <a:noFill/>
          </a:ln>
        </p:spPr>
      </p:pic>
      <p:pic>
        <p:nvPicPr>
          <p:cNvPr id="93190" name="Picture 3"/>
          <p:cNvPicPr>
            <a:picLocks noChangeAspect="1"/>
          </p:cNvPicPr>
          <p:nvPr/>
        </p:nvPicPr>
        <p:blipFill>
          <a:blip r:embed="rId5"/>
          <a:stretch>
            <a:fillRect/>
          </a:stretch>
        </p:blipFill>
        <p:spPr>
          <a:xfrm>
            <a:off x="571472" y="1500174"/>
            <a:ext cx="1838325" cy="2095500"/>
          </a:xfrm>
          <a:prstGeom prst="rect">
            <a:avLst/>
          </a:prstGeom>
          <a:noFill/>
          <a:ln w="9525">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矩形 2"/>
          <p:cNvSpPr/>
          <p:nvPr/>
        </p:nvSpPr>
        <p:spPr>
          <a:xfrm>
            <a:off x="428596" y="1214422"/>
            <a:ext cx="8286808" cy="6777240"/>
          </a:xfrm>
          <a:prstGeom prst="rect">
            <a:avLst/>
          </a:prstGeom>
        </p:spPr>
        <p:txBody>
          <a:bodyPr wrap="square">
            <a:spAutoFit/>
          </a:bodyPr>
          <a:lstStyle/>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b="1" dirty="0" smtClean="0">
                <a:latin typeface="宋体" pitchFamily="2" charset="-122"/>
              </a:rPr>
              <a:t>（二）强化课程建设</a:t>
            </a:r>
            <a:endParaRPr lang="en-US" altLang="zh-CN" sz="2400" b="1" dirty="0" smtClean="0">
              <a:latin typeface="宋体" pitchFamily="2" charset="-122"/>
            </a:endParaRPr>
          </a:p>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培养什么样的人，怎样培养人，这是教育工作的主题。一个国家、一个时代，对培养什么样的人，怎样培养人的要求和期望集中体现在课程之中。综观中外教育改革，无不把课程改革放在突出位置，通过课程改革、课程建设、课程创新，来体现国家和时代对人才培养的新要求。</a:t>
            </a:r>
            <a:endParaRPr lang="en-US" altLang="zh-CN" sz="2400" dirty="0" smtClean="0">
              <a:latin typeface="楷体_GB2312" pitchFamily="49" charset="-122"/>
              <a:ea typeface="楷体_GB2312" pitchFamily="49" charset="-122"/>
            </a:endParaRPr>
          </a:p>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课程必须不断改革、不断建设、不断创新。面对日新月异的科学技术的发展，基础教育课程存在的问题、弊端更显突出：教育观念滞后，人才培养目标同时代发展的需求不能完全适应；思想品德教育的针对性、实效性不强；课程内容存在着“繁、难、偏、旧”的状况；课程结构单一，学科体系相对封闭，难以反映现代科技、社会发展的新内容，脱离学生经验和社会实际；学生死记硬背、题海训练的状况普遍存在；课程评价过于强调学业成绩和甄别、选拔的功能；课程管理强调统一，致使课程难以适应当地经济、社会发展的需求和学生多样发展的需求。</a:t>
            </a:r>
            <a:endParaRPr lang="en-US" altLang="zh-CN" sz="2400" dirty="0" smtClean="0">
              <a:latin typeface="楷体_GB2312" pitchFamily="49" charset="-122"/>
              <a:ea typeface="楷体_GB2312" pitchFamily="49" charset="-122"/>
            </a:endParaRPr>
          </a:p>
          <a:p>
            <a:pPr marL="342900" lvl="3" indent="-342900" algn="just">
              <a:lnSpc>
                <a:spcPct val="90000"/>
              </a:lnSpc>
              <a:spcBef>
                <a:spcPct val="20000"/>
              </a:spcBef>
              <a:buClr>
                <a:schemeClr val="tx2"/>
              </a:buClr>
              <a:buSzPct val="115000"/>
              <a:buFont typeface="Wingdings" panose="05000000000000000000" pitchFamily="2" charset="2"/>
              <a:buChar char="§"/>
            </a:pPr>
            <a:endParaRPr lang="en-US" altLang="zh-CN" sz="2400" dirty="0" smtClean="0">
              <a:latin typeface="楷体_GB2312" pitchFamily="49" charset="-122"/>
              <a:ea typeface="楷体_GB2312" pitchFamily="49" charset="-122"/>
            </a:endParaRPr>
          </a:p>
          <a:p>
            <a:pPr marL="342900" lvl="3" indent="-342900" algn="just">
              <a:lnSpc>
                <a:spcPct val="90000"/>
              </a:lnSpc>
              <a:spcBef>
                <a:spcPct val="20000"/>
              </a:spcBef>
              <a:buClr>
                <a:schemeClr val="tx2"/>
              </a:buClr>
              <a:buSzPct val="115000"/>
              <a:buFont typeface="Wingdings" panose="05000000000000000000" pitchFamily="2" charset="2"/>
              <a:buChar char="§"/>
            </a:pPr>
            <a:endParaRPr lang="en-US" altLang="zh-CN" sz="2400" dirty="0" smtClean="0">
              <a:latin typeface="楷体_GB2312" pitchFamily="49" charset="-122"/>
              <a:ea typeface="楷体_GB2312" pitchFamily="49" charset="-122"/>
            </a:endParaRPr>
          </a:p>
          <a:p>
            <a:pPr marL="342900" lvl="3" indent="-342900" algn="just">
              <a:lnSpc>
                <a:spcPct val="90000"/>
              </a:lnSpc>
              <a:spcBef>
                <a:spcPct val="20000"/>
              </a:spcBef>
              <a:buClr>
                <a:schemeClr val="tx2"/>
              </a:buClr>
              <a:buSzPct val="115000"/>
              <a:buFont typeface="Wingdings" panose="05000000000000000000" pitchFamily="2" charset="2"/>
              <a:buChar char="§"/>
            </a:pPr>
            <a:endParaRPr lang="zh-CN" altLang="en-US" sz="2400" dirty="0" smtClean="0">
              <a:latin typeface="楷体_GB2312" pitchFamily="49" charset="-122"/>
              <a:ea typeface="楷体_GB2312" pitchFamily="49"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矩形 2"/>
          <p:cNvSpPr/>
          <p:nvPr/>
        </p:nvSpPr>
        <p:spPr>
          <a:xfrm>
            <a:off x="285720" y="1214422"/>
            <a:ext cx="8501122" cy="4782848"/>
          </a:xfrm>
          <a:prstGeom prst="rect">
            <a:avLst/>
          </a:prstGeom>
        </p:spPr>
        <p:txBody>
          <a:bodyPr wrap="square">
            <a:spAutoFit/>
          </a:bodyPr>
          <a:lstStyle/>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b="1" dirty="0" smtClean="0">
                <a:latin typeface="宋体" pitchFamily="2" charset="-122"/>
              </a:rPr>
              <a:t>（三）强化办学特色</a:t>
            </a:r>
            <a:endParaRPr lang="en-US" altLang="zh-CN" sz="2400" b="1" dirty="0" smtClean="0">
              <a:latin typeface="宋体" pitchFamily="2" charset="-122"/>
            </a:endParaRPr>
          </a:p>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办学特色是指学校办学过程中所具有的某一方面或几方面的</a:t>
            </a:r>
            <a:r>
              <a:rPr lang="zh-CN" altLang="en-US" sz="2400" dirty="0" smtClean="0">
                <a:latin typeface="楷体_GB2312" pitchFamily="49" charset="-122"/>
                <a:ea typeface="楷体_GB2312" pitchFamily="49" charset="-122"/>
              </a:rPr>
              <a:t>特色，具有一下</a:t>
            </a:r>
            <a:r>
              <a:rPr lang="en-US" altLang="zh-CN" sz="2400" dirty="0" smtClean="0">
                <a:latin typeface="楷体_GB2312" pitchFamily="49" charset="-122"/>
                <a:ea typeface="楷体_GB2312" pitchFamily="49" charset="-122"/>
              </a:rPr>
              <a:t>5</a:t>
            </a:r>
            <a:r>
              <a:rPr lang="zh-CN" altLang="en-US" sz="2400" dirty="0" smtClean="0">
                <a:latin typeface="楷体_GB2312" pitchFamily="49" charset="-122"/>
                <a:ea typeface="楷体_GB2312" pitchFamily="49" charset="-122"/>
              </a:rPr>
              <a:t>个要素：</a:t>
            </a:r>
            <a:endParaRPr lang="en-US" altLang="zh-CN" sz="2400" dirty="0" smtClean="0">
              <a:latin typeface="楷体_GB2312" pitchFamily="49" charset="-122"/>
              <a:ea typeface="楷体_GB2312" pitchFamily="49" charset="-122"/>
            </a:endParaRPr>
          </a:p>
          <a:p>
            <a:pPr marL="342900" lvl="3" indent="-34290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独特性</a:t>
            </a:r>
            <a:r>
              <a:rPr lang="en-US" altLang="zh-CN" sz="2400" dirty="0" smtClean="0">
                <a:latin typeface="宋体" pitchFamily="2" charset="-122"/>
              </a:rPr>
              <a:t>——</a:t>
            </a:r>
            <a:r>
              <a:rPr lang="zh-CN" altLang="en-US" sz="2400" dirty="0" smtClean="0">
                <a:latin typeface="楷体_GB2312" pitchFamily="49" charset="-122"/>
                <a:ea typeface="楷体_GB2312" pitchFamily="49" charset="-122"/>
              </a:rPr>
              <a:t>人</a:t>
            </a:r>
            <a:r>
              <a:rPr lang="zh-CN" altLang="en-US" sz="2400" dirty="0" smtClean="0">
                <a:latin typeface="楷体_GB2312" pitchFamily="49" charset="-122"/>
                <a:ea typeface="楷体_GB2312" pitchFamily="49" charset="-122"/>
              </a:rPr>
              <a:t>无我有，人有我优。要</a:t>
            </a:r>
            <a:r>
              <a:rPr lang="zh-CN" altLang="en-US" sz="2400" dirty="0" smtClean="0">
                <a:latin typeface="楷体_GB2312" pitchFamily="49" charset="-122"/>
                <a:ea typeface="楷体_GB2312" pitchFamily="49" charset="-122"/>
              </a:rPr>
              <a:t>独辟蹊径、富有</a:t>
            </a:r>
            <a:r>
              <a:rPr lang="zh-CN" altLang="en-US" sz="2400" dirty="0" smtClean="0">
                <a:latin typeface="楷体_GB2312" pitchFamily="49" charset="-122"/>
                <a:ea typeface="楷体_GB2312" pitchFamily="49" charset="-122"/>
              </a:rPr>
              <a:t>创意。</a:t>
            </a:r>
            <a:endParaRPr lang="en-US" altLang="zh-CN" sz="2400" dirty="0" smtClean="0">
              <a:latin typeface="楷体_GB2312" pitchFamily="49" charset="-122"/>
              <a:ea typeface="楷体_GB2312" pitchFamily="49" charset="-122"/>
            </a:endParaRPr>
          </a:p>
          <a:p>
            <a:pPr marL="342900" lvl="3" indent="-34290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优质</a:t>
            </a:r>
            <a:r>
              <a:rPr lang="zh-CN" altLang="en-US" sz="2400" dirty="0" smtClean="0">
                <a:latin typeface="楷体_GB2312" pitchFamily="49" charset="-122"/>
                <a:ea typeface="楷体_GB2312" pitchFamily="49" charset="-122"/>
              </a:rPr>
              <a:t>性</a:t>
            </a:r>
            <a:r>
              <a:rPr lang="en-US" altLang="zh-CN" sz="2400" dirty="0" smtClean="0">
                <a:latin typeface="宋体" pitchFamily="2" charset="-122"/>
              </a:rPr>
              <a:t>——</a:t>
            </a:r>
            <a:r>
              <a:rPr lang="zh-CN" altLang="en-US" sz="2400" dirty="0" smtClean="0">
                <a:latin typeface="楷体_GB2312" pitchFamily="49" charset="-122"/>
                <a:ea typeface="楷体_GB2312" pitchFamily="49" charset="-122"/>
              </a:rPr>
              <a:t>是</a:t>
            </a:r>
            <a:r>
              <a:rPr lang="zh-CN" altLang="en-US" sz="2400" dirty="0" smtClean="0">
                <a:latin typeface="楷体_GB2312" pitchFamily="49" charset="-122"/>
                <a:ea typeface="楷体_GB2312" pitchFamily="49" charset="-122"/>
              </a:rPr>
              <a:t>独特性形成和发展的土壤。正是有了教育的</a:t>
            </a:r>
            <a:r>
              <a:rPr lang="zh-CN" altLang="en-US" sz="2400" dirty="0" smtClean="0">
                <a:latin typeface="楷体_GB2312" pitchFamily="49" charset="-122"/>
                <a:ea typeface="楷体_GB2312" pitchFamily="49" charset="-122"/>
              </a:rPr>
              <a:t>优质性，</a:t>
            </a:r>
            <a:r>
              <a:rPr lang="zh-CN" altLang="en-US" sz="2400" dirty="0" smtClean="0">
                <a:latin typeface="楷体_GB2312" pitchFamily="49" charset="-122"/>
                <a:ea typeface="楷体_GB2312" pitchFamily="49" charset="-122"/>
              </a:rPr>
              <a:t>学校才会有社会信誉，才显示出学校特色的生命力。</a:t>
            </a:r>
            <a:br>
              <a:rPr lang="zh-CN" altLang="en-US" sz="2400" dirty="0" smtClean="0">
                <a:latin typeface="楷体_GB2312" pitchFamily="49" charset="-122"/>
                <a:ea typeface="楷体_GB2312" pitchFamily="49" charset="-122"/>
              </a:rPr>
            </a:br>
            <a:r>
              <a:rPr lang="zh-CN" altLang="en-US" sz="2400" dirty="0" smtClean="0">
                <a:latin typeface="楷体_GB2312" pitchFamily="49" charset="-122"/>
                <a:ea typeface="楷体_GB2312" pitchFamily="49" charset="-122"/>
              </a:rPr>
              <a:t>稳定性</a:t>
            </a:r>
            <a:r>
              <a:rPr lang="en-US" altLang="zh-CN" sz="2400" dirty="0" smtClean="0">
                <a:latin typeface="宋体" pitchFamily="2" charset="-122"/>
              </a:rPr>
              <a:t>——</a:t>
            </a:r>
            <a:r>
              <a:rPr lang="zh-CN" altLang="en-US" sz="2400" dirty="0" smtClean="0">
                <a:latin typeface="楷体_GB2312" pitchFamily="49" charset="-122"/>
                <a:ea typeface="楷体_GB2312" pitchFamily="49" charset="-122"/>
              </a:rPr>
              <a:t>特色</a:t>
            </a:r>
            <a:r>
              <a:rPr lang="zh-CN" altLang="en-US" sz="2400" dirty="0" smtClean="0">
                <a:latin typeface="楷体_GB2312" pitchFamily="49" charset="-122"/>
                <a:ea typeface="楷体_GB2312" pitchFamily="49" charset="-122"/>
              </a:rPr>
              <a:t>形成是个长期形成和发展的</a:t>
            </a:r>
            <a:r>
              <a:rPr lang="zh-CN" altLang="en-US" sz="2400" dirty="0" smtClean="0">
                <a:latin typeface="楷体_GB2312" pitchFamily="49" charset="-122"/>
                <a:ea typeface="楷体_GB2312" pitchFamily="49" charset="-122"/>
              </a:rPr>
              <a:t>过程，特色</a:t>
            </a:r>
            <a:r>
              <a:rPr lang="zh-CN" altLang="en-US" sz="2400" dirty="0" smtClean="0">
                <a:latin typeface="楷体_GB2312" pitchFamily="49" charset="-122"/>
                <a:ea typeface="楷体_GB2312" pitchFamily="49" charset="-122"/>
              </a:rPr>
              <a:t>一旦形成，</a:t>
            </a:r>
            <a:r>
              <a:rPr lang="zh-CN" altLang="en-US" sz="2400" dirty="0" smtClean="0">
                <a:latin typeface="楷体_GB2312" pitchFamily="49" charset="-122"/>
                <a:ea typeface="楷体_GB2312" pitchFamily="49" charset="-122"/>
              </a:rPr>
              <a:t>就应稳定并确保持续发展，从而成为</a:t>
            </a:r>
            <a:r>
              <a:rPr lang="zh-CN" altLang="en-US" sz="2400" dirty="0" smtClean="0">
                <a:latin typeface="楷体_GB2312" pitchFamily="49" charset="-122"/>
                <a:ea typeface="楷体_GB2312" pitchFamily="49" charset="-122"/>
              </a:rPr>
              <a:t>优良传统。</a:t>
            </a:r>
            <a:endParaRPr lang="en-US" altLang="zh-CN" sz="2400" dirty="0" smtClean="0">
              <a:latin typeface="楷体_GB2312" pitchFamily="49" charset="-122"/>
              <a:ea typeface="楷体_GB2312" pitchFamily="49" charset="-122"/>
            </a:endParaRPr>
          </a:p>
          <a:p>
            <a:pPr marL="342900" lvl="3" indent="-34290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适应性</a:t>
            </a:r>
            <a:r>
              <a:rPr lang="en-US" altLang="zh-CN" sz="2400" dirty="0" smtClean="0">
                <a:latin typeface="宋体" pitchFamily="2" charset="-122"/>
              </a:rPr>
              <a:t>——</a:t>
            </a:r>
            <a:r>
              <a:rPr lang="zh-CN" altLang="en-US" sz="2400" dirty="0" smtClean="0">
                <a:latin typeface="楷体_GB2312" pitchFamily="49" charset="-122"/>
                <a:ea typeface="楷体_GB2312" pitchFamily="49" charset="-122"/>
              </a:rPr>
              <a:t>创办</a:t>
            </a:r>
            <a:r>
              <a:rPr lang="zh-CN" altLang="en-US" sz="2400" dirty="0" smtClean="0">
                <a:latin typeface="楷体_GB2312" pitchFamily="49" charset="-122"/>
                <a:ea typeface="楷体_GB2312" pitchFamily="49" charset="-122"/>
              </a:rPr>
              <a:t>特色学校就是为了给社会提供优质服务，是对社会的主动适应。</a:t>
            </a:r>
            <a:endParaRPr lang="en-US" altLang="zh-CN" sz="2400" dirty="0" smtClean="0">
              <a:latin typeface="楷体_GB2312" pitchFamily="49" charset="-122"/>
              <a:ea typeface="楷体_GB2312" pitchFamily="49" charset="-122"/>
            </a:endParaRPr>
          </a:p>
          <a:p>
            <a:pPr marL="342900" lvl="3" indent="-34290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认同</a:t>
            </a:r>
            <a:r>
              <a:rPr lang="zh-CN" altLang="en-US" sz="2400" dirty="0" smtClean="0">
                <a:latin typeface="楷体_GB2312" pitchFamily="49" charset="-122"/>
                <a:ea typeface="楷体_GB2312" pitchFamily="49" charset="-122"/>
              </a:rPr>
              <a:t>性</a:t>
            </a:r>
            <a:r>
              <a:rPr lang="en-US" altLang="zh-CN" sz="2400" dirty="0" smtClean="0">
                <a:latin typeface="宋体" pitchFamily="2" charset="-122"/>
              </a:rPr>
              <a:t>——</a:t>
            </a:r>
            <a:r>
              <a:rPr lang="zh-CN" altLang="en-US" sz="2400" dirty="0" smtClean="0">
                <a:latin typeface="楷体_GB2312" pitchFamily="49" charset="-122"/>
                <a:ea typeface="楷体_GB2312" pitchFamily="49" charset="-122"/>
              </a:rPr>
              <a:t>特色</a:t>
            </a:r>
            <a:r>
              <a:rPr lang="zh-CN" altLang="en-US" sz="2400" dirty="0" smtClean="0">
                <a:latin typeface="楷体_GB2312" pitchFamily="49" charset="-122"/>
                <a:ea typeface="楷体_GB2312" pitchFamily="49" charset="-122"/>
              </a:rPr>
              <a:t>学校需要社会的认同。独特、优质、稳定、</a:t>
            </a:r>
            <a:r>
              <a:rPr lang="zh-CN" altLang="en-US" sz="2400" dirty="0" smtClean="0">
                <a:latin typeface="楷体_GB2312" pitchFamily="49" charset="-122"/>
                <a:ea typeface="楷体_GB2312" pitchFamily="49" charset="-122"/>
              </a:rPr>
              <a:t>适应等要素是否具备，</a:t>
            </a:r>
            <a:r>
              <a:rPr lang="zh-CN" altLang="en-US" sz="2400" dirty="0" smtClean="0">
                <a:latin typeface="楷体_GB2312" pitchFamily="49" charset="-122"/>
                <a:ea typeface="楷体_GB2312" pitchFamily="49" charset="-122"/>
              </a:rPr>
              <a:t>需要社会来评价。办学</a:t>
            </a:r>
            <a:r>
              <a:rPr lang="zh-CN" altLang="en-US" sz="2400" dirty="0" smtClean="0">
                <a:latin typeface="楷体_GB2312" pitchFamily="49" charset="-122"/>
                <a:ea typeface="楷体_GB2312" pitchFamily="49" charset="-122"/>
              </a:rPr>
              <a:t>特色也不是</a:t>
            </a:r>
            <a:r>
              <a:rPr lang="zh-CN" altLang="en-US" sz="2400" dirty="0" smtClean="0">
                <a:latin typeface="楷体_GB2312" pitchFamily="49" charset="-122"/>
                <a:ea typeface="楷体_GB2312" pitchFamily="49" charset="-122"/>
              </a:rPr>
              <a:t>自封的，需要社会认同来检验。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矩形 2"/>
          <p:cNvSpPr/>
          <p:nvPr/>
        </p:nvSpPr>
        <p:spPr>
          <a:xfrm>
            <a:off x="285720" y="1214422"/>
            <a:ext cx="8501122" cy="4635115"/>
          </a:xfrm>
          <a:prstGeom prst="rect">
            <a:avLst/>
          </a:prstGeom>
        </p:spPr>
        <p:txBody>
          <a:bodyPr wrap="square">
            <a:spAutoFit/>
          </a:bodyPr>
          <a:lstStyle/>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b="1" dirty="0" smtClean="0">
                <a:latin typeface="宋体" pitchFamily="2" charset="-122"/>
              </a:rPr>
              <a:t>（四）强化跨界学习</a:t>
            </a:r>
            <a:endParaRPr lang="en-US" altLang="zh-CN" sz="2400" b="1" dirty="0" smtClean="0">
              <a:latin typeface="宋体" pitchFamily="2" charset="-122"/>
            </a:endParaRPr>
          </a:p>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华东师范大学教育学部主任袁振国认为：自从工业革命以来教育就走上了学科分化的道路。数理化，天地生，文史哲，这对人才培养、社会进步起到了重大的作用。但随着社会发展，随着学科的发展，分化性的学科越来越被学科的整合发展所替代。</a:t>
            </a:r>
          </a:p>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当今引领科学发展的主要领域，包括材料科学、能源科学、海洋科学、航空航天科学、大脑科学、计算机科学，所有这些学科都已经不是传统意义上的学科了，而是在多种学科的交叉、重叠的部分或者方式进行。</a:t>
            </a:r>
            <a:endParaRPr lang="en-US" altLang="zh-CN" sz="2400" dirty="0" smtClean="0">
              <a:latin typeface="楷体_GB2312" pitchFamily="49" charset="-122"/>
              <a:ea typeface="楷体_GB2312" pitchFamily="49" charset="-122"/>
            </a:endParaRPr>
          </a:p>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科大讯飞公司教育事业群市场总监柳升华表示，人工智能可以助力教育改革</a:t>
            </a:r>
            <a:r>
              <a:rPr lang="zh-CN" altLang="en-US" sz="2400" dirty="0" smtClean="0">
                <a:latin typeface="楷体_GB2312" pitchFamily="49" charset="-122"/>
                <a:ea typeface="楷体_GB2312" pitchFamily="49" charset="-122"/>
              </a:rPr>
              <a:t>。在跨界学习方面，人工智能可以</a:t>
            </a:r>
            <a:r>
              <a:rPr lang="zh-CN" altLang="en-US" sz="2400" dirty="0" smtClean="0">
                <a:latin typeface="楷体_GB2312" pitchFamily="49" charset="-122"/>
                <a:ea typeface="楷体_GB2312" pitchFamily="49" charset="-122"/>
              </a:rPr>
              <a:t>发挥非常重要的作用。</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矩形 3"/>
          <p:cNvSpPr/>
          <p:nvPr/>
        </p:nvSpPr>
        <p:spPr>
          <a:xfrm>
            <a:off x="357158" y="1285860"/>
            <a:ext cx="8358246" cy="4782848"/>
          </a:xfrm>
          <a:prstGeom prst="rect">
            <a:avLst/>
          </a:prstGeom>
        </p:spPr>
        <p:txBody>
          <a:bodyPr wrap="square">
            <a:spAutoFit/>
          </a:bodyPr>
          <a:lstStyle/>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b="1" dirty="0" smtClean="0">
                <a:latin typeface="宋体" pitchFamily="2" charset="-122"/>
              </a:rPr>
              <a:t>（五）强化人才培养</a:t>
            </a:r>
            <a:endParaRPr lang="en-US" altLang="zh-CN" sz="2400" b="1" dirty="0" smtClean="0">
              <a:latin typeface="宋体" pitchFamily="2" charset="-122"/>
            </a:endParaRPr>
          </a:p>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新时代给我们提出新的要求</a:t>
            </a:r>
            <a:r>
              <a:rPr lang="zh-CN" altLang="en-US" sz="2400" smtClean="0">
                <a:latin typeface="楷体_GB2312" pitchFamily="49" charset="-122"/>
                <a:ea typeface="楷体_GB2312" pitchFamily="49" charset="-122"/>
              </a:rPr>
              <a:t>。</a:t>
            </a:r>
            <a:r>
              <a:rPr lang="zh-CN" altLang="en-US" sz="2400" smtClean="0">
                <a:latin typeface="楷体_GB2312" pitchFamily="49" charset="-122"/>
                <a:ea typeface="楷体_GB2312" pitchFamily="49" charset="-122"/>
              </a:rPr>
              <a:t>我国过去</a:t>
            </a:r>
            <a:r>
              <a:rPr lang="zh-CN" altLang="en-US" sz="2400" dirty="0" smtClean="0">
                <a:latin typeface="楷体_GB2312" pitchFamily="49" charset="-122"/>
                <a:ea typeface="楷体_GB2312" pitchFamily="49" charset="-122"/>
              </a:rPr>
              <a:t>培养的人才对国家的发展做出了巨大贡献，但是短板也非常突出，就是拔尖创新人才很少，引领性人才、领袖性人才很少。要应对新时代新的要求，培养更多领军人才。</a:t>
            </a:r>
            <a:endParaRPr lang="en-US" altLang="zh-CN" sz="2400" dirty="0" smtClean="0">
              <a:latin typeface="楷体_GB2312" pitchFamily="49" charset="-122"/>
              <a:ea typeface="楷体_GB2312" pitchFamily="49" charset="-122"/>
            </a:endParaRPr>
          </a:p>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应试教育很大程度上是</a:t>
            </a:r>
            <a:r>
              <a:rPr lang="en-US" altLang="en-US"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把人脑当硬盘用</a:t>
            </a:r>
            <a:r>
              <a:rPr lang="en-US" altLang="en-US"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，不管是否理解，都往里面塞。</a:t>
            </a:r>
            <a:r>
              <a:rPr lang="en-US" altLang="en-US"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电脑、手机装的东西越多，运行越慢，人脑也是一样的，这是需要我们深刻反思的。</a:t>
            </a:r>
            <a:endParaRPr lang="en-US" altLang="en-US" sz="2400" dirty="0" smtClean="0">
              <a:latin typeface="楷体_GB2312" pitchFamily="49" charset="-122"/>
              <a:ea typeface="楷体_GB2312" pitchFamily="49" charset="-122"/>
            </a:endParaRPr>
          </a:p>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学前教育阶段要让幼儿保证“三好”：吃好、睡好、玩好；</a:t>
            </a:r>
            <a:endParaRPr lang="en-US" altLang="zh-CN" sz="2400" dirty="0" smtClean="0">
              <a:latin typeface="楷体_GB2312" pitchFamily="49" charset="-122"/>
              <a:ea typeface="楷体_GB2312" pitchFamily="49" charset="-122"/>
            </a:endParaRPr>
          </a:p>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义务教育阶段要让好儿童保持“三好”：好动、好问、好说；</a:t>
            </a:r>
            <a:endParaRPr lang="en-US" altLang="zh-CN" sz="2400" dirty="0" smtClean="0">
              <a:latin typeface="楷体_GB2312" pitchFamily="49" charset="-122"/>
              <a:ea typeface="楷体_GB2312" pitchFamily="49" charset="-122"/>
            </a:endParaRPr>
          </a:p>
          <a:p>
            <a:pPr marL="342900" lvl="3" indent="-342900" algn="just">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高中、大学教育阶段，要让青少年保有的“三力” ：敏锐的观察力、思考力和表达力。</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p:cNvSpPr>
          <p:nvPr>
            <p:ph type="title"/>
          </p:nvPr>
        </p:nvSpPr>
        <p:spPr>
          <a:xfrm>
            <a:off x="1071538" y="280988"/>
            <a:ext cx="7929618" cy="563562"/>
          </a:xfrm>
        </p:spPr>
        <p:txBody>
          <a:bodyPr vert="horz" wrap="square" lIns="91440" tIns="45720" rIns="91440" bIns="45720" anchor="ctr"/>
          <a:lstStyle/>
          <a:p>
            <a:pPr eaLnBrk="1" hangingPunct="1"/>
            <a:endParaRPr lang="zh-CN" altLang="en-US" dirty="0">
              <a:ea typeface="宋体" panose="02010600030101010101" pitchFamily="2" charset="-122"/>
            </a:endParaRPr>
          </a:p>
        </p:txBody>
      </p:sp>
      <p:sp>
        <p:nvSpPr>
          <p:cNvPr id="145411" name="Rectangle 3"/>
          <p:cNvSpPr>
            <a:spLocks noGrp="1" noChangeArrowheads="1"/>
          </p:cNvSpPr>
          <p:nvPr>
            <p:ph idx="4294967295"/>
          </p:nvPr>
        </p:nvSpPr>
        <p:spPr>
          <a:xfrm>
            <a:off x="395288" y="1142984"/>
            <a:ext cx="4176711" cy="5181616"/>
          </a:xfrm>
        </p:spPr>
        <p:txBody>
          <a:bodyPr vert="horz" wrap="square" lIns="91440" tIns="45720" rIns="91440" bIns="45720" numCol="1" anchor="t" anchorCtr="0" compatLnSpc="1"/>
          <a:lstStyle/>
          <a:p>
            <a:pPr marL="342900" lvl="3" indent="-342900" algn="just" eaLnBrk="1" hangingPunct="1">
              <a:lnSpc>
                <a:spcPct val="90000"/>
              </a:lnSpc>
              <a:buClr>
                <a:schemeClr val="tx2"/>
              </a:buClr>
              <a:buSzPct val="115000"/>
              <a:buFont typeface="Wingdings" panose="05000000000000000000" pitchFamily="2" charset="2"/>
              <a:buChar char="§"/>
            </a:pPr>
            <a:r>
              <a:rPr lang="zh-CN" altLang="en-US" sz="2400" b="1" dirty="0" smtClean="0">
                <a:latin typeface="宋体" panose="02010600030101010101" pitchFamily="2" charset="-122"/>
                <a:ea typeface="宋体" panose="02010600030101010101" pitchFamily="2" charset="-122"/>
              </a:rPr>
              <a:t>（一）互联网时代</a:t>
            </a:r>
            <a:endParaRPr lang="en-US" altLang="zh-CN" sz="2400" b="1" dirty="0" smtClean="0">
              <a:latin typeface="宋体" panose="02010600030101010101" pitchFamily="2" charset="-122"/>
              <a:ea typeface="宋体" panose="02010600030101010101" pitchFamily="2" charset="-122"/>
            </a:endParaRPr>
          </a:p>
          <a:p>
            <a:pPr marL="342900" lvl="3" indent="-342900" algn="just" eaLnBrk="1" hangingPunct="1">
              <a:lnSpc>
                <a:spcPct val="90000"/>
              </a:lnSpc>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互联网以前所未有的能量改变着人们的学习和生活。</a:t>
            </a:r>
          </a:p>
          <a:p>
            <a:pPr marL="342900" lvl="3" indent="-342900" algn="just" eaLnBrk="1" hangingPunct="1">
              <a:lnSpc>
                <a:spcPct val="90000"/>
              </a:lnSpc>
              <a:buClr>
                <a:schemeClr val="tx2"/>
              </a:buClr>
              <a:buSzPct val="115000"/>
              <a:buFont typeface="Wingdings" panose="05000000000000000000" pitchFamily="2" charset="2"/>
              <a:buChar char="§"/>
            </a:pPr>
            <a:r>
              <a:rPr lang="en-US" altLang="zh-CN" sz="2400" dirty="0" smtClean="0">
                <a:latin typeface="楷体_GB2312" pitchFamily="49" charset="-122"/>
                <a:ea typeface="楷体_GB2312" pitchFamily="49" charset="-122"/>
              </a:rPr>
              <a:t>2006</a:t>
            </a:r>
            <a:r>
              <a:rPr lang="zh-CN" altLang="en-US" sz="2400" dirty="0" smtClean="0">
                <a:latin typeface="楷体_GB2312" pitchFamily="49" charset="-122"/>
                <a:ea typeface="楷体_GB2312" pitchFamily="49" charset="-122"/>
              </a:rPr>
              <a:t>年</a:t>
            </a:r>
            <a:r>
              <a:rPr lang="en-US" altLang="zh-CN" sz="2400" dirty="0" smtClean="0">
                <a:latin typeface="楷体_GB2312" pitchFamily="49" charset="-122"/>
                <a:ea typeface="楷体_GB2312" pitchFamily="49" charset="-122"/>
              </a:rPr>
              <a:t>3</a:t>
            </a:r>
            <a:r>
              <a:rPr lang="zh-CN" altLang="en-US" sz="2400" dirty="0" smtClean="0">
                <a:latin typeface="楷体_GB2312" pitchFamily="49" charset="-122"/>
                <a:ea typeface="楷体_GB2312" pitchFamily="49" charset="-122"/>
              </a:rPr>
              <a:t>月</a:t>
            </a:r>
            <a:r>
              <a:rPr lang="en-US" altLang="zh-CN" sz="2400" dirty="0" smtClean="0">
                <a:latin typeface="楷体_GB2312" pitchFamily="49" charset="-122"/>
                <a:ea typeface="楷体_GB2312" pitchFamily="49" charset="-122"/>
              </a:rPr>
              <a:t>27</a:t>
            </a:r>
            <a:r>
              <a:rPr lang="zh-CN" altLang="en-US" sz="2400" dirty="0" smtClean="0">
                <a:latin typeface="楷体_GB2312" pitchFamily="49" charset="-122"/>
                <a:ea typeface="楷体_GB2312" pitchFamily="49" charset="-122"/>
              </a:rPr>
              <a:t>日，联合国大会通过决议，每年</a:t>
            </a:r>
            <a:r>
              <a:rPr lang="en-US" altLang="zh-CN" sz="2400" dirty="0">
                <a:latin typeface="楷体_GB2312" pitchFamily="49" charset="-122"/>
                <a:ea typeface="楷体_GB2312" pitchFamily="49" charset="-122"/>
              </a:rPr>
              <a:t>5</a:t>
            </a:r>
            <a:r>
              <a:rPr lang="zh-CN" altLang="en-US" sz="2400" dirty="0">
                <a:latin typeface="楷体_GB2312" pitchFamily="49" charset="-122"/>
                <a:ea typeface="楷体_GB2312" pitchFamily="49" charset="-122"/>
              </a:rPr>
              <a:t>月</a:t>
            </a:r>
            <a:r>
              <a:rPr lang="en-US" altLang="zh-CN" sz="2400" dirty="0">
                <a:latin typeface="楷体_GB2312" pitchFamily="49" charset="-122"/>
                <a:ea typeface="楷体_GB2312" pitchFamily="49" charset="-122"/>
              </a:rPr>
              <a:t>17</a:t>
            </a:r>
            <a:r>
              <a:rPr lang="zh-CN" altLang="en-US" sz="2400" dirty="0">
                <a:latin typeface="楷体_GB2312" pitchFamily="49" charset="-122"/>
                <a:ea typeface="楷体_GB2312" pitchFamily="49" charset="-122"/>
              </a:rPr>
              <a:t>日</a:t>
            </a:r>
            <a:r>
              <a:rPr lang="zh-CN" altLang="en-US" sz="2400" dirty="0" smtClean="0">
                <a:latin typeface="楷体_GB2312" pitchFamily="49" charset="-122"/>
                <a:ea typeface="楷体_GB2312" pitchFamily="49" charset="-122"/>
              </a:rPr>
              <a:t>为“世界信息社会日”。</a:t>
            </a:r>
            <a:endParaRPr lang="zh-CN" altLang="en-US" sz="2400" dirty="0">
              <a:latin typeface="楷体_GB2312" pitchFamily="49" charset="-122"/>
              <a:ea typeface="楷体_GB2312" pitchFamily="49" charset="-122"/>
            </a:endParaRPr>
          </a:p>
          <a:p>
            <a:pPr marL="342900" lvl="3" indent="-342900" algn="just" eaLnBrk="1" hangingPunct="1">
              <a:lnSpc>
                <a:spcPct val="90000"/>
              </a:lnSpc>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互联网改变</a:t>
            </a:r>
            <a:r>
              <a:rPr lang="zh-CN" altLang="en-US" sz="2400" dirty="0">
                <a:latin typeface="楷体_GB2312" pitchFamily="49" charset="-122"/>
                <a:ea typeface="楷体_GB2312" pitchFamily="49" charset="-122"/>
              </a:rPr>
              <a:t>了信息资源的社会分布形态，造成信息的多源性、易得性、</a:t>
            </a:r>
            <a:r>
              <a:rPr lang="zh-CN" altLang="en-US" sz="2400" dirty="0" smtClean="0">
                <a:latin typeface="楷体_GB2312" pitchFamily="49" charset="-122"/>
                <a:ea typeface="楷体_GB2312" pitchFamily="49" charset="-122"/>
              </a:rPr>
              <a:t>可选性，以致出现了这样一种现象：</a:t>
            </a:r>
            <a:endParaRPr lang="en-US" altLang="zh-CN" sz="2400" dirty="0" smtClean="0">
              <a:latin typeface="楷体_GB2312" pitchFamily="49" charset="-122"/>
              <a:ea typeface="楷体_GB2312" pitchFamily="49" charset="-122"/>
            </a:endParaRPr>
          </a:p>
          <a:p>
            <a:pPr marL="342900" lvl="3" indent="-342900" algn="just" eaLnBrk="1" hangingPunct="1">
              <a:lnSpc>
                <a:spcPct val="90000"/>
              </a:lnSpc>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互联网公司在日常运营中生成、累积的用户网络行为数据。这些数据的规模是如此庞大，以至于不能用</a:t>
            </a:r>
            <a:r>
              <a:rPr lang="en-US" altLang="en-US" sz="2400" dirty="0" smtClean="0">
                <a:latin typeface="楷体_GB2312" pitchFamily="49" charset="-122"/>
                <a:ea typeface="楷体_GB2312" pitchFamily="49" charset="-122"/>
              </a:rPr>
              <a:t>G</a:t>
            </a:r>
            <a:r>
              <a:rPr lang="zh-CN" altLang="en-US" sz="2400" dirty="0" smtClean="0">
                <a:latin typeface="楷体_GB2312" pitchFamily="49" charset="-122"/>
                <a:ea typeface="楷体_GB2312" pitchFamily="49" charset="-122"/>
              </a:rPr>
              <a:t>或</a:t>
            </a:r>
            <a:r>
              <a:rPr lang="en-US" altLang="en-US" sz="2400" dirty="0" smtClean="0">
                <a:latin typeface="楷体_GB2312" pitchFamily="49" charset="-122"/>
                <a:ea typeface="楷体_GB2312" pitchFamily="49" charset="-122"/>
              </a:rPr>
              <a:t>T</a:t>
            </a:r>
            <a:r>
              <a:rPr lang="zh-CN" altLang="en-US" sz="2400" dirty="0" smtClean="0">
                <a:latin typeface="楷体_GB2312" pitchFamily="49" charset="-122"/>
                <a:ea typeface="楷体_GB2312" pitchFamily="49" charset="-122"/>
              </a:rPr>
              <a:t>来衡量。</a:t>
            </a:r>
          </a:p>
          <a:p>
            <a:pPr marL="342900" lvl="3" indent="-342900" algn="just" eaLnBrk="1" hangingPunct="1">
              <a:lnSpc>
                <a:spcPct val="90000"/>
              </a:lnSpc>
              <a:buClr>
                <a:schemeClr val="tx2"/>
              </a:buClr>
              <a:buSzPct val="115000"/>
              <a:buFont typeface="Wingdings" panose="05000000000000000000" pitchFamily="2" charset="2"/>
              <a:buChar char="§"/>
            </a:pPr>
            <a:endParaRPr lang="zh-CN" altLang="en-US" sz="2400" dirty="0">
              <a:latin typeface="楷体_GB2312" pitchFamily="49" charset="-122"/>
              <a:ea typeface="楷体_GB2312" pitchFamily="49" charset="-122"/>
            </a:endParaRPr>
          </a:p>
        </p:txBody>
      </p:sp>
      <p:pic>
        <p:nvPicPr>
          <p:cNvPr id="115716" name="Picture 5" descr="http://img1.imgtn.bdimg.com/it/u=3412279111,3139252204&amp;fm=23&amp;gp=0.jpg"/>
          <p:cNvPicPr>
            <a:picLocks noChangeAspect="1"/>
          </p:cNvPicPr>
          <p:nvPr/>
        </p:nvPicPr>
        <p:blipFill>
          <a:blip r:embed="rId3"/>
          <a:stretch>
            <a:fillRect/>
          </a:stretch>
        </p:blipFill>
        <p:spPr>
          <a:xfrm>
            <a:off x="4786314" y="1285860"/>
            <a:ext cx="4060825" cy="2520950"/>
          </a:xfrm>
          <a:prstGeom prst="rect">
            <a:avLst/>
          </a:prstGeom>
          <a:noFill/>
          <a:ln w="9525">
            <a:noFill/>
          </a:ln>
        </p:spPr>
      </p:pic>
      <p:pic>
        <p:nvPicPr>
          <p:cNvPr id="6" name="互联网时代第1集：时代.wmv">
            <a:hlinkClick r:id="" action="ppaction://media"/>
          </p:cNvPr>
          <p:cNvPicPr>
            <a:picLocks noRot="1" noChangeAspect="1"/>
          </p:cNvPicPr>
          <p:nvPr>
            <a:videoFile r:link="rId1"/>
            <p:extLst>
              <p:ext uri="{DAA4B4D4-6D71-4841-9C94-3DE7FCFB9230}">
                <p14:media xmlns:p14="http://schemas.microsoft.com/office/powerpoint/2010/main" xmlns="" r:link="rId4"/>
              </p:ext>
            </p:extLst>
          </p:nvPr>
        </p:nvPicPr>
        <p:blipFill>
          <a:blip r:embed="rId5"/>
          <a:stretch>
            <a:fillRect/>
          </a:stretch>
        </p:blipFill>
        <p:spPr>
          <a:xfrm>
            <a:off x="4786314" y="3929066"/>
            <a:ext cx="4071966" cy="2737982"/>
          </a:xfrm>
          <a:prstGeom prst="rect">
            <a:avLst/>
          </a:prstGeom>
          <a:noFill/>
          <a:ln w="9525">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p:cNvSpPr>
          <p:nvPr>
            <p:ph type="title"/>
          </p:nvPr>
        </p:nvSpPr>
        <p:spPr/>
        <p:txBody>
          <a:bodyPr vert="horz" wrap="square" lIns="91440" tIns="45720" rIns="91440" bIns="45720" anchor="ctr"/>
          <a:lstStyle/>
          <a:p>
            <a:pPr eaLnBrk="1" hangingPunct="1"/>
            <a:endParaRPr lang="zh-CN" altLang="en-US" dirty="0">
              <a:ea typeface="宋体" panose="02010600030101010101" pitchFamily="2" charset="-122"/>
            </a:endParaRPr>
          </a:p>
        </p:txBody>
      </p:sp>
      <p:sp>
        <p:nvSpPr>
          <p:cNvPr id="124931" name="Rectangle 4"/>
          <p:cNvSpPr/>
          <p:nvPr/>
        </p:nvSpPr>
        <p:spPr>
          <a:xfrm>
            <a:off x="5318125" y="1700213"/>
            <a:ext cx="3419475" cy="1098550"/>
          </a:xfrm>
          <a:prstGeom prst="rect">
            <a:avLst/>
          </a:prstGeom>
          <a:noFill/>
          <a:ln w="9525">
            <a:noFill/>
          </a:ln>
        </p:spPr>
        <p:txBody>
          <a:bodyPr>
            <a:spAutoFit/>
          </a:bodyPr>
          <a:lstStyle/>
          <a:p>
            <a:pPr lvl="0" eaLnBrk="1" hangingPunct="1"/>
            <a:r>
              <a:rPr lang="zh-CN" altLang="en-US" sz="6600" b="1" dirty="0">
                <a:latin typeface="宋体" panose="02010600030101010101" pitchFamily="2" charset="-122"/>
                <a:ea typeface="宋体" panose="02010600030101010101" pitchFamily="2" charset="-122"/>
              </a:rPr>
              <a:t>谢谢！</a:t>
            </a:r>
          </a:p>
        </p:txBody>
      </p:sp>
      <p:sp>
        <p:nvSpPr>
          <p:cNvPr id="124932" name="Rectangle 5"/>
          <p:cNvSpPr/>
          <p:nvPr/>
        </p:nvSpPr>
        <p:spPr>
          <a:xfrm>
            <a:off x="4929190" y="3714752"/>
            <a:ext cx="3392481" cy="1373187"/>
          </a:xfrm>
          <a:prstGeom prst="rect">
            <a:avLst/>
          </a:prstGeom>
          <a:noFill/>
          <a:ln w="9525">
            <a:noFill/>
          </a:ln>
        </p:spPr>
        <p:txBody>
          <a:bodyPr wrap="square">
            <a:spAutoFit/>
          </a:bodyPr>
          <a:lstStyle/>
          <a:p>
            <a:pPr lvl="0" algn="ctr" eaLnBrk="1" hangingPunct="1"/>
            <a:r>
              <a:rPr lang="zh-CN" altLang="en-US" sz="2800" dirty="0">
                <a:latin typeface="楷体_GB2312" pitchFamily="49" charset="-122"/>
                <a:ea typeface="楷体_GB2312" pitchFamily="49" charset="-122"/>
              </a:rPr>
              <a:t>李晓波</a:t>
            </a:r>
          </a:p>
          <a:p>
            <a:pPr lvl="0" algn="ctr" eaLnBrk="1" hangingPunct="1"/>
            <a:r>
              <a:rPr lang="en-US" altLang="zh-CN" sz="2800" dirty="0">
                <a:latin typeface="Times New Roman" panose="02020603050405020304" pitchFamily="18" charset="0"/>
                <a:ea typeface="楷体_GB2312" pitchFamily="49" charset="-122"/>
              </a:rPr>
              <a:t>13951287622</a:t>
            </a:r>
          </a:p>
          <a:p>
            <a:pPr lvl="0" algn="ctr" eaLnBrk="1" hangingPunct="1"/>
            <a:r>
              <a:rPr lang="en-US" altLang="zh-CN" sz="2800" dirty="0">
                <a:latin typeface="Times New Roman" panose="02020603050405020304" pitchFamily="18" charset="0"/>
                <a:ea typeface="楷体_GB2312" pitchFamily="49" charset="-122"/>
              </a:rPr>
              <a:t>lxb@ujs.edu.cn</a:t>
            </a:r>
          </a:p>
        </p:txBody>
      </p:sp>
      <p:pic>
        <p:nvPicPr>
          <p:cNvPr id="1026" name="Picture 2"/>
          <p:cNvPicPr>
            <a:picLocks noChangeAspect="1" noChangeArrowheads="1"/>
          </p:cNvPicPr>
          <p:nvPr/>
        </p:nvPicPr>
        <p:blipFill>
          <a:blip r:embed="rId2" cstate="print"/>
          <a:srcRect/>
          <a:stretch>
            <a:fillRect/>
          </a:stretch>
        </p:blipFill>
        <p:spPr bwMode="auto">
          <a:xfrm>
            <a:off x="1000100" y="1071546"/>
            <a:ext cx="3000396" cy="53340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6146" name="Picture 2" descr="http://www.thebigdata.cn/upload/2014-04/14041923173841.jpg"/>
          <p:cNvPicPr>
            <a:picLocks noChangeAspect="1" noChangeArrowheads="1"/>
          </p:cNvPicPr>
          <p:nvPr/>
        </p:nvPicPr>
        <p:blipFill>
          <a:blip r:embed="rId2"/>
          <a:srcRect/>
          <a:stretch>
            <a:fillRect/>
          </a:stretch>
        </p:blipFill>
        <p:spPr bwMode="auto">
          <a:xfrm>
            <a:off x="714348" y="3143248"/>
            <a:ext cx="4572031" cy="3184093"/>
          </a:xfrm>
          <a:prstGeom prst="rect">
            <a:avLst/>
          </a:prstGeom>
          <a:noFill/>
        </p:spPr>
      </p:pic>
      <p:sp>
        <p:nvSpPr>
          <p:cNvPr id="4" name="矩形 3"/>
          <p:cNvSpPr/>
          <p:nvPr/>
        </p:nvSpPr>
        <p:spPr>
          <a:xfrm>
            <a:off x="428596" y="1214422"/>
            <a:ext cx="8215370" cy="1495794"/>
          </a:xfrm>
          <a:prstGeom prst="rect">
            <a:avLst/>
          </a:prstGeom>
        </p:spPr>
        <p:txBody>
          <a:bodyPr wrap="square">
            <a:spAutoFit/>
          </a:bodyPr>
          <a:lstStyle/>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b="1" dirty="0" smtClean="0">
                <a:latin typeface="宋体" panose="02010600030101010101" pitchFamily="2" charset="-122"/>
              </a:rPr>
              <a:t>（二）大数据时代</a:t>
            </a:r>
            <a:endParaRPr lang="en-US" altLang="zh-CN" sz="2400" b="1" dirty="0" smtClean="0">
              <a:latin typeface="宋体" panose="02010600030101010101" pitchFamily="2" charset="-122"/>
            </a:endParaRPr>
          </a:p>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一组名为</a:t>
            </a:r>
            <a:r>
              <a:rPr lang="en-US" altLang="en-US"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互联网上一天</a:t>
            </a:r>
            <a:r>
              <a:rPr lang="en-US" altLang="en-US"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的数据告诉我们，一天之中，互联网产生的全部内容可以刻满</a:t>
            </a:r>
            <a:r>
              <a:rPr lang="en-US" altLang="en-US" sz="2400" dirty="0" smtClean="0">
                <a:latin typeface="楷体_GB2312" pitchFamily="49" charset="-122"/>
                <a:ea typeface="楷体_GB2312" pitchFamily="49" charset="-122"/>
              </a:rPr>
              <a:t>1.68</a:t>
            </a:r>
            <a:r>
              <a:rPr lang="zh-CN" altLang="en-US" sz="2400" dirty="0" smtClean="0">
                <a:latin typeface="楷体_GB2312" pitchFamily="49" charset="-122"/>
                <a:ea typeface="楷体_GB2312" pitchFamily="49" charset="-122"/>
              </a:rPr>
              <a:t>亿张</a:t>
            </a:r>
            <a:r>
              <a:rPr lang="en-US" altLang="en-US" sz="2400" dirty="0" smtClean="0">
                <a:latin typeface="楷体_GB2312" pitchFamily="49" charset="-122"/>
                <a:ea typeface="楷体_GB2312" pitchFamily="49" charset="-122"/>
              </a:rPr>
              <a:t>DVD</a:t>
            </a:r>
            <a:r>
              <a:rPr lang="zh-CN" altLang="en-US" sz="2400" dirty="0" smtClean="0">
                <a:latin typeface="楷体_GB2312" pitchFamily="49" charset="-122"/>
                <a:ea typeface="楷体_GB2312" pitchFamily="49" charset="-122"/>
              </a:rPr>
              <a:t>；发出的邮件有</a:t>
            </a:r>
            <a:r>
              <a:rPr lang="en-US" altLang="en-US" sz="2400" dirty="0" smtClean="0">
                <a:latin typeface="楷体_GB2312" pitchFamily="49" charset="-122"/>
                <a:ea typeface="楷体_GB2312" pitchFamily="49" charset="-122"/>
              </a:rPr>
              <a:t>2940</a:t>
            </a:r>
            <a:r>
              <a:rPr lang="zh-CN" altLang="en-US" sz="2400" dirty="0" smtClean="0">
                <a:latin typeface="楷体_GB2312" pitchFamily="49" charset="-122"/>
                <a:ea typeface="楷体_GB2312" pitchFamily="49" charset="-122"/>
              </a:rPr>
              <a:t>亿封之多（相当于美国两年的纸质信件数量）；</a:t>
            </a:r>
          </a:p>
        </p:txBody>
      </p:sp>
      <p:sp>
        <p:nvSpPr>
          <p:cNvPr id="5" name="矩形 4"/>
          <p:cNvSpPr/>
          <p:nvPr/>
        </p:nvSpPr>
        <p:spPr>
          <a:xfrm>
            <a:off x="5357818" y="2786058"/>
            <a:ext cx="3429024" cy="4228850"/>
          </a:xfrm>
          <a:prstGeom prst="rect">
            <a:avLst/>
          </a:prstGeom>
        </p:spPr>
        <p:txBody>
          <a:bodyPr wrap="square">
            <a:spAutoFit/>
          </a:bodyPr>
          <a:lstStyle/>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发出的社区帖子达</a:t>
            </a:r>
            <a:r>
              <a:rPr lang="en-US" altLang="en-US" sz="2400" dirty="0" smtClean="0">
                <a:latin typeface="楷体_GB2312" pitchFamily="49" charset="-122"/>
                <a:ea typeface="楷体_GB2312" pitchFamily="49" charset="-122"/>
              </a:rPr>
              <a:t>200</a:t>
            </a:r>
            <a:r>
              <a:rPr lang="zh-CN" altLang="en-US" sz="2400" dirty="0" smtClean="0">
                <a:latin typeface="楷体_GB2312" pitchFamily="49" charset="-122"/>
                <a:ea typeface="楷体_GB2312" pitchFamily="49" charset="-122"/>
              </a:rPr>
              <a:t>万个（相当于</a:t>
            </a: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时代</a:t>
            </a: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杂志</a:t>
            </a:r>
            <a:r>
              <a:rPr lang="en-US" altLang="en-US" sz="2400" dirty="0" smtClean="0">
                <a:latin typeface="楷体_GB2312" pitchFamily="49" charset="-122"/>
                <a:ea typeface="楷体_GB2312" pitchFamily="49" charset="-122"/>
              </a:rPr>
              <a:t>770</a:t>
            </a:r>
            <a:r>
              <a:rPr lang="zh-CN" altLang="en-US" sz="2400" dirty="0" smtClean="0">
                <a:latin typeface="楷体_GB2312" pitchFamily="49" charset="-122"/>
                <a:ea typeface="楷体_GB2312" pitchFamily="49" charset="-122"/>
              </a:rPr>
              <a:t>年的文字量）；卖出的手机为</a:t>
            </a:r>
            <a:r>
              <a:rPr lang="en-US" altLang="en-US" sz="2400" dirty="0" smtClean="0">
                <a:latin typeface="楷体_GB2312" pitchFamily="49" charset="-122"/>
                <a:ea typeface="楷体_GB2312" pitchFamily="49" charset="-122"/>
              </a:rPr>
              <a:t>37.8</a:t>
            </a:r>
            <a:r>
              <a:rPr lang="zh-CN" altLang="en-US" sz="2400" dirty="0" smtClean="0">
                <a:latin typeface="楷体_GB2312" pitchFamily="49" charset="-122"/>
                <a:ea typeface="楷体_GB2312" pitchFamily="49" charset="-122"/>
              </a:rPr>
              <a:t>万台，高于全球每天出生的婴儿数量</a:t>
            </a:r>
            <a:r>
              <a:rPr lang="en-US" altLang="en-US" sz="2400" dirty="0" smtClean="0">
                <a:latin typeface="楷体_GB2312" pitchFamily="49" charset="-122"/>
                <a:ea typeface="楷体_GB2312" pitchFamily="49" charset="-122"/>
              </a:rPr>
              <a:t>37.1</a:t>
            </a:r>
            <a:r>
              <a:rPr lang="zh-CN" altLang="en-US" sz="2400" dirty="0" smtClean="0">
                <a:latin typeface="楷体_GB2312" pitchFamily="49" charset="-122"/>
                <a:ea typeface="楷体_GB2312" pitchFamily="49" charset="-122"/>
              </a:rPr>
              <a:t>万</a:t>
            </a:r>
            <a:r>
              <a:rPr lang="en-US" altLang="zh-CN" sz="2400" dirty="0" smtClean="0">
                <a:latin typeface="宋体" panose="02010600030101010101" pitchFamily="2" charset="-122"/>
              </a:rPr>
              <a:t>……</a:t>
            </a:r>
            <a:endParaRPr lang="en-US" altLang="en-US" sz="2400" dirty="0" smtClean="0">
              <a:latin typeface="宋体" panose="02010600030101010101" pitchFamily="2" charset="-122"/>
            </a:endParaRPr>
          </a:p>
          <a:p>
            <a:pPr marL="342900" lvl="3" indent="-342900" algn="just" rtl="0">
              <a:lnSpc>
                <a:spcPct val="90000"/>
              </a:lnSpc>
              <a:spcBef>
                <a:spcPct val="20000"/>
              </a:spcBef>
              <a:buClr>
                <a:schemeClr val="tx2"/>
              </a:buClr>
              <a:buSzPct val="115000"/>
              <a:buFont typeface="Wingdings" panose="05000000000000000000" pitchFamily="2" charset="2"/>
              <a:buChar char="§"/>
            </a:pP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大数据时代</a:t>
            </a: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被评为</a:t>
            </a:r>
            <a:r>
              <a:rPr lang="en-US" altLang="en-US" sz="2400" dirty="0" smtClean="0">
                <a:latin typeface="楷体_GB2312" pitchFamily="49" charset="-122"/>
                <a:ea typeface="楷体_GB2312" pitchFamily="49" charset="-122"/>
              </a:rPr>
              <a:t>2012</a:t>
            </a:r>
            <a:r>
              <a:rPr lang="zh-CN" altLang="en-US" sz="2400" dirty="0" smtClean="0">
                <a:latin typeface="楷体_GB2312" pitchFamily="49" charset="-122"/>
                <a:ea typeface="楷体_GB2312" pitchFamily="49" charset="-122"/>
              </a:rPr>
              <a:t>年最有价值的书。作者是</a:t>
            </a:r>
            <a:r>
              <a:rPr lang="en-US" altLang="en-US"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奥</a:t>
            </a:r>
            <a:r>
              <a:rPr lang="en-US" altLang="en-US" sz="2400" dirty="0" smtClean="0">
                <a:latin typeface="楷体_GB2312" pitchFamily="49" charset="-122"/>
                <a:ea typeface="楷体_GB2312" pitchFamily="49" charset="-122"/>
              </a:rPr>
              <a:t>] </a:t>
            </a:r>
            <a:r>
              <a:rPr lang="zh-CN" altLang="en-US" sz="2400" dirty="0" smtClean="0">
                <a:latin typeface="楷体_GB2312" pitchFamily="49" charset="-122"/>
                <a:ea typeface="楷体_GB2312" pitchFamily="49" charset="-122"/>
              </a:rPr>
              <a:t>维克托</a:t>
            </a: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迈尔</a:t>
            </a:r>
            <a:r>
              <a:rPr lang="en-US" altLang="en-US"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舍恩伯格。</a:t>
            </a:r>
          </a:p>
          <a:p>
            <a:pPr marL="342900" lvl="3" indent="-342900" algn="just" rtl="0">
              <a:lnSpc>
                <a:spcPct val="90000"/>
              </a:lnSpc>
              <a:spcBef>
                <a:spcPct val="20000"/>
              </a:spcBef>
              <a:buClr>
                <a:schemeClr val="tx2"/>
              </a:buClr>
              <a:buSzPct val="115000"/>
              <a:buFont typeface="Wingdings" panose="05000000000000000000" pitchFamily="2" charset="2"/>
              <a:buChar char="§"/>
            </a:pPr>
            <a:endParaRPr lang="zh-CN" altLang="en-US" sz="2400" dirty="0" smtClean="0">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矩形 2"/>
          <p:cNvSpPr/>
          <p:nvPr/>
        </p:nvSpPr>
        <p:spPr>
          <a:xfrm>
            <a:off x="285720" y="1214423"/>
            <a:ext cx="8429684" cy="3896451"/>
          </a:xfrm>
          <a:prstGeom prst="rect">
            <a:avLst/>
          </a:prstGeom>
        </p:spPr>
        <p:txBody>
          <a:bodyPr wrap="square">
            <a:spAutoFit/>
          </a:bodyPr>
          <a:lstStyle/>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中共中央政治局</a:t>
            </a:r>
            <a:r>
              <a:rPr lang="en-US" altLang="zh-CN" sz="2400" dirty="0" smtClean="0">
                <a:latin typeface="楷体_GB2312" pitchFamily="49" charset="-122"/>
                <a:ea typeface="楷体_GB2312" pitchFamily="49" charset="-122"/>
              </a:rPr>
              <a:t>12</a:t>
            </a:r>
            <a:r>
              <a:rPr lang="zh-CN" altLang="en-US" sz="2400" dirty="0" smtClean="0">
                <a:latin typeface="楷体_GB2312" pitchFamily="49" charset="-122"/>
                <a:ea typeface="楷体_GB2312" pitchFamily="49" charset="-122"/>
              </a:rPr>
              <a:t>月</a:t>
            </a:r>
            <a:r>
              <a:rPr lang="en-US" altLang="zh-CN" sz="2400" dirty="0" smtClean="0">
                <a:latin typeface="楷体_GB2312" pitchFamily="49" charset="-122"/>
                <a:ea typeface="楷体_GB2312" pitchFamily="49" charset="-122"/>
              </a:rPr>
              <a:t>8</a:t>
            </a:r>
            <a:r>
              <a:rPr lang="zh-CN" altLang="en-US" sz="2400" dirty="0" smtClean="0">
                <a:latin typeface="楷体_GB2312" pitchFamily="49" charset="-122"/>
                <a:ea typeface="楷体_GB2312" pitchFamily="49" charset="-122"/>
              </a:rPr>
              <a:t>日就实施国家大数据战略进行第二次集体学习。习近平指出，我们应该审时度势、精心谋划、超前布局、力争主动，推动实施国家大数据战略，加快完善数字基础设施，推进数据资源整合和开放共享，保障数据安全，加快建设数字中国，更好服务我国经济社会发展和人民生活改善。</a:t>
            </a:r>
            <a:endParaRPr lang="en-US" altLang="zh-CN" sz="2400" dirty="0" smtClean="0">
              <a:latin typeface="楷体_GB2312" pitchFamily="49" charset="-122"/>
              <a:ea typeface="楷体_GB2312" pitchFamily="49" charset="-122"/>
            </a:endParaRPr>
          </a:p>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要加快构建高速、移动、安全、泛在的新一代信息基础设施，统筹规划政务数据资源和社会数据资源，完善基础信息资源和重要领域信息资源建设，形成万物互联、人机交互、天地一体的网络空间。</a:t>
            </a:r>
            <a:endParaRPr lang="en-US" altLang="zh-CN" sz="2400" dirty="0" smtClean="0">
              <a:latin typeface="楷体_GB2312" pitchFamily="49" charset="-122"/>
              <a:ea typeface="楷体_GB2312" pitchFamily="49" charset="-122"/>
            </a:endParaRPr>
          </a:p>
          <a:p>
            <a:pPr marL="342900" lvl="3" indent="-342900" algn="just" rtl="0">
              <a:lnSpc>
                <a:spcPct val="90000"/>
              </a:lnSpc>
              <a:spcBef>
                <a:spcPct val="20000"/>
              </a:spcBef>
              <a:buClr>
                <a:schemeClr val="tx2"/>
              </a:buClr>
              <a:buSzPct val="115000"/>
              <a:buFont typeface="Wingdings" panose="05000000000000000000" pitchFamily="2" charset="2"/>
              <a:buChar char="§"/>
            </a:pPr>
            <a:endParaRPr lang="zh-CN" altLang="en-US" sz="2400" dirty="0" smtClean="0">
              <a:latin typeface="楷体_GB2312" pitchFamily="49" charset="-122"/>
              <a:ea typeface="楷体_GB2312" pitchFamily="49" charset="-122"/>
            </a:endParaRPr>
          </a:p>
        </p:txBody>
      </p:sp>
      <p:pic>
        <p:nvPicPr>
          <p:cNvPr id="40962" name="Picture 2" descr="https://timgsa.baidu.com/timg?image&amp;quality=80&amp;size=b9999_10000&amp;sec=1517362354860&amp;di=ebe993ecb8d44342b96f3f7c54e57e99&amp;imgtype=0&amp;src=http%3A%2F%2Fwww.chzu.edu.cn%2F_upload%2Farticle%2Fimages%2F01%2Fd0%2Fa1a86dcc49d3899cc66ae6f0e28b%2Fc2dfb34b-f744-4586-8b6a-2afded63ce88.jpg"/>
          <p:cNvPicPr>
            <a:picLocks noChangeAspect="1" noChangeArrowheads="1"/>
          </p:cNvPicPr>
          <p:nvPr/>
        </p:nvPicPr>
        <p:blipFill>
          <a:blip r:embed="rId2"/>
          <a:srcRect/>
          <a:stretch>
            <a:fillRect/>
          </a:stretch>
        </p:blipFill>
        <p:spPr bwMode="auto">
          <a:xfrm>
            <a:off x="5143504" y="4500570"/>
            <a:ext cx="3580840" cy="2047866"/>
          </a:xfrm>
          <a:prstGeom prst="rect">
            <a:avLst/>
          </a:prstGeom>
          <a:noFill/>
        </p:spPr>
      </p:pic>
      <p:sp>
        <p:nvSpPr>
          <p:cNvPr id="5" name="矩形 4"/>
          <p:cNvSpPr/>
          <p:nvPr/>
        </p:nvSpPr>
        <p:spPr>
          <a:xfrm>
            <a:off x="285720" y="4714884"/>
            <a:ext cx="4643438" cy="1754326"/>
          </a:xfrm>
          <a:prstGeom prst="rect">
            <a:avLst/>
          </a:prstGeom>
        </p:spPr>
        <p:txBody>
          <a:bodyPr wrap="square">
            <a:spAutoFit/>
          </a:bodyPr>
          <a:lstStyle/>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要推进“互联网</a:t>
            </a: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教育”、“互联网</a:t>
            </a: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医疗”、“互联网</a:t>
            </a: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文化”等，让百姓少跑腿、数据多跑路，不断提升公共服务均等化、普惠化、便捷化水平。</a:t>
            </a:r>
            <a:endParaRPr lang="en-US" altLang="zh-CN" sz="2400" dirty="0" smtClean="0">
              <a:latin typeface="楷体_GB2312" pitchFamily="49" charset="-122"/>
              <a:ea typeface="楷体_GB2312" pitchFamily="49"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矩形 2"/>
          <p:cNvSpPr/>
          <p:nvPr/>
        </p:nvSpPr>
        <p:spPr>
          <a:xfrm>
            <a:off x="214282" y="1214422"/>
            <a:ext cx="8572560" cy="2751522"/>
          </a:xfrm>
          <a:prstGeom prst="rect">
            <a:avLst/>
          </a:prstGeom>
        </p:spPr>
        <p:txBody>
          <a:bodyPr wrap="square">
            <a:spAutoFit/>
          </a:bodyPr>
          <a:lstStyle/>
          <a:p>
            <a:pPr marL="342900" lvl="3" indent="-342900" algn="just" rtl="0">
              <a:lnSpc>
                <a:spcPct val="90000"/>
              </a:lnSpc>
              <a:spcBef>
                <a:spcPct val="20000"/>
              </a:spcBef>
              <a:buClr>
                <a:schemeClr val="tx2"/>
              </a:buClr>
              <a:buSzPct val="115000"/>
              <a:buFont typeface="Wingdings" panose="05000000000000000000" pitchFamily="2" charset="2"/>
              <a:buChar char="§"/>
            </a:pPr>
            <a:r>
              <a:rPr lang="en-US" altLang="zh-CN" sz="2400" dirty="0" smtClean="0">
                <a:latin typeface="楷体_GB2312" pitchFamily="49" charset="-122"/>
                <a:ea typeface="楷体_GB2312" pitchFamily="49" charset="-122"/>
              </a:rPr>
              <a:t>2018</a:t>
            </a:r>
            <a:r>
              <a:rPr lang="zh-CN" altLang="en-US" sz="2400" dirty="0" smtClean="0">
                <a:latin typeface="楷体_GB2312" pitchFamily="49" charset="-122"/>
                <a:ea typeface="楷体_GB2312" pitchFamily="49" charset="-122"/>
              </a:rPr>
              <a:t>年</a:t>
            </a:r>
            <a:r>
              <a:rPr lang="en-US" altLang="zh-CN" sz="2400" dirty="0" smtClean="0">
                <a:latin typeface="楷体_GB2312" pitchFamily="49" charset="-122"/>
                <a:ea typeface="楷体_GB2312" pitchFamily="49" charset="-122"/>
              </a:rPr>
              <a:t>1</a:t>
            </a:r>
            <a:r>
              <a:rPr lang="zh-CN" altLang="en-US" sz="2400" dirty="0" smtClean="0">
                <a:latin typeface="楷体_GB2312" pitchFamily="49" charset="-122"/>
                <a:ea typeface="楷体_GB2312" pitchFamily="49" charset="-122"/>
              </a:rPr>
              <a:t>月</a:t>
            </a:r>
            <a:r>
              <a:rPr lang="en-US" altLang="zh-CN" sz="2400" dirty="0" smtClean="0">
                <a:latin typeface="楷体_GB2312" pitchFamily="49" charset="-122"/>
                <a:ea typeface="楷体_GB2312" pitchFamily="49" charset="-122"/>
              </a:rPr>
              <a:t>25</a:t>
            </a:r>
            <a:r>
              <a:rPr lang="zh-CN" altLang="en-US" sz="2400" dirty="0" smtClean="0">
                <a:latin typeface="楷体_GB2312" pitchFamily="49" charset="-122"/>
                <a:ea typeface="楷体_GB2312" pitchFamily="49" charset="-122"/>
              </a:rPr>
              <a:t>日，中央电视台经济频道</a:t>
            </a: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中国经济大讲堂</a:t>
            </a:r>
            <a:r>
              <a:rPr lang="en-US" altLang="zh-CN" sz="2400" dirty="0" smtClean="0">
                <a:latin typeface="楷体_GB2312" pitchFamily="49" charset="-122"/>
                <a:ea typeface="楷体_GB2312" pitchFamily="49" charset="-122"/>
              </a:rPr>
              <a:t>》 </a:t>
            </a:r>
            <a:r>
              <a:rPr lang="zh-CN" altLang="en-US" sz="2400" dirty="0" smtClean="0">
                <a:latin typeface="楷体_GB2312" pitchFamily="49" charset="-122"/>
                <a:ea typeface="楷体_GB2312" pitchFamily="49" charset="-122"/>
              </a:rPr>
              <a:t>播送了北京理工大学副校长、中国科学院院士梅宏所做的题为“不容错过的大数据时代”的演讲。进入信息时代，大数据已经渗透到我们生活的方方面面，除了影响我们的日常生活，更关乎着国家命运和国家安全。它不仅是一场技术革命和产业革命，更事关国运的竞争。它被战略专家形容为未来的石油，是取之不尽的能源，影响着经济发展、社会秩序、国家治理。</a:t>
            </a:r>
            <a:endParaRPr lang="en-US" altLang="zh-CN" sz="2400" dirty="0" smtClean="0">
              <a:latin typeface="楷体_GB2312" pitchFamily="49" charset="-122"/>
              <a:ea typeface="楷体_GB2312" pitchFamily="49" charset="-122"/>
            </a:endParaRPr>
          </a:p>
        </p:txBody>
      </p:sp>
      <p:pic>
        <p:nvPicPr>
          <p:cNvPr id="1025" name="Picture 1"/>
          <p:cNvPicPr>
            <a:picLocks noChangeAspect="1" noChangeArrowheads="1"/>
          </p:cNvPicPr>
          <p:nvPr/>
        </p:nvPicPr>
        <p:blipFill>
          <a:blip r:embed="rId2"/>
          <a:srcRect/>
          <a:stretch>
            <a:fillRect/>
          </a:stretch>
        </p:blipFill>
        <p:spPr bwMode="auto">
          <a:xfrm>
            <a:off x="642910" y="4000504"/>
            <a:ext cx="4286280" cy="2596982"/>
          </a:xfrm>
          <a:prstGeom prst="rect">
            <a:avLst/>
          </a:prstGeom>
          <a:noFill/>
          <a:ln w="9525">
            <a:noFill/>
            <a:miter lim="800000"/>
            <a:headEnd/>
            <a:tailEnd/>
          </a:ln>
          <a:effectLst/>
        </p:spPr>
      </p:pic>
      <p:sp>
        <p:nvSpPr>
          <p:cNvPr id="5" name="矩形 4"/>
          <p:cNvSpPr/>
          <p:nvPr/>
        </p:nvSpPr>
        <p:spPr>
          <a:xfrm>
            <a:off x="4857752" y="3786190"/>
            <a:ext cx="3857652" cy="2751522"/>
          </a:xfrm>
          <a:prstGeom prst="rect">
            <a:avLst/>
          </a:prstGeom>
        </p:spPr>
        <p:txBody>
          <a:bodyPr wrap="square">
            <a:spAutoFit/>
          </a:bodyPr>
          <a:lstStyle/>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大数据是人类认识复杂系统的新思维和新手段，促进经济转型增长的一种新引擎，提升国家综合能力和保障国家安全的新利器，提高政府治理能力的一种新工具和新途径。</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矩形 2"/>
          <p:cNvSpPr/>
          <p:nvPr/>
        </p:nvSpPr>
        <p:spPr>
          <a:xfrm>
            <a:off x="357158" y="1142984"/>
            <a:ext cx="3000396" cy="1163395"/>
          </a:xfrm>
          <a:prstGeom prst="rect">
            <a:avLst/>
          </a:prstGeom>
        </p:spPr>
        <p:txBody>
          <a:bodyPr wrap="square">
            <a:spAutoFit/>
          </a:bodyPr>
          <a:lstStyle/>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b="1" dirty="0" smtClean="0">
                <a:latin typeface="宋体" panose="02010600030101010101" pitchFamily="2" charset="-122"/>
              </a:rPr>
              <a:t>（三）</a:t>
            </a:r>
            <a:r>
              <a:rPr lang="zh-CN" altLang="en-US" sz="2400" b="1" dirty="0" smtClean="0"/>
              <a:t>第四次工业革命</a:t>
            </a:r>
            <a:endParaRPr lang="en-US" altLang="zh-CN" sz="2400" b="1" dirty="0" smtClean="0"/>
          </a:p>
          <a:p>
            <a:pPr marL="342900" lvl="3" indent="-342900" algn="just" rtl="0">
              <a:lnSpc>
                <a:spcPct val="90000"/>
              </a:lnSpc>
              <a:spcBef>
                <a:spcPct val="20000"/>
              </a:spcBef>
              <a:buClr>
                <a:schemeClr val="tx2"/>
              </a:buClr>
              <a:buSzPct val="115000"/>
              <a:buFont typeface="Wingdings" panose="05000000000000000000" pitchFamily="2" charset="2"/>
              <a:buChar char="§"/>
            </a:pPr>
            <a:endParaRPr lang="en-US" altLang="zh-CN" sz="2400" dirty="0" smtClean="0">
              <a:latin typeface="楷体_GB2312" pitchFamily="49" charset="-122"/>
              <a:ea typeface="楷体_GB2312" pitchFamily="49" charset="-122"/>
            </a:endParaRPr>
          </a:p>
        </p:txBody>
      </p:sp>
      <p:pic>
        <p:nvPicPr>
          <p:cNvPr id="1026" name="Picture 2" descr="http://images.ofweek.com/Upload/plainimages/2015/gk/0530/41.jpg"/>
          <p:cNvPicPr>
            <a:picLocks noChangeAspect="1" noChangeArrowheads="1"/>
          </p:cNvPicPr>
          <p:nvPr/>
        </p:nvPicPr>
        <p:blipFill>
          <a:blip r:embed="rId2"/>
          <a:srcRect/>
          <a:stretch>
            <a:fillRect/>
          </a:stretch>
        </p:blipFill>
        <p:spPr bwMode="auto">
          <a:xfrm>
            <a:off x="571472" y="2071678"/>
            <a:ext cx="2714644" cy="4484107"/>
          </a:xfrm>
          <a:prstGeom prst="rect">
            <a:avLst/>
          </a:prstGeom>
          <a:noFill/>
        </p:spPr>
      </p:pic>
      <p:pic>
        <p:nvPicPr>
          <p:cNvPr id="1028" name="Picture 4" descr="http://images.ofweek.com/Upload/plainimages/2015/gk/0530/42.jpg"/>
          <p:cNvPicPr>
            <a:picLocks noChangeAspect="1" noChangeArrowheads="1"/>
          </p:cNvPicPr>
          <p:nvPr/>
        </p:nvPicPr>
        <p:blipFill>
          <a:blip r:embed="rId3"/>
          <a:srcRect/>
          <a:stretch>
            <a:fillRect/>
          </a:stretch>
        </p:blipFill>
        <p:spPr bwMode="auto">
          <a:xfrm>
            <a:off x="3500430" y="1214422"/>
            <a:ext cx="2714644" cy="5335430"/>
          </a:xfrm>
          <a:prstGeom prst="rect">
            <a:avLst/>
          </a:prstGeom>
          <a:noFill/>
        </p:spPr>
      </p:pic>
      <p:pic>
        <p:nvPicPr>
          <p:cNvPr id="1030" name="Picture 6" descr="http://images.ofweek.com/Upload/plainimages/2015/gk/0530/43.jpg"/>
          <p:cNvPicPr>
            <a:picLocks noChangeAspect="1" noChangeArrowheads="1"/>
          </p:cNvPicPr>
          <p:nvPr/>
        </p:nvPicPr>
        <p:blipFill>
          <a:blip r:embed="rId4" cstate="print"/>
          <a:srcRect/>
          <a:stretch>
            <a:fillRect/>
          </a:stretch>
        </p:blipFill>
        <p:spPr bwMode="auto">
          <a:xfrm>
            <a:off x="6429388" y="1214422"/>
            <a:ext cx="2495714" cy="535785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9154" name="Picture 2" descr="http://images.ofweek.com/Upload/plainimages/2015/gk/0530/44.jpg"/>
          <p:cNvPicPr>
            <a:picLocks noChangeAspect="1" noChangeArrowheads="1"/>
          </p:cNvPicPr>
          <p:nvPr/>
        </p:nvPicPr>
        <p:blipFill>
          <a:blip r:embed="rId2"/>
          <a:srcRect/>
          <a:stretch>
            <a:fillRect/>
          </a:stretch>
        </p:blipFill>
        <p:spPr bwMode="auto">
          <a:xfrm>
            <a:off x="285720" y="1214422"/>
            <a:ext cx="8572560" cy="544141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38" y="280988"/>
            <a:ext cx="7473975" cy="563562"/>
          </a:xfrm>
        </p:spPr>
        <p:txBody>
          <a:bodyPr/>
          <a:lstStyle/>
          <a:p>
            <a:endParaRPr lang="zh-CN" altLang="en-US" sz="3200" dirty="0"/>
          </a:p>
        </p:txBody>
      </p:sp>
      <p:sp>
        <p:nvSpPr>
          <p:cNvPr id="3" name="矩形 2"/>
          <p:cNvSpPr/>
          <p:nvPr/>
        </p:nvSpPr>
        <p:spPr>
          <a:xfrm>
            <a:off x="357158" y="1142984"/>
            <a:ext cx="8429684" cy="1495794"/>
          </a:xfrm>
          <a:prstGeom prst="rect">
            <a:avLst/>
          </a:prstGeom>
        </p:spPr>
        <p:txBody>
          <a:bodyPr wrap="square">
            <a:spAutoFit/>
          </a:bodyPr>
          <a:lstStyle/>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b="1" dirty="0" smtClean="0">
                <a:latin typeface="宋体" panose="02010600030101010101" pitchFamily="2" charset="-122"/>
              </a:rPr>
              <a:t>（四）人工智能时代</a:t>
            </a:r>
            <a:endParaRPr lang="en-US" altLang="zh-CN" sz="2400" dirty="0" smtClean="0">
              <a:latin typeface="楷体_GB2312" pitchFamily="49" charset="-122"/>
              <a:ea typeface="楷体_GB2312" pitchFamily="49" charset="-122"/>
            </a:endParaRPr>
          </a:p>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大数据无处不在：百度的神通，阿里巴巴的万能，使我们能够获取过去难以得到的各种信息。</a:t>
            </a:r>
            <a:r>
              <a:rPr lang="en-US" altLang="en-US"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地球村</a:t>
            </a:r>
            <a:r>
              <a:rPr lang="en-US" altLang="en-US"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已经变成了</a:t>
            </a:r>
            <a:r>
              <a:rPr lang="en-US" altLang="en-US"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地球屋</a:t>
            </a:r>
            <a:r>
              <a:rPr lang="en-US" altLang="en-US"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a:t>
            </a:r>
            <a:endParaRPr lang="en-US" altLang="zh-CN" sz="2400" dirty="0" smtClean="0">
              <a:latin typeface="楷体_GB2312" pitchFamily="49" charset="-122"/>
              <a:ea typeface="楷体_GB2312" pitchFamily="49" charset="-122"/>
            </a:endParaRPr>
          </a:p>
        </p:txBody>
      </p:sp>
      <p:sp>
        <p:nvSpPr>
          <p:cNvPr id="6" name="矩形 5"/>
          <p:cNvSpPr/>
          <p:nvPr/>
        </p:nvSpPr>
        <p:spPr>
          <a:xfrm>
            <a:off x="6357950" y="2428868"/>
            <a:ext cx="2357454" cy="4154984"/>
          </a:xfrm>
          <a:prstGeom prst="rect">
            <a:avLst/>
          </a:prstGeom>
        </p:spPr>
        <p:txBody>
          <a:bodyPr wrap="square">
            <a:spAutoFit/>
          </a:bodyPr>
          <a:lstStyle/>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大数据使人工智能的发展更加迅速，从而将深刻改变人类社会的生活、改变我们现在的世界。</a:t>
            </a:r>
            <a:endParaRPr lang="en-US" altLang="zh-CN" sz="2400" dirty="0" smtClean="0">
              <a:latin typeface="楷体_GB2312" pitchFamily="49" charset="-122"/>
              <a:ea typeface="楷体_GB2312" pitchFamily="49" charset="-122"/>
            </a:endParaRPr>
          </a:p>
          <a:p>
            <a:pPr marL="342900" lvl="3" indent="-342900" algn="just" rtl="0">
              <a:lnSpc>
                <a:spcPct val="90000"/>
              </a:lnSpc>
              <a:spcBef>
                <a:spcPct val="20000"/>
              </a:spcBef>
              <a:buClr>
                <a:schemeClr val="tx2"/>
              </a:buClr>
              <a:buSzPct val="115000"/>
              <a:buFont typeface="Wingdings" panose="05000000000000000000" pitchFamily="2" charset="2"/>
              <a:buChar char="§"/>
            </a:pPr>
            <a:r>
              <a:rPr lang="zh-CN" altLang="en-US" sz="2400" dirty="0" smtClean="0">
                <a:latin typeface="楷体_GB2312" pitchFamily="49" charset="-122"/>
                <a:ea typeface="楷体_GB2312" pitchFamily="49" charset="-122"/>
              </a:rPr>
              <a:t>我国是世界第一数据大国，这为人工智能的发展提供了肥沃的土壤。</a:t>
            </a:r>
            <a:endParaRPr lang="en-US" altLang="zh-CN" sz="2400" dirty="0" smtClean="0">
              <a:latin typeface="楷体_GB2312" pitchFamily="49" charset="-122"/>
              <a:ea typeface="楷体_GB2312" pitchFamily="49" charset="-122"/>
            </a:endParaRPr>
          </a:p>
        </p:txBody>
      </p:sp>
      <p:pic>
        <p:nvPicPr>
          <p:cNvPr id="5" name="Picture 2" descr="http://img.mp.itc.cn/upload/20161109/d4841268a9664b4382378644a04c3ee9_th.jpeg"/>
          <p:cNvPicPr>
            <a:picLocks noChangeAspect="1" noChangeArrowheads="1"/>
          </p:cNvPicPr>
          <p:nvPr/>
        </p:nvPicPr>
        <p:blipFill>
          <a:blip r:embed="rId2"/>
          <a:srcRect/>
          <a:stretch>
            <a:fillRect/>
          </a:stretch>
        </p:blipFill>
        <p:spPr bwMode="auto">
          <a:xfrm>
            <a:off x="428596" y="2571744"/>
            <a:ext cx="5934163" cy="3429024"/>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主题12">
  <a:themeElements>
    <a:clrScheme name="217tgp_cube_dark 3">
      <a:dk1>
        <a:srgbClr val="969696"/>
      </a:dk1>
      <a:lt1>
        <a:srgbClr val="FFFFFF"/>
      </a:lt1>
      <a:dk2>
        <a:srgbClr val="005E5C"/>
      </a:dk2>
      <a:lt2>
        <a:srgbClr val="DAEEA2"/>
      </a:lt2>
      <a:accent1>
        <a:srgbClr val="4C9E83"/>
      </a:accent1>
      <a:accent2>
        <a:srgbClr val="4383C9"/>
      </a:accent2>
      <a:accent3>
        <a:srgbClr val="AAB6B5"/>
      </a:accent3>
      <a:accent4>
        <a:srgbClr val="DADADA"/>
      </a:accent4>
      <a:accent5>
        <a:srgbClr val="B2CCC1"/>
      </a:accent5>
      <a:accent6>
        <a:srgbClr val="3C76B6"/>
      </a:accent6>
      <a:hlink>
        <a:srgbClr val="D8A642"/>
      </a:hlink>
      <a:folHlink>
        <a:srgbClr val="B3703D"/>
      </a:folHlink>
    </a:clrScheme>
    <a:fontScheme name="217tgp_cube_d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altLang="zh-CN"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altLang="zh-CN"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217tgp_cube_dark 1">
        <a:dk1>
          <a:srgbClr val="969696"/>
        </a:dk1>
        <a:lt1>
          <a:srgbClr val="FFFFFF"/>
        </a:lt1>
        <a:dk2>
          <a:srgbClr val="51286A"/>
        </a:dk2>
        <a:lt2>
          <a:srgbClr val="F3CC9D"/>
        </a:lt2>
        <a:accent1>
          <a:srgbClr val="A872CA"/>
        </a:accent1>
        <a:accent2>
          <a:srgbClr val="DF6F6F"/>
        </a:accent2>
        <a:accent3>
          <a:srgbClr val="B3ACB9"/>
        </a:accent3>
        <a:accent4>
          <a:srgbClr val="DADADA"/>
        </a:accent4>
        <a:accent5>
          <a:srgbClr val="D1BCE1"/>
        </a:accent5>
        <a:accent6>
          <a:srgbClr val="CA6464"/>
        </a:accent6>
        <a:hlink>
          <a:srgbClr val="5A72C0"/>
        </a:hlink>
        <a:folHlink>
          <a:srgbClr val="3EB2AC"/>
        </a:folHlink>
      </a:clrScheme>
      <a:clrMap bg1="dk2" tx1="lt1" bg2="dk1" tx2="lt2" accent1="accent1" accent2="accent2" accent3="accent3" accent4="accent4" accent5="accent5" accent6="accent6" hlink="hlink" folHlink="folHlink"/>
    </a:extraClrScheme>
    <a:extraClrScheme>
      <a:clrScheme name="217tgp_cube_dark 2">
        <a:dk1>
          <a:srgbClr val="969696"/>
        </a:dk1>
        <a:lt1>
          <a:srgbClr val="FFFFFF"/>
        </a:lt1>
        <a:dk2>
          <a:srgbClr val="0B2577"/>
        </a:dk2>
        <a:lt2>
          <a:srgbClr val="85D9F7"/>
        </a:lt2>
        <a:accent1>
          <a:srgbClr val="2D9DCF"/>
        </a:accent1>
        <a:accent2>
          <a:srgbClr val="2F7ADF"/>
        </a:accent2>
        <a:accent3>
          <a:srgbClr val="AAACBD"/>
        </a:accent3>
        <a:accent4>
          <a:srgbClr val="DADADA"/>
        </a:accent4>
        <a:accent5>
          <a:srgbClr val="ADCCE4"/>
        </a:accent5>
        <a:accent6>
          <a:srgbClr val="2A6ECA"/>
        </a:accent6>
        <a:hlink>
          <a:srgbClr val="8A52C8"/>
        </a:hlink>
        <a:folHlink>
          <a:srgbClr val="C48352"/>
        </a:folHlink>
      </a:clrScheme>
      <a:clrMap bg1="dk2" tx1="lt1" bg2="dk1" tx2="lt2" accent1="accent1" accent2="accent2" accent3="accent3" accent4="accent4" accent5="accent5" accent6="accent6" hlink="hlink" folHlink="folHlink"/>
    </a:extraClrScheme>
    <a:extraClrScheme>
      <a:clrScheme name="217tgp_cube_dark 3">
        <a:dk1>
          <a:srgbClr val="969696"/>
        </a:dk1>
        <a:lt1>
          <a:srgbClr val="FFFFFF"/>
        </a:lt1>
        <a:dk2>
          <a:srgbClr val="005E5C"/>
        </a:dk2>
        <a:lt2>
          <a:srgbClr val="DAEEA2"/>
        </a:lt2>
        <a:accent1>
          <a:srgbClr val="4C9E83"/>
        </a:accent1>
        <a:accent2>
          <a:srgbClr val="4383C9"/>
        </a:accent2>
        <a:accent3>
          <a:srgbClr val="AAB6B5"/>
        </a:accent3>
        <a:accent4>
          <a:srgbClr val="DADADA"/>
        </a:accent4>
        <a:accent5>
          <a:srgbClr val="B2CCC1"/>
        </a:accent5>
        <a:accent6>
          <a:srgbClr val="3C76B6"/>
        </a:accent6>
        <a:hlink>
          <a:srgbClr val="D8A642"/>
        </a:hlink>
        <a:folHlink>
          <a:srgbClr val="B3703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主题2</Template>
  <TotalTime>860</TotalTime>
  <Words>2735</Words>
  <Application>WPS 演示</Application>
  <PresentationFormat>全屏显示(4:3)</PresentationFormat>
  <Paragraphs>122</Paragraphs>
  <Slides>30</Slides>
  <Notes>1</Notes>
  <HiddenSlides>0</HiddenSlides>
  <MMClips>14</MMClips>
  <ScaleCrop>false</ScaleCrop>
  <HeadingPairs>
    <vt:vector size="4" baseType="variant">
      <vt:variant>
        <vt:lpstr>主题</vt:lpstr>
      </vt:variant>
      <vt:variant>
        <vt:i4>2</vt:i4>
      </vt:variant>
      <vt:variant>
        <vt:lpstr>幻灯片标题</vt:lpstr>
      </vt:variant>
      <vt:variant>
        <vt:i4>30</vt:i4>
      </vt:variant>
    </vt:vector>
  </HeadingPairs>
  <TitlesOfParts>
    <vt:vector size="32" baseType="lpstr">
      <vt:lpstr>自定义设计方案</vt:lpstr>
      <vt:lpstr>主题12</vt:lpstr>
      <vt:lpstr>幻灯片 1</vt:lpstr>
      <vt:lpstr>一、我们正进入一个新的时代</vt:lpstr>
      <vt:lpstr>幻灯片 3</vt:lpstr>
      <vt:lpstr>幻灯片 4</vt:lpstr>
      <vt:lpstr>幻灯片 5</vt:lpstr>
      <vt:lpstr>幻灯片 6</vt:lpstr>
      <vt:lpstr>幻灯片 7</vt:lpstr>
      <vt:lpstr>幻灯片 8</vt:lpstr>
      <vt:lpstr>幻灯片 9</vt:lpstr>
      <vt:lpstr>二、人工智能对教育提出了挑战</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三、新时代基础教育需要“五强化”</vt:lpstr>
      <vt:lpstr>幻灯片 23</vt:lpstr>
      <vt:lpstr>幻灯片 24</vt:lpstr>
      <vt:lpstr>美国电影《死亡诗社》</vt:lpstr>
      <vt:lpstr>幻灯片 26</vt:lpstr>
      <vt:lpstr>幻灯片 27</vt:lpstr>
      <vt:lpstr>幻灯片 28</vt:lpstr>
      <vt:lpstr>幻灯片 29</vt:lpstr>
      <vt:lpstr>幻灯片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沈进</dc:creator>
  <cp:lastModifiedBy>i</cp:lastModifiedBy>
  <cp:revision>670</cp:revision>
  <dcterms:created xsi:type="dcterms:W3CDTF">2013-05-19T11:02:00Z</dcterms:created>
  <dcterms:modified xsi:type="dcterms:W3CDTF">2018-01-31T07:43:21Z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