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91" r:id="rId5"/>
    <p:sldId id="339" r:id="rId6"/>
    <p:sldId id="324" r:id="rId7"/>
    <p:sldId id="290" r:id="rId8"/>
    <p:sldId id="329" r:id="rId9"/>
    <p:sldId id="330" r:id="rId10"/>
    <p:sldId id="331" r:id="rId11"/>
    <p:sldId id="332" r:id="rId12"/>
    <p:sldId id="333" r:id="rId13"/>
    <p:sldId id="298" r:id="rId14"/>
    <p:sldId id="325" r:id="rId15"/>
    <p:sldId id="326" r:id="rId16"/>
    <p:sldId id="327" r:id="rId17"/>
    <p:sldId id="292"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49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6" autoAdjust="0"/>
    <p:restoredTop sz="94660"/>
  </p:normalViewPr>
  <p:slideViewPr>
    <p:cSldViewPr snapToGrid="0">
      <p:cViewPr varScale="1">
        <p:scale>
          <a:sx n="111" d="100"/>
          <a:sy n="111" d="100"/>
        </p:scale>
        <p:origin x="318"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9DA82A-E3E9-4EB5-8F53-902DBA48553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61107E-5BF9-4945-BC66-3200F091CB7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61107E-5BF9-4945-BC66-3200F091CB7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5769E8-19F7-47D4-AFC6-D17EEAD4A98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5769E8-19F7-47D4-AFC6-D17EEAD4A98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5769E8-19F7-47D4-AFC6-D17EEAD4A98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5769E8-19F7-47D4-AFC6-D17EEAD4A98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61107E-5BF9-4945-BC66-3200F091CB7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61107E-5BF9-4945-BC66-3200F091CB7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anose="020B0503020204020204" charset="-122"/>
              </a:defRPr>
            </a:lvl1pPr>
            <a:lvl2pPr marL="742950" indent="-285750">
              <a:defRPr>
                <a:solidFill>
                  <a:schemeClr val="tx1"/>
                </a:solidFill>
                <a:latin typeface="Arial Narrow" pitchFamily="34" charset="0"/>
                <a:ea typeface="微软雅黑" panose="020B0503020204020204" charset="-122"/>
              </a:defRPr>
            </a:lvl2pPr>
            <a:lvl3pPr marL="1143000" indent="-228600">
              <a:defRPr>
                <a:solidFill>
                  <a:schemeClr val="tx1"/>
                </a:solidFill>
                <a:latin typeface="Arial Narrow" pitchFamily="34" charset="0"/>
                <a:ea typeface="微软雅黑" panose="020B0503020204020204" charset="-122"/>
              </a:defRPr>
            </a:lvl3pPr>
            <a:lvl4pPr marL="1600200" indent="-228600">
              <a:defRPr>
                <a:solidFill>
                  <a:schemeClr val="tx1"/>
                </a:solidFill>
                <a:latin typeface="Arial Narrow" pitchFamily="34" charset="0"/>
                <a:ea typeface="微软雅黑" panose="020B0503020204020204" charset="-122"/>
              </a:defRPr>
            </a:lvl4pPr>
            <a:lvl5pPr marL="2057400" indent="-228600">
              <a:defRPr>
                <a:solidFill>
                  <a:schemeClr val="tx1"/>
                </a:solidFill>
                <a:latin typeface="Arial Narrow"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anose="020B0503020204020204" charset="-122"/>
              </a:defRPr>
            </a:lvl9pPr>
          </a:lstStyle>
          <a:p>
            <a:pPr algn="r" eaLnBrk="1" hangingPunct="1">
              <a:buFont typeface="Arial" panose="020B0604020202020204" pitchFamily="34" charset="0"/>
              <a:buNone/>
            </a:pPr>
            <a:fld id="{1D2B2195-7E9C-41F1-8A38-F0242A667458}" type="slidenum">
              <a:rPr lang="zh-CN" altLang="en-US" sz="1200">
                <a:latin typeface="Calibri" panose="020F0502020204030204" charset="0"/>
                <a:ea typeface="宋体" panose="02010600030101010101" pitchFamily="2" charset="-122"/>
              </a:rPr>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61107E-5BF9-4945-BC66-3200F091CB7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61107E-5BF9-4945-BC66-3200F091CB7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12192000" cy="5715000"/>
          </a:xfrm>
          <a:prstGeom prst="rect">
            <a:avLst/>
          </a:prstGeom>
        </p:spPr>
      </p:pic>
      <p:sp>
        <p:nvSpPr>
          <p:cNvPr id="3074" name="Rectangle 2"/>
          <p:cNvSpPr>
            <a:spLocks noGrp="1" noChangeArrowheads="1"/>
          </p:cNvSpPr>
          <p:nvPr>
            <p:ph type="ctrTitle"/>
          </p:nvPr>
        </p:nvSpPr>
        <p:spPr>
          <a:xfrm>
            <a:off x="3023399" y="1069676"/>
            <a:ext cx="6155107" cy="1082615"/>
          </a:xfrm>
        </p:spPr>
        <p:txBody>
          <a:bodyPr/>
          <a:lstStyle>
            <a:lvl1pPr algn="ctr">
              <a:lnSpc>
                <a:spcPct val="110000"/>
              </a:lnSpc>
              <a:defRPr sz="3600" b="0">
                <a:solidFill>
                  <a:schemeClr val="accent1"/>
                </a:solidFill>
              </a:defRPr>
            </a:lvl1pPr>
          </a:lstStyle>
          <a:p>
            <a:pPr lvl="0"/>
            <a:r>
              <a:rPr lang="zh-CN" altLang="en-US" noProof="0" dirty="0" smtClean="0"/>
              <a:t>单击此处编辑母版标题样式</a:t>
            </a:r>
            <a:endParaRPr lang="zh-CN" altLang="en-US" noProof="0" dirty="0" smtClean="0"/>
          </a:p>
        </p:txBody>
      </p:sp>
      <p:sp>
        <p:nvSpPr>
          <p:cNvPr id="3075" name="Rectangle 3"/>
          <p:cNvSpPr>
            <a:spLocks noGrp="1" noChangeArrowheads="1"/>
          </p:cNvSpPr>
          <p:nvPr>
            <p:ph type="subTitle" idx="1"/>
          </p:nvPr>
        </p:nvSpPr>
        <p:spPr>
          <a:xfrm>
            <a:off x="3023399" y="2344497"/>
            <a:ext cx="6155107" cy="431800"/>
          </a:xfrm>
        </p:spPr>
        <p:txBody>
          <a:bodyPr/>
          <a:lstStyle>
            <a:lvl1pPr marL="0" indent="0" algn="ctr">
              <a:buFontTx/>
              <a:buNone/>
              <a:defRPr sz="1800">
                <a:solidFill>
                  <a:schemeClr val="bg1">
                    <a:lumMod val="50000"/>
                  </a:schemeClr>
                </a:solidFill>
              </a:defRPr>
            </a:lvl1pPr>
          </a:lstStyle>
          <a:p>
            <a:pPr lvl="0"/>
            <a:r>
              <a:rPr lang="zh-CN" altLang="en-US" noProof="0" dirty="0" smtClean="0"/>
              <a:t>单击此处编辑母版副标题样式</a:t>
            </a:r>
            <a:endParaRPr lang="zh-CN" altLang="en-US" noProof="0" dirty="0" smtClean="0"/>
          </a:p>
        </p:txBody>
      </p:sp>
      <p:sp>
        <p:nvSpPr>
          <p:cNvPr id="2" name="日期占位符 1"/>
          <p:cNvSpPr>
            <a:spLocks noGrp="1"/>
          </p:cNvSpPr>
          <p:nvPr>
            <p:ph type="dt" sz="half" idx="10"/>
          </p:nvPr>
        </p:nvSpPr>
        <p:spPr/>
        <p:txBody>
          <a:bodyPr/>
          <a:lstStyle/>
          <a:p>
            <a:fld id="{359441E4-EC88-4A87-B30A-765C4508EA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08932D5-73BA-4C37-98F8-D15CCDF1EEA5}"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59441E4-EC88-4A87-B30A-765C4508EAB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08932D5-73BA-4C37-98F8-D15CCDF1EEA5}" type="slidenum">
              <a:rPr lang="zh-CN" altLang="en-US" smtClean="0"/>
            </a:fld>
            <a:endParaRPr lang="zh-CN" altLang="en-US"/>
          </a:p>
        </p:txBody>
      </p:sp>
      <p:sp>
        <p:nvSpPr>
          <p:cNvPr id="7" name="内容占位符 6"/>
          <p:cNvSpPr>
            <a:spLocks noGrp="1"/>
          </p:cNvSpPr>
          <p:nvPr>
            <p:ph sz="quarter" idx="13"/>
          </p:nvPr>
        </p:nvSpPr>
        <p:spPr>
          <a:xfrm>
            <a:off x="371475" y="334963"/>
            <a:ext cx="11449050" cy="6207125"/>
          </a:xfrm>
        </p:spPr>
        <p:txBody>
          <a:bodyPr/>
          <a:lstStyle>
            <a:lvl1pPr>
              <a:spcBef>
                <a:spcPts val="300"/>
              </a:spcBef>
              <a:spcAft>
                <a:spcPts val="300"/>
              </a:spcAft>
              <a:defRPr sz="2400">
                <a:solidFill>
                  <a:srgbClr val="000000"/>
                </a:solidFill>
              </a:defRPr>
            </a:lvl1pPr>
            <a:lvl2pPr marL="539750" indent="-179705">
              <a:lnSpc>
                <a:spcPct val="100000"/>
              </a:lnSpc>
              <a:spcBef>
                <a:spcPts val="300"/>
              </a:spcBef>
              <a:spcAft>
                <a:spcPts val="300"/>
              </a:spcAft>
              <a:buFont typeface="Arial" panose="020B0604020202020204" pitchFamily="34" charset="0"/>
              <a:buChar char="•"/>
              <a:defRPr sz="2000">
                <a:solidFill>
                  <a:srgbClr val="000000"/>
                </a:solidFill>
              </a:defRPr>
            </a:lvl2pPr>
            <a:lvl3pPr marL="720090" indent="-179705">
              <a:spcBef>
                <a:spcPts val="300"/>
              </a:spcBef>
              <a:spcAft>
                <a:spcPts val="300"/>
              </a:spcAft>
              <a:defRPr sz="1800">
                <a:solidFill>
                  <a:srgbClr val="000000"/>
                </a:solidFill>
              </a:defRPr>
            </a:lvl3pPr>
            <a:lvl4pPr marL="1080135" indent="-179705">
              <a:spcBef>
                <a:spcPts val="300"/>
              </a:spcBef>
              <a:spcAft>
                <a:spcPts val="300"/>
              </a:spcAft>
              <a:defRPr sz="1800">
                <a:solidFill>
                  <a:srgbClr val="000000"/>
                </a:solidFill>
              </a:defRPr>
            </a:lvl4pPr>
            <a:lvl5pPr marL="1440180" indent="-179705">
              <a:spcBef>
                <a:spcPts val="300"/>
              </a:spcBef>
              <a:spcAft>
                <a:spcPts val="300"/>
              </a:spcAft>
              <a:defRPr sz="1800">
                <a:solidFill>
                  <a:srgbClr val="000000"/>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solidFill>
            <a:schemeClr val="accent1"/>
          </a:solidFill>
        </p:spPr>
        <p:txBody>
          <a:bodyPr>
            <a:normAutofit/>
          </a:bodyPr>
          <a:lstStyle>
            <a:lvl1pPr>
              <a:defRPr>
                <a:solidFill>
                  <a:schemeClr val="bg1"/>
                </a:solidFill>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624417" y="2001600"/>
            <a:ext cx="10958400" cy="4150800"/>
          </a:xfrm>
        </p:spPr>
        <p:txBody>
          <a:bodyPr lIns="0" tIns="0" rIns="0" bIns="0">
            <a:normAutofit/>
          </a:bodyPr>
          <a:lstStyle>
            <a:lvl1pPr marL="85725" indent="0">
              <a:buNone/>
              <a:defRPr sz="2400">
                <a:solidFill>
                  <a:schemeClr val="tx1">
                    <a:lumMod val="50000"/>
                  </a:schemeClr>
                </a:solidFill>
              </a:defRPr>
            </a:lvl1pPr>
            <a:lvl2pPr marL="357505" indent="0">
              <a:buFont typeface="Arial" panose="020B0604020202020204" pitchFamily="34" charset="0"/>
              <a:buNone/>
              <a:defRPr sz="2000">
                <a:solidFill>
                  <a:schemeClr val="tx1">
                    <a:lumMod val="50000"/>
                  </a:schemeClr>
                </a:solidFill>
              </a:defRPr>
            </a:lvl2pPr>
            <a:lvl3pPr marL="539750" indent="0">
              <a:buNone/>
              <a:defRPr>
                <a:solidFill>
                  <a:schemeClr val="tx1">
                    <a:lumMod val="50000"/>
                  </a:schemeClr>
                </a:solidFill>
              </a:defRPr>
            </a:lvl3pPr>
            <a:lvl4pPr marL="899795" indent="0">
              <a:buNone/>
              <a:defRPr>
                <a:solidFill>
                  <a:schemeClr val="tx1">
                    <a:lumMod val="50000"/>
                  </a:schemeClr>
                </a:solidFill>
              </a:defRPr>
            </a:lvl4pPr>
            <a:lvl5pPr marL="1080135" indent="0">
              <a:buNone/>
              <a:defRPr>
                <a:solidFill>
                  <a:schemeClr val="tx1">
                    <a:lumMod val="50000"/>
                  </a:schemeClr>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grpSp>
        <p:nvGrpSpPr>
          <p:cNvPr id="7" name="组合 6"/>
          <p:cNvGrpSpPr/>
          <p:nvPr userDrawn="1"/>
        </p:nvGrpSpPr>
        <p:grpSpPr>
          <a:xfrm>
            <a:off x="624417" y="1548292"/>
            <a:ext cx="914399" cy="188912"/>
            <a:chOff x="826030" y="1528423"/>
            <a:chExt cx="914399" cy="188912"/>
          </a:xfrm>
        </p:grpSpPr>
        <p:sp>
          <p:nvSpPr>
            <p:cNvPr id="8" name="燕尾形 7"/>
            <p:cNvSpPr/>
            <p:nvPr/>
          </p:nvSpPr>
          <p:spPr>
            <a:xfrm>
              <a:off x="826030" y="1528423"/>
              <a:ext cx="201613"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9" name="燕尾形 8"/>
            <p:cNvSpPr/>
            <p:nvPr/>
          </p:nvSpPr>
          <p:spPr>
            <a:xfrm>
              <a:off x="1003830" y="1528423"/>
              <a:ext cx="201613"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0" name="燕尾形 9"/>
            <p:cNvSpPr/>
            <p:nvPr/>
          </p:nvSpPr>
          <p:spPr>
            <a:xfrm>
              <a:off x="1181630" y="1528423"/>
              <a:ext cx="201613"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1" name="燕尾形 10"/>
            <p:cNvSpPr/>
            <p:nvPr/>
          </p:nvSpPr>
          <p:spPr>
            <a:xfrm>
              <a:off x="1361017" y="1528423"/>
              <a:ext cx="201612"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2" name="燕尾形 11"/>
            <p:cNvSpPr/>
            <p:nvPr/>
          </p:nvSpPr>
          <p:spPr>
            <a:xfrm>
              <a:off x="1538817" y="1528423"/>
              <a:ext cx="201612"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4" name="日期占位符 3"/>
          <p:cNvSpPr>
            <a:spLocks noGrp="1"/>
          </p:cNvSpPr>
          <p:nvPr>
            <p:ph type="dt" sz="half" idx="10"/>
          </p:nvPr>
        </p:nvSpPr>
        <p:spPr/>
        <p:txBody>
          <a:bodyPr/>
          <a:lstStyle/>
          <a:p>
            <a:fld id="{359441E4-EC88-4A87-B30A-765C4508EA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8932D5-73BA-4C37-98F8-D15CCDF1EEA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316400" y="3369600"/>
            <a:ext cx="5558400" cy="608400"/>
          </a:xfrm>
        </p:spPr>
        <p:txBody>
          <a:bodyPr anchor="ctr" anchorCtr="0">
            <a:normAutofit/>
          </a:bodyPr>
          <a:lstStyle>
            <a:lvl1pPr>
              <a:defRPr sz="2600"/>
            </a:lvl1pPr>
          </a:lstStyle>
          <a:p>
            <a:r>
              <a:rPr lang="zh-CN" altLang="en-US" dirty="0" smtClean="0"/>
              <a:t>单击此处编辑母版标题样式</a:t>
            </a:r>
            <a:endParaRPr lang="zh-CN" altLang="en-US" dirty="0"/>
          </a:p>
        </p:txBody>
      </p:sp>
      <p:sp>
        <p:nvSpPr>
          <p:cNvPr id="7" name="标题 5"/>
          <p:cNvSpPr txBox="1"/>
          <p:nvPr userDrawn="1"/>
        </p:nvSpPr>
        <p:spPr>
          <a:xfrm>
            <a:off x="4317763" y="3369682"/>
            <a:ext cx="5559071" cy="609599"/>
          </a:xfrm>
          <a:prstGeom prst="roundRect">
            <a:avLst>
              <a:gd name="adj" fmla="val 50000"/>
            </a:avLst>
          </a:prstGeom>
          <a:noFill/>
          <a:ln w="12700">
            <a:gradFill>
              <a:gsLst>
                <a:gs pos="0">
                  <a:schemeClr val="accent1"/>
                </a:gs>
                <a:gs pos="100000">
                  <a:schemeClr val="accent2"/>
                </a:gs>
              </a:gsLst>
              <a:lin ang="7800000" scaled="0"/>
            </a:gra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b="1" i="0" kern="1200" baseline="0">
                <a:gradFill>
                  <a:gsLst>
                    <a:gs pos="0">
                      <a:schemeClr val="accent2"/>
                    </a:gs>
                    <a:gs pos="100000">
                      <a:schemeClr val="accent1"/>
                    </a:gs>
                  </a:gsLst>
                  <a:lin ang="6600000" scaled="0"/>
                </a:gradFill>
                <a:latin typeface="幼圆" pitchFamily="49" charset="-122"/>
                <a:ea typeface="幼圆" pitchFamily="49" charset="-122"/>
                <a:cs typeface="+mj-cs"/>
              </a:defRPr>
            </a:lvl1pPr>
          </a:lstStyle>
          <a:p>
            <a:pPr>
              <a:defRPr/>
            </a:pPr>
            <a:endParaRPr lang="da-DK" altLang="zh-CN" sz="2800" dirty="0">
              <a:gradFill>
                <a:gsLst>
                  <a:gs pos="0">
                    <a:schemeClr val="accent1"/>
                  </a:gs>
                  <a:gs pos="100000">
                    <a:schemeClr val="accent2"/>
                  </a:gs>
                </a:gsLst>
                <a:lin ang="6600000" scaled="0"/>
              </a:gradFill>
              <a:latin typeface="+mn-lt"/>
              <a:ea typeface="+mj-ea"/>
            </a:endParaRPr>
          </a:p>
        </p:txBody>
      </p:sp>
      <p:sp>
        <p:nvSpPr>
          <p:cNvPr id="3" name="日期占位符 2"/>
          <p:cNvSpPr>
            <a:spLocks noGrp="1"/>
          </p:cNvSpPr>
          <p:nvPr>
            <p:ph type="dt" sz="half" idx="10"/>
          </p:nvPr>
        </p:nvSpPr>
        <p:spPr/>
        <p:txBody>
          <a:bodyPr/>
          <a:lstStyle/>
          <a:p>
            <a:fld id="{359441E4-EC88-4A87-B30A-765C4508EAB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08932D5-73BA-4C37-98F8-D15CCDF1EEA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2800" y="476250"/>
            <a:ext cx="10957981" cy="711200"/>
          </a:xfrm>
          <a:solidFill>
            <a:schemeClr val="accent1"/>
          </a:solidFill>
        </p:spPr>
        <p:txBody>
          <a:bodyPr>
            <a:normAutofit/>
          </a:bodyPr>
          <a:lstStyle>
            <a:lvl1pPr>
              <a:defRPr>
                <a:solidFill>
                  <a:schemeClr val="bg1"/>
                </a:solidFill>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4417" y="1990800"/>
            <a:ext cx="10958400" cy="1659600"/>
          </a:xfrm>
        </p:spPr>
        <p:txBody>
          <a:bodyPr lIns="0" tIns="0" rIns="0" bIns="0">
            <a:noAutofit/>
          </a:bodyPr>
          <a:lstStyle>
            <a:lvl1pPr marL="85725" indent="0">
              <a:spcBef>
                <a:spcPts val="100"/>
              </a:spcBef>
              <a:spcAft>
                <a:spcPts val="100"/>
              </a:spcAft>
              <a:buNone/>
              <a:defRPr sz="2400">
                <a:solidFill>
                  <a:schemeClr val="tx1">
                    <a:lumMod val="50000"/>
                  </a:schemeClr>
                </a:solidFill>
              </a:defRPr>
            </a:lvl1pPr>
            <a:lvl2pPr marL="357505" indent="0">
              <a:spcBef>
                <a:spcPts val="100"/>
              </a:spcBef>
              <a:spcAft>
                <a:spcPts val="100"/>
              </a:spcAft>
              <a:buFont typeface="Arial" panose="020B0604020202020204" pitchFamily="34" charset="0"/>
              <a:buNone/>
              <a:defRPr sz="2000">
                <a:solidFill>
                  <a:schemeClr val="tx1">
                    <a:lumMod val="50000"/>
                  </a:schemeClr>
                </a:solidFill>
              </a:defRPr>
            </a:lvl2pPr>
            <a:lvl3pPr marL="539750" indent="0">
              <a:spcBef>
                <a:spcPts val="100"/>
              </a:spcBef>
              <a:spcAft>
                <a:spcPts val="100"/>
              </a:spcAft>
              <a:buNone/>
              <a:defRPr sz="1800">
                <a:solidFill>
                  <a:schemeClr val="tx1">
                    <a:lumMod val="50000"/>
                  </a:schemeClr>
                </a:solidFill>
              </a:defRPr>
            </a:lvl3pPr>
            <a:lvl4pPr marL="899795" indent="0">
              <a:spcBef>
                <a:spcPts val="100"/>
              </a:spcBef>
              <a:spcAft>
                <a:spcPts val="100"/>
              </a:spcAft>
              <a:buNone/>
              <a:defRPr sz="1800">
                <a:solidFill>
                  <a:schemeClr val="tx1">
                    <a:lumMod val="50000"/>
                  </a:schemeClr>
                </a:solidFill>
              </a:defRPr>
            </a:lvl4pPr>
            <a:lvl5pPr marL="1080135" indent="0">
              <a:spcBef>
                <a:spcPts val="100"/>
              </a:spcBef>
              <a:spcAft>
                <a:spcPts val="100"/>
              </a:spcAft>
              <a:buNone/>
              <a:defRPr sz="1800">
                <a:solidFill>
                  <a:schemeClr val="tx1">
                    <a:lumMod val="50000"/>
                  </a:schemeClr>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p:nvPr>
        </p:nvSpPr>
        <p:spPr>
          <a:xfrm>
            <a:off x="622800" y="4284000"/>
            <a:ext cx="10958400" cy="1659600"/>
          </a:xfrm>
        </p:spPr>
        <p:txBody>
          <a:bodyPr lIns="0" tIns="0" rIns="0" bIns="0">
            <a:noAutofit/>
          </a:bodyPr>
          <a:lstStyle>
            <a:lvl1pPr marL="85725" indent="0">
              <a:spcBef>
                <a:spcPts val="100"/>
              </a:spcBef>
              <a:spcAft>
                <a:spcPts val="100"/>
              </a:spcAft>
              <a:buNone/>
              <a:defRPr sz="2400">
                <a:solidFill>
                  <a:schemeClr val="tx1">
                    <a:lumMod val="50000"/>
                  </a:schemeClr>
                </a:solidFill>
              </a:defRPr>
            </a:lvl1pPr>
            <a:lvl2pPr marL="357505" indent="0">
              <a:spcBef>
                <a:spcPts val="100"/>
              </a:spcBef>
              <a:spcAft>
                <a:spcPts val="100"/>
              </a:spcAft>
              <a:buFont typeface="Arial" panose="020B0604020202020204" pitchFamily="34" charset="0"/>
              <a:buNone/>
              <a:defRPr sz="2000">
                <a:solidFill>
                  <a:schemeClr val="tx1">
                    <a:lumMod val="50000"/>
                  </a:schemeClr>
                </a:solidFill>
              </a:defRPr>
            </a:lvl2pPr>
            <a:lvl3pPr marL="539750" indent="0">
              <a:spcBef>
                <a:spcPts val="100"/>
              </a:spcBef>
              <a:spcAft>
                <a:spcPts val="100"/>
              </a:spcAft>
              <a:buNone/>
              <a:defRPr sz="1800">
                <a:solidFill>
                  <a:schemeClr val="tx1">
                    <a:lumMod val="50000"/>
                  </a:schemeClr>
                </a:solidFill>
              </a:defRPr>
            </a:lvl3pPr>
            <a:lvl4pPr marL="899795" indent="0">
              <a:spcBef>
                <a:spcPts val="100"/>
              </a:spcBef>
              <a:spcAft>
                <a:spcPts val="100"/>
              </a:spcAft>
              <a:buNone/>
              <a:defRPr sz="1800">
                <a:solidFill>
                  <a:schemeClr val="tx1">
                    <a:lumMod val="50000"/>
                  </a:schemeClr>
                </a:solidFill>
              </a:defRPr>
            </a:lvl4pPr>
            <a:lvl5pPr marL="1080135" indent="0">
              <a:spcBef>
                <a:spcPts val="100"/>
              </a:spcBef>
              <a:spcAft>
                <a:spcPts val="100"/>
              </a:spcAft>
              <a:buNone/>
              <a:defRPr sz="1800">
                <a:solidFill>
                  <a:schemeClr val="tx1">
                    <a:lumMod val="50000"/>
                  </a:schemeClr>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grpSp>
        <p:nvGrpSpPr>
          <p:cNvPr id="8" name="组合 7"/>
          <p:cNvGrpSpPr/>
          <p:nvPr userDrawn="1"/>
        </p:nvGrpSpPr>
        <p:grpSpPr>
          <a:xfrm>
            <a:off x="624417" y="1548292"/>
            <a:ext cx="914399" cy="188912"/>
            <a:chOff x="826030" y="1528423"/>
            <a:chExt cx="914399" cy="188912"/>
          </a:xfrm>
        </p:grpSpPr>
        <p:sp>
          <p:nvSpPr>
            <p:cNvPr id="9" name="燕尾形 8"/>
            <p:cNvSpPr/>
            <p:nvPr/>
          </p:nvSpPr>
          <p:spPr>
            <a:xfrm>
              <a:off x="826030" y="1528423"/>
              <a:ext cx="201613"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0" name="燕尾形 9"/>
            <p:cNvSpPr/>
            <p:nvPr/>
          </p:nvSpPr>
          <p:spPr>
            <a:xfrm>
              <a:off x="1003830" y="1528423"/>
              <a:ext cx="201613"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1" name="燕尾形 10"/>
            <p:cNvSpPr/>
            <p:nvPr/>
          </p:nvSpPr>
          <p:spPr>
            <a:xfrm>
              <a:off x="1181630" y="1528423"/>
              <a:ext cx="201613"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2" name="燕尾形 11"/>
            <p:cNvSpPr/>
            <p:nvPr/>
          </p:nvSpPr>
          <p:spPr>
            <a:xfrm>
              <a:off x="1361017" y="1528423"/>
              <a:ext cx="201612"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 name="燕尾形 12"/>
            <p:cNvSpPr/>
            <p:nvPr/>
          </p:nvSpPr>
          <p:spPr>
            <a:xfrm>
              <a:off x="1538817" y="1528423"/>
              <a:ext cx="201612"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nvGrpSpPr>
          <p:cNvPr id="14" name="组合 13"/>
          <p:cNvGrpSpPr/>
          <p:nvPr userDrawn="1"/>
        </p:nvGrpSpPr>
        <p:grpSpPr>
          <a:xfrm>
            <a:off x="624417" y="3830559"/>
            <a:ext cx="914399" cy="188912"/>
            <a:chOff x="725224" y="3754732"/>
            <a:chExt cx="914399" cy="188912"/>
          </a:xfrm>
        </p:grpSpPr>
        <p:sp>
          <p:nvSpPr>
            <p:cNvPr id="15" name="燕尾形 14"/>
            <p:cNvSpPr/>
            <p:nvPr/>
          </p:nvSpPr>
          <p:spPr>
            <a:xfrm>
              <a:off x="725224" y="3754732"/>
              <a:ext cx="201613"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6" name="燕尾形 15"/>
            <p:cNvSpPr/>
            <p:nvPr/>
          </p:nvSpPr>
          <p:spPr>
            <a:xfrm>
              <a:off x="903024" y="3754732"/>
              <a:ext cx="201613"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7" name="燕尾形 16"/>
            <p:cNvSpPr/>
            <p:nvPr/>
          </p:nvSpPr>
          <p:spPr>
            <a:xfrm>
              <a:off x="1080824" y="3754732"/>
              <a:ext cx="201613"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8" name="燕尾形 17"/>
            <p:cNvSpPr/>
            <p:nvPr/>
          </p:nvSpPr>
          <p:spPr>
            <a:xfrm>
              <a:off x="1260211" y="3754732"/>
              <a:ext cx="201612"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燕尾形 18"/>
            <p:cNvSpPr/>
            <p:nvPr/>
          </p:nvSpPr>
          <p:spPr>
            <a:xfrm>
              <a:off x="1438011" y="3754732"/>
              <a:ext cx="201612" cy="188912"/>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5" name="日期占位符 4"/>
          <p:cNvSpPr>
            <a:spLocks noGrp="1"/>
          </p:cNvSpPr>
          <p:nvPr>
            <p:ph type="dt" sz="half" idx="10"/>
          </p:nvPr>
        </p:nvSpPr>
        <p:spPr/>
        <p:txBody>
          <a:bodyPr/>
          <a:lstStyle/>
          <a:p>
            <a:fld id="{359441E4-EC88-4A87-B30A-765C4508EA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08932D5-73BA-4C37-98F8-D15CCDF1EEA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内容占位符 3"/>
          <p:cNvSpPr>
            <a:spLocks noGrp="1"/>
          </p:cNvSpPr>
          <p:nvPr>
            <p:ph sz="half" idx="2"/>
          </p:nvPr>
        </p:nvSpPr>
        <p:spPr>
          <a:xfrm>
            <a:off x="840318" y="2505075"/>
            <a:ext cx="5158316" cy="3684588"/>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717" cy="3684588"/>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359441E4-EC88-4A87-B30A-765C4508EAB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08932D5-73BA-4C37-98F8-D15CCDF1EEA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505200" y="1989221"/>
            <a:ext cx="5181601" cy="2230187"/>
          </a:xfrm>
        </p:spPr>
        <p:txBody>
          <a:bodyPr/>
          <a:lstStyle>
            <a:lvl1pPr algn="ctr">
              <a:defRPr sz="6600"/>
            </a:lvl1pPr>
          </a:lstStyle>
          <a:p>
            <a:r>
              <a:rPr lang="zh-CN" altLang="en-US" dirty="0" smtClean="0"/>
              <a:t>编辑标题</a:t>
            </a:r>
            <a:endParaRPr lang="zh-CN" altLang="en-US" dirty="0"/>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76B9C84-08AA-4DD6-A5EC-EE58C24DC290}"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D60E34-2897-4D3E-92A0-8765A62FD2D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59441E4-EC88-4A87-B30A-765C4508EA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08932D5-73BA-4C37-98F8-D15CCDF1EEA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735495"/>
            <a:ext cx="4165200"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noChangeAspect="1"/>
          </p:cNvSpPr>
          <p:nvPr>
            <p:ph type="pic" idx="1"/>
          </p:nvPr>
        </p:nvSpPr>
        <p:spPr>
          <a:xfrm>
            <a:off x="5184000" y="735495"/>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7" y="2335695"/>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31246" y="449745"/>
            <a:ext cx="1104163" cy="599081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56591" y="449745"/>
            <a:ext cx="9771455" cy="5990811"/>
          </a:xfrm>
        </p:spPr>
        <p:txBody>
          <a:bodyPr vert="eaVert"/>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359441E4-EC88-4A87-B30A-765C4508EA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8932D5-73BA-4C37-98F8-D15CCDF1EEA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image" Target="../media/image2.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143000"/>
            <a:ext cx="12192000" cy="5715000"/>
          </a:xfrm>
          <a:prstGeom prst="rect">
            <a:avLst/>
          </a:prstGeom>
        </p:spPr>
      </p:pic>
      <p:sp>
        <p:nvSpPr>
          <p:cNvPr id="8" name="矩形 7"/>
          <p:cNvSpPr/>
          <p:nvPr/>
        </p:nvSpPr>
        <p:spPr>
          <a:xfrm>
            <a:off x="0" y="1130060"/>
            <a:ext cx="12192000" cy="572794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7" name="Rectangle 2"/>
          <p:cNvSpPr>
            <a:spLocks noGrp="1" noChangeArrowheads="1"/>
          </p:cNvSpPr>
          <p:nvPr>
            <p:ph type="title"/>
            <p:custDataLst>
              <p:tags r:id="rId12"/>
            </p:custDataLst>
          </p:nvPr>
        </p:nvSpPr>
        <p:spPr bwMode="auto">
          <a:xfrm>
            <a:off x="624420" y="476250"/>
            <a:ext cx="10957981"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dirty="0" smtClean="0"/>
              <a:t>单击此处编辑母版标题样式</a:t>
            </a:r>
            <a:endParaRPr lang="zh-CN" altLang="en-US" dirty="0" smtClean="0"/>
          </a:p>
        </p:txBody>
      </p:sp>
      <p:sp>
        <p:nvSpPr>
          <p:cNvPr id="1028" name="Rectangle 3"/>
          <p:cNvSpPr>
            <a:spLocks noGrp="1" noChangeArrowheads="1"/>
          </p:cNvSpPr>
          <p:nvPr>
            <p:ph type="body" idx="1"/>
            <p:custDataLst>
              <p:tags r:id="rId13"/>
            </p:custDataLst>
          </p:nvPr>
        </p:nvSpPr>
        <p:spPr bwMode="auto">
          <a:xfrm>
            <a:off x="624418" y="1412876"/>
            <a:ext cx="10957983" cy="474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2"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441E4-EC88-4A87-B30A-765C4508EABD}" type="datetimeFigureOut">
              <a:rPr lang="zh-CN" altLang="en-US" smtClean="0"/>
            </a:fld>
            <a:endParaRPr lang="zh-CN" altLang="en-US"/>
          </a:p>
        </p:txBody>
      </p:sp>
      <p:sp>
        <p:nvSpPr>
          <p:cNvPr id="4" name="页脚占位符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5"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932D5-73BA-4C37-98F8-D15CCDF1EEA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rtl="0" eaLnBrk="1" fontAlgn="base" hangingPunct="1">
        <a:spcBef>
          <a:spcPct val="0"/>
        </a:spcBef>
        <a:spcAft>
          <a:spcPct val="0"/>
        </a:spcAft>
        <a:defRPr sz="2800" kern="1200">
          <a:solidFill>
            <a:schemeClr val="accent1"/>
          </a:solidFill>
          <a:latin typeface="+mj-lt"/>
          <a:ea typeface="+mj-ea"/>
          <a:cs typeface="+mj-cs"/>
        </a:defRPr>
      </a:lvl1pPr>
      <a:lvl2pPr algn="l" rtl="0" eaLnBrk="1" fontAlgn="base" hangingPunct="1">
        <a:spcBef>
          <a:spcPct val="0"/>
        </a:spcBef>
        <a:spcAft>
          <a:spcPct val="0"/>
        </a:spcAft>
        <a:defRPr sz="2800">
          <a:solidFill>
            <a:schemeClr val="accent1"/>
          </a:solidFill>
          <a:latin typeface="Arial" panose="020B0604020202020204" pitchFamily="34" charset="0"/>
          <a:ea typeface="华文中宋" pitchFamily="2" charset="-122"/>
          <a:cs typeface="宋体" panose="02010600030101010101" pitchFamily="2" charset="-122"/>
        </a:defRPr>
      </a:lvl2pPr>
      <a:lvl3pPr algn="l" rtl="0" eaLnBrk="1" fontAlgn="base" hangingPunct="1">
        <a:spcBef>
          <a:spcPct val="0"/>
        </a:spcBef>
        <a:spcAft>
          <a:spcPct val="0"/>
        </a:spcAft>
        <a:defRPr sz="2800">
          <a:solidFill>
            <a:schemeClr val="accent1"/>
          </a:solidFill>
          <a:latin typeface="Arial" panose="020B0604020202020204" pitchFamily="34" charset="0"/>
          <a:ea typeface="华文中宋" pitchFamily="2" charset="-122"/>
          <a:cs typeface="宋体" panose="02010600030101010101" pitchFamily="2" charset="-122"/>
        </a:defRPr>
      </a:lvl3pPr>
      <a:lvl4pPr algn="l" rtl="0" eaLnBrk="1" fontAlgn="base" hangingPunct="1">
        <a:spcBef>
          <a:spcPct val="0"/>
        </a:spcBef>
        <a:spcAft>
          <a:spcPct val="0"/>
        </a:spcAft>
        <a:defRPr sz="2800">
          <a:solidFill>
            <a:schemeClr val="accent1"/>
          </a:solidFill>
          <a:latin typeface="Arial" panose="020B0604020202020204" pitchFamily="34" charset="0"/>
          <a:ea typeface="华文中宋" pitchFamily="2" charset="-122"/>
          <a:cs typeface="宋体" panose="02010600030101010101" pitchFamily="2" charset="-122"/>
        </a:defRPr>
      </a:lvl4pPr>
      <a:lvl5pPr algn="l" rtl="0" eaLnBrk="1" fontAlgn="base" hangingPunct="1">
        <a:spcBef>
          <a:spcPct val="0"/>
        </a:spcBef>
        <a:spcAft>
          <a:spcPct val="0"/>
        </a:spcAft>
        <a:defRPr sz="2800">
          <a:solidFill>
            <a:schemeClr val="accent1"/>
          </a:solidFill>
          <a:latin typeface="Arial" panose="020B0604020202020204" pitchFamily="34" charset="0"/>
          <a:ea typeface="华文中宋" pitchFamily="2" charset="-122"/>
          <a:cs typeface="宋体" panose="02010600030101010101" pitchFamily="2" charset="-122"/>
        </a:defRPr>
      </a:lvl5pPr>
      <a:lvl6pPr marL="457200" algn="l" rtl="0" eaLnBrk="1" fontAlgn="base" hangingPunct="1">
        <a:spcBef>
          <a:spcPct val="0"/>
        </a:spcBef>
        <a:spcAft>
          <a:spcPct val="0"/>
        </a:spcAft>
        <a:defRPr sz="2800">
          <a:solidFill>
            <a:srgbClr val="FF3300"/>
          </a:solidFill>
          <a:latin typeface="Arial" panose="020B0604020202020204" pitchFamily="34" charset="0"/>
          <a:ea typeface="华文中宋" pitchFamily="2" charset="-122"/>
          <a:cs typeface="宋体" panose="02010600030101010101" pitchFamily="2" charset="-122"/>
        </a:defRPr>
      </a:lvl6pPr>
      <a:lvl7pPr marL="914400" algn="l" rtl="0" eaLnBrk="1" fontAlgn="base" hangingPunct="1">
        <a:spcBef>
          <a:spcPct val="0"/>
        </a:spcBef>
        <a:spcAft>
          <a:spcPct val="0"/>
        </a:spcAft>
        <a:defRPr sz="2800">
          <a:solidFill>
            <a:srgbClr val="FF3300"/>
          </a:solidFill>
          <a:latin typeface="Arial" panose="020B0604020202020204" pitchFamily="34" charset="0"/>
          <a:ea typeface="华文中宋" pitchFamily="2" charset="-122"/>
          <a:cs typeface="宋体" panose="02010600030101010101" pitchFamily="2" charset="-122"/>
        </a:defRPr>
      </a:lvl7pPr>
      <a:lvl8pPr marL="1371600" algn="l" rtl="0" eaLnBrk="1" fontAlgn="base" hangingPunct="1">
        <a:spcBef>
          <a:spcPct val="0"/>
        </a:spcBef>
        <a:spcAft>
          <a:spcPct val="0"/>
        </a:spcAft>
        <a:defRPr sz="2800">
          <a:solidFill>
            <a:srgbClr val="FF3300"/>
          </a:solidFill>
          <a:latin typeface="Arial" panose="020B0604020202020204" pitchFamily="34" charset="0"/>
          <a:ea typeface="华文中宋" pitchFamily="2" charset="-122"/>
          <a:cs typeface="宋体" panose="02010600030101010101" pitchFamily="2" charset="-122"/>
        </a:defRPr>
      </a:lvl8pPr>
      <a:lvl9pPr marL="1828800" algn="l" rtl="0" eaLnBrk="1" fontAlgn="base" hangingPunct="1">
        <a:spcBef>
          <a:spcPct val="0"/>
        </a:spcBef>
        <a:spcAft>
          <a:spcPct val="0"/>
        </a:spcAft>
        <a:defRPr sz="2800">
          <a:solidFill>
            <a:srgbClr val="FF3300"/>
          </a:solidFill>
          <a:latin typeface="Arial" panose="020B0604020202020204" pitchFamily="34" charset="0"/>
          <a:ea typeface="华文中宋" pitchFamily="2" charset="-122"/>
          <a:cs typeface="宋体" panose="02010600030101010101" pitchFamily="2" charset="-122"/>
        </a:defRPr>
      </a:lvl9pPr>
    </p:titleStyle>
    <p:bodyStyle>
      <a:lvl1pPr marL="342900" indent="-257175" algn="l" rtl="0" eaLnBrk="1" fontAlgn="base" hangingPunct="1">
        <a:lnSpc>
          <a:spcPct val="100000"/>
        </a:lnSpc>
        <a:spcBef>
          <a:spcPts val="300"/>
        </a:spcBef>
        <a:spcAft>
          <a:spcPts val="300"/>
        </a:spcAft>
        <a:buClr>
          <a:schemeClr val="accent1"/>
        </a:buClr>
        <a:buSzPct val="80000"/>
        <a:buFont typeface="Wingdings 2" pitchFamily="18" charset="2"/>
        <a:buChar char="Õ"/>
        <a:defRPr sz="2400" kern="1200">
          <a:solidFill>
            <a:schemeClr val="accent1"/>
          </a:solidFill>
          <a:latin typeface="+mn-lt"/>
          <a:ea typeface="+mn-ea"/>
          <a:cs typeface="+mn-cs"/>
        </a:defRPr>
      </a:lvl1pPr>
      <a:lvl2pPr marL="539750" indent="-179705" algn="l" rtl="0" eaLnBrk="1" fontAlgn="base" hangingPunct="1">
        <a:lnSpc>
          <a:spcPct val="10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720090" indent="-179705" algn="l" rtl="0" eaLnBrk="1" fontAlgn="base" hangingPunct="1">
        <a:lnSpc>
          <a:spcPct val="100000"/>
        </a:lnSpc>
        <a:spcBef>
          <a:spcPts val="300"/>
        </a:spcBef>
        <a:spcAft>
          <a:spcPts val="300"/>
        </a:spcAft>
        <a:buChar char="•"/>
        <a:defRPr sz="1800" kern="1200">
          <a:solidFill>
            <a:schemeClr val="tx1"/>
          </a:solidFill>
          <a:latin typeface="+mn-lt"/>
          <a:ea typeface="+mn-ea"/>
          <a:cs typeface="+mn-cs"/>
        </a:defRPr>
      </a:lvl3pPr>
      <a:lvl4pPr marL="1080135" indent="-179705" algn="l" rtl="0" eaLnBrk="1" fontAlgn="base" hangingPunct="1">
        <a:lnSpc>
          <a:spcPct val="100000"/>
        </a:lnSpc>
        <a:spcBef>
          <a:spcPts val="300"/>
        </a:spcBef>
        <a:spcAft>
          <a:spcPts val="300"/>
        </a:spcAft>
        <a:buChar char="–"/>
        <a:defRPr sz="1800" kern="1200">
          <a:solidFill>
            <a:schemeClr val="tx1"/>
          </a:solidFill>
          <a:latin typeface="+mn-lt"/>
          <a:ea typeface="+mn-ea"/>
          <a:cs typeface="+mn-cs"/>
        </a:defRPr>
      </a:lvl4pPr>
      <a:lvl5pPr marL="1259840" indent="-179705" algn="l" rtl="0" eaLnBrk="1" fontAlgn="base" hangingPunct="1">
        <a:lnSpc>
          <a:spcPct val="100000"/>
        </a:lnSpc>
        <a:spcBef>
          <a:spcPts val="300"/>
        </a:spcBef>
        <a:spcAft>
          <a:spcPts val="300"/>
        </a:spcAft>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openxmlformats.org/officeDocument/2006/relationships/tags" Target="../tags/tag6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tags" Target="../tags/tag61.xml"/><Relationship Id="rId1" Type="http://schemas.openxmlformats.org/officeDocument/2006/relationships/tags" Target="../tags/tag60.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64.xml"/><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8.xml"/><Relationship Id="rId5" Type="http://schemas.openxmlformats.org/officeDocument/2006/relationships/tags" Target="../tags/tag66.xml"/><Relationship Id="rId4" Type="http://schemas.openxmlformats.org/officeDocument/2006/relationships/image" Target="../media/image29.pn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tags" Target="../tags/tag65.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8.xml"/><Relationship Id="rId6" Type="http://schemas.openxmlformats.org/officeDocument/2006/relationships/tags" Target="../tags/tag68.xml"/><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8.xml"/><Relationship Id="rId4" Type="http://schemas.openxmlformats.org/officeDocument/2006/relationships/tags" Target="../tags/tag70.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tags" Target="../tags/tag69.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3" Type="http://schemas.openxmlformats.org/officeDocument/2006/relationships/notesSlide" Target="../notesSlides/notesSlide3.xml"/><Relationship Id="rId22" Type="http://schemas.openxmlformats.org/officeDocument/2006/relationships/slideLayout" Target="../slideLayouts/slideLayout7.xml"/><Relationship Id="rId21" Type="http://schemas.openxmlformats.org/officeDocument/2006/relationships/tags" Target="../tags/tag29.xml"/><Relationship Id="rId20" Type="http://schemas.openxmlformats.org/officeDocument/2006/relationships/tags" Target="../tags/tag28.xml"/><Relationship Id="rId2" Type="http://schemas.openxmlformats.org/officeDocument/2006/relationships/tags" Target="../tags/tag10.xml"/><Relationship Id="rId19" Type="http://schemas.openxmlformats.org/officeDocument/2006/relationships/tags" Target="../tags/tag27.xml"/><Relationship Id="rId18" Type="http://schemas.openxmlformats.org/officeDocument/2006/relationships/tags" Target="../tags/tag26.xml"/><Relationship Id="rId17" Type="http://schemas.openxmlformats.org/officeDocument/2006/relationships/tags" Target="../tags/tag25.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6" Type="http://schemas.openxmlformats.org/officeDocument/2006/relationships/notesSlide" Target="../notesSlides/notesSlide4.xml"/><Relationship Id="rId15" Type="http://schemas.openxmlformats.org/officeDocument/2006/relationships/slideLayout" Target="../slideLayouts/slideLayout7.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0.xml"/><Relationship Id="rId7" Type="http://schemas.openxmlformats.org/officeDocument/2006/relationships/image" Target="../media/image8.jpe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tags" Target="../tags/tag49.xml"/><Relationship Id="rId10" Type="http://schemas.openxmlformats.org/officeDocument/2006/relationships/notesSlide" Target="../notesSlides/notesSlide6.xml"/><Relationship Id="rId1" Type="http://schemas.openxmlformats.org/officeDocument/2006/relationships/tags" Target="../tags/tag48.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3.xml"/><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tags" Target="../tags/tag52.xml"/><Relationship Id="rId10" Type="http://schemas.openxmlformats.org/officeDocument/2006/relationships/notesSlide" Target="../notesSlides/notesSlide7.xml"/><Relationship Id="rId1" Type="http://schemas.openxmlformats.org/officeDocument/2006/relationships/tags" Target="../tags/tag51.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tags" Target="../tags/tag56.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tags" Target="../tags/tag55.xml"/><Relationship Id="rId1" Type="http://schemas.openxmlformats.org/officeDocument/2006/relationships/tags" Target="../tags/tag54.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9.xml"/><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tags" Target="../tags/tag58.xml"/><Relationship Id="rId10" Type="http://schemas.openxmlformats.org/officeDocument/2006/relationships/notesSlide" Target="../notesSlides/notesSlide9.xml"/><Relationship Id="rId1"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p:custDataLst>
              <p:tags r:id="rId1"/>
            </p:custDataLst>
          </p:nvPr>
        </p:nvSpPr>
        <p:spPr/>
        <p:txBody>
          <a:bodyPr/>
          <a:lstStyle/>
          <a:p>
            <a:r>
              <a:rPr lang="zh-CN" altLang="en-US" dirty="0"/>
              <a:t>展绿色底蕴 扬发展宏图</a:t>
            </a:r>
            <a:endParaRPr lang="zh-CN" altLang="en-US" dirty="0"/>
          </a:p>
        </p:txBody>
      </p:sp>
      <p:sp>
        <p:nvSpPr>
          <p:cNvPr id="7" name="副标题 6"/>
          <p:cNvSpPr>
            <a:spLocks noGrp="1"/>
          </p:cNvSpPr>
          <p:nvPr>
            <p:ph type="subTitle" idx="1"/>
            <p:custDataLst>
              <p:tags r:id="rId2"/>
            </p:custDataLst>
          </p:nvPr>
        </p:nvSpPr>
        <p:spPr/>
        <p:txBody>
          <a:bodyPr/>
          <a:lstStyle/>
          <a:p>
            <a:r>
              <a:rPr lang="zh-CN" altLang="en-US" dirty="0"/>
              <a:t>——奔牛实验小学装备管理示范校创建报告</a:t>
            </a:r>
            <a:endParaRPr lang="zh-CN" altLang="en-US" dirty="0"/>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554600" y="211048"/>
            <a:ext cx="9082800" cy="939600"/>
          </a:xfrm>
          <a:prstGeom prst="rect">
            <a:avLst/>
          </a:prstGeom>
        </p:spPr>
        <p:txBody>
          <a:bodyPr vert="horz" lIns="91440" tIns="45720" rIns="91440" bIns="45720" rtlCol="0" anchor="ctr">
            <a:normAutofit/>
          </a:bodyPr>
          <a:lstStyle>
            <a:lvl1pPr defTabSz="685800">
              <a:lnSpc>
                <a:spcPct val="100000"/>
              </a:lnSpc>
              <a:spcBef>
                <a:spcPct val="0"/>
              </a:spcBef>
              <a:buNone/>
              <a:defRPr sz="3600" b="1" i="0" baseline="0">
                <a:solidFill>
                  <a:schemeClr val="accent1"/>
                </a:solidFill>
                <a:effectLst/>
                <a:latin typeface="+mj-lt"/>
                <a:ea typeface="+mj-ea"/>
                <a:cs typeface="+mj-cs"/>
              </a:defRPr>
            </a:lvl1pPr>
          </a:lstStyle>
          <a:p>
            <a:r>
              <a:rPr lang="zh-CN" altLang="en-US" dirty="0">
                <a:sym typeface="+mn-ea"/>
              </a:rPr>
              <a:t>优化管理，提高使用效率</a:t>
            </a:r>
            <a:endParaRPr lang="zh-CN" altLang="en-US" b="0" dirty="0"/>
          </a:p>
        </p:txBody>
      </p:sp>
      <p:sp>
        <p:nvSpPr>
          <p:cNvPr id="9" name="文本框 8"/>
          <p:cNvSpPr txBox="1"/>
          <p:nvPr>
            <p:custDataLst>
              <p:tags r:id="rId2"/>
            </p:custDataLst>
          </p:nvPr>
        </p:nvSpPr>
        <p:spPr>
          <a:xfrm>
            <a:off x="1554600" y="6032336"/>
            <a:ext cx="9082800" cy="597600"/>
          </a:xfrm>
          <a:prstGeom prst="rect">
            <a:avLst/>
          </a:prstGeom>
        </p:spPr>
        <p:txBody>
          <a:bodyPr vert="horz" lIns="91440" tIns="45720" rIns="91440" bIns="45720" rtlCol="0" anchor="t">
            <a:normAutofit/>
          </a:bodyPr>
          <a:lstStyle>
            <a:lvl1pPr indent="0" defTabSz="685800">
              <a:lnSpc>
                <a:spcPct val="100000"/>
              </a:lnSpc>
              <a:spcBef>
                <a:spcPts val="0"/>
              </a:spcBef>
              <a:spcAft>
                <a:spcPts val="0"/>
              </a:spcAft>
              <a:buClr>
                <a:schemeClr val="accent1"/>
              </a:buClr>
              <a:buSzPct val="70000"/>
              <a:buFont typeface="Wingdings 2" pitchFamily="18" charset="2"/>
              <a:buNone/>
              <a:defRPr baseline="0"/>
            </a:lvl1pPr>
            <a:lvl2pPr marL="342900" indent="0" algn="just" defTabSz="685800">
              <a:lnSpc>
                <a:spcPct val="130000"/>
              </a:lnSpc>
              <a:spcBef>
                <a:spcPts val="0"/>
              </a:spcBef>
              <a:spcAft>
                <a:spcPts val="450"/>
              </a:spcAft>
              <a:buClr>
                <a:schemeClr val="accent2">
                  <a:lumMod val="60000"/>
                  <a:lumOff val="40000"/>
                </a:schemeClr>
              </a:buClr>
              <a:buFont typeface="幼圆" pitchFamily="49" charset="-122"/>
              <a:buNone/>
              <a:defRPr sz="1050" baseline="0">
                <a:latin typeface="Arial" panose="020B0604020202020204" pitchFamily="34" charset="0"/>
                <a:ea typeface="黑体" panose="02010609060101010101" pitchFamily="49" charset="-122"/>
              </a:defRPr>
            </a:lvl2pPr>
            <a:lvl3pPr marL="685800" indent="0" defTabSz="685800">
              <a:lnSpc>
                <a:spcPct val="90000"/>
              </a:lnSpc>
              <a:spcBef>
                <a:spcPts val="375"/>
              </a:spcBef>
              <a:buFont typeface="Arial" panose="020B0604020202020204" pitchFamily="34" charset="0"/>
              <a:buNone/>
              <a:defRPr sz="900"/>
            </a:lvl3pPr>
            <a:lvl4pPr marL="1028700" indent="0" defTabSz="685800">
              <a:lnSpc>
                <a:spcPct val="90000"/>
              </a:lnSpc>
              <a:spcBef>
                <a:spcPts val="375"/>
              </a:spcBef>
              <a:buFont typeface="Arial" panose="020B0604020202020204" pitchFamily="34" charset="0"/>
              <a:buNone/>
              <a:defRPr sz="750"/>
            </a:lvl4pPr>
            <a:lvl5pPr marL="1371600" indent="0" defTabSz="685800">
              <a:lnSpc>
                <a:spcPct val="90000"/>
              </a:lnSpc>
              <a:spcBef>
                <a:spcPts val="375"/>
              </a:spcBef>
              <a:buFont typeface="Arial" panose="020B0604020202020204" pitchFamily="34" charset="0"/>
              <a:buNone/>
              <a:defRPr sz="750"/>
            </a:lvl5pPr>
            <a:lvl6pPr marL="1714500" indent="0" defTabSz="685800">
              <a:lnSpc>
                <a:spcPct val="90000"/>
              </a:lnSpc>
              <a:spcBef>
                <a:spcPts val="375"/>
              </a:spcBef>
              <a:buFont typeface="Arial" panose="020B0604020202020204" pitchFamily="34" charset="0"/>
              <a:buNone/>
              <a:defRPr sz="750"/>
            </a:lvl6pPr>
            <a:lvl7pPr marL="2057400" indent="0" defTabSz="685800">
              <a:lnSpc>
                <a:spcPct val="90000"/>
              </a:lnSpc>
              <a:spcBef>
                <a:spcPts val="375"/>
              </a:spcBef>
              <a:buFont typeface="Arial" panose="020B0604020202020204" pitchFamily="34" charset="0"/>
              <a:buNone/>
              <a:defRPr sz="750"/>
            </a:lvl7pPr>
            <a:lvl8pPr marL="2400300" indent="0" defTabSz="685800">
              <a:lnSpc>
                <a:spcPct val="90000"/>
              </a:lnSpc>
              <a:spcBef>
                <a:spcPts val="375"/>
              </a:spcBef>
              <a:buFont typeface="Arial" panose="020B0604020202020204" pitchFamily="34" charset="0"/>
              <a:buNone/>
              <a:defRPr sz="750"/>
            </a:lvl8pPr>
            <a:lvl9pPr marL="2743200" indent="0" defTabSz="685800">
              <a:lnSpc>
                <a:spcPct val="90000"/>
              </a:lnSpc>
              <a:spcBef>
                <a:spcPts val="375"/>
              </a:spcBef>
              <a:buFont typeface="Arial" panose="020B0604020202020204" pitchFamily="34" charset="0"/>
              <a:buNone/>
              <a:defRPr sz="750"/>
            </a:lvl9pPr>
          </a:lstStyle>
          <a:p>
            <a:r>
              <a:rPr lang="zh-CN" altLang="en-US" dirty="0">
                <a:sym typeface="+mn-ea"/>
              </a:rPr>
              <a:t>注重信息化为学校教学与管理服务</a:t>
            </a:r>
            <a:endParaRPr lang="zh-CN" altLang="en-US" dirty="0">
              <a:sym typeface="+mn-ea"/>
            </a:endParaRPr>
          </a:p>
        </p:txBody>
      </p:sp>
      <p:sp>
        <p:nvSpPr>
          <p:cNvPr id="4" name="六边形 3"/>
          <p:cNvSpPr/>
          <p:nvPr/>
        </p:nvSpPr>
        <p:spPr>
          <a:xfrm>
            <a:off x="273050" y="1447800"/>
            <a:ext cx="3768725" cy="3613785"/>
          </a:xfrm>
          <a:prstGeom prst="hexagon">
            <a:avLst/>
          </a:prstGeom>
          <a:blipFill rotWithShape="1">
            <a:blip r:embed="rId3"/>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六边形 4"/>
          <p:cNvSpPr/>
          <p:nvPr/>
        </p:nvSpPr>
        <p:spPr>
          <a:xfrm>
            <a:off x="3750945" y="2075815"/>
            <a:ext cx="3814445" cy="3798570"/>
          </a:xfrm>
          <a:prstGeom prst="hexagon">
            <a:avLst/>
          </a:prstGeom>
          <a:blipFill rotWithShape="1">
            <a:blip r:embed="rId4"/>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5"/>
          <a:srcRect l="14307" t="6494" r="14072" b="3759"/>
          <a:stretch>
            <a:fillRect/>
          </a:stretch>
        </p:blipFill>
        <p:spPr>
          <a:xfrm>
            <a:off x="7229475" y="210820"/>
            <a:ext cx="4354830" cy="3068320"/>
          </a:xfrm>
          <a:prstGeom prst="hexagon">
            <a:avLst/>
          </a:prstGeom>
        </p:spPr>
      </p:pic>
      <p:pic>
        <p:nvPicPr>
          <p:cNvPr id="3" name="图片 2"/>
          <p:cNvPicPr>
            <a:picLocks noChangeAspect="1"/>
          </p:cNvPicPr>
          <p:nvPr/>
        </p:nvPicPr>
        <p:blipFill>
          <a:blip r:embed="rId6"/>
          <a:srcRect l="9616" t="-217" r="10319" b="217"/>
          <a:stretch>
            <a:fillRect/>
          </a:stretch>
        </p:blipFill>
        <p:spPr>
          <a:xfrm>
            <a:off x="7101840" y="3392805"/>
            <a:ext cx="4610100" cy="3237865"/>
          </a:xfrm>
          <a:prstGeom prst="hexagon">
            <a:avLst/>
          </a:prstGeom>
        </p:spPr>
      </p:pic>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470" y="-13335"/>
            <a:ext cx="10814685" cy="756920"/>
          </a:xfrm>
        </p:spPr>
        <p:txBody>
          <a:bodyPr/>
          <a:lstStyle/>
          <a:p>
            <a:r>
              <a:rPr lang="zh-CN" altLang="en-US" dirty="0"/>
              <a:t>整合资源，促进装备特色教育</a:t>
            </a:r>
            <a:r>
              <a:rPr lang="en-US" altLang="zh-CN" dirty="0"/>
              <a:t>——</a:t>
            </a:r>
            <a:r>
              <a:rPr lang="zh-CN" altLang="en-US" dirty="0"/>
              <a:t>影视教育</a:t>
            </a:r>
            <a:endParaRPr lang="zh-CN" altLang="en-US" dirty="0"/>
          </a:p>
        </p:txBody>
      </p:sp>
      <p:pic>
        <p:nvPicPr>
          <p:cNvPr id="4" name="图片 3"/>
          <p:cNvPicPr>
            <a:picLocks noChangeAspect="1"/>
          </p:cNvPicPr>
          <p:nvPr/>
        </p:nvPicPr>
        <p:blipFill>
          <a:blip r:embed="rId2"/>
          <a:stretch>
            <a:fillRect/>
          </a:stretch>
        </p:blipFill>
        <p:spPr>
          <a:xfrm>
            <a:off x="509270" y="1200150"/>
            <a:ext cx="5743575" cy="3225165"/>
          </a:xfrm>
          <a:prstGeom prst="rect">
            <a:avLst/>
          </a:prstGeom>
          <a:solidFill>
            <a:schemeClr val="lt1"/>
          </a:solidFill>
          <a:ln w="63500" cmpd="sng">
            <a:solidFill>
              <a:schemeClr val="bg1">
                <a:lumMod val="85000"/>
              </a:schemeClr>
            </a:solidFill>
            <a:prstDash val="solid"/>
          </a:ln>
        </p:spPr>
      </p:pic>
      <p:pic>
        <p:nvPicPr>
          <p:cNvPr id="6" name="图片 5" descr="201311191950381182[1]"/>
          <p:cNvPicPr>
            <a:picLocks noChangeAspect="1"/>
          </p:cNvPicPr>
          <p:nvPr/>
        </p:nvPicPr>
        <p:blipFill>
          <a:blip r:embed="rId3"/>
          <a:stretch>
            <a:fillRect/>
          </a:stretch>
        </p:blipFill>
        <p:spPr>
          <a:xfrm>
            <a:off x="6431915" y="3315970"/>
            <a:ext cx="4805680" cy="3204210"/>
          </a:xfrm>
          <a:prstGeom prst="rect">
            <a:avLst/>
          </a:prstGeom>
          <a:ln w="63500" cmpd="sng">
            <a:solidFill>
              <a:schemeClr val="bg1">
                <a:lumMod val="85000"/>
              </a:schemeClr>
            </a:solidFill>
            <a:prstDash val="solid"/>
          </a:ln>
        </p:spPr>
      </p:pic>
    </p:spTree>
    <p:custDataLst>
      <p:tags r:id="rId4"/>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470" y="-13335"/>
            <a:ext cx="10814685" cy="756920"/>
          </a:xfrm>
        </p:spPr>
        <p:txBody>
          <a:bodyPr/>
          <a:lstStyle/>
          <a:p>
            <a:r>
              <a:rPr lang="zh-CN" altLang="en-US" dirty="0"/>
              <a:t>整合资源，促进装备特色教育</a:t>
            </a:r>
            <a:r>
              <a:rPr lang="en-US" altLang="zh-CN" dirty="0"/>
              <a:t>——</a:t>
            </a:r>
            <a:r>
              <a:rPr lang="zh-CN" altLang="zh-CN" dirty="0"/>
              <a:t>创客</a:t>
            </a:r>
            <a:r>
              <a:rPr lang="zh-CN" altLang="en-US" dirty="0"/>
              <a:t>教育</a:t>
            </a:r>
            <a:endParaRPr lang="zh-CN" altLang="en-US" dirty="0"/>
          </a:p>
        </p:txBody>
      </p:sp>
      <p:pic>
        <p:nvPicPr>
          <p:cNvPr id="3" name="图片 2" descr="201607231318585395[1]"/>
          <p:cNvPicPr>
            <a:picLocks noChangeAspect="1"/>
          </p:cNvPicPr>
          <p:nvPr/>
        </p:nvPicPr>
        <p:blipFill>
          <a:blip r:embed="rId2"/>
          <a:stretch>
            <a:fillRect/>
          </a:stretch>
        </p:blipFill>
        <p:spPr>
          <a:xfrm>
            <a:off x="1508125" y="1141095"/>
            <a:ext cx="4371340" cy="3278505"/>
          </a:xfrm>
          <a:prstGeom prst="rect">
            <a:avLst/>
          </a:prstGeom>
          <a:ln w="63500" cmpd="sng">
            <a:solidFill>
              <a:schemeClr val="bg1">
                <a:lumMod val="95000"/>
              </a:schemeClr>
            </a:solidFill>
            <a:prstDash val="solid"/>
          </a:ln>
        </p:spPr>
      </p:pic>
      <p:pic>
        <p:nvPicPr>
          <p:cNvPr id="5" name="图片 4" descr="201607231319368207[1]"/>
          <p:cNvPicPr>
            <a:picLocks noChangeAspect="1"/>
          </p:cNvPicPr>
          <p:nvPr/>
        </p:nvPicPr>
        <p:blipFill>
          <a:blip r:embed="rId3"/>
          <a:stretch>
            <a:fillRect/>
          </a:stretch>
        </p:blipFill>
        <p:spPr>
          <a:xfrm>
            <a:off x="7633335" y="1036955"/>
            <a:ext cx="4020185" cy="5592445"/>
          </a:xfrm>
          <a:prstGeom prst="rect">
            <a:avLst/>
          </a:prstGeom>
          <a:ln w="63500" cmpd="sng">
            <a:solidFill>
              <a:schemeClr val="bg1">
                <a:lumMod val="95000"/>
              </a:schemeClr>
            </a:solidFill>
            <a:prstDash val="solid"/>
          </a:ln>
        </p:spPr>
      </p:pic>
      <p:pic>
        <p:nvPicPr>
          <p:cNvPr id="7" name="图片 6"/>
          <p:cNvPicPr>
            <a:picLocks noChangeAspect="1"/>
          </p:cNvPicPr>
          <p:nvPr/>
        </p:nvPicPr>
        <p:blipFill>
          <a:blip r:embed="rId4"/>
          <a:srcRect b="22032"/>
          <a:stretch>
            <a:fillRect/>
          </a:stretch>
        </p:blipFill>
        <p:spPr>
          <a:xfrm>
            <a:off x="594995" y="3595370"/>
            <a:ext cx="6410960" cy="2806700"/>
          </a:xfrm>
          <a:prstGeom prst="snip1Rect">
            <a:avLst>
              <a:gd name="adj" fmla="val 40067"/>
            </a:avLst>
          </a:prstGeom>
          <a:solidFill>
            <a:schemeClr val="lt1"/>
          </a:solidFill>
          <a:ln w="63500" cmpd="sng">
            <a:solidFill>
              <a:schemeClr val="bg1">
                <a:lumMod val="95000"/>
              </a:schemeClr>
            </a:solidFill>
            <a:prstDash val="solid"/>
          </a:ln>
        </p:spPr>
      </p:pic>
    </p:spTree>
    <p:custDataLst>
      <p:tags r:id="rId5"/>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470" y="-13335"/>
            <a:ext cx="10814685" cy="756920"/>
          </a:xfrm>
        </p:spPr>
        <p:txBody>
          <a:bodyPr/>
          <a:lstStyle/>
          <a:p>
            <a:r>
              <a:rPr lang="zh-CN" altLang="en-US" dirty="0"/>
              <a:t>整合资源，促进装备特色教育</a:t>
            </a:r>
            <a:r>
              <a:rPr lang="en-US" altLang="zh-CN" dirty="0"/>
              <a:t>——</a:t>
            </a:r>
            <a:r>
              <a:rPr lang="zh-CN" altLang="zh-CN" dirty="0"/>
              <a:t>科技教育</a:t>
            </a:r>
            <a:endParaRPr lang="zh-CN" altLang="zh-CN" dirty="0"/>
          </a:p>
        </p:txBody>
      </p:sp>
      <p:pic>
        <p:nvPicPr>
          <p:cNvPr id="3" name="图片 2" descr="201606151616358988[1]"/>
          <p:cNvPicPr>
            <a:picLocks noChangeAspect="1"/>
          </p:cNvPicPr>
          <p:nvPr/>
        </p:nvPicPr>
        <p:blipFill>
          <a:blip r:embed="rId2"/>
          <a:stretch>
            <a:fillRect/>
          </a:stretch>
        </p:blipFill>
        <p:spPr>
          <a:xfrm>
            <a:off x="1041400" y="743585"/>
            <a:ext cx="4749800" cy="3164205"/>
          </a:xfrm>
          <a:prstGeom prst="rect">
            <a:avLst/>
          </a:prstGeom>
          <a:ln w="63500" cmpd="sng">
            <a:solidFill>
              <a:schemeClr val="bg1">
                <a:lumMod val="85000"/>
              </a:schemeClr>
            </a:solidFill>
            <a:prstDash val="solid"/>
          </a:ln>
        </p:spPr>
      </p:pic>
      <p:pic>
        <p:nvPicPr>
          <p:cNvPr id="5" name="图片 4" descr="2008614191033217[1]"/>
          <p:cNvPicPr>
            <a:picLocks noChangeAspect="1"/>
          </p:cNvPicPr>
          <p:nvPr/>
        </p:nvPicPr>
        <p:blipFill>
          <a:blip r:embed="rId3"/>
          <a:stretch>
            <a:fillRect/>
          </a:stretch>
        </p:blipFill>
        <p:spPr>
          <a:xfrm>
            <a:off x="6447790" y="3169920"/>
            <a:ext cx="4761865" cy="3571240"/>
          </a:xfrm>
          <a:prstGeom prst="rect">
            <a:avLst/>
          </a:prstGeom>
          <a:ln w="63500" cmpd="sng">
            <a:solidFill>
              <a:schemeClr val="bg1">
                <a:lumMod val="85000"/>
              </a:schemeClr>
            </a:solidFill>
            <a:prstDash val="solid"/>
          </a:ln>
        </p:spPr>
      </p:pic>
      <p:pic>
        <p:nvPicPr>
          <p:cNvPr id="7" name="图片 6" descr="201303072200529160[1]"/>
          <p:cNvPicPr>
            <a:picLocks noChangeAspect="1"/>
          </p:cNvPicPr>
          <p:nvPr/>
        </p:nvPicPr>
        <p:blipFill>
          <a:blip r:embed="rId4"/>
          <a:stretch>
            <a:fillRect/>
          </a:stretch>
        </p:blipFill>
        <p:spPr>
          <a:xfrm>
            <a:off x="6727190" y="743585"/>
            <a:ext cx="4482465" cy="2980690"/>
          </a:xfrm>
          <a:prstGeom prst="rect">
            <a:avLst/>
          </a:prstGeom>
          <a:ln w="63500" cmpd="sng">
            <a:solidFill>
              <a:schemeClr val="bg1">
                <a:lumMod val="85000"/>
              </a:schemeClr>
            </a:solidFill>
            <a:prstDash val="solid"/>
          </a:ln>
        </p:spPr>
      </p:pic>
      <p:pic>
        <p:nvPicPr>
          <p:cNvPr id="8" name="图片 7" descr="201405081717078938[1]"/>
          <p:cNvPicPr>
            <a:picLocks noChangeAspect="1"/>
          </p:cNvPicPr>
          <p:nvPr/>
        </p:nvPicPr>
        <p:blipFill>
          <a:blip r:embed="rId5"/>
          <a:stretch>
            <a:fillRect/>
          </a:stretch>
        </p:blipFill>
        <p:spPr>
          <a:xfrm>
            <a:off x="1041400" y="4069715"/>
            <a:ext cx="3979545" cy="2457450"/>
          </a:xfrm>
          <a:prstGeom prst="rect">
            <a:avLst/>
          </a:prstGeom>
          <a:ln w="63500" cmpd="sng">
            <a:solidFill>
              <a:schemeClr val="bg1">
                <a:lumMod val="85000"/>
              </a:schemeClr>
            </a:solidFill>
            <a:prstDash val="solid"/>
          </a:ln>
        </p:spPr>
      </p:pic>
    </p:spTree>
    <p:custDataLst>
      <p:tags r:id="rId6"/>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470" y="-13335"/>
            <a:ext cx="10814685" cy="756920"/>
          </a:xfrm>
        </p:spPr>
        <p:txBody>
          <a:bodyPr/>
          <a:lstStyle/>
          <a:p>
            <a:r>
              <a:rPr lang="zh-CN" altLang="en-US" dirty="0"/>
              <a:t>整合资源，促进装备特色教育</a:t>
            </a:r>
            <a:r>
              <a:rPr lang="en-US" altLang="zh-CN" dirty="0"/>
              <a:t>——</a:t>
            </a:r>
            <a:r>
              <a:rPr lang="zh-CN" altLang="en-US" dirty="0"/>
              <a:t>艺术教育</a:t>
            </a:r>
            <a:endParaRPr lang="zh-CN" altLang="en-US" dirty="0"/>
          </a:p>
        </p:txBody>
      </p:sp>
      <p:pic>
        <p:nvPicPr>
          <p:cNvPr id="3" name="图片 2" descr="201608081129234031[1]"/>
          <p:cNvPicPr>
            <a:picLocks noChangeAspect="1"/>
          </p:cNvPicPr>
          <p:nvPr/>
        </p:nvPicPr>
        <p:blipFill>
          <a:blip r:embed="rId2"/>
          <a:stretch>
            <a:fillRect/>
          </a:stretch>
        </p:blipFill>
        <p:spPr>
          <a:xfrm>
            <a:off x="680085" y="984885"/>
            <a:ext cx="5721985" cy="3803650"/>
          </a:xfrm>
          <a:prstGeom prst="rect">
            <a:avLst/>
          </a:prstGeom>
          <a:ln w="63500" cmpd="sng">
            <a:solidFill>
              <a:schemeClr val="bg1">
                <a:lumMod val="85000"/>
              </a:schemeClr>
            </a:solidFill>
            <a:prstDash val="solid"/>
          </a:ln>
        </p:spPr>
      </p:pic>
      <p:pic>
        <p:nvPicPr>
          <p:cNvPr id="5" name="图片 4" descr="201607071800297097[1]"/>
          <p:cNvPicPr>
            <a:picLocks noChangeAspect="1"/>
          </p:cNvPicPr>
          <p:nvPr/>
        </p:nvPicPr>
        <p:blipFill>
          <a:blip r:embed="rId3"/>
          <a:stretch>
            <a:fillRect/>
          </a:stretch>
        </p:blipFill>
        <p:spPr>
          <a:xfrm>
            <a:off x="6058535" y="2792095"/>
            <a:ext cx="5595620" cy="3730625"/>
          </a:xfrm>
          <a:prstGeom prst="rect">
            <a:avLst/>
          </a:prstGeom>
          <a:ln w="63500" cmpd="sng">
            <a:solidFill>
              <a:schemeClr val="bg1">
                <a:lumMod val="85000"/>
              </a:schemeClr>
            </a:solidFill>
            <a:prstDash val="solid"/>
          </a:ln>
        </p:spPr>
      </p:pic>
    </p:spTree>
    <p:custDataLst>
      <p:tags r:id="rId4"/>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custDataLst>
              <p:tags r:id="rId1"/>
            </p:custDataLst>
          </p:nvPr>
        </p:nvSpPr>
        <p:spPr>
          <a:xfrm rot="3131087" flipV="1">
            <a:off x="4133058" y="780397"/>
            <a:ext cx="3925887" cy="4937125"/>
          </a:xfrm>
          <a:custGeom>
            <a:avLst/>
            <a:gdLst>
              <a:gd name="connsiteX0" fmla="*/ 1588293 w 3925991"/>
              <a:gd name="connsiteY0" fmla="*/ 2290541 h 4937492"/>
              <a:gd name="connsiteX1" fmla="*/ 2063727 w 3925991"/>
              <a:gd name="connsiteY1" fmla="*/ 1821287 h 4937492"/>
              <a:gd name="connsiteX2" fmla="*/ 2189212 w 3925991"/>
              <a:gd name="connsiteY2" fmla="*/ 2081910 h 4937492"/>
              <a:gd name="connsiteX3" fmla="*/ 1526366 w 3925991"/>
              <a:gd name="connsiteY3" fmla="*/ 2351663 h 4937492"/>
              <a:gd name="connsiteX4" fmla="*/ 1573848 w 3925991"/>
              <a:gd name="connsiteY4" fmla="*/ 2304798 h 4937492"/>
              <a:gd name="connsiteX5" fmla="*/ 2654669 w 3925991"/>
              <a:gd name="connsiteY5" fmla="*/ 2121927 h 4937492"/>
              <a:gd name="connsiteX6" fmla="*/ 2607219 w 3925991"/>
              <a:gd name="connsiteY6" fmla="*/ 1936784 h 4937492"/>
              <a:gd name="connsiteX7" fmla="*/ 2413412 w 3925991"/>
              <a:gd name="connsiteY7" fmla="*/ 2004071 h 4937492"/>
              <a:gd name="connsiteX8" fmla="*/ 2124688 w 3925991"/>
              <a:gd name="connsiteY8" fmla="*/ 1761118 h 4937492"/>
              <a:gd name="connsiteX9" fmla="*/ 2347705 w 3925991"/>
              <a:gd name="connsiteY9" fmla="*/ 1540999 h 4937492"/>
              <a:gd name="connsiteX10" fmla="*/ 2119430 w 3925991"/>
              <a:gd name="connsiteY10" fmla="*/ 1361689 h 4937492"/>
              <a:gd name="connsiteX11" fmla="*/ 1556336 w 3925991"/>
              <a:gd name="connsiteY11" fmla="*/ 2301636 h 4937492"/>
              <a:gd name="connsiteX12" fmla="*/ 1521924 w 3925991"/>
              <a:gd name="connsiteY12" fmla="*/ 2313583 h 4937492"/>
              <a:gd name="connsiteX13" fmla="*/ 1552253 w 3925991"/>
              <a:gd name="connsiteY13" fmla="*/ 2308452 h 4937492"/>
              <a:gd name="connsiteX14" fmla="*/ 0 w 3925991"/>
              <a:gd name="connsiteY14" fmla="*/ 534139 h 4937492"/>
              <a:gd name="connsiteX15" fmla="*/ 748392 w 3925991"/>
              <a:gd name="connsiteY15" fmla="*/ 1253112 h 4937492"/>
              <a:gd name="connsiteX16" fmla="*/ 430781 w 3925991"/>
              <a:gd name="connsiteY16" fmla="*/ 691321 h 4937492"/>
              <a:gd name="connsiteX17" fmla="*/ 1327878 w 3925991"/>
              <a:gd name="connsiteY17" fmla="*/ 298905 h 4937492"/>
              <a:gd name="connsiteX18" fmla="*/ 1138066 w 3925991"/>
              <a:gd name="connsiteY18" fmla="*/ 0 h 4937492"/>
              <a:gd name="connsiteX19" fmla="*/ 403558 w 3925991"/>
              <a:gd name="connsiteY19" fmla="*/ 643170 h 4937492"/>
              <a:gd name="connsiteX20" fmla="*/ 237644 w 3925991"/>
              <a:gd name="connsiteY20" fmla="*/ 349702 h 4937492"/>
              <a:gd name="connsiteX21" fmla="*/ 3259808 w 3925991"/>
              <a:gd name="connsiteY21" fmla="*/ 4769533 h 4937492"/>
              <a:gd name="connsiteX22" fmla="*/ 3326451 w 3925991"/>
              <a:gd name="connsiteY22" fmla="*/ 4769533 h 4937492"/>
              <a:gd name="connsiteX23" fmla="*/ 3259808 w 3925991"/>
              <a:gd name="connsiteY23" fmla="*/ 4546311 h 4937492"/>
              <a:gd name="connsiteX24" fmla="*/ 715016 w 3925991"/>
              <a:gd name="connsiteY24" fmla="*/ 1545812 h 4937492"/>
              <a:gd name="connsiteX25" fmla="*/ 1224662 w 3925991"/>
              <a:gd name="connsiteY25" fmla="*/ 1228640 h 4937492"/>
              <a:gd name="connsiteX26" fmla="*/ 1553185 w 3925991"/>
              <a:gd name="connsiteY26" fmla="*/ 1505082 h 4937492"/>
              <a:gd name="connsiteX27" fmla="*/ 985860 w 3925991"/>
              <a:gd name="connsiteY27" fmla="*/ 1875541 h 4937492"/>
              <a:gd name="connsiteX28" fmla="*/ 1114162 w 3925991"/>
              <a:gd name="connsiteY28" fmla="*/ 2040856 h 4937492"/>
              <a:gd name="connsiteX29" fmla="*/ 1629252 w 3925991"/>
              <a:gd name="connsiteY29" fmla="*/ 1569091 h 4937492"/>
              <a:gd name="connsiteX30" fmla="*/ 1629945 w 3925991"/>
              <a:gd name="connsiteY30" fmla="*/ 1569674 h 4937492"/>
              <a:gd name="connsiteX31" fmla="*/ 1629538 w 3925991"/>
              <a:gd name="connsiteY31" fmla="*/ 1568829 h 4937492"/>
              <a:gd name="connsiteX32" fmla="*/ 2061669 w 3925991"/>
              <a:gd name="connsiteY32" fmla="*/ 1173046 h 4937492"/>
              <a:gd name="connsiteX33" fmla="*/ 1587923 w 3925991"/>
              <a:gd name="connsiteY33" fmla="*/ 1482398 h 4937492"/>
              <a:gd name="connsiteX34" fmla="*/ 1410160 w 3925991"/>
              <a:gd name="connsiteY34" fmla="*/ 1113198 h 4937492"/>
              <a:gd name="connsiteX35" fmla="*/ 1808084 w 3925991"/>
              <a:gd name="connsiteY35" fmla="*/ 865554 h 4937492"/>
              <a:gd name="connsiteX36" fmla="*/ 1645264 w 3925991"/>
              <a:gd name="connsiteY36" fmla="*/ 655764 h 4937492"/>
              <a:gd name="connsiteX37" fmla="*/ 2756171 w 3925991"/>
              <a:gd name="connsiteY37" fmla="*/ 4212531 h 4937492"/>
              <a:gd name="connsiteX38" fmla="*/ 3140506 w 3925991"/>
              <a:gd name="connsiteY38" fmla="*/ 3905777 h 4937492"/>
              <a:gd name="connsiteX39" fmla="*/ 3176620 w 3925991"/>
              <a:gd name="connsiteY39" fmla="*/ 4432247 h 4937492"/>
              <a:gd name="connsiteX40" fmla="*/ 3380443 w 3925991"/>
              <a:gd name="connsiteY40" fmla="*/ 3809456 h 4937492"/>
              <a:gd name="connsiteX41" fmla="*/ 3925991 w 3925991"/>
              <a:gd name="connsiteY41" fmla="*/ 3818061 h 4937492"/>
              <a:gd name="connsiteX42" fmla="*/ 3879334 w 3925991"/>
              <a:gd name="connsiteY42" fmla="*/ 3556633 h 4937492"/>
              <a:gd name="connsiteX43" fmla="*/ 3339029 w 3925991"/>
              <a:gd name="connsiteY43" fmla="*/ 3765576 h 4937492"/>
              <a:gd name="connsiteX44" fmla="*/ 3319251 w 3925991"/>
              <a:gd name="connsiteY44" fmla="*/ 3763113 h 4937492"/>
              <a:gd name="connsiteX45" fmla="*/ 3766016 w 3925991"/>
              <a:gd name="connsiteY45" fmla="*/ 3406530 h 4937492"/>
              <a:gd name="connsiteX46" fmla="*/ 3517889 w 3925991"/>
              <a:gd name="connsiteY46" fmla="*/ 3168879 h 4937492"/>
              <a:gd name="connsiteX47" fmla="*/ 1894465 w 3925991"/>
              <a:gd name="connsiteY47" fmla="*/ 3132813 h 4937492"/>
              <a:gd name="connsiteX48" fmla="*/ 1926278 w 3925991"/>
              <a:gd name="connsiteY48" fmla="*/ 3130130 h 4937492"/>
              <a:gd name="connsiteX49" fmla="*/ 1911336 w 3925991"/>
              <a:gd name="connsiteY49" fmla="*/ 3147018 h 4937492"/>
              <a:gd name="connsiteX50" fmla="*/ 1935017 w 3925991"/>
              <a:gd name="connsiteY50" fmla="*/ 3129393 h 4937492"/>
              <a:gd name="connsiteX51" fmla="*/ 2934976 w 3925991"/>
              <a:gd name="connsiteY51" fmla="*/ 3045067 h 4937492"/>
              <a:gd name="connsiteX52" fmla="*/ 2323478 w 3925991"/>
              <a:gd name="connsiteY52" fmla="*/ 3627121 h 4937492"/>
              <a:gd name="connsiteX53" fmla="*/ 3302960 w 3925991"/>
              <a:gd name="connsiteY53" fmla="*/ 3014035 h 4937492"/>
              <a:gd name="connsiteX54" fmla="*/ 3327171 w 3925991"/>
              <a:gd name="connsiteY54" fmla="*/ 3011993 h 4937492"/>
              <a:gd name="connsiteX55" fmla="*/ 3325066 w 3925991"/>
              <a:gd name="connsiteY55" fmla="*/ 3000198 h 4937492"/>
              <a:gd name="connsiteX56" fmla="*/ 3414494 w 3925991"/>
              <a:gd name="connsiteY56" fmla="*/ 2944223 h 4937492"/>
              <a:gd name="connsiteX57" fmla="*/ 3285386 w 3925991"/>
              <a:gd name="connsiteY57" fmla="*/ 2777869 h 4937492"/>
              <a:gd name="connsiteX58" fmla="*/ 3280513 w 3925991"/>
              <a:gd name="connsiteY58" fmla="*/ 2750563 h 4937492"/>
              <a:gd name="connsiteX59" fmla="*/ 3267071 w 3925991"/>
              <a:gd name="connsiteY59" fmla="*/ 2754270 h 4937492"/>
              <a:gd name="connsiteX60" fmla="*/ 3255775 w 3925991"/>
              <a:gd name="connsiteY60" fmla="*/ 2739715 h 4937492"/>
              <a:gd name="connsiteX61" fmla="*/ 3229637 w 3925991"/>
              <a:gd name="connsiteY61" fmla="*/ 2764594 h 4937492"/>
              <a:gd name="connsiteX62" fmla="*/ 1951589 w 3925991"/>
              <a:gd name="connsiteY62" fmla="*/ 3117059 h 4937492"/>
              <a:gd name="connsiteX63" fmla="*/ 2944142 w 3925991"/>
              <a:gd name="connsiteY63" fmla="*/ 2378348 h 4937492"/>
              <a:gd name="connsiteX64" fmla="*/ 2764465 w 3925991"/>
              <a:gd name="connsiteY64" fmla="*/ 2182801 h 4937492"/>
              <a:gd name="connsiteX65" fmla="*/ 1933406 w 3925991"/>
              <a:gd name="connsiteY65" fmla="*/ 3122074 h 4937492"/>
              <a:gd name="connsiteX66" fmla="*/ 3194103 w 3925991"/>
              <a:gd name="connsiteY66" fmla="*/ 4937492 h 4937492"/>
              <a:gd name="connsiteX67" fmla="*/ 3257914 w 3925991"/>
              <a:gd name="connsiteY67" fmla="*/ 4924012 h 4937492"/>
              <a:gd name="connsiteX68" fmla="*/ 3212759 w 3925991"/>
              <a:gd name="connsiteY68" fmla="*/ 4710275 h 4937492"/>
              <a:gd name="connsiteX69" fmla="*/ 3024632 w 3925991"/>
              <a:gd name="connsiteY69" fmla="*/ 4815933 h 4937492"/>
              <a:gd name="connsiteX70" fmla="*/ 3137795 w 3925991"/>
              <a:gd name="connsiteY70" fmla="*/ 4844962 h 4937492"/>
              <a:gd name="connsiteX71" fmla="*/ 3178445 w 3925991"/>
              <a:gd name="connsiteY71" fmla="*/ 4451404 h 49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925991" h="4937492">
                <a:moveTo>
                  <a:pt x="1588293" y="2290541"/>
                </a:moveTo>
                <a:lnTo>
                  <a:pt x="2063727" y="1821287"/>
                </a:lnTo>
                <a:lnTo>
                  <a:pt x="2189212" y="2081910"/>
                </a:lnTo>
                <a:close/>
                <a:moveTo>
                  <a:pt x="1526366" y="2351663"/>
                </a:moveTo>
                <a:lnTo>
                  <a:pt x="1573848" y="2304798"/>
                </a:lnTo>
                <a:lnTo>
                  <a:pt x="2654669" y="2121927"/>
                </a:lnTo>
                <a:lnTo>
                  <a:pt x="2607219" y="1936784"/>
                </a:lnTo>
                <a:lnTo>
                  <a:pt x="2413412" y="2004071"/>
                </a:lnTo>
                <a:lnTo>
                  <a:pt x="2124688" y="1761118"/>
                </a:lnTo>
                <a:lnTo>
                  <a:pt x="2347705" y="1540999"/>
                </a:lnTo>
                <a:lnTo>
                  <a:pt x="2119430" y="1361689"/>
                </a:lnTo>
                <a:lnTo>
                  <a:pt x="1556336" y="2301636"/>
                </a:lnTo>
                <a:lnTo>
                  <a:pt x="1521924" y="2313583"/>
                </a:lnTo>
                <a:lnTo>
                  <a:pt x="1552253" y="2308452"/>
                </a:lnTo>
                <a:close/>
                <a:moveTo>
                  <a:pt x="0" y="534139"/>
                </a:moveTo>
                <a:lnTo>
                  <a:pt x="748392" y="1253112"/>
                </a:lnTo>
                <a:lnTo>
                  <a:pt x="430781" y="691321"/>
                </a:lnTo>
                <a:lnTo>
                  <a:pt x="1327878" y="298905"/>
                </a:lnTo>
                <a:lnTo>
                  <a:pt x="1138066" y="0"/>
                </a:lnTo>
                <a:lnTo>
                  <a:pt x="403558" y="643170"/>
                </a:lnTo>
                <a:lnTo>
                  <a:pt x="237644" y="349702"/>
                </a:lnTo>
                <a:close/>
                <a:moveTo>
                  <a:pt x="3259808" y="4769533"/>
                </a:moveTo>
                <a:lnTo>
                  <a:pt x="3326451" y="4769533"/>
                </a:lnTo>
                <a:lnTo>
                  <a:pt x="3259808" y="4546311"/>
                </a:lnTo>
                <a:close/>
                <a:moveTo>
                  <a:pt x="715016" y="1545812"/>
                </a:moveTo>
                <a:lnTo>
                  <a:pt x="1224662" y="1228640"/>
                </a:lnTo>
                <a:lnTo>
                  <a:pt x="1553185" y="1505082"/>
                </a:lnTo>
                <a:lnTo>
                  <a:pt x="985860" y="1875541"/>
                </a:lnTo>
                <a:lnTo>
                  <a:pt x="1114162" y="2040856"/>
                </a:lnTo>
                <a:lnTo>
                  <a:pt x="1629252" y="1569091"/>
                </a:lnTo>
                <a:lnTo>
                  <a:pt x="1629945" y="1569674"/>
                </a:lnTo>
                <a:lnTo>
                  <a:pt x="1629538" y="1568829"/>
                </a:lnTo>
                <a:lnTo>
                  <a:pt x="2061669" y="1173046"/>
                </a:lnTo>
                <a:lnTo>
                  <a:pt x="1587923" y="1482398"/>
                </a:lnTo>
                <a:lnTo>
                  <a:pt x="1410160" y="1113198"/>
                </a:lnTo>
                <a:lnTo>
                  <a:pt x="1808084" y="865554"/>
                </a:lnTo>
                <a:lnTo>
                  <a:pt x="1645264" y="655764"/>
                </a:lnTo>
                <a:close/>
                <a:moveTo>
                  <a:pt x="2756171" y="4212531"/>
                </a:moveTo>
                <a:lnTo>
                  <a:pt x="3140506" y="3905777"/>
                </a:lnTo>
                <a:lnTo>
                  <a:pt x="3176620" y="4432247"/>
                </a:lnTo>
                <a:lnTo>
                  <a:pt x="3380443" y="3809456"/>
                </a:lnTo>
                <a:lnTo>
                  <a:pt x="3925991" y="3818061"/>
                </a:lnTo>
                <a:lnTo>
                  <a:pt x="3879334" y="3556633"/>
                </a:lnTo>
                <a:lnTo>
                  <a:pt x="3339029" y="3765576"/>
                </a:lnTo>
                <a:lnTo>
                  <a:pt x="3319251" y="3763113"/>
                </a:lnTo>
                <a:lnTo>
                  <a:pt x="3766016" y="3406530"/>
                </a:lnTo>
                <a:lnTo>
                  <a:pt x="3517889" y="3168879"/>
                </a:lnTo>
                <a:close/>
                <a:moveTo>
                  <a:pt x="1894465" y="3132813"/>
                </a:moveTo>
                <a:lnTo>
                  <a:pt x="1926278" y="3130130"/>
                </a:lnTo>
                <a:lnTo>
                  <a:pt x="1911336" y="3147018"/>
                </a:lnTo>
                <a:lnTo>
                  <a:pt x="1935017" y="3129393"/>
                </a:lnTo>
                <a:lnTo>
                  <a:pt x="2934976" y="3045067"/>
                </a:lnTo>
                <a:lnTo>
                  <a:pt x="2323478" y="3627121"/>
                </a:lnTo>
                <a:lnTo>
                  <a:pt x="3302960" y="3014035"/>
                </a:lnTo>
                <a:lnTo>
                  <a:pt x="3327171" y="3011993"/>
                </a:lnTo>
                <a:lnTo>
                  <a:pt x="3325066" y="3000198"/>
                </a:lnTo>
                <a:lnTo>
                  <a:pt x="3414494" y="2944223"/>
                </a:lnTo>
                <a:lnTo>
                  <a:pt x="3285386" y="2777869"/>
                </a:lnTo>
                <a:lnTo>
                  <a:pt x="3280513" y="2750563"/>
                </a:lnTo>
                <a:lnTo>
                  <a:pt x="3267071" y="2754270"/>
                </a:lnTo>
                <a:lnTo>
                  <a:pt x="3255775" y="2739715"/>
                </a:lnTo>
                <a:lnTo>
                  <a:pt x="3229637" y="2764594"/>
                </a:lnTo>
                <a:lnTo>
                  <a:pt x="1951589" y="3117059"/>
                </a:lnTo>
                <a:lnTo>
                  <a:pt x="2944142" y="2378348"/>
                </a:lnTo>
                <a:lnTo>
                  <a:pt x="2764465" y="2182801"/>
                </a:lnTo>
                <a:lnTo>
                  <a:pt x="1933406" y="3122074"/>
                </a:lnTo>
                <a:close/>
                <a:moveTo>
                  <a:pt x="3194103" y="4937492"/>
                </a:moveTo>
                <a:lnTo>
                  <a:pt x="3257914" y="4924012"/>
                </a:lnTo>
                <a:lnTo>
                  <a:pt x="3212759" y="4710275"/>
                </a:lnTo>
                <a:close/>
                <a:moveTo>
                  <a:pt x="3024632" y="4815933"/>
                </a:moveTo>
                <a:lnTo>
                  <a:pt x="3137795" y="4844962"/>
                </a:lnTo>
                <a:lnTo>
                  <a:pt x="3178445" y="4451404"/>
                </a:lnTo>
                <a:close/>
              </a:path>
            </a:pathLst>
          </a:custGeom>
          <a:solidFill>
            <a:schemeClr val="accent1"/>
          </a:solidFill>
          <a:ln w="12700" cap="flat" cmpd="sng" algn="ctr">
            <a:noFill/>
            <a:prstDash val="solid"/>
            <a:miter lim="800000"/>
          </a:ln>
          <a:effectLst/>
        </p:spPr>
        <p:txBody>
          <a:bodyPr anchor="ctr">
            <a:normAutofit/>
          </a:bodyPr>
          <a:lstStyle/>
          <a:p>
            <a:pPr algn="ctr">
              <a:defRPr/>
            </a:pPr>
            <a:endParaRPr lang="zh-CN" altLang="en-US" kern="0">
              <a:solidFill>
                <a:srgbClr val="FFFFFF"/>
              </a:solidFill>
              <a:latin typeface="Calibri" panose="020F0502020204030204"/>
              <a:ea typeface="幼圆"/>
            </a:endParaRPr>
          </a:p>
        </p:txBody>
      </p:sp>
      <p:cxnSp>
        <p:nvCxnSpPr>
          <p:cNvPr id="3" name="直接连接符 2"/>
          <p:cNvCxnSpPr/>
          <p:nvPr>
            <p:custDataLst>
              <p:tags r:id="rId2"/>
            </p:custDataLst>
          </p:nvPr>
        </p:nvCxnSpPr>
        <p:spPr>
          <a:xfrm rot="5400000">
            <a:off x="6096000" y="1554302"/>
            <a:ext cx="0" cy="608330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3"/>
            </p:custDataLst>
          </p:nvPr>
        </p:nvCxnSpPr>
        <p:spPr>
          <a:xfrm rot="5400000">
            <a:off x="6096000" y="-750881"/>
            <a:ext cx="0" cy="608330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4"/>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lum bright="42000"/>
          </a:blip>
          <a:stretch>
            <a:fillRect/>
          </a:stretch>
        </p:blipFill>
        <p:spPr>
          <a:xfrm>
            <a:off x="35560" y="26035"/>
            <a:ext cx="12120245" cy="6805930"/>
          </a:xfrm>
          <a:prstGeom prst="rect">
            <a:avLst/>
          </a:prstGeom>
          <a:solidFill>
            <a:schemeClr val="lt1"/>
          </a:solidFill>
        </p:spPr>
      </p:pic>
      <p:sp>
        <p:nvSpPr>
          <p:cNvPr id="3" name="标题 2"/>
          <p:cNvSpPr>
            <a:spLocks noGrp="1"/>
          </p:cNvSpPr>
          <p:nvPr>
            <p:ph type="title"/>
            <p:custDataLst>
              <p:tags r:id="rId2"/>
            </p:custDataLst>
          </p:nvPr>
        </p:nvSpPr>
        <p:spPr/>
        <p:txBody>
          <a:bodyPr/>
          <a:lstStyle/>
          <a:p>
            <a:r>
              <a:rPr lang="zh-CN" altLang="zh-CN" dirty="0"/>
              <a:t>学校概况</a:t>
            </a:r>
            <a:endParaRPr lang="zh-CN" altLang="zh-CN" dirty="0"/>
          </a:p>
        </p:txBody>
      </p:sp>
      <p:sp>
        <p:nvSpPr>
          <p:cNvPr id="4" name="内容占位符 3"/>
          <p:cNvSpPr>
            <a:spLocks noGrp="1"/>
          </p:cNvSpPr>
          <p:nvPr>
            <p:ph idx="1"/>
            <p:custDataLst>
              <p:tags r:id="rId3"/>
            </p:custDataLst>
          </p:nvPr>
        </p:nvSpPr>
        <p:spPr>
          <a:xfrm>
            <a:off x="679450" y="1483360"/>
            <a:ext cx="10958195" cy="4852670"/>
          </a:xfrm>
        </p:spPr>
        <p:txBody>
          <a:bodyPr>
            <a:noAutofit/>
          </a:bodyPr>
          <a:lstStyle/>
          <a:p>
            <a:pPr>
              <a:lnSpc>
                <a:spcPct val="150000"/>
              </a:lnSpc>
            </a:pPr>
            <a:r>
              <a:rPr lang="en-US" altLang="zh-CN" sz="2800" dirty="0"/>
              <a:t>        </a:t>
            </a:r>
            <a:r>
              <a:rPr lang="zh-CN" altLang="en-US" sz="2800" dirty="0"/>
              <a:t>奔牛实验小学创办于1907年，历史积累的优秀教育成果和优良教学传统奠定了学校生存与发展的基石，我校是首批常州市示范图书馆、首批一级校园网学校、江苏省20所书香校园之一，荣获常州市装备工作先进集体，常州市现代教育技术工作先进集体。2010年，学校在教育局和各级政府的关心下，提出了学校易地新建，同时撤并奔牛镇运河南边的四所村小的建设方案，学校迎来了发展新机遇，开启了传承和开拓并举的发展新蓝图。2012年1月，新校落成。新校10轨60班，占地面积59213平方米，建筑面积35223平方米。</a:t>
            </a:r>
            <a:endParaRPr lang="zh-CN" altLang="en-US" sz="2800" dirty="0"/>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任意多边形 17"/>
          <p:cNvSpPr/>
          <p:nvPr>
            <p:custDataLst>
              <p:tags r:id="rId1"/>
            </p:custDataLst>
          </p:nvPr>
        </p:nvSpPr>
        <p:spPr bwMode="auto">
          <a:xfrm>
            <a:off x="7121" y="0"/>
            <a:ext cx="6341428" cy="6858000"/>
          </a:xfrm>
          <a:custGeom>
            <a:avLst/>
            <a:gdLst>
              <a:gd name="T0" fmla="*/ 0 w 5437991"/>
              <a:gd name="T1" fmla="*/ 0 h 6858000"/>
              <a:gd name="T2" fmla="*/ 5435582 w 5437991"/>
              <a:gd name="T3" fmla="*/ 0 h 6858000"/>
              <a:gd name="T4" fmla="*/ 1632404 w 5437991"/>
              <a:gd name="T5" fmla="*/ 6858000 h 6858000"/>
              <a:gd name="T6" fmla="*/ 0 w 5437991"/>
              <a:gd name="T7" fmla="*/ 6858000 h 6858000"/>
              <a:gd name="T8" fmla="*/ 0 w 5437991"/>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37991" h="6858000">
                <a:moveTo>
                  <a:pt x="0" y="0"/>
                </a:moveTo>
                <a:lnTo>
                  <a:pt x="5437991" y="0"/>
                </a:lnTo>
                <a:lnTo>
                  <a:pt x="1633127" y="6858000"/>
                </a:lnTo>
                <a:lnTo>
                  <a:pt x="0" y="6858000"/>
                </a:lnTo>
                <a:lnTo>
                  <a:pt x="0" y="0"/>
                </a:lnTo>
                <a:close/>
              </a:path>
            </a:pathLst>
          </a:custGeom>
          <a:solidFill>
            <a:schemeClr val="accent1">
              <a:lumMod val="60000"/>
              <a:lumOff val="40000"/>
            </a:schemeClr>
          </a:solidFill>
          <a:ln>
            <a:noFill/>
          </a:ln>
        </p:spPr>
        <p:txBody>
          <a:bodyPr anchor="ctr"/>
          <a:lstStyle/>
          <a:p>
            <a:endParaRPr lang="zh-CN" altLang="en-US"/>
          </a:p>
        </p:txBody>
      </p:sp>
      <p:grpSp>
        <p:nvGrpSpPr>
          <p:cNvPr id="5" name="组合 4"/>
          <p:cNvGrpSpPr/>
          <p:nvPr>
            <p:custDataLst>
              <p:tags r:id="rId2"/>
            </p:custDataLst>
          </p:nvPr>
        </p:nvGrpSpPr>
        <p:grpSpPr>
          <a:xfrm>
            <a:off x="4794392" y="1492476"/>
            <a:ext cx="5390240" cy="735012"/>
            <a:chOff x="4681176" y="1579563"/>
            <a:chExt cx="5390240" cy="735012"/>
          </a:xfrm>
        </p:grpSpPr>
        <p:sp>
          <p:nvSpPr>
            <p:cNvPr id="3079" name="椭圆 25"/>
            <p:cNvSpPr>
              <a:spLocks noChangeArrowheads="1"/>
            </p:cNvSpPr>
            <p:nvPr>
              <p:custDataLst>
                <p:tags r:id="rId3"/>
              </p:custDataLst>
            </p:nvPr>
          </p:nvSpPr>
          <p:spPr bwMode="auto">
            <a:xfrm>
              <a:off x="4681176" y="1579563"/>
              <a:ext cx="736600" cy="7350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en-US" sz="1800">
                <a:solidFill>
                  <a:srgbClr val="FFFFFF"/>
                </a:solidFill>
                <a:latin typeface="+mn-lt"/>
                <a:ea typeface="+mn-ea"/>
              </a:endParaRPr>
            </a:p>
          </p:txBody>
        </p:sp>
        <p:sp>
          <p:nvSpPr>
            <p:cNvPr id="3083" name="椭圆 31"/>
            <p:cNvSpPr>
              <a:spLocks noChangeArrowheads="1"/>
            </p:cNvSpPr>
            <p:nvPr>
              <p:custDataLst>
                <p:tags r:id="rId4"/>
              </p:custDataLst>
            </p:nvPr>
          </p:nvSpPr>
          <p:spPr bwMode="auto">
            <a:xfrm>
              <a:off x="4735151" y="1631950"/>
              <a:ext cx="628650" cy="63023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000" dirty="0">
                  <a:solidFill>
                    <a:schemeClr val="bg1"/>
                  </a:solidFill>
                  <a:latin typeface="+mn-lt"/>
                  <a:ea typeface="+mn-ea"/>
                </a:rPr>
                <a:t>01</a:t>
              </a:r>
              <a:endParaRPr lang="en-US" altLang="zh-CN" sz="2000" dirty="0">
                <a:solidFill>
                  <a:schemeClr val="bg1"/>
                </a:solidFill>
                <a:latin typeface="+mn-lt"/>
                <a:ea typeface="+mn-ea"/>
              </a:endParaRPr>
            </a:p>
          </p:txBody>
        </p:sp>
        <p:sp>
          <p:nvSpPr>
            <p:cNvPr id="2" name="文本框 35"/>
            <p:cNvSpPr txBox="1">
              <a:spLocks noChangeArrowheads="1"/>
            </p:cNvSpPr>
            <p:nvPr>
              <p:custDataLst>
                <p:tags r:id="rId5"/>
              </p:custDataLst>
            </p:nvPr>
          </p:nvSpPr>
          <p:spPr bwMode="auto">
            <a:xfrm>
              <a:off x="5417775" y="1762125"/>
              <a:ext cx="465364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spcBef>
                  <a:spcPct val="20000"/>
                </a:spcBef>
                <a:buFont typeface="Arial" panose="020B0604020202020204" pitchFamily="34" charset="0"/>
                <a:buChar char="•"/>
                <a:defRPr sz="3200">
                  <a:solidFill>
                    <a:schemeClr val="tx1"/>
                  </a:solidFill>
                  <a:latin typeface="Arial Narrow"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9pPr>
            </a:lstStyle>
            <a:p>
              <a:pPr>
                <a:spcBef>
                  <a:spcPct val="0"/>
                </a:spcBef>
                <a:buNone/>
                <a:defRPr/>
              </a:pPr>
              <a:r>
                <a:rPr lang="da-DK" altLang="zh-CN" sz="2000" dirty="0">
                  <a:latin typeface="+mn-lt"/>
                  <a:ea typeface="+mn-ea"/>
                </a:rPr>
                <a:t>统筹规划，提供落实保障</a:t>
              </a:r>
              <a:endParaRPr lang="da-DK" altLang="zh-CN" sz="2000" dirty="0">
                <a:latin typeface="+mn-lt"/>
                <a:ea typeface="+mn-ea"/>
              </a:endParaRPr>
            </a:p>
          </p:txBody>
        </p:sp>
      </p:grpSp>
      <p:grpSp>
        <p:nvGrpSpPr>
          <p:cNvPr id="6" name="组合 5"/>
          <p:cNvGrpSpPr/>
          <p:nvPr>
            <p:custDataLst>
              <p:tags r:id="rId6"/>
            </p:custDataLst>
          </p:nvPr>
        </p:nvGrpSpPr>
        <p:grpSpPr>
          <a:xfrm>
            <a:off x="4128904" y="2530521"/>
            <a:ext cx="5424395" cy="736600"/>
            <a:chOff x="4198576" y="2436813"/>
            <a:chExt cx="5424395" cy="736600"/>
          </a:xfrm>
        </p:grpSpPr>
        <p:sp>
          <p:nvSpPr>
            <p:cNvPr id="3080" name="椭圆 28"/>
            <p:cNvSpPr>
              <a:spLocks noChangeArrowheads="1"/>
            </p:cNvSpPr>
            <p:nvPr>
              <p:custDataLst>
                <p:tags r:id="rId7"/>
              </p:custDataLst>
            </p:nvPr>
          </p:nvSpPr>
          <p:spPr bwMode="auto">
            <a:xfrm>
              <a:off x="4198576" y="2436813"/>
              <a:ext cx="736600" cy="7366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en-US" sz="1800">
                <a:solidFill>
                  <a:srgbClr val="FFFFFF"/>
                </a:solidFill>
                <a:latin typeface="+mn-lt"/>
                <a:ea typeface="+mn-ea"/>
              </a:endParaRPr>
            </a:p>
          </p:txBody>
        </p:sp>
        <p:sp>
          <p:nvSpPr>
            <p:cNvPr id="3084" name="椭圆 32"/>
            <p:cNvSpPr>
              <a:spLocks noChangeArrowheads="1"/>
            </p:cNvSpPr>
            <p:nvPr>
              <p:custDataLst>
                <p:tags r:id="rId8"/>
              </p:custDataLst>
            </p:nvPr>
          </p:nvSpPr>
          <p:spPr bwMode="auto">
            <a:xfrm>
              <a:off x="4250963" y="2490788"/>
              <a:ext cx="630238" cy="6286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000" dirty="0">
                  <a:solidFill>
                    <a:schemeClr val="bg1"/>
                  </a:solidFill>
                  <a:latin typeface="+mn-lt"/>
                  <a:ea typeface="+mn-ea"/>
                </a:rPr>
                <a:t>02</a:t>
              </a:r>
              <a:endParaRPr lang="en-US" altLang="zh-CN" sz="2000" dirty="0">
                <a:solidFill>
                  <a:schemeClr val="bg1"/>
                </a:solidFill>
                <a:latin typeface="+mn-lt"/>
                <a:ea typeface="+mn-ea"/>
              </a:endParaRPr>
            </a:p>
          </p:txBody>
        </p:sp>
        <p:sp>
          <p:nvSpPr>
            <p:cNvPr id="3" name="文本框 36"/>
            <p:cNvSpPr txBox="1">
              <a:spLocks noChangeArrowheads="1"/>
            </p:cNvSpPr>
            <p:nvPr>
              <p:custDataLst>
                <p:tags r:id="rId9"/>
              </p:custDataLst>
            </p:nvPr>
          </p:nvSpPr>
          <p:spPr bwMode="auto">
            <a:xfrm>
              <a:off x="4966927" y="2605088"/>
              <a:ext cx="465604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spcBef>
                  <a:spcPct val="20000"/>
                </a:spcBef>
                <a:buFont typeface="Arial" panose="020B0604020202020204" pitchFamily="34" charset="0"/>
                <a:buChar char="•"/>
                <a:defRPr sz="3200">
                  <a:solidFill>
                    <a:schemeClr val="tx1"/>
                  </a:solidFill>
                  <a:latin typeface="Arial Narrow"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9pPr>
            </a:lstStyle>
            <a:p>
              <a:pPr>
                <a:spcBef>
                  <a:spcPct val="0"/>
                </a:spcBef>
                <a:buNone/>
                <a:defRPr/>
              </a:pPr>
              <a:r>
                <a:rPr lang="da-DK" altLang="zh-CN" sz="2000" dirty="0">
                  <a:latin typeface="+mn-lt"/>
                  <a:ea typeface="+mn-ea"/>
                </a:rPr>
                <a:t>合理配置，提升装备水平</a:t>
              </a:r>
              <a:endParaRPr lang="da-DK" altLang="zh-CN" sz="2000" dirty="0">
                <a:latin typeface="+mn-lt"/>
                <a:ea typeface="+mn-ea"/>
              </a:endParaRPr>
            </a:p>
          </p:txBody>
        </p:sp>
      </p:grpSp>
      <p:grpSp>
        <p:nvGrpSpPr>
          <p:cNvPr id="7" name="组合 6"/>
          <p:cNvGrpSpPr/>
          <p:nvPr>
            <p:custDataLst>
              <p:tags r:id="rId10"/>
            </p:custDataLst>
          </p:nvPr>
        </p:nvGrpSpPr>
        <p:grpSpPr>
          <a:xfrm>
            <a:off x="3447634" y="3570154"/>
            <a:ext cx="5382302" cy="736600"/>
            <a:chOff x="3674063" y="3314700"/>
            <a:chExt cx="5382302" cy="736600"/>
          </a:xfrm>
        </p:grpSpPr>
        <p:sp>
          <p:nvSpPr>
            <p:cNvPr id="3081" name="椭圆 29"/>
            <p:cNvSpPr>
              <a:spLocks noChangeArrowheads="1"/>
            </p:cNvSpPr>
            <p:nvPr>
              <p:custDataLst>
                <p:tags r:id="rId11"/>
              </p:custDataLst>
            </p:nvPr>
          </p:nvSpPr>
          <p:spPr bwMode="auto">
            <a:xfrm>
              <a:off x="3674063" y="3314700"/>
              <a:ext cx="735012" cy="7366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en-US" sz="1800">
                <a:solidFill>
                  <a:srgbClr val="FFFFFF"/>
                </a:solidFill>
                <a:latin typeface="+mn-lt"/>
                <a:ea typeface="+mn-ea"/>
              </a:endParaRPr>
            </a:p>
          </p:txBody>
        </p:sp>
        <p:sp>
          <p:nvSpPr>
            <p:cNvPr id="3085" name="椭圆 33"/>
            <p:cNvSpPr>
              <a:spLocks noChangeArrowheads="1"/>
            </p:cNvSpPr>
            <p:nvPr>
              <p:custDataLst>
                <p:tags r:id="rId12"/>
              </p:custDataLst>
            </p:nvPr>
          </p:nvSpPr>
          <p:spPr bwMode="auto">
            <a:xfrm>
              <a:off x="3726450" y="3367882"/>
              <a:ext cx="630238" cy="63023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000" dirty="0">
                  <a:solidFill>
                    <a:schemeClr val="bg1"/>
                  </a:solidFill>
                  <a:latin typeface="+mn-lt"/>
                  <a:ea typeface="+mn-ea"/>
                </a:rPr>
                <a:t>03</a:t>
              </a:r>
              <a:endParaRPr lang="en-US" altLang="zh-CN" sz="2000" dirty="0">
                <a:solidFill>
                  <a:schemeClr val="bg1"/>
                </a:solidFill>
                <a:latin typeface="+mn-lt"/>
                <a:ea typeface="+mn-ea"/>
              </a:endParaRPr>
            </a:p>
          </p:txBody>
        </p:sp>
        <p:sp>
          <p:nvSpPr>
            <p:cNvPr id="4" name="文本框 37"/>
            <p:cNvSpPr txBox="1">
              <a:spLocks noChangeArrowheads="1"/>
            </p:cNvSpPr>
            <p:nvPr>
              <p:custDataLst>
                <p:tags r:id="rId13"/>
              </p:custDataLst>
            </p:nvPr>
          </p:nvSpPr>
          <p:spPr bwMode="auto">
            <a:xfrm>
              <a:off x="4402724" y="3482975"/>
              <a:ext cx="465364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spcBef>
                  <a:spcPct val="20000"/>
                </a:spcBef>
                <a:buFont typeface="Arial" panose="020B0604020202020204" pitchFamily="34" charset="0"/>
                <a:buChar char="•"/>
                <a:defRPr sz="3200">
                  <a:solidFill>
                    <a:schemeClr val="tx1"/>
                  </a:solidFill>
                  <a:latin typeface="Arial Narrow"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9pPr>
            </a:lstStyle>
            <a:p>
              <a:pPr>
                <a:spcBef>
                  <a:spcPct val="0"/>
                </a:spcBef>
                <a:buNone/>
                <a:defRPr/>
              </a:pPr>
              <a:r>
                <a:rPr lang="da-DK" altLang="zh-CN" sz="2000" dirty="0">
                  <a:latin typeface="+mn-lt"/>
                  <a:ea typeface="+mn-ea"/>
                </a:rPr>
                <a:t>优化管理，提高使用效率</a:t>
              </a:r>
              <a:endParaRPr lang="da-DK" altLang="zh-CN" sz="2000" dirty="0">
                <a:latin typeface="+mn-lt"/>
                <a:ea typeface="+mn-ea"/>
              </a:endParaRPr>
            </a:p>
          </p:txBody>
        </p:sp>
      </p:grpSp>
      <p:grpSp>
        <p:nvGrpSpPr>
          <p:cNvPr id="8" name="组合 7"/>
          <p:cNvGrpSpPr/>
          <p:nvPr>
            <p:custDataLst>
              <p:tags r:id="rId14"/>
            </p:custDataLst>
          </p:nvPr>
        </p:nvGrpSpPr>
        <p:grpSpPr>
          <a:xfrm>
            <a:off x="2774264" y="4609786"/>
            <a:ext cx="5374365" cy="735012"/>
            <a:chOff x="3157445" y="4183063"/>
            <a:chExt cx="5374365" cy="735012"/>
          </a:xfrm>
        </p:grpSpPr>
        <p:sp>
          <p:nvSpPr>
            <p:cNvPr id="3082" name="椭圆 30"/>
            <p:cNvSpPr>
              <a:spLocks noChangeArrowheads="1"/>
            </p:cNvSpPr>
            <p:nvPr>
              <p:custDataLst>
                <p:tags r:id="rId15"/>
              </p:custDataLst>
            </p:nvPr>
          </p:nvSpPr>
          <p:spPr bwMode="auto">
            <a:xfrm>
              <a:off x="3157445" y="4183063"/>
              <a:ext cx="735012" cy="7350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en-US" sz="1800">
                <a:solidFill>
                  <a:srgbClr val="FFFFFF"/>
                </a:solidFill>
                <a:latin typeface="+mn-lt"/>
                <a:ea typeface="+mn-ea"/>
              </a:endParaRPr>
            </a:p>
          </p:txBody>
        </p:sp>
        <p:sp>
          <p:nvSpPr>
            <p:cNvPr id="3086" name="椭圆 34"/>
            <p:cNvSpPr>
              <a:spLocks noChangeArrowheads="1"/>
            </p:cNvSpPr>
            <p:nvPr>
              <p:custDataLst>
                <p:tags r:id="rId16"/>
              </p:custDataLst>
            </p:nvPr>
          </p:nvSpPr>
          <p:spPr bwMode="auto">
            <a:xfrm>
              <a:off x="3209832" y="4235451"/>
              <a:ext cx="630238" cy="63023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000">
                  <a:solidFill>
                    <a:schemeClr val="bg1"/>
                  </a:solidFill>
                  <a:latin typeface="+mn-lt"/>
                  <a:ea typeface="+mn-ea"/>
                </a:rPr>
                <a:t>04</a:t>
              </a:r>
              <a:endParaRPr lang="en-US" altLang="zh-CN" sz="2000">
                <a:solidFill>
                  <a:schemeClr val="bg1"/>
                </a:solidFill>
                <a:latin typeface="+mn-lt"/>
                <a:ea typeface="+mn-ea"/>
              </a:endParaRPr>
            </a:p>
          </p:txBody>
        </p:sp>
        <p:sp>
          <p:nvSpPr>
            <p:cNvPr id="3087" name="文本框 38"/>
            <p:cNvSpPr txBox="1">
              <a:spLocks noChangeArrowheads="1"/>
            </p:cNvSpPr>
            <p:nvPr>
              <p:custDataLst>
                <p:tags r:id="rId17"/>
              </p:custDataLst>
            </p:nvPr>
          </p:nvSpPr>
          <p:spPr bwMode="auto">
            <a:xfrm>
              <a:off x="3878169" y="4350544"/>
              <a:ext cx="465364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spcBef>
                  <a:spcPct val="20000"/>
                </a:spcBef>
                <a:buFont typeface="Arial" panose="020B0604020202020204" pitchFamily="34" charset="0"/>
                <a:buChar char="•"/>
                <a:defRPr sz="3200">
                  <a:solidFill>
                    <a:schemeClr val="tx1"/>
                  </a:solidFill>
                  <a:latin typeface="Arial Narrow"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charset="-122"/>
                </a:defRPr>
              </a:lvl9pPr>
            </a:lstStyle>
            <a:p>
              <a:pPr>
                <a:spcBef>
                  <a:spcPct val="0"/>
                </a:spcBef>
                <a:buNone/>
                <a:defRPr/>
              </a:pPr>
              <a:r>
                <a:rPr lang="da-DK" altLang="zh-CN" sz="2000" dirty="0">
                  <a:latin typeface="+mn-lt"/>
                  <a:ea typeface="+mn-ea"/>
                </a:rPr>
                <a:t>整合资源，促进特色</a:t>
              </a:r>
              <a:r>
                <a:rPr lang="zh-CN" altLang="zh-CN" sz="2000" dirty="0">
                  <a:latin typeface="+mn-lt"/>
                  <a:ea typeface="+mn-ea"/>
                </a:rPr>
                <a:t>发展</a:t>
              </a:r>
              <a:endParaRPr lang="zh-CN" altLang="zh-CN" sz="2000" dirty="0">
                <a:latin typeface="+mn-lt"/>
                <a:ea typeface="+mn-ea"/>
              </a:endParaRPr>
            </a:p>
          </p:txBody>
        </p:sp>
      </p:grpSp>
      <p:sp>
        <p:nvSpPr>
          <p:cNvPr id="31" name="Text Box 20"/>
          <p:cNvSpPr txBox="1">
            <a:spLocks noChangeArrowheads="1"/>
          </p:cNvSpPr>
          <p:nvPr>
            <p:custDataLst>
              <p:tags r:id="rId18"/>
            </p:custDataLst>
          </p:nvPr>
        </p:nvSpPr>
        <p:spPr bwMode="auto">
          <a:xfrm>
            <a:off x="1000104" y="866914"/>
            <a:ext cx="25300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dist" eaLnBrk="1" hangingPunct="1">
              <a:spcBef>
                <a:spcPct val="0"/>
              </a:spcBef>
              <a:buFont typeface="Arial" panose="020B0604020202020204" pitchFamily="34" charset="0"/>
              <a:buNone/>
            </a:pPr>
            <a:r>
              <a:rPr lang="zh-CN" altLang="en-US" sz="4000" b="1" dirty="0">
                <a:solidFill>
                  <a:schemeClr val="bg1"/>
                </a:solidFill>
                <a:latin typeface="+mj-lt"/>
                <a:ea typeface="+mj-ea"/>
                <a:cs typeface="+mj-cs"/>
              </a:rPr>
              <a:t>目录</a:t>
            </a:r>
            <a:endParaRPr lang="zh-CN" altLang="en-US" sz="4000" b="1" dirty="0">
              <a:solidFill>
                <a:schemeClr val="bg1"/>
              </a:solidFill>
              <a:latin typeface="+mj-lt"/>
              <a:ea typeface="+mj-ea"/>
              <a:cs typeface="+mj-cs"/>
            </a:endParaRPr>
          </a:p>
        </p:txBody>
      </p:sp>
      <p:cxnSp>
        <p:nvCxnSpPr>
          <p:cNvPr id="32" name="直接连接符 22"/>
          <p:cNvCxnSpPr>
            <a:cxnSpLocks noChangeShapeType="1"/>
          </p:cNvCxnSpPr>
          <p:nvPr>
            <p:custDataLst>
              <p:tags r:id="rId19"/>
            </p:custDataLst>
          </p:nvPr>
        </p:nvCxnSpPr>
        <p:spPr bwMode="auto">
          <a:xfrm>
            <a:off x="580210" y="1628775"/>
            <a:ext cx="2430463" cy="0"/>
          </a:xfrm>
          <a:prstGeom prst="line">
            <a:avLst/>
          </a:prstGeom>
          <a:noFill/>
          <a:ln w="9525">
            <a:solidFill>
              <a:schemeClr val="bg1"/>
            </a:solidFill>
            <a:prstDash val="sysDash"/>
            <a:round/>
          </a:ln>
          <a:extLst>
            <a:ext uri="{909E8E84-426E-40DD-AFC4-6F175D3DCCD1}">
              <a14:hiddenFill xmlns:a14="http://schemas.microsoft.com/office/drawing/2010/main">
                <a:noFill/>
              </a14:hiddenFill>
            </a:ext>
          </a:extLst>
        </p:spPr>
      </p:cxnSp>
      <p:cxnSp>
        <p:nvCxnSpPr>
          <p:cNvPr id="33" name="直接连接符 24"/>
          <p:cNvCxnSpPr>
            <a:cxnSpLocks noChangeShapeType="1"/>
          </p:cNvCxnSpPr>
          <p:nvPr>
            <p:custDataLst>
              <p:tags r:id="rId20"/>
            </p:custDataLst>
          </p:nvPr>
        </p:nvCxnSpPr>
        <p:spPr bwMode="auto">
          <a:xfrm>
            <a:off x="928913" y="534989"/>
            <a:ext cx="0" cy="1440000"/>
          </a:xfrm>
          <a:prstGeom prst="line">
            <a:avLst/>
          </a:prstGeom>
          <a:noFill/>
          <a:ln w="9525">
            <a:solidFill>
              <a:schemeClr val="bg1"/>
            </a:solidFill>
            <a:prstDash val="sysDash"/>
            <a:round/>
          </a:ln>
          <a:extLst>
            <a:ext uri="{909E8E84-426E-40DD-AFC4-6F175D3DCCD1}">
              <a14:hiddenFill xmlns:a14="http://schemas.microsoft.com/office/drawing/2010/main">
                <a:noFill/>
              </a14:hiddenFill>
            </a:ext>
          </a:extLst>
        </p:spPr>
      </p:cxnSp>
    </p:spTree>
    <p:custDataLst>
      <p:tags r:id="rId2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1827410" y="2727326"/>
            <a:ext cx="1655763" cy="2346325"/>
            <a:chOff x="3979863" y="2727326"/>
            <a:chExt cx="1655763" cy="2346325"/>
          </a:xfrm>
        </p:grpSpPr>
        <p:sp>
          <p:nvSpPr>
            <p:cNvPr id="3" name="圆角矩形 2"/>
            <p:cNvSpPr/>
            <p:nvPr>
              <p:custDataLst>
                <p:tags r:id="rId2"/>
              </p:custDataLst>
            </p:nvPr>
          </p:nvSpPr>
          <p:spPr>
            <a:xfrm>
              <a:off x="3979863" y="2727326"/>
              <a:ext cx="1655763" cy="2346325"/>
            </a:xfrm>
            <a:prstGeom prst="roundRect">
              <a:avLst>
                <a:gd name="adj" fmla="val 136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180000">
              <a:normAutofit/>
            </a:bodyPr>
            <a:lstStyle/>
            <a:p>
              <a:pPr algn="ctr">
                <a:lnSpc>
                  <a:spcPct val="120000"/>
                </a:lnSpc>
                <a:spcBef>
                  <a:spcPct val="0"/>
                </a:spcBef>
                <a:buNone/>
                <a:defRPr/>
              </a:pPr>
              <a:r>
                <a:rPr lang="da-DK" altLang="zh-CN" sz="4000" dirty="0">
                  <a:solidFill>
                    <a:schemeClr val="bg1"/>
                  </a:solidFill>
                </a:rPr>
                <a:t>提高认识</a:t>
              </a:r>
              <a:endParaRPr lang="da-DK" altLang="zh-CN" sz="4000" dirty="0">
                <a:solidFill>
                  <a:schemeClr val="bg1"/>
                </a:solidFill>
              </a:endParaRPr>
            </a:p>
          </p:txBody>
        </p:sp>
        <p:sp>
          <p:nvSpPr>
            <p:cNvPr id="6" name="任意多边形 5"/>
            <p:cNvSpPr/>
            <p:nvPr>
              <p:custDataLst>
                <p:tags r:id="rId3"/>
              </p:custDataLst>
            </p:nvPr>
          </p:nvSpPr>
          <p:spPr>
            <a:xfrm>
              <a:off x="4366419" y="2727326"/>
              <a:ext cx="900113" cy="430213"/>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defRPr/>
              </a:pPr>
              <a:r>
                <a:rPr lang="en-US" altLang="zh-CN" sz="2400" dirty="0">
                  <a:solidFill>
                    <a:schemeClr val="accent1"/>
                  </a:solidFill>
                </a:rPr>
                <a:t>01</a:t>
              </a:r>
              <a:endParaRPr lang="zh-CN" altLang="en-US" sz="2400" dirty="0">
                <a:solidFill>
                  <a:schemeClr val="accent1"/>
                </a:solidFill>
              </a:endParaRPr>
            </a:p>
          </p:txBody>
        </p:sp>
      </p:grpSp>
      <p:grpSp>
        <p:nvGrpSpPr>
          <p:cNvPr id="24" name="组合 23"/>
          <p:cNvGrpSpPr/>
          <p:nvPr>
            <p:custDataLst>
              <p:tags r:id="rId4"/>
            </p:custDataLst>
          </p:nvPr>
        </p:nvGrpSpPr>
        <p:grpSpPr>
          <a:xfrm>
            <a:off x="4141764" y="2727326"/>
            <a:ext cx="1655763" cy="2346325"/>
            <a:chOff x="3979863" y="2727326"/>
            <a:chExt cx="1655763" cy="2346325"/>
          </a:xfrm>
        </p:grpSpPr>
        <p:sp>
          <p:nvSpPr>
            <p:cNvPr id="25" name="圆角矩形 24"/>
            <p:cNvSpPr/>
            <p:nvPr>
              <p:custDataLst>
                <p:tags r:id="rId5"/>
              </p:custDataLst>
            </p:nvPr>
          </p:nvSpPr>
          <p:spPr>
            <a:xfrm>
              <a:off x="3979863" y="2727326"/>
              <a:ext cx="1655763" cy="2346325"/>
            </a:xfrm>
            <a:prstGeom prst="roundRect">
              <a:avLst>
                <a:gd name="adj" fmla="val 136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180000">
              <a:normAutofit/>
            </a:bodyPr>
            <a:lstStyle/>
            <a:p>
              <a:pPr algn="ctr">
                <a:lnSpc>
                  <a:spcPct val="120000"/>
                </a:lnSpc>
                <a:spcBef>
                  <a:spcPct val="0"/>
                </a:spcBef>
                <a:buNone/>
                <a:defRPr/>
              </a:pPr>
              <a:r>
                <a:rPr lang="da-DK" altLang="zh-CN" sz="4000" dirty="0">
                  <a:solidFill>
                    <a:schemeClr val="bg1"/>
                  </a:solidFill>
                </a:rPr>
                <a:t>加强领导</a:t>
              </a:r>
              <a:endParaRPr lang="da-DK" altLang="zh-CN" sz="4000" dirty="0">
                <a:solidFill>
                  <a:schemeClr val="bg1"/>
                </a:solidFill>
              </a:endParaRPr>
            </a:p>
          </p:txBody>
        </p:sp>
        <p:sp>
          <p:nvSpPr>
            <p:cNvPr id="26" name="任意多边形 25"/>
            <p:cNvSpPr/>
            <p:nvPr>
              <p:custDataLst>
                <p:tags r:id="rId6"/>
              </p:custDataLst>
            </p:nvPr>
          </p:nvSpPr>
          <p:spPr>
            <a:xfrm>
              <a:off x="4366419" y="2727326"/>
              <a:ext cx="900113" cy="430213"/>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defRPr/>
              </a:pPr>
              <a:r>
                <a:rPr lang="en-US" altLang="zh-CN" sz="2400" dirty="0" smtClean="0">
                  <a:solidFill>
                    <a:schemeClr val="accent1"/>
                  </a:solidFill>
                </a:rPr>
                <a:t>02</a:t>
              </a:r>
              <a:endParaRPr lang="zh-CN" altLang="en-US" sz="2400" dirty="0">
                <a:solidFill>
                  <a:schemeClr val="accent1"/>
                </a:solidFill>
              </a:endParaRPr>
            </a:p>
          </p:txBody>
        </p:sp>
      </p:grpSp>
      <p:grpSp>
        <p:nvGrpSpPr>
          <p:cNvPr id="9" name="组合 8"/>
          <p:cNvGrpSpPr/>
          <p:nvPr>
            <p:custDataLst>
              <p:tags r:id="rId7"/>
            </p:custDataLst>
          </p:nvPr>
        </p:nvGrpSpPr>
        <p:grpSpPr>
          <a:xfrm>
            <a:off x="6425297" y="2727326"/>
            <a:ext cx="1655763" cy="2346325"/>
            <a:chOff x="3979863" y="2727326"/>
            <a:chExt cx="1655763" cy="2346325"/>
          </a:xfrm>
        </p:grpSpPr>
        <p:sp>
          <p:nvSpPr>
            <p:cNvPr id="10" name="圆角矩形 9"/>
            <p:cNvSpPr/>
            <p:nvPr>
              <p:custDataLst>
                <p:tags r:id="rId8"/>
              </p:custDataLst>
            </p:nvPr>
          </p:nvSpPr>
          <p:spPr>
            <a:xfrm>
              <a:off x="3979863" y="2727326"/>
              <a:ext cx="1655763" cy="2346325"/>
            </a:xfrm>
            <a:prstGeom prst="roundRect">
              <a:avLst>
                <a:gd name="adj" fmla="val 136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180000">
              <a:normAutofit/>
            </a:bodyPr>
            <a:lstStyle/>
            <a:p>
              <a:pPr algn="ctr">
                <a:lnSpc>
                  <a:spcPct val="120000"/>
                </a:lnSpc>
                <a:spcBef>
                  <a:spcPct val="0"/>
                </a:spcBef>
                <a:buNone/>
                <a:defRPr/>
              </a:pPr>
              <a:r>
                <a:rPr lang="da-DK" altLang="zh-CN" sz="4000" dirty="0">
                  <a:solidFill>
                    <a:schemeClr val="bg1"/>
                  </a:solidFill>
                </a:rPr>
                <a:t>建章立制</a:t>
              </a:r>
              <a:endParaRPr lang="da-DK" altLang="zh-CN" sz="4000" dirty="0">
                <a:solidFill>
                  <a:schemeClr val="bg1"/>
                </a:solidFill>
              </a:endParaRPr>
            </a:p>
          </p:txBody>
        </p:sp>
        <p:sp>
          <p:nvSpPr>
            <p:cNvPr id="11" name="任意多边形 10"/>
            <p:cNvSpPr/>
            <p:nvPr>
              <p:custDataLst>
                <p:tags r:id="rId9"/>
              </p:custDataLst>
            </p:nvPr>
          </p:nvSpPr>
          <p:spPr>
            <a:xfrm>
              <a:off x="4366419" y="2727326"/>
              <a:ext cx="900113" cy="430213"/>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defRPr/>
              </a:pPr>
              <a:r>
                <a:rPr lang="en-US" altLang="zh-CN" sz="2400" dirty="0" smtClean="0">
                  <a:solidFill>
                    <a:schemeClr val="accent1"/>
                  </a:solidFill>
                </a:rPr>
                <a:t>03</a:t>
              </a:r>
              <a:endParaRPr lang="zh-CN" altLang="en-US" sz="2400" dirty="0">
                <a:solidFill>
                  <a:schemeClr val="accent1"/>
                </a:solidFill>
              </a:endParaRPr>
            </a:p>
          </p:txBody>
        </p:sp>
      </p:grpSp>
      <p:grpSp>
        <p:nvGrpSpPr>
          <p:cNvPr id="12" name="组合 11"/>
          <p:cNvGrpSpPr/>
          <p:nvPr>
            <p:custDataLst>
              <p:tags r:id="rId10"/>
            </p:custDataLst>
          </p:nvPr>
        </p:nvGrpSpPr>
        <p:grpSpPr>
          <a:xfrm>
            <a:off x="8739651" y="2727326"/>
            <a:ext cx="1655763" cy="2346325"/>
            <a:chOff x="3979863" y="2727326"/>
            <a:chExt cx="1655763" cy="2346325"/>
          </a:xfrm>
        </p:grpSpPr>
        <p:sp>
          <p:nvSpPr>
            <p:cNvPr id="13" name="圆角矩形 12"/>
            <p:cNvSpPr/>
            <p:nvPr>
              <p:custDataLst>
                <p:tags r:id="rId11"/>
              </p:custDataLst>
            </p:nvPr>
          </p:nvSpPr>
          <p:spPr>
            <a:xfrm>
              <a:off x="3979863" y="2727326"/>
              <a:ext cx="1655763" cy="2346325"/>
            </a:xfrm>
            <a:prstGeom prst="roundRect">
              <a:avLst>
                <a:gd name="adj" fmla="val 136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180000">
              <a:normAutofit/>
            </a:bodyPr>
            <a:lstStyle/>
            <a:p>
              <a:pPr algn="ctr">
                <a:lnSpc>
                  <a:spcPct val="120000"/>
                </a:lnSpc>
                <a:spcBef>
                  <a:spcPct val="0"/>
                </a:spcBef>
                <a:buNone/>
                <a:defRPr/>
              </a:pPr>
              <a:r>
                <a:rPr lang="da-DK" altLang="zh-CN" sz="4000" dirty="0">
                  <a:solidFill>
                    <a:schemeClr val="bg1"/>
                  </a:solidFill>
                </a:rPr>
                <a:t>精配人员</a:t>
              </a:r>
              <a:endParaRPr lang="da-DK" altLang="zh-CN" sz="4000" dirty="0">
                <a:solidFill>
                  <a:schemeClr val="bg1"/>
                </a:solidFill>
              </a:endParaRPr>
            </a:p>
          </p:txBody>
        </p:sp>
        <p:sp>
          <p:nvSpPr>
            <p:cNvPr id="14" name="任意多边形 13"/>
            <p:cNvSpPr/>
            <p:nvPr>
              <p:custDataLst>
                <p:tags r:id="rId12"/>
              </p:custDataLst>
            </p:nvPr>
          </p:nvSpPr>
          <p:spPr>
            <a:xfrm>
              <a:off x="4366419" y="2727326"/>
              <a:ext cx="900113" cy="430213"/>
            </a:xfrm>
            <a:custGeom>
              <a:avLst/>
              <a:gdLst>
                <a:gd name="connsiteX0" fmla="*/ 0 w 899600"/>
                <a:gd name="connsiteY0" fmla="*/ 0 h 429667"/>
                <a:gd name="connsiteX1" fmla="*/ 899600 w 899600"/>
                <a:gd name="connsiteY1" fmla="*/ 0 h 429667"/>
                <a:gd name="connsiteX2" fmla="*/ 890707 w 899600"/>
                <a:gd name="connsiteY2" fmla="*/ 84692 h 429667"/>
                <a:gd name="connsiteX3" fmla="*/ 449800 w 899600"/>
                <a:gd name="connsiteY3" fmla="*/ 429667 h 429667"/>
                <a:gd name="connsiteX4" fmla="*/ 8894 w 899600"/>
                <a:gd name="connsiteY4" fmla="*/ 84692 h 4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00" h="429667">
                  <a:moveTo>
                    <a:pt x="0" y="0"/>
                  </a:moveTo>
                  <a:lnTo>
                    <a:pt x="899600" y="0"/>
                  </a:lnTo>
                  <a:lnTo>
                    <a:pt x="890707" y="84692"/>
                  </a:lnTo>
                  <a:cubicBezTo>
                    <a:pt x="848741" y="281569"/>
                    <a:pt x="667287" y="429667"/>
                    <a:pt x="449800" y="429667"/>
                  </a:cubicBezTo>
                  <a:cubicBezTo>
                    <a:pt x="232314" y="429667"/>
                    <a:pt x="50859" y="281569"/>
                    <a:pt x="8894" y="84692"/>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defRPr/>
              </a:pPr>
              <a:r>
                <a:rPr lang="en-US" altLang="zh-CN" sz="2400" dirty="0" smtClean="0">
                  <a:solidFill>
                    <a:schemeClr val="accent1"/>
                  </a:solidFill>
                </a:rPr>
                <a:t>04</a:t>
              </a:r>
              <a:endParaRPr lang="zh-CN" altLang="en-US" sz="2400" dirty="0">
                <a:solidFill>
                  <a:schemeClr val="accent1"/>
                </a:solidFill>
              </a:endParaRPr>
            </a:p>
          </p:txBody>
        </p:sp>
      </p:grpSp>
      <p:sp>
        <p:nvSpPr>
          <p:cNvPr id="4" name="文本框 3"/>
          <p:cNvSpPr txBox="1"/>
          <p:nvPr>
            <p:custDataLst>
              <p:tags r:id="rId13"/>
            </p:custDataLst>
          </p:nvPr>
        </p:nvSpPr>
        <p:spPr>
          <a:xfrm>
            <a:off x="655242" y="593213"/>
            <a:ext cx="10957981"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normAutofit/>
          </a:bodyPr>
          <a:lstStyle>
            <a:lvl1pPr algn="ctr" fontAlgn="base">
              <a:spcBef>
                <a:spcPct val="0"/>
              </a:spcBef>
              <a:spcAft>
                <a:spcPct val="0"/>
              </a:spcAft>
              <a:defRPr sz="2800">
                <a:solidFill>
                  <a:schemeClr val="accent1"/>
                </a:solidFill>
                <a:latin typeface="+mj-lt"/>
                <a:ea typeface="+mj-ea"/>
                <a:cs typeface="+mj-cs"/>
              </a:defRPr>
            </a:lvl1pPr>
            <a:lvl2pPr fontAlgn="base">
              <a:spcBef>
                <a:spcPct val="0"/>
              </a:spcBef>
              <a:spcAft>
                <a:spcPct val="0"/>
              </a:spcAft>
              <a:defRPr sz="2800">
                <a:solidFill>
                  <a:schemeClr val="accent1"/>
                </a:solidFill>
                <a:latin typeface="Arial" panose="020B0604020202020204" pitchFamily="34" charset="0"/>
                <a:ea typeface="华文中宋" pitchFamily="2" charset="-122"/>
                <a:cs typeface="宋体" panose="02010600030101010101" pitchFamily="2" charset="-122"/>
              </a:defRPr>
            </a:lvl2pPr>
            <a:lvl3pPr fontAlgn="base">
              <a:spcBef>
                <a:spcPct val="0"/>
              </a:spcBef>
              <a:spcAft>
                <a:spcPct val="0"/>
              </a:spcAft>
              <a:defRPr sz="2800">
                <a:solidFill>
                  <a:schemeClr val="accent1"/>
                </a:solidFill>
                <a:latin typeface="Arial" panose="020B0604020202020204" pitchFamily="34" charset="0"/>
                <a:ea typeface="华文中宋" pitchFamily="2" charset="-122"/>
                <a:cs typeface="宋体" panose="02010600030101010101" pitchFamily="2" charset="-122"/>
              </a:defRPr>
            </a:lvl3pPr>
            <a:lvl4pPr fontAlgn="base">
              <a:spcBef>
                <a:spcPct val="0"/>
              </a:spcBef>
              <a:spcAft>
                <a:spcPct val="0"/>
              </a:spcAft>
              <a:defRPr sz="2800">
                <a:solidFill>
                  <a:schemeClr val="accent1"/>
                </a:solidFill>
                <a:latin typeface="Arial" panose="020B0604020202020204" pitchFamily="34" charset="0"/>
                <a:ea typeface="华文中宋" pitchFamily="2" charset="-122"/>
                <a:cs typeface="宋体" panose="02010600030101010101" pitchFamily="2" charset="-122"/>
              </a:defRPr>
            </a:lvl4pPr>
            <a:lvl5pPr fontAlgn="base">
              <a:spcBef>
                <a:spcPct val="0"/>
              </a:spcBef>
              <a:spcAft>
                <a:spcPct val="0"/>
              </a:spcAft>
              <a:defRPr sz="2800">
                <a:solidFill>
                  <a:schemeClr val="accent1"/>
                </a:solidFill>
                <a:latin typeface="Arial" panose="020B0604020202020204" pitchFamily="34" charset="0"/>
                <a:ea typeface="华文中宋" pitchFamily="2" charset="-122"/>
                <a:cs typeface="宋体" panose="02010600030101010101" pitchFamily="2" charset="-122"/>
              </a:defRPr>
            </a:lvl5pPr>
            <a:lvl6pPr marL="457200" fontAlgn="base">
              <a:spcBef>
                <a:spcPct val="0"/>
              </a:spcBef>
              <a:spcAft>
                <a:spcPct val="0"/>
              </a:spcAft>
              <a:defRPr sz="2800">
                <a:solidFill>
                  <a:srgbClr val="FF3300"/>
                </a:solidFill>
                <a:latin typeface="Arial" panose="020B0604020202020204" pitchFamily="34" charset="0"/>
                <a:ea typeface="华文中宋" pitchFamily="2" charset="-122"/>
                <a:cs typeface="宋体" panose="02010600030101010101" pitchFamily="2" charset="-122"/>
              </a:defRPr>
            </a:lvl6pPr>
            <a:lvl7pPr marL="914400" fontAlgn="base">
              <a:spcBef>
                <a:spcPct val="0"/>
              </a:spcBef>
              <a:spcAft>
                <a:spcPct val="0"/>
              </a:spcAft>
              <a:defRPr sz="2800">
                <a:solidFill>
                  <a:srgbClr val="FF3300"/>
                </a:solidFill>
                <a:latin typeface="Arial" panose="020B0604020202020204" pitchFamily="34" charset="0"/>
                <a:ea typeface="华文中宋" pitchFamily="2" charset="-122"/>
                <a:cs typeface="宋体" panose="02010600030101010101" pitchFamily="2" charset="-122"/>
              </a:defRPr>
            </a:lvl7pPr>
            <a:lvl8pPr marL="1371600" fontAlgn="base">
              <a:spcBef>
                <a:spcPct val="0"/>
              </a:spcBef>
              <a:spcAft>
                <a:spcPct val="0"/>
              </a:spcAft>
              <a:defRPr sz="2800">
                <a:solidFill>
                  <a:srgbClr val="FF3300"/>
                </a:solidFill>
                <a:latin typeface="Arial" panose="020B0604020202020204" pitchFamily="34" charset="0"/>
                <a:ea typeface="华文中宋" pitchFamily="2" charset="-122"/>
                <a:cs typeface="宋体" panose="02010600030101010101" pitchFamily="2" charset="-122"/>
              </a:defRPr>
            </a:lvl8pPr>
            <a:lvl9pPr marL="1828800" fontAlgn="base">
              <a:spcBef>
                <a:spcPct val="0"/>
              </a:spcBef>
              <a:spcAft>
                <a:spcPct val="0"/>
              </a:spcAft>
              <a:defRPr sz="2800">
                <a:solidFill>
                  <a:srgbClr val="FF3300"/>
                </a:solidFill>
                <a:latin typeface="Arial" panose="020B0604020202020204" pitchFamily="34" charset="0"/>
                <a:ea typeface="华文中宋" pitchFamily="2" charset="-122"/>
                <a:cs typeface="宋体" panose="02010600030101010101" pitchFamily="2" charset="-122"/>
              </a:defRPr>
            </a:lvl9pPr>
          </a:lstStyle>
          <a:p>
            <a:r>
              <a:rPr lang="zh-CN" altLang="en-US" sz="4000" dirty="0"/>
              <a:t>统筹规划，提供落实保障</a:t>
            </a:r>
            <a:endParaRPr lang="zh-CN" altLang="en-US" sz="4000" dirty="0"/>
          </a:p>
        </p:txBody>
      </p:sp>
    </p:spTree>
    <p:custDataLst>
      <p:tags r:id="rId14"/>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dirty="0"/>
              <a:t>合理配置，提升装备水平</a:t>
            </a:r>
            <a:endParaRPr lang="zh-CN" altLang="en-US" dirty="0"/>
          </a:p>
        </p:txBody>
      </p:sp>
      <p:sp>
        <p:nvSpPr>
          <p:cNvPr id="3" name="内容占位符 2"/>
          <p:cNvSpPr>
            <a:spLocks noGrp="1"/>
          </p:cNvSpPr>
          <p:nvPr>
            <p:ph sz="half" idx="1"/>
            <p:custDataLst>
              <p:tags r:id="rId2"/>
            </p:custDataLst>
          </p:nvPr>
        </p:nvSpPr>
        <p:spPr/>
        <p:txBody>
          <a:bodyPr/>
          <a:lstStyle/>
          <a:p>
            <a:r>
              <a:rPr lang="zh-CN" altLang="en-US" dirty="0"/>
              <a:t>已有：4个美术教室、4个科学实验室、4个计算机网络教室（含1个电子阅览室）、4个音乐教室、2个舞蹈教室、2个劳技教室和3个多媒体教室（含1个自动录播室、1个数字化学习教室），300米标准运动场和近4000平方米的室内体育活动场馆。</a:t>
            </a:r>
            <a:endParaRPr lang="zh-CN" altLang="en-US" dirty="0"/>
          </a:p>
        </p:txBody>
      </p:sp>
      <p:sp>
        <p:nvSpPr>
          <p:cNvPr id="4" name="内容占位符 3"/>
          <p:cNvSpPr>
            <a:spLocks noGrp="1"/>
          </p:cNvSpPr>
          <p:nvPr>
            <p:ph sz="half" idx="2"/>
            <p:custDataLst>
              <p:tags r:id="rId3"/>
            </p:custDataLst>
          </p:nvPr>
        </p:nvSpPr>
        <p:spPr/>
        <p:txBody>
          <a:bodyPr/>
          <a:lstStyle/>
          <a:p>
            <a:r>
              <a:rPr lang="zh-CN" altLang="en-US" dirty="0"/>
              <a:t>新建：学校创客中心，由电子、模型搭建教室、3D建模与机器人教室等组成；基于苹果和安卓的两套系统的数字化学习系统；计划成立航天科技馆。</a:t>
            </a:r>
            <a:endParaRPr lang="zh-CN" altLang="en-US" dirty="0"/>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554600" y="211048"/>
            <a:ext cx="9082800" cy="939600"/>
          </a:xfrm>
          <a:prstGeom prst="rect">
            <a:avLst/>
          </a:prstGeom>
        </p:spPr>
        <p:txBody>
          <a:bodyPr vert="horz" lIns="91440" tIns="45720" rIns="91440" bIns="45720" rtlCol="0" anchor="ctr">
            <a:normAutofit/>
          </a:bodyPr>
          <a:lstStyle>
            <a:lvl1pPr defTabSz="685800">
              <a:lnSpc>
                <a:spcPct val="100000"/>
              </a:lnSpc>
              <a:spcBef>
                <a:spcPct val="0"/>
              </a:spcBef>
              <a:buNone/>
              <a:defRPr sz="3600" b="1" i="0" baseline="0">
                <a:solidFill>
                  <a:schemeClr val="accent1"/>
                </a:solidFill>
                <a:effectLst/>
                <a:latin typeface="+mj-lt"/>
                <a:ea typeface="+mj-ea"/>
                <a:cs typeface="+mj-cs"/>
              </a:defRPr>
            </a:lvl1pPr>
          </a:lstStyle>
          <a:p>
            <a:r>
              <a:rPr lang="zh-CN" altLang="en-US" dirty="0">
                <a:sym typeface="+mn-ea"/>
              </a:rPr>
              <a:t>优化管理，提高使用效率</a:t>
            </a:r>
            <a:endParaRPr lang="zh-CN" altLang="en-US" b="0" dirty="0"/>
          </a:p>
        </p:txBody>
      </p:sp>
      <p:sp>
        <p:nvSpPr>
          <p:cNvPr id="9" name="文本框 8"/>
          <p:cNvSpPr txBox="1"/>
          <p:nvPr>
            <p:custDataLst>
              <p:tags r:id="rId2"/>
            </p:custDataLst>
          </p:nvPr>
        </p:nvSpPr>
        <p:spPr>
          <a:xfrm>
            <a:off x="1554600" y="6032336"/>
            <a:ext cx="9082800" cy="597600"/>
          </a:xfrm>
          <a:prstGeom prst="rect">
            <a:avLst/>
          </a:prstGeom>
        </p:spPr>
        <p:txBody>
          <a:bodyPr vert="horz" lIns="91440" tIns="45720" rIns="91440" bIns="45720" rtlCol="0" anchor="t">
            <a:normAutofit/>
          </a:bodyPr>
          <a:lstStyle>
            <a:lvl1pPr indent="0" defTabSz="685800">
              <a:lnSpc>
                <a:spcPct val="100000"/>
              </a:lnSpc>
              <a:spcBef>
                <a:spcPts val="0"/>
              </a:spcBef>
              <a:spcAft>
                <a:spcPts val="0"/>
              </a:spcAft>
              <a:buClr>
                <a:schemeClr val="accent1"/>
              </a:buClr>
              <a:buSzPct val="70000"/>
              <a:buFont typeface="Wingdings 2" pitchFamily="18" charset="2"/>
              <a:buNone/>
              <a:defRPr baseline="0"/>
            </a:lvl1pPr>
            <a:lvl2pPr marL="342900" indent="0" algn="just" defTabSz="685800">
              <a:lnSpc>
                <a:spcPct val="130000"/>
              </a:lnSpc>
              <a:spcBef>
                <a:spcPts val="0"/>
              </a:spcBef>
              <a:spcAft>
                <a:spcPts val="450"/>
              </a:spcAft>
              <a:buClr>
                <a:schemeClr val="accent2">
                  <a:lumMod val="60000"/>
                  <a:lumOff val="40000"/>
                </a:schemeClr>
              </a:buClr>
              <a:buFont typeface="幼圆" pitchFamily="49" charset="-122"/>
              <a:buNone/>
              <a:defRPr sz="1050" baseline="0">
                <a:latin typeface="Arial" panose="020B0604020202020204" pitchFamily="34" charset="0"/>
                <a:ea typeface="黑体" panose="02010609060101010101" pitchFamily="49" charset="-122"/>
              </a:defRPr>
            </a:lvl2pPr>
            <a:lvl3pPr marL="685800" indent="0" defTabSz="685800">
              <a:lnSpc>
                <a:spcPct val="90000"/>
              </a:lnSpc>
              <a:spcBef>
                <a:spcPts val="375"/>
              </a:spcBef>
              <a:buFont typeface="Arial" panose="020B0604020202020204" pitchFamily="34" charset="0"/>
              <a:buNone/>
              <a:defRPr sz="900"/>
            </a:lvl3pPr>
            <a:lvl4pPr marL="1028700" indent="0" defTabSz="685800">
              <a:lnSpc>
                <a:spcPct val="90000"/>
              </a:lnSpc>
              <a:spcBef>
                <a:spcPts val="375"/>
              </a:spcBef>
              <a:buFont typeface="Arial" panose="020B0604020202020204" pitchFamily="34" charset="0"/>
              <a:buNone/>
              <a:defRPr sz="750"/>
            </a:lvl4pPr>
            <a:lvl5pPr marL="1371600" indent="0" defTabSz="685800">
              <a:lnSpc>
                <a:spcPct val="90000"/>
              </a:lnSpc>
              <a:spcBef>
                <a:spcPts val="375"/>
              </a:spcBef>
              <a:buFont typeface="Arial" panose="020B0604020202020204" pitchFamily="34" charset="0"/>
              <a:buNone/>
              <a:defRPr sz="750"/>
            </a:lvl5pPr>
            <a:lvl6pPr marL="1714500" indent="0" defTabSz="685800">
              <a:lnSpc>
                <a:spcPct val="90000"/>
              </a:lnSpc>
              <a:spcBef>
                <a:spcPts val="375"/>
              </a:spcBef>
              <a:buFont typeface="Arial" panose="020B0604020202020204" pitchFamily="34" charset="0"/>
              <a:buNone/>
              <a:defRPr sz="750"/>
            </a:lvl6pPr>
            <a:lvl7pPr marL="2057400" indent="0" defTabSz="685800">
              <a:lnSpc>
                <a:spcPct val="90000"/>
              </a:lnSpc>
              <a:spcBef>
                <a:spcPts val="375"/>
              </a:spcBef>
              <a:buFont typeface="Arial" panose="020B0604020202020204" pitchFamily="34" charset="0"/>
              <a:buNone/>
              <a:defRPr sz="750"/>
            </a:lvl7pPr>
            <a:lvl8pPr marL="2400300" indent="0" defTabSz="685800">
              <a:lnSpc>
                <a:spcPct val="90000"/>
              </a:lnSpc>
              <a:spcBef>
                <a:spcPts val="375"/>
              </a:spcBef>
              <a:buFont typeface="Arial" panose="020B0604020202020204" pitchFamily="34" charset="0"/>
              <a:buNone/>
              <a:defRPr sz="750"/>
            </a:lvl8pPr>
            <a:lvl9pPr marL="2743200" indent="0" defTabSz="685800">
              <a:lnSpc>
                <a:spcPct val="90000"/>
              </a:lnSpc>
              <a:spcBef>
                <a:spcPts val="375"/>
              </a:spcBef>
              <a:buFont typeface="Arial" panose="020B0604020202020204" pitchFamily="34" charset="0"/>
              <a:buNone/>
              <a:defRPr sz="750"/>
            </a:lvl9pPr>
          </a:lstStyle>
          <a:p>
            <a:r>
              <a:rPr lang="zh-CN" altLang="en-US" dirty="0">
                <a:sym typeface="+mn-ea"/>
              </a:rPr>
              <a:t>强化常规专用场所的规范管理</a:t>
            </a:r>
            <a:endParaRPr lang="zh-CN" altLang="en-US" dirty="0">
              <a:sym typeface="+mn-ea"/>
            </a:endParaRPr>
          </a:p>
        </p:txBody>
      </p:sp>
      <p:sp>
        <p:nvSpPr>
          <p:cNvPr id="4" name="六边形 3"/>
          <p:cNvSpPr/>
          <p:nvPr/>
        </p:nvSpPr>
        <p:spPr>
          <a:xfrm>
            <a:off x="1158240" y="1657985"/>
            <a:ext cx="2609215" cy="2609215"/>
          </a:xfrm>
          <a:prstGeom prst="hexagon">
            <a:avLst/>
          </a:prstGeom>
          <a:blipFill rotWithShape="1">
            <a:blip r:embed="rId3"/>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六边形 4"/>
          <p:cNvSpPr/>
          <p:nvPr/>
        </p:nvSpPr>
        <p:spPr>
          <a:xfrm>
            <a:off x="3147060" y="3021330"/>
            <a:ext cx="2609215" cy="2609215"/>
          </a:xfrm>
          <a:prstGeom prst="hexagon">
            <a:avLst/>
          </a:prstGeom>
          <a:blipFill rotWithShape="1">
            <a:blip r:embed="rId4"/>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六边形 6"/>
          <p:cNvSpPr/>
          <p:nvPr/>
        </p:nvSpPr>
        <p:spPr>
          <a:xfrm>
            <a:off x="5105400" y="1560830"/>
            <a:ext cx="2609215" cy="2609215"/>
          </a:xfrm>
          <a:prstGeom prst="hexagon">
            <a:avLst/>
          </a:prstGeom>
          <a:blipFill rotWithShape="1">
            <a:blip r:embed="rId5"/>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六边形 9"/>
          <p:cNvSpPr/>
          <p:nvPr/>
        </p:nvSpPr>
        <p:spPr>
          <a:xfrm>
            <a:off x="7042785" y="3021330"/>
            <a:ext cx="2609215" cy="2609215"/>
          </a:xfrm>
          <a:prstGeom prst="hexagon">
            <a:avLst/>
          </a:prstGeom>
          <a:blipFill rotWithShape="1">
            <a:blip r:embed="rId6"/>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六边形 10"/>
          <p:cNvSpPr/>
          <p:nvPr/>
        </p:nvSpPr>
        <p:spPr>
          <a:xfrm>
            <a:off x="8981440" y="1560830"/>
            <a:ext cx="2609215" cy="2609215"/>
          </a:xfrm>
          <a:prstGeom prst="hexagon">
            <a:avLst/>
          </a:prstGeom>
          <a:blipFill rotWithShape="1">
            <a:blip r:embed="rId7"/>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554600" y="211048"/>
            <a:ext cx="9082800" cy="939600"/>
          </a:xfrm>
          <a:prstGeom prst="rect">
            <a:avLst/>
          </a:prstGeom>
        </p:spPr>
        <p:txBody>
          <a:bodyPr vert="horz" lIns="91440" tIns="45720" rIns="91440" bIns="45720" rtlCol="0" anchor="ctr">
            <a:normAutofit/>
          </a:bodyPr>
          <a:lstStyle>
            <a:lvl1pPr defTabSz="685800">
              <a:lnSpc>
                <a:spcPct val="100000"/>
              </a:lnSpc>
              <a:spcBef>
                <a:spcPct val="0"/>
              </a:spcBef>
              <a:buNone/>
              <a:defRPr sz="3600" b="1" i="0" baseline="0">
                <a:solidFill>
                  <a:schemeClr val="accent1"/>
                </a:solidFill>
                <a:effectLst/>
                <a:latin typeface="+mj-lt"/>
                <a:ea typeface="+mj-ea"/>
                <a:cs typeface="+mj-cs"/>
              </a:defRPr>
            </a:lvl1pPr>
          </a:lstStyle>
          <a:p>
            <a:r>
              <a:rPr lang="zh-CN" altLang="en-US" dirty="0">
                <a:sym typeface="+mn-ea"/>
              </a:rPr>
              <a:t>优化管理，提高使用效率</a:t>
            </a:r>
            <a:endParaRPr lang="zh-CN" altLang="en-US" b="0" dirty="0"/>
          </a:p>
        </p:txBody>
      </p:sp>
      <p:sp>
        <p:nvSpPr>
          <p:cNvPr id="9" name="文本框 8"/>
          <p:cNvSpPr txBox="1"/>
          <p:nvPr>
            <p:custDataLst>
              <p:tags r:id="rId2"/>
            </p:custDataLst>
          </p:nvPr>
        </p:nvSpPr>
        <p:spPr>
          <a:xfrm>
            <a:off x="1554600" y="6032336"/>
            <a:ext cx="9082800" cy="597600"/>
          </a:xfrm>
          <a:prstGeom prst="rect">
            <a:avLst/>
          </a:prstGeom>
        </p:spPr>
        <p:txBody>
          <a:bodyPr vert="horz" lIns="91440" tIns="45720" rIns="91440" bIns="45720" rtlCol="0" anchor="t">
            <a:normAutofit/>
          </a:bodyPr>
          <a:lstStyle>
            <a:lvl1pPr indent="0" defTabSz="685800">
              <a:lnSpc>
                <a:spcPct val="100000"/>
              </a:lnSpc>
              <a:spcBef>
                <a:spcPts val="0"/>
              </a:spcBef>
              <a:spcAft>
                <a:spcPts val="0"/>
              </a:spcAft>
              <a:buClr>
                <a:schemeClr val="accent1"/>
              </a:buClr>
              <a:buSzPct val="70000"/>
              <a:buFont typeface="Wingdings 2" pitchFamily="18" charset="2"/>
              <a:buNone/>
              <a:defRPr baseline="0"/>
            </a:lvl1pPr>
            <a:lvl2pPr marL="342900" indent="0" algn="just" defTabSz="685800">
              <a:lnSpc>
                <a:spcPct val="130000"/>
              </a:lnSpc>
              <a:spcBef>
                <a:spcPts val="0"/>
              </a:spcBef>
              <a:spcAft>
                <a:spcPts val="450"/>
              </a:spcAft>
              <a:buClr>
                <a:schemeClr val="accent2">
                  <a:lumMod val="60000"/>
                  <a:lumOff val="40000"/>
                </a:schemeClr>
              </a:buClr>
              <a:buFont typeface="幼圆" pitchFamily="49" charset="-122"/>
              <a:buNone/>
              <a:defRPr sz="1050" baseline="0">
                <a:latin typeface="Arial" panose="020B0604020202020204" pitchFamily="34" charset="0"/>
                <a:ea typeface="黑体" panose="02010609060101010101" pitchFamily="49" charset="-122"/>
              </a:defRPr>
            </a:lvl2pPr>
            <a:lvl3pPr marL="685800" indent="0" defTabSz="685800">
              <a:lnSpc>
                <a:spcPct val="90000"/>
              </a:lnSpc>
              <a:spcBef>
                <a:spcPts val="375"/>
              </a:spcBef>
              <a:buFont typeface="Arial" panose="020B0604020202020204" pitchFamily="34" charset="0"/>
              <a:buNone/>
              <a:defRPr sz="900"/>
            </a:lvl3pPr>
            <a:lvl4pPr marL="1028700" indent="0" defTabSz="685800">
              <a:lnSpc>
                <a:spcPct val="90000"/>
              </a:lnSpc>
              <a:spcBef>
                <a:spcPts val="375"/>
              </a:spcBef>
              <a:buFont typeface="Arial" panose="020B0604020202020204" pitchFamily="34" charset="0"/>
              <a:buNone/>
              <a:defRPr sz="750"/>
            </a:lvl4pPr>
            <a:lvl5pPr marL="1371600" indent="0" defTabSz="685800">
              <a:lnSpc>
                <a:spcPct val="90000"/>
              </a:lnSpc>
              <a:spcBef>
                <a:spcPts val="375"/>
              </a:spcBef>
              <a:buFont typeface="Arial" panose="020B0604020202020204" pitchFamily="34" charset="0"/>
              <a:buNone/>
              <a:defRPr sz="750"/>
            </a:lvl5pPr>
            <a:lvl6pPr marL="1714500" indent="0" defTabSz="685800">
              <a:lnSpc>
                <a:spcPct val="90000"/>
              </a:lnSpc>
              <a:spcBef>
                <a:spcPts val="375"/>
              </a:spcBef>
              <a:buFont typeface="Arial" panose="020B0604020202020204" pitchFamily="34" charset="0"/>
              <a:buNone/>
              <a:defRPr sz="750"/>
            </a:lvl6pPr>
            <a:lvl7pPr marL="2057400" indent="0" defTabSz="685800">
              <a:lnSpc>
                <a:spcPct val="90000"/>
              </a:lnSpc>
              <a:spcBef>
                <a:spcPts val="375"/>
              </a:spcBef>
              <a:buFont typeface="Arial" panose="020B0604020202020204" pitchFamily="34" charset="0"/>
              <a:buNone/>
              <a:defRPr sz="750"/>
            </a:lvl7pPr>
            <a:lvl8pPr marL="2400300" indent="0" defTabSz="685800">
              <a:lnSpc>
                <a:spcPct val="90000"/>
              </a:lnSpc>
              <a:spcBef>
                <a:spcPts val="375"/>
              </a:spcBef>
              <a:buFont typeface="Arial" panose="020B0604020202020204" pitchFamily="34" charset="0"/>
              <a:buNone/>
              <a:defRPr sz="750"/>
            </a:lvl8pPr>
            <a:lvl9pPr marL="2743200" indent="0" defTabSz="685800">
              <a:lnSpc>
                <a:spcPct val="90000"/>
              </a:lnSpc>
              <a:spcBef>
                <a:spcPts val="375"/>
              </a:spcBef>
              <a:buFont typeface="Arial" panose="020B0604020202020204" pitchFamily="34" charset="0"/>
              <a:buNone/>
              <a:defRPr sz="750"/>
            </a:lvl9pPr>
          </a:lstStyle>
          <a:p>
            <a:r>
              <a:rPr lang="zh-CN" altLang="en-US" dirty="0">
                <a:sym typeface="+mn-ea"/>
              </a:rPr>
              <a:t>注重信息化为学校教学与管理服务</a:t>
            </a:r>
            <a:endParaRPr lang="zh-CN" altLang="en-US" dirty="0">
              <a:sym typeface="+mn-ea"/>
            </a:endParaRPr>
          </a:p>
        </p:txBody>
      </p:sp>
      <p:sp>
        <p:nvSpPr>
          <p:cNvPr id="4" name="六边形 3"/>
          <p:cNvSpPr/>
          <p:nvPr/>
        </p:nvSpPr>
        <p:spPr>
          <a:xfrm>
            <a:off x="1158240" y="1657985"/>
            <a:ext cx="2609215" cy="2609215"/>
          </a:xfrm>
          <a:prstGeom prst="hexagon">
            <a:avLst/>
          </a:prstGeom>
          <a:blipFill rotWithShape="1">
            <a:blip r:embed="rId3"/>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六边形 4"/>
          <p:cNvSpPr/>
          <p:nvPr/>
        </p:nvSpPr>
        <p:spPr>
          <a:xfrm>
            <a:off x="3147060" y="3021330"/>
            <a:ext cx="2609215" cy="2609215"/>
          </a:xfrm>
          <a:prstGeom prst="hexagon">
            <a:avLst/>
          </a:prstGeom>
          <a:blipFill rotWithShape="1">
            <a:blip r:embed="rId4"/>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六边形 6"/>
          <p:cNvSpPr/>
          <p:nvPr/>
        </p:nvSpPr>
        <p:spPr>
          <a:xfrm>
            <a:off x="5105400" y="1560830"/>
            <a:ext cx="2609215" cy="2609215"/>
          </a:xfrm>
          <a:prstGeom prst="hexagon">
            <a:avLst/>
          </a:prstGeom>
          <a:blipFill rotWithShape="1">
            <a:blip r:embed="rId5"/>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六边形 9"/>
          <p:cNvSpPr/>
          <p:nvPr/>
        </p:nvSpPr>
        <p:spPr>
          <a:xfrm>
            <a:off x="7042785" y="3021330"/>
            <a:ext cx="2609215" cy="2609215"/>
          </a:xfrm>
          <a:prstGeom prst="hexagon">
            <a:avLst/>
          </a:prstGeom>
          <a:blipFill rotWithShape="1">
            <a:blip r:embed="rId6"/>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六边形 10"/>
          <p:cNvSpPr/>
          <p:nvPr/>
        </p:nvSpPr>
        <p:spPr>
          <a:xfrm>
            <a:off x="8966200" y="1560830"/>
            <a:ext cx="2609215" cy="2609215"/>
          </a:xfrm>
          <a:prstGeom prst="hexagon">
            <a:avLst/>
          </a:prstGeom>
          <a:blipFill rotWithShape="1">
            <a:blip r:embed="rId7"/>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554600" y="211048"/>
            <a:ext cx="9082800" cy="939600"/>
          </a:xfrm>
          <a:prstGeom prst="rect">
            <a:avLst/>
          </a:prstGeom>
        </p:spPr>
        <p:txBody>
          <a:bodyPr vert="horz" lIns="91440" tIns="45720" rIns="91440" bIns="45720" rtlCol="0" anchor="ctr">
            <a:normAutofit/>
          </a:bodyPr>
          <a:lstStyle>
            <a:lvl1pPr defTabSz="685800">
              <a:lnSpc>
                <a:spcPct val="100000"/>
              </a:lnSpc>
              <a:spcBef>
                <a:spcPct val="0"/>
              </a:spcBef>
              <a:buNone/>
              <a:defRPr sz="3600" b="1" i="0" baseline="0">
                <a:solidFill>
                  <a:schemeClr val="accent1"/>
                </a:solidFill>
                <a:effectLst/>
                <a:latin typeface="+mj-lt"/>
                <a:ea typeface="+mj-ea"/>
                <a:cs typeface="+mj-cs"/>
              </a:defRPr>
            </a:lvl1pPr>
          </a:lstStyle>
          <a:p>
            <a:r>
              <a:rPr lang="zh-CN" altLang="en-US" dirty="0">
                <a:sym typeface="+mn-ea"/>
              </a:rPr>
              <a:t>优化管理，提高使用效率</a:t>
            </a:r>
            <a:endParaRPr lang="zh-CN" altLang="en-US" b="0" dirty="0"/>
          </a:p>
        </p:txBody>
      </p:sp>
      <p:sp>
        <p:nvSpPr>
          <p:cNvPr id="9" name="文本框 8"/>
          <p:cNvSpPr txBox="1"/>
          <p:nvPr>
            <p:custDataLst>
              <p:tags r:id="rId2"/>
            </p:custDataLst>
          </p:nvPr>
        </p:nvSpPr>
        <p:spPr>
          <a:xfrm>
            <a:off x="1554600" y="6032336"/>
            <a:ext cx="9082800" cy="597600"/>
          </a:xfrm>
          <a:prstGeom prst="rect">
            <a:avLst/>
          </a:prstGeom>
        </p:spPr>
        <p:txBody>
          <a:bodyPr vert="horz" lIns="91440" tIns="45720" rIns="91440" bIns="45720" rtlCol="0" anchor="t">
            <a:normAutofit/>
          </a:bodyPr>
          <a:lstStyle>
            <a:lvl1pPr indent="0" defTabSz="685800">
              <a:lnSpc>
                <a:spcPct val="100000"/>
              </a:lnSpc>
              <a:spcBef>
                <a:spcPts val="0"/>
              </a:spcBef>
              <a:spcAft>
                <a:spcPts val="0"/>
              </a:spcAft>
              <a:buClr>
                <a:schemeClr val="accent1"/>
              </a:buClr>
              <a:buSzPct val="70000"/>
              <a:buFont typeface="Wingdings 2" pitchFamily="18" charset="2"/>
              <a:buNone/>
              <a:defRPr baseline="0"/>
            </a:lvl1pPr>
            <a:lvl2pPr marL="342900" indent="0" algn="just" defTabSz="685800">
              <a:lnSpc>
                <a:spcPct val="130000"/>
              </a:lnSpc>
              <a:spcBef>
                <a:spcPts val="0"/>
              </a:spcBef>
              <a:spcAft>
                <a:spcPts val="450"/>
              </a:spcAft>
              <a:buClr>
                <a:schemeClr val="accent2">
                  <a:lumMod val="60000"/>
                  <a:lumOff val="40000"/>
                </a:schemeClr>
              </a:buClr>
              <a:buFont typeface="幼圆" pitchFamily="49" charset="-122"/>
              <a:buNone/>
              <a:defRPr sz="1050" baseline="0">
                <a:latin typeface="Arial" panose="020B0604020202020204" pitchFamily="34" charset="0"/>
                <a:ea typeface="黑体" panose="02010609060101010101" pitchFamily="49" charset="-122"/>
              </a:defRPr>
            </a:lvl2pPr>
            <a:lvl3pPr marL="685800" indent="0" defTabSz="685800">
              <a:lnSpc>
                <a:spcPct val="90000"/>
              </a:lnSpc>
              <a:spcBef>
                <a:spcPts val="375"/>
              </a:spcBef>
              <a:buFont typeface="Arial" panose="020B0604020202020204" pitchFamily="34" charset="0"/>
              <a:buNone/>
              <a:defRPr sz="900"/>
            </a:lvl3pPr>
            <a:lvl4pPr marL="1028700" indent="0" defTabSz="685800">
              <a:lnSpc>
                <a:spcPct val="90000"/>
              </a:lnSpc>
              <a:spcBef>
                <a:spcPts val="375"/>
              </a:spcBef>
              <a:buFont typeface="Arial" panose="020B0604020202020204" pitchFamily="34" charset="0"/>
              <a:buNone/>
              <a:defRPr sz="750"/>
            </a:lvl4pPr>
            <a:lvl5pPr marL="1371600" indent="0" defTabSz="685800">
              <a:lnSpc>
                <a:spcPct val="90000"/>
              </a:lnSpc>
              <a:spcBef>
                <a:spcPts val="375"/>
              </a:spcBef>
              <a:buFont typeface="Arial" panose="020B0604020202020204" pitchFamily="34" charset="0"/>
              <a:buNone/>
              <a:defRPr sz="750"/>
            </a:lvl5pPr>
            <a:lvl6pPr marL="1714500" indent="0" defTabSz="685800">
              <a:lnSpc>
                <a:spcPct val="90000"/>
              </a:lnSpc>
              <a:spcBef>
                <a:spcPts val="375"/>
              </a:spcBef>
              <a:buFont typeface="Arial" panose="020B0604020202020204" pitchFamily="34" charset="0"/>
              <a:buNone/>
              <a:defRPr sz="750"/>
            </a:lvl6pPr>
            <a:lvl7pPr marL="2057400" indent="0" defTabSz="685800">
              <a:lnSpc>
                <a:spcPct val="90000"/>
              </a:lnSpc>
              <a:spcBef>
                <a:spcPts val="375"/>
              </a:spcBef>
              <a:buFont typeface="Arial" panose="020B0604020202020204" pitchFamily="34" charset="0"/>
              <a:buNone/>
              <a:defRPr sz="750"/>
            </a:lvl7pPr>
            <a:lvl8pPr marL="2400300" indent="0" defTabSz="685800">
              <a:lnSpc>
                <a:spcPct val="90000"/>
              </a:lnSpc>
              <a:spcBef>
                <a:spcPts val="375"/>
              </a:spcBef>
              <a:buFont typeface="Arial" panose="020B0604020202020204" pitchFamily="34" charset="0"/>
              <a:buNone/>
              <a:defRPr sz="750"/>
            </a:lvl8pPr>
            <a:lvl9pPr marL="2743200" indent="0" defTabSz="685800">
              <a:lnSpc>
                <a:spcPct val="90000"/>
              </a:lnSpc>
              <a:spcBef>
                <a:spcPts val="375"/>
              </a:spcBef>
              <a:buFont typeface="Arial" panose="020B0604020202020204" pitchFamily="34" charset="0"/>
              <a:buNone/>
              <a:defRPr sz="750"/>
            </a:lvl9pPr>
          </a:lstStyle>
          <a:p>
            <a:r>
              <a:rPr lang="zh-CN" altLang="en-US" dirty="0">
                <a:sym typeface="+mn-ea"/>
              </a:rPr>
              <a:t>注重信息化为学校教学与管理服务</a:t>
            </a:r>
            <a:endParaRPr lang="zh-CN" altLang="en-US" dirty="0">
              <a:sym typeface="+mn-ea"/>
            </a:endParaRPr>
          </a:p>
        </p:txBody>
      </p:sp>
      <p:pic>
        <p:nvPicPr>
          <p:cNvPr id="2" name="图片 1"/>
          <p:cNvPicPr>
            <a:picLocks noChangeAspect="1"/>
          </p:cNvPicPr>
          <p:nvPr/>
        </p:nvPicPr>
        <p:blipFill>
          <a:blip r:embed="rId3"/>
          <a:stretch>
            <a:fillRect/>
          </a:stretch>
        </p:blipFill>
        <p:spPr>
          <a:xfrm>
            <a:off x="308610" y="1150620"/>
            <a:ext cx="8295005" cy="4664075"/>
          </a:xfrm>
          <a:prstGeom prst="rect">
            <a:avLst/>
          </a:prstGeom>
        </p:spPr>
      </p:pic>
      <p:pic>
        <p:nvPicPr>
          <p:cNvPr id="-2147482620" name="图片 -2147482621"/>
          <p:cNvPicPr>
            <a:picLocks noChangeAspect="1"/>
          </p:cNvPicPr>
          <p:nvPr/>
        </p:nvPicPr>
        <p:blipFill>
          <a:blip r:embed="rId4"/>
          <a:stretch>
            <a:fillRect/>
          </a:stretch>
        </p:blipFill>
        <p:spPr>
          <a:xfrm>
            <a:off x="8695690" y="1150620"/>
            <a:ext cx="3359150" cy="2715895"/>
          </a:xfrm>
          <a:prstGeom prst="rect">
            <a:avLst/>
          </a:prstGeom>
          <a:noFill/>
          <a:ln w="9525">
            <a:noFill/>
          </a:ln>
        </p:spPr>
      </p:pic>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554600" y="211048"/>
            <a:ext cx="9082800" cy="939600"/>
          </a:xfrm>
          <a:prstGeom prst="rect">
            <a:avLst/>
          </a:prstGeom>
        </p:spPr>
        <p:txBody>
          <a:bodyPr vert="horz" lIns="91440" tIns="45720" rIns="91440" bIns="45720" rtlCol="0" anchor="ctr">
            <a:normAutofit/>
          </a:bodyPr>
          <a:lstStyle>
            <a:lvl1pPr defTabSz="685800">
              <a:lnSpc>
                <a:spcPct val="100000"/>
              </a:lnSpc>
              <a:spcBef>
                <a:spcPct val="0"/>
              </a:spcBef>
              <a:buNone/>
              <a:defRPr sz="3600" b="1" i="0" baseline="0">
                <a:solidFill>
                  <a:schemeClr val="accent1"/>
                </a:solidFill>
                <a:effectLst/>
                <a:latin typeface="+mj-lt"/>
                <a:ea typeface="+mj-ea"/>
                <a:cs typeface="+mj-cs"/>
              </a:defRPr>
            </a:lvl1pPr>
          </a:lstStyle>
          <a:p>
            <a:r>
              <a:rPr lang="zh-CN" altLang="en-US" dirty="0">
                <a:sym typeface="+mn-ea"/>
              </a:rPr>
              <a:t>优化管理，提高使用效率</a:t>
            </a:r>
            <a:endParaRPr lang="zh-CN" altLang="en-US" b="0" dirty="0"/>
          </a:p>
        </p:txBody>
      </p:sp>
      <p:sp>
        <p:nvSpPr>
          <p:cNvPr id="9" name="文本框 8"/>
          <p:cNvSpPr txBox="1"/>
          <p:nvPr>
            <p:custDataLst>
              <p:tags r:id="rId2"/>
            </p:custDataLst>
          </p:nvPr>
        </p:nvSpPr>
        <p:spPr>
          <a:xfrm>
            <a:off x="1554600" y="6032336"/>
            <a:ext cx="9082800" cy="597600"/>
          </a:xfrm>
          <a:prstGeom prst="rect">
            <a:avLst/>
          </a:prstGeom>
        </p:spPr>
        <p:txBody>
          <a:bodyPr vert="horz" lIns="91440" tIns="45720" rIns="91440" bIns="45720" rtlCol="0" anchor="t">
            <a:normAutofit/>
          </a:bodyPr>
          <a:lstStyle>
            <a:lvl1pPr indent="0" defTabSz="685800">
              <a:lnSpc>
                <a:spcPct val="100000"/>
              </a:lnSpc>
              <a:spcBef>
                <a:spcPts val="0"/>
              </a:spcBef>
              <a:spcAft>
                <a:spcPts val="0"/>
              </a:spcAft>
              <a:buClr>
                <a:schemeClr val="accent1"/>
              </a:buClr>
              <a:buSzPct val="70000"/>
              <a:buFont typeface="Wingdings 2" pitchFamily="18" charset="2"/>
              <a:buNone/>
              <a:defRPr baseline="0"/>
            </a:lvl1pPr>
            <a:lvl2pPr marL="342900" indent="0" algn="just" defTabSz="685800">
              <a:lnSpc>
                <a:spcPct val="130000"/>
              </a:lnSpc>
              <a:spcBef>
                <a:spcPts val="0"/>
              </a:spcBef>
              <a:spcAft>
                <a:spcPts val="450"/>
              </a:spcAft>
              <a:buClr>
                <a:schemeClr val="accent2">
                  <a:lumMod val="60000"/>
                  <a:lumOff val="40000"/>
                </a:schemeClr>
              </a:buClr>
              <a:buFont typeface="幼圆" pitchFamily="49" charset="-122"/>
              <a:buNone/>
              <a:defRPr sz="1050" baseline="0">
                <a:latin typeface="Arial" panose="020B0604020202020204" pitchFamily="34" charset="0"/>
                <a:ea typeface="黑体" panose="02010609060101010101" pitchFamily="49" charset="-122"/>
              </a:defRPr>
            </a:lvl2pPr>
            <a:lvl3pPr marL="685800" indent="0" defTabSz="685800">
              <a:lnSpc>
                <a:spcPct val="90000"/>
              </a:lnSpc>
              <a:spcBef>
                <a:spcPts val="375"/>
              </a:spcBef>
              <a:buFont typeface="Arial" panose="020B0604020202020204" pitchFamily="34" charset="0"/>
              <a:buNone/>
              <a:defRPr sz="900"/>
            </a:lvl3pPr>
            <a:lvl4pPr marL="1028700" indent="0" defTabSz="685800">
              <a:lnSpc>
                <a:spcPct val="90000"/>
              </a:lnSpc>
              <a:spcBef>
                <a:spcPts val="375"/>
              </a:spcBef>
              <a:buFont typeface="Arial" panose="020B0604020202020204" pitchFamily="34" charset="0"/>
              <a:buNone/>
              <a:defRPr sz="750"/>
            </a:lvl4pPr>
            <a:lvl5pPr marL="1371600" indent="0" defTabSz="685800">
              <a:lnSpc>
                <a:spcPct val="90000"/>
              </a:lnSpc>
              <a:spcBef>
                <a:spcPts val="375"/>
              </a:spcBef>
              <a:buFont typeface="Arial" panose="020B0604020202020204" pitchFamily="34" charset="0"/>
              <a:buNone/>
              <a:defRPr sz="750"/>
            </a:lvl5pPr>
            <a:lvl6pPr marL="1714500" indent="0" defTabSz="685800">
              <a:lnSpc>
                <a:spcPct val="90000"/>
              </a:lnSpc>
              <a:spcBef>
                <a:spcPts val="375"/>
              </a:spcBef>
              <a:buFont typeface="Arial" panose="020B0604020202020204" pitchFamily="34" charset="0"/>
              <a:buNone/>
              <a:defRPr sz="750"/>
            </a:lvl6pPr>
            <a:lvl7pPr marL="2057400" indent="0" defTabSz="685800">
              <a:lnSpc>
                <a:spcPct val="90000"/>
              </a:lnSpc>
              <a:spcBef>
                <a:spcPts val="375"/>
              </a:spcBef>
              <a:buFont typeface="Arial" panose="020B0604020202020204" pitchFamily="34" charset="0"/>
              <a:buNone/>
              <a:defRPr sz="750"/>
            </a:lvl7pPr>
            <a:lvl8pPr marL="2400300" indent="0" defTabSz="685800">
              <a:lnSpc>
                <a:spcPct val="90000"/>
              </a:lnSpc>
              <a:spcBef>
                <a:spcPts val="375"/>
              </a:spcBef>
              <a:buFont typeface="Arial" panose="020B0604020202020204" pitchFamily="34" charset="0"/>
              <a:buNone/>
              <a:defRPr sz="750"/>
            </a:lvl8pPr>
            <a:lvl9pPr marL="2743200" indent="0" defTabSz="685800">
              <a:lnSpc>
                <a:spcPct val="90000"/>
              </a:lnSpc>
              <a:spcBef>
                <a:spcPts val="375"/>
              </a:spcBef>
              <a:buFont typeface="Arial" panose="020B0604020202020204" pitchFamily="34" charset="0"/>
              <a:buNone/>
              <a:defRPr sz="750"/>
            </a:lvl9pPr>
          </a:lstStyle>
          <a:p>
            <a:r>
              <a:rPr lang="zh-CN" altLang="en-US" dirty="0">
                <a:sym typeface="+mn-ea"/>
              </a:rPr>
              <a:t>注重信息化为学校教学与管理服务</a:t>
            </a:r>
            <a:endParaRPr lang="zh-CN" altLang="en-US" dirty="0">
              <a:sym typeface="+mn-ea"/>
            </a:endParaRPr>
          </a:p>
        </p:txBody>
      </p:sp>
      <p:sp>
        <p:nvSpPr>
          <p:cNvPr id="4" name="六边形 3"/>
          <p:cNvSpPr/>
          <p:nvPr/>
        </p:nvSpPr>
        <p:spPr>
          <a:xfrm>
            <a:off x="1158240" y="1657985"/>
            <a:ext cx="2609215" cy="2609215"/>
          </a:xfrm>
          <a:prstGeom prst="hexagon">
            <a:avLst/>
          </a:prstGeom>
          <a:blipFill rotWithShape="1">
            <a:blip r:embed="rId3"/>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六边形 4"/>
          <p:cNvSpPr/>
          <p:nvPr/>
        </p:nvSpPr>
        <p:spPr>
          <a:xfrm>
            <a:off x="3147060" y="3021330"/>
            <a:ext cx="2609215" cy="2609215"/>
          </a:xfrm>
          <a:prstGeom prst="hexagon">
            <a:avLst/>
          </a:prstGeom>
          <a:blipFill rotWithShape="1">
            <a:blip r:embed="rId4"/>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六边形 6"/>
          <p:cNvSpPr/>
          <p:nvPr/>
        </p:nvSpPr>
        <p:spPr>
          <a:xfrm>
            <a:off x="5105400" y="1560830"/>
            <a:ext cx="2609215" cy="2609215"/>
          </a:xfrm>
          <a:prstGeom prst="hexagon">
            <a:avLst/>
          </a:prstGeom>
          <a:blipFill rotWithShape="1">
            <a:blip r:embed="rId5"/>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六边形 9"/>
          <p:cNvSpPr/>
          <p:nvPr/>
        </p:nvSpPr>
        <p:spPr>
          <a:xfrm>
            <a:off x="7042785" y="3021330"/>
            <a:ext cx="2609215" cy="2609215"/>
          </a:xfrm>
          <a:prstGeom prst="hexagon">
            <a:avLst/>
          </a:prstGeom>
          <a:blipFill rotWithShape="1">
            <a:blip r:embed="rId6"/>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六边形 10"/>
          <p:cNvSpPr/>
          <p:nvPr/>
        </p:nvSpPr>
        <p:spPr>
          <a:xfrm>
            <a:off x="8981440" y="1560830"/>
            <a:ext cx="2609215" cy="2609215"/>
          </a:xfrm>
          <a:prstGeom prst="hexagon">
            <a:avLst/>
          </a:prstGeom>
          <a:blipFill rotWithShape="1">
            <a:blip r:embed="rId7"/>
            <a:stretch>
              <a:fillRect/>
            </a:stretch>
          </a:blip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160334"/>
</p:tagLst>
</file>

<file path=ppt/tags/tag10.xml><?xml version="1.0" encoding="utf-8"?>
<p:tagLst xmlns:p="http://schemas.openxmlformats.org/presentationml/2006/main">
  <p:tag name="KSO_WM_TAG_VERSION" val="1.0"/>
  <p:tag name="KSO_WM_BEAUTIFY_FLAG" val="#wm#"/>
  <p:tag name="KSO_WM_UNIT_TYPE" val="i"/>
  <p:tag name="KSO_WM_UNIT_ID" val="custom160334_9*i*1"/>
  <p:tag name="KSO_WM_TEMPLATE_CATEGORY" val="custom"/>
  <p:tag name="KSO_WM_TEMPLATE_INDEX" val="160334"/>
  <p:tag name="KSO_WM_UNIT_INDEX" val="1"/>
</p:tagLst>
</file>

<file path=ppt/tags/tag11.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2"/>
  <p:tag name="KSO_WM_UNIT_ID" val="custom160334_9*l_i*1_2"/>
  <p:tag name="KSO_WM_UNIT_CLEAR" val="1"/>
  <p:tag name="KSO_WM_UNIT_LAYERLEVEL" val="1_1"/>
  <p:tag name="KSO_WM_DIAGRAM_GROUP_CODE" val="l1-1"/>
</p:tagLst>
</file>

<file path=ppt/tags/tag12.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3"/>
  <p:tag name="KSO_WM_UNIT_ID" val="custom160334_9*l_i*1_3"/>
  <p:tag name="KSO_WM_UNIT_CLEAR" val="1"/>
  <p:tag name="KSO_WM_UNIT_LAYERLEVEL" val="1_1"/>
  <p:tag name="KSO_WM_DIAGRAM_GROUP_CODE" val="l1-1"/>
</p:tagLst>
</file>

<file path=ppt/tags/tag13.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h_f"/>
  <p:tag name="KSO_WM_UNIT_INDEX" val="1_1_1"/>
  <p:tag name="KSO_WM_UNIT_ID" val="custom160334_9*l_h_f*1_1_1"/>
  <p:tag name="KSO_WM_UNIT_CLEAR" val="1"/>
  <p:tag name="KSO_WM_UNIT_LAYERLEVEL" val="1_1_1"/>
  <p:tag name="KSO_WM_UNIT_VALUE" val="17"/>
  <p:tag name="KSO_WM_UNIT_HIGHLIGHT" val="0"/>
  <p:tag name="KSO_WM_UNIT_COMPATIBLE" val="0"/>
  <p:tag name="KSO_WM_UNIT_PRESET_TEXT_INDEX" val="3"/>
  <p:tag name="KSO_WM_UNIT_PRESET_TEXT_LEN" val="17"/>
  <p:tag name="KSO_WM_DIAGRAM_GROUP_CODE" val="l1-1"/>
</p:tagLst>
</file>

<file path=ppt/tags/tag14.xml><?xml version="1.0" encoding="utf-8"?>
<p:tagLst xmlns:p="http://schemas.openxmlformats.org/presentationml/2006/main">
  <p:tag name="KSO_WM_TAG_VERSION" val="1.0"/>
  <p:tag name="KSO_WM_BEAUTIFY_FLAG" val="#wm#"/>
  <p:tag name="KSO_WM_UNIT_TYPE" val="i"/>
  <p:tag name="KSO_WM_UNIT_ID" val="custom160334_9*i*8"/>
  <p:tag name="KSO_WM_TEMPLATE_CATEGORY" val="custom"/>
  <p:tag name="KSO_WM_TEMPLATE_INDEX" val="160334"/>
  <p:tag name="KSO_WM_UNIT_INDEX" val="8"/>
</p:tagLst>
</file>

<file path=ppt/tags/tag15.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4"/>
  <p:tag name="KSO_WM_UNIT_ID" val="custom160334_9*l_i*1_4"/>
  <p:tag name="KSO_WM_UNIT_CLEAR" val="1"/>
  <p:tag name="KSO_WM_UNIT_LAYERLEVEL" val="1_1"/>
  <p:tag name="KSO_WM_DIAGRAM_GROUP_CODE" val="l1-1"/>
</p:tagLst>
</file>

<file path=ppt/tags/tag16.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5"/>
  <p:tag name="KSO_WM_UNIT_ID" val="custom160334_9*l_i*1_5"/>
  <p:tag name="KSO_WM_UNIT_CLEAR" val="1"/>
  <p:tag name="KSO_WM_UNIT_LAYERLEVEL" val="1_1"/>
  <p:tag name="KSO_WM_DIAGRAM_GROUP_CODE" val="l1-1"/>
</p:tagLst>
</file>

<file path=ppt/tags/tag17.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h_f"/>
  <p:tag name="KSO_WM_UNIT_INDEX" val="1_2_1"/>
  <p:tag name="KSO_WM_UNIT_ID" val="custom160334_9*l_h_f*1_2_1"/>
  <p:tag name="KSO_WM_UNIT_CLEAR" val="1"/>
  <p:tag name="KSO_WM_UNIT_LAYERLEVEL" val="1_1_1"/>
  <p:tag name="KSO_WM_UNIT_VALUE" val="17"/>
  <p:tag name="KSO_WM_UNIT_HIGHLIGHT" val="0"/>
  <p:tag name="KSO_WM_UNIT_COMPATIBLE" val="0"/>
  <p:tag name="KSO_WM_UNIT_PRESET_TEXT_INDEX" val="3"/>
  <p:tag name="KSO_WM_UNIT_PRESET_TEXT_LEN" val="17"/>
  <p:tag name="KSO_WM_DIAGRAM_GROUP_CODE" val="l1-1"/>
</p:tagLst>
</file>

<file path=ppt/tags/tag18.xml><?xml version="1.0" encoding="utf-8"?>
<p:tagLst xmlns:p="http://schemas.openxmlformats.org/presentationml/2006/main">
  <p:tag name="KSO_WM_TAG_VERSION" val="1.0"/>
  <p:tag name="KSO_WM_BEAUTIFY_FLAG" val="#wm#"/>
  <p:tag name="KSO_WM_UNIT_TYPE" val="i"/>
  <p:tag name="KSO_WM_UNIT_ID" val="custom160334_9*i*15"/>
  <p:tag name="KSO_WM_TEMPLATE_CATEGORY" val="custom"/>
  <p:tag name="KSO_WM_TEMPLATE_INDEX" val="160334"/>
  <p:tag name="KSO_WM_UNIT_INDEX" val="15"/>
</p:tagLst>
</file>

<file path=ppt/tags/tag19.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6"/>
  <p:tag name="KSO_WM_UNIT_ID" val="custom160334_9*l_i*1_6"/>
  <p:tag name="KSO_WM_UNIT_CLEAR" val="1"/>
  <p:tag name="KSO_WM_UNIT_LAYERLEVEL" val="1_1"/>
  <p:tag name="KSO_WM_DIAGRAM_GROUP_CODE" val="l1-1"/>
</p:tagLst>
</file>

<file path=ppt/tags/tag2.xml><?xml version="1.0" encoding="utf-8"?>
<p:tagLst xmlns:p="http://schemas.openxmlformats.org/presentationml/2006/main">
  <p:tag name="KSO_WM_TAG_VERSION" val="1.0"/>
  <p:tag name="KSO_WM_TEMPLATE_CATEGORY" val="custom"/>
  <p:tag name="KSO_WM_TEMPLATE_INDEX" val="160334"/>
</p:tagLst>
</file>

<file path=ppt/tags/tag20.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7"/>
  <p:tag name="KSO_WM_UNIT_ID" val="custom160334_9*l_i*1_7"/>
  <p:tag name="KSO_WM_UNIT_CLEAR" val="1"/>
  <p:tag name="KSO_WM_UNIT_LAYERLEVEL" val="1_1"/>
  <p:tag name="KSO_WM_DIAGRAM_GROUP_CODE" val="l1-1"/>
</p:tagLst>
</file>

<file path=ppt/tags/tag21.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h_f"/>
  <p:tag name="KSO_WM_UNIT_INDEX" val="1_3_1"/>
  <p:tag name="KSO_WM_UNIT_ID" val="custom160334_9*l_h_f*1_3_1"/>
  <p:tag name="KSO_WM_UNIT_CLEAR" val="1"/>
  <p:tag name="KSO_WM_UNIT_LAYERLEVEL" val="1_1_1"/>
  <p:tag name="KSO_WM_UNIT_VALUE" val="17"/>
  <p:tag name="KSO_WM_UNIT_HIGHLIGHT" val="0"/>
  <p:tag name="KSO_WM_UNIT_COMPATIBLE" val="0"/>
  <p:tag name="KSO_WM_UNIT_PRESET_TEXT_INDEX" val="3"/>
  <p:tag name="KSO_WM_UNIT_PRESET_TEXT_LEN" val="17"/>
  <p:tag name="KSO_WM_DIAGRAM_GROUP_CODE" val="l1-1"/>
</p:tagLst>
</file>

<file path=ppt/tags/tag22.xml><?xml version="1.0" encoding="utf-8"?>
<p:tagLst xmlns:p="http://schemas.openxmlformats.org/presentationml/2006/main">
  <p:tag name="KSO_WM_TAG_VERSION" val="1.0"/>
  <p:tag name="KSO_WM_BEAUTIFY_FLAG" val="#wm#"/>
  <p:tag name="KSO_WM_UNIT_TYPE" val="i"/>
  <p:tag name="KSO_WM_UNIT_ID" val="custom160334_9*i*22"/>
  <p:tag name="KSO_WM_TEMPLATE_CATEGORY" val="custom"/>
  <p:tag name="KSO_WM_TEMPLATE_INDEX" val="160334"/>
  <p:tag name="KSO_WM_UNIT_INDEX" val="22"/>
</p:tagLst>
</file>

<file path=ppt/tags/tag23.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8"/>
  <p:tag name="KSO_WM_UNIT_ID" val="custom160334_9*l_i*1_8"/>
  <p:tag name="KSO_WM_UNIT_CLEAR" val="1"/>
  <p:tag name="KSO_WM_UNIT_LAYERLEVEL" val="1_1"/>
  <p:tag name="KSO_WM_DIAGRAM_GROUP_CODE" val="l1-1"/>
</p:tagLst>
</file>

<file path=ppt/tags/tag24.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9"/>
  <p:tag name="KSO_WM_UNIT_ID" val="custom160334_9*l_i*1_9"/>
  <p:tag name="KSO_WM_UNIT_CLEAR" val="1"/>
  <p:tag name="KSO_WM_UNIT_LAYERLEVEL" val="1_1"/>
  <p:tag name="KSO_WM_DIAGRAM_GROUP_CODE" val="l1-1"/>
</p:tagLst>
</file>

<file path=ppt/tags/tag25.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h_f"/>
  <p:tag name="KSO_WM_UNIT_INDEX" val="1_4_1"/>
  <p:tag name="KSO_WM_UNIT_ID" val="custom160334_9*l_h_f*1_4_1"/>
  <p:tag name="KSO_WM_UNIT_CLEAR" val="1"/>
  <p:tag name="KSO_WM_UNIT_LAYERLEVEL" val="1_1_1"/>
  <p:tag name="KSO_WM_UNIT_VALUE" val="17"/>
  <p:tag name="KSO_WM_UNIT_HIGHLIGHT" val="0"/>
  <p:tag name="KSO_WM_UNIT_COMPATIBLE" val="0"/>
  <p:tag name="KSO_WM_UNIT_PRESET_TEXT_INDEX" val="3"/>
  <p:tag name="KSO_WM_UNIT_PRESET_TEXT_LEN" val="17"/>
  <p:tag name="KSO_WM_DIAGRAM_GROUP_CODE" val="l1-1"/>
</p:tagLst>
</file>

<file path=ppt/tags/tag26.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9*a*1"/>
  <p:tag name="KSO_WM_UNIT_CLEAR" val="1"/>
  <p:tag name="KSO_WM_UNIT_LAYERLEVEL" val="1"/>
  <p:tag name="KSO_WM_UNIT_ISCONTENTSTITLE" val="1"/>
  <p:tag name="KSO_WM_UNIT_VALUE" val="5"/>
  <p:tag name="KSO_WM_UNIT_HIGHLIGHT" val="0"/>
  <p:tag name="KSO_WM_UNIT_COMPATIBLE" val="0"/>
  <p:tag name="KSO_WM_UNIT_PRESET_TEXT" val="Contents"/>
</p:tagLst>
</file>

<file path=ppt/tags/tag27.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2"/>
  <p:tag name="KSO_WM_UNIT_ID" val="custom160334_9*l_i*1_2"/>
  <p:tag name="KSO_WM_UNIT_CLEAR" val="1"/>
  <p:tag name="KSO_WM_UNIT_LAYERLEVEL" val="1_1"/>
  <p:tag name="KSO_WM_DIAGRAM_GROUP_CODE" val="l1-1"/>
</p:tagLst>
</file>

<file path=ppt/tags/tag28.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3"/>
  <p:tag name="KSO_WM_UNIT_ID" val="custom160334_9*l_i*1_3"/>
  <p:tag name="KSO_WM_UNIT_CLEAR" val="1"/>
  <p:tag name="KSO_WM_UNIT_LAYERLEVEL" val="1_1"/>
  <p:tag name="KSO_WM_DIAGRAM_GROUP_CODE" val="l1-1"/>
</p:tagLst>
</file>

<file path=ppt/tags/tag29.xml><?xml version="1.0" encoding="utf-8"?>
<p:tagLst xmlns:p="http://schemas.openxmlformats.org/presentationml/2006/main">
  <p:tag name="KSO_WM_TEMPLATE_CATEGORY" val="custom"/>
  <p:tag name="KSO_WM_TEMPLATE_INDEX" val="160334"/>
  <p:tag name="KSO_WM_TAG_VERSION" val="1.0"/>
  <p:tag name="KSO_WM_SLIDE_ID" val="custom160334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1*a*1"/>
  <p:tag name="KSO_WM_UNIT_CLEAR" val="1"/>
  <p:tag name="KSO_WM_UNIT_LAYERLEVEL" val="1"/>
  <p:tag name="KSO_WM_UNIT_VALUE" val="14"/>
  <p:tag name="KSO_WM_UNIT_ISCONTENTSTITLE" val="0"/>
  <p:tag name="KSO_WM_UNIT_HIGHLIGHT" val="0"/>
  <p:tag name="KSO_WM_UNIT_COMPATIBLE" val="0"/>
  <p:tag name="KSO_WM_UNIT_PRESET_TEXT_INDEX" val="3"/>
  <p:tag name="KSO_WM_UNIT_PRESET_TEXT_LEN" val="17"/>
</p:tagLst>
</file>

<file path=ppt/tags/tag30.xml><?xml version="1.0" encoding="utf-8"?>
<p:tagLst xmlns:p="http://schemas.openxmlformats.org/presentationml/2006/main">
  <p:tag name="KSO_WM_TAG_VERSION" val="1.0"/>
  <p:tag name="KSO_WM_BEAUTIFY_FLAG" val="#wm#"/>
  <p:tag name="KSO_WM_UNIT_TYPE" val="i"/>
  <p:tag name="KSO_WM_UNIT_ID" val="custom160334_16*i*0"/>
  <p:tag name="KSO_WM_TEMPLATE_CATEGORY" val="custom"/>
  <p:tag name="KSO_WM_TEMPLATE_INDEX" val="160334"/>
  <p:tag name="KSO_WM_UNIT_INDEX" val="0"/>
</p:tagLst>
</file>

<file path=ppt/tags/tag31.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h_f"/>
  <p:tag name="KSO_WM_UNIT_INDEX" val="1_1_1"/>
  <p:tag name="KSO_WM_UNIT_ID" val="custom160334_16*l_h_f*1_1_1"/>
  <p:tag name="KSO_WM_UNIT_CLEAR" val="1"/>
  <p:tag name="KSO_WM_UNIT_LAYERLEVEL" val="1_1_1"/>
  <p:tag name="KSO_WM_UNIT_VALUE" val="30"/>
  <p:tag name="KSO_WM_UNIT_HIGHLIGHT" val="0"/>
  <p:tag name="KSO_WM_UNIT_COMPATIBLE" val="0"/>
  <p:tag name="KSO_WM_UNIT_PRESET_TEXT_INDEX" val="4"/>
  <p:tag name="KSO_WM_UNIT_PRESET_TEXT_LEN" val="57"/>
  <p:tag name="KSO_WM_DIAGRAM_GROUP_CODE" val="l1-2"/>
</p:tagLst>
</file>

<file path=ppt/tags/tag32.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1"/>
  <p:tag name="KSO_WM_UNIT_ID" val="custom160334_16*l_i*1_1"/>
  <p:tag name="KSO_WM_UNIT_CLEAR" val="1"/>
  <p:tag name="KSO_WM_UNIT_LAYERLEVEL" val="1_1"/>
  <p:tag name="KSO_WM_DIAGRAM_GROUP_CODE" val="l1-2"/>
</p:tagLst>
</file>

<file path=ppt/tags/tag33.xml><?xml version="1.0" encoding="utf-8"?>
<p:tagLst xmlns:p="http://schemas.openxmlformats.org/presentationml/2006/main">
  <p:tag name="KSO_WM_TAG_VERSION" val="1.0"/>
  <p:tag name="KSO_WM_BEAUTIFY_FLAG" val="#wm#"/>
  <p:tag name="KSO_WM_UNIT_TYPE" val="i"/>
  <p:tag name="KSO_WM_UNIT_ID" val="custom160334_16*i*5"/>
  <p:tag name="KSO_WM_TEMPLATE_CATEGORY" val="custom"/>
  <p:tag name="KSO_WM_TEMPLATE_INDEX" val="160334"/>
  <p:tag name="KSO_WM_UNIT_INDEX" val="5"/>
</p:tagLst>
</file>

<file path=ppt/tags/tag34.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h_f"/>
  <p:tag name="KSO_WM_UNIT_INDEX" val="1_2_1"/>
  <p:tag name="KSO_WM_UNIT_ID" val="custom160334_16*l_h_f*1_2_1"/>
  <p:tag name="KSO_WM_UNIT_CLEAR" val="1"/>
  <p:tag name="KSO_WM_UNIT_LAYERLEVEL" val="1_1_1"/>
  <p:tag name="KSO_WM_UNIT_VALUE" val="30"/>
  <p:tag name="KSO_WM_UNIT_HIGHLIGHT" val="0"/>
  <p:tag name="KSO_WM_UNIT_COMPATIBLE" val="0"/>
  <p:tag name="KSO_WM_UNIT_PRESET_TEXT_INDEX" val="4"/>
  <p:tag name="KSO_WM_UNIT_PRESET_TEXT_LEN" val="57"/>
  <p:tag name="KSO_WM_DIAGRAM_GROUP_CODE" val="l1-2"/>
</p:tagLst>
</file>

<file path=ppt/tags/tag35.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2"/>
  <p:tag name="KSO_WM_UNIT_ID" val="custom160334_16*l_i*1_2"/>
  <p:tag name="KSO_WM_UNIT_CLEAR" val="1"/>
  <p:tag name="KSO_WM_UNIT_LAYERLEVEL" val="1_1"/>
  <p:tag name="KSO_WM_DIAGRAM_GROUP_CODE" val="l1-2"/>
</p:tagLst>
</file>

<file path=ppt/tags/tag36.xml><?xml version="1.0" encoding="utf-8"?>
<p:tagLst xmlns:p="http://schemas.openxmlformats.org/presentationml/2006/main">
  <p:tag name="KSO_WM_TAG_VERSION" val="1.0"/>
  <p:tag name="KSO_WM_BEAUTIFY_FLAG" val="#wm#"/>
  <p:tag name="KSO_WM_UNIT_TYPE" val="i"/>
  <p:tag name="KSO_WM_UNIT_ID" val="custom160334_16*i*10"/>
  <p:tag name="KSO_WM_TEMPLATE_CATEGORY" val="custom"/>
  <p:tag name="KSO_WM_TEMPLATE_INDEX" val="160334"/>
  <p:tag name="KSO_WM_UNIT_INDEX" val="10"/>
</p:tagLst>
</file>

<file path=ppt/tags/tag37.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h_f"/>
  <p:tag name="KSO_WM_UNIT_INDEX" val="1_3_1"/>
  <p:tag name="KSO_WM_UNIT_ID" val="custom160334_16*l_h_f*1_3_1"/>
  <p:tag name="KSO_WM_UNIT_CLEAR" val="1"/>
  <p:tag name="KSO_WM_UNIT_LAYERLEVEL" val="1_1_1"/>
  <p:tag name="KSO_WM_UNIT_VALUE" val="30"/>
  <p:tag name="KSO_WM_UNIT_HIGHLIGHT" val="0"/>
  <p:tag name="KSO_WM_UNIT_COMPATIBLE" val="0"/>
  <p:tag name="KSO_WM_UNIT_PRESET_TEXT_INDEX" val="4"/>
  <p:tag name="KSO_WM_UNIT_PRESET_TEXT_LEN" val="57"/>
  <p:tag name="KSO_WM_DIAGRAM_GROUP_CODE" val="l1-2"/>
</p:tagLst>
</file>

<file path=ppt/tags/tag38.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3"/>
  <p:tag name="KSO_WM_UNIT_ID" val="custom160334_16*l_i*1_3"/>
  <p:tag name="KSO_WM_UNIT_CLEAR" val="1"/>
  <p:tag name="KSO_WM_UNIT_LAYERLEVEL" val="1_1"/>
  <p:tag name="KSO_WM_DIAGRAM_GROUP_CODE" val="l1-2"/>
</p:tagLst>
</file>

<file path=ppt/tags/tag39.xml><?xml version="1.0" encoding="utf-8"?>
<p:tagLst xmlns:p="http://schemas.openxmlformats.org/presentationml/2006/main">
  <p:tag name="KSO_WM_TAG_VERSION" val="1.0"/>
  <p:tag name="KSO_WM_BEAUTIFY_FLAG" val="#wm#"/>
  <p:tag name="KSO_WM_UNIT_TYPE" val="i"/>
  <p:tag name="KSO_WM_UNIT_ID" val="custom160334_16*i*15"/>
  <p:tag name="KSO_WM_TEMPLATE_CATEGORY" val="custom"/>
  <p:tag name="KSO_WM_TEMPLATE_INDEX" val="160334"/>
  <p:tag name="KSO_WM_UNIT_INDEX" val="15"/>
</p:tagLst>
</file>

<file path=ppt/tags/tag4.xml><?xml version="1.0" encoding="utf-8"?>
<p:tagLst xmlns:p="http://schemas.openxmlformats.org/presentationml/2006/main">
  <p:tag name="KSO_WM_TAG_VERSION" val="1.0"/>
  <p:tag name="KSO_WM_BEAUTIFY_FLAG" val="#wm#"/>
  <p:tag name="KSO_WM_TEMPLATE_CATEGORY" val="custom"/>
  <p:tag name="KSO_WM_TEMPLATE_INDEX" val="160334"/>
  <p:tag name="KSO_WM_UNIT_TYPE" val="b"/>
  <p:tag name="KSO_WM_UNIT_INDEX" val="1"/>
  <p:tag name="KSO_WM_UNIT_ID" val="custom160334_1*b*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40.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h_f"/>
  <p:tag name="KSO_WM_UNIT_INDEX" val="1_4_1"/>
  <p:tag name="KSO_WM_UNIT_ID" val="custom160334_16*l_h_f*1_4_1"/>
  <p:tag name="KSO_WM_UNIT_CLEAR" val="1"/>
  <p:tag name="KSO_WM_UNIT_LAYERLEVEL" val="1_1_1"/>
  <p:tag name="KSO_WM_UNIT_VALUE" val="30"/>
  <p:tag name="KSO_WM_UNIT_HIGHLIGHT" val="0"/>
  <p:tag name="KSO_WM_UNIT_COMPATIBLE" val="0"/>
  <p:tag name="KSO_WM_UNIT_PRESET_TEXT_INDEX" val="4"/>
  <p:tag name="KSO_WM_UNIT_PRESET_TEXT_LEN" val="57"/>
  <p:tag name="KSO_WM_DIAGRAM_GROUP_CODE" val="l1-2"/>
</p:tagLst>
</file>

<file path=ppt/tags/tag41.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4"/>
  <p:tag name="KSO_WM_UNIT_ID" val="custom160334_16*l_i*1_4"/>
  <p:tag name="KSO_WM_UNIT_CLEAR" val="1"/>
  <p:tag name="KSO_WM_UNIT_LAYERLEVEL" val="1_1"/>
  <p:tag name="KSO_WM_DIAGRAM_GROUP_CODE" val="l1-2"/>
</p:tagLst>
</file>

<file path=ppt/tags/tag42.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16*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17"/>
</p:tagLst>
</file>

<file path=ppt/tags/tag43.xml><?xml version="1.0" encoding="utf-8"?>
<p:tagLst xmlns:p="http://schemas.openxmlformats.org/presentationml/2006/main">
  <p:tag name="KSO_WM_TEMPLATE_CATEGORY" val="custom"/>
  <p:tag name="KSO_WM_TEMPLATE_INDEX" val="160334"/>
  <p:tag name="KSO_WM_TAG_VERSION" val="1.0"/>
  <p:tag name="KSO_WM_SLIDE_ID" val="custom160334_16"/>
  <p:tag name="KSO_WM_SLIDE_INDEX" val="16"/>
  <p:tag name="KSO_WM_SLIDE_ITEM_CNT" val="4"/>
  <p:tag name="KSO_WM_SLIDE_LAYOUT" val="a_l"/>
  <p:tag name="KSO_WM_SLIDE_LAYOUT_CNT" val="1_1"/>
  <p:tag name="KSO_WM_SLIDE_TYPE" val="text"/>
  <p:tag name="KSO_WM_BEAUTIFY_FLAG" val="#wm#"/>
  <p:tag name="KSO_WM_SLIDE_POSITION" val="144*215"/>
  <p:tag name="KSO_WM_SLIDE_SIZE" val="674*185"/>
  <p:tag name="KSO_WM_DIAGRAM_GROUP_CODE" val="l1-2"/>
</p:tagLst>
</file>

<file path=ppt/tags/tag44.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3*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17"/>
</p:tagLst>
</file>

<file path=ppt/tags/tag45.xml><?xml version="1.0" encoding="utf-8"?>
<p:tagLst xmlns:p="http://schemas.openxmlformats.org/presentationml/2006/main">
  <p:tag name="KSO_WM_TAG_VERSION" val="1.0"/>
  <p:tag name="KSO_WM_BEAUTIFY_FLAG" val="#wm#"/>
  <p:tag name="KSO_WM_TEMPLATE_CATEGORY" val="custom"/>
  <p:tag name="KSO_WM_TEMPLATE_INDEX" val="160334"/>
  <p:tag name="KSO_WM_UNIT_TYPE" val="f"/>
  <p:tag name="KSO_WM_UNIT_INDEX" val="1"/>
  <p:tag name="KSO_WM_UNIT_ID" val="custom160334_3*f*1"/>
  <p:tag name="KSO_WM_UNIT_CLEAR" val="1"/>
  <p:tag name="KSO_WM_UNIT_LAYERLEVEL" val="1"/>
  <p:tag name="KSO_WM_UNIT_VALUE" val="140"/>
  <p:tag name="KSO_WM_UNIT_HIGHLIGHT" val="0"/>
  <p:tag name="KSO_WM_UNIT_COMPATIBLE" val="0"/>
  <p:tag name="KSO_WM_UNIT_PRESET_TEXT_INDEX" val="5"/>
  <p:tag name="KSO_WM_UNIT_PRESET_TEXT_LEN" val="232"/>
</p:tagLst>
</file>

<file path=ppt/tags/tag46.xml><?xml version="1.0" encoding="utf-8"?>
<p:tagLst xmlns:p="http://schemas.openxmlformats.org/presentationml/2006/main">
  <p:tag name="KSO_WM_TAG_VERSION" val="1.0"/>
  <p:tag name="KSO_WM_BEAUTIFY_FLAG" val="#wm#"/>
  <p:tag name="KSO_WM_TEMPLATE_CATEGORY" val="custom"/>
  <p:tag name="KSO_WM_TEMPLATE_INDEX" val="160334"/>
  <p:tag name="KSO_WM_UNIT_TYPE" val="f"/>
  <p:tag name="KSO_WM_UNIT_INDEX" val="2"/>
  <p:tag name="KSO_WM_UNIT_ID" val="custom160334_3*f*2"/>
  <p:tag name="KSO_WM_UNIT_CLEAR" val="1"/>
  <p:tag name="KSO_WM_UNIT_LAYERLEVEL" val="1"/>
  <p:tag name="KSO_WM_UNIT_VALUE" val="140"/>
  <p:tag name="KSO_WM_UNIT_HIGHLIGHT" val="0"/>
  <p:tag name="KSO_WM_UNIT_COMPATIBLE" val="0"/>
  <p:tag name="KSO_WM_UNIT_PRESET_TEXT_INDEX" val="5"/>
  <p:tag name="KSO_WM_UNIT_PRESET_TEXT_LEN" val="232"/>
</p:tagLst>
</file>

<file path=ppt/tags/tag47.xml><?xml version="1.0" encoding="utf-8"?>
<p:tagLst xmlns:p="http://schemas.openxmlformats.org/presentationml/2006/main">
  <p:tag name="KSO_WM_TEMPLATE_CATEGORY" val="custom"/>
  <p:tag name="KSO_WM_TEMPLATE_INDEX" val="160334"/>
  <p:tag name="KSO_WM_TAG_VERSION" val="1.0"/>
  <p:tag name="KSO_WM_SLIDE_ID" val="custom160334_3"/>
  <p:tag name="KSO_WM_SLIDE_INDEX" val="3"/>
  <p:tag name="KSO_WM_SLIDE_ITEM_CNT" val="2"/>
  <p:tag name="KSO_WM_SLIDE_LAYOUT" val="a_f"/>
  <p:tag name="KSO_WM_SLIDE_LAYOUT_CNT" val="1_2"/>
  <p:tag name="KSO_WM_SLIDE_TYPE" val="text"/>
  <p:tag name="KSO_WM_BEAUTIFY_FLAG" val="#wm#"/>
  <p:tag name="KSO_WM_SLIDE_POSITION" val="49*157"/>
  <p:tag name="KSO_WM_SLIDE_SIZE" val="863*311"/>
</p:tagLst>
</file>

<file path=ppt/tags/tag48.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49.xml><?xml version="1.0" encoding="utf-8"?>
<p:tagLst xmlns:p="http://schemas.openxmlformats.org/presentationml/2006/main">
  <p:tag name="KSO_WM_TAG_VERSION" val="1.0"/>
  <p:tag name="KSO_WM_BEAUTIFY_FLAG" val="#wm#"/>
  <p:tag name="KSO_WM_TEMPLATE_CATEGORY" val="custom"/>
  <p:tag name="KSO_WM_TEMPLATE_INDEX" val="160334"/>
  <p:tag name="KSO_WM_UNIT_TYPE" val="f"/>
  <p:tag name="KSO_WM_UNIT_INDEX" val="1"/>
  <p:tag name="KSO_WM_UNIT_ID" val="custom160334_5*f*1"/>
  <p:tag name="KSO_WM_UNIT_CLEAR" val="1"/>
  <p:tag name="KSO_WM_UNIT_LAYERLEVEL" val="1"/>
  <p:tag name="KSO_WM_UNIT_VALUE" val="76"/>
  <p:tag name="KSO_WM_UNIT_HIGHLIGHT" val="0"/>
  <p:tag name="KSO_WM_UNIT_COMPATIBLE" val="0"/>
  <p:tag name="KSO_WM_UNIT_PRESET_TEXT_INDEX" val="4"/>
  <p:tag name="KSO_WM_UNIT_PRESET_TEXT_LEN" val="57"/>
</p:tagLst>
</file>

<file path=ppt/tags/tag5.xml><?xml version="1.0" encoding="utf-8"?>
<p:tagLst xmlns:p="http://schemas.openxmlformats.org/presentationml/2006/main">
  <p:tag name="KSO_WM_TEMPLATE_THUMBS_INDEX" val="1、9、12、16、19、20、26、28"/>
  <p:tag name="KSO_WM_TEMPLATE_CATEGORY" val="custom"/>
  <p:tag name="KSO_WM_TEMPLATE_INDEX" val="160334"/>
  <p:tag name="KSO_WM_TAG_VERSION" val="1.0"/>
  <p:tag name="KSO_WM_SLIDE_ID" val="custom160334_1"/>
  <p:tag name="KSO_WM_SLIDE_INDEX" val="1"/>
  <p:tag name="KSO_WM_SLIDE_ITEM_CNT" val="2"/>
  <p:tag name="KSO_WM_SLIDE_LAYOUT" val="a_b"/>
  <p:tag name="KSO_WM_SLIDE_LAYOUT_CNT" val="1_1"/>
  <p:tag name="KSO_WM_SLIDE_TYPE" val="title"/>
  <p:tag name="KSO_WM_BEAUTIFY_FLAG" val="#wm#"/>
</p:tagLst>
</file>

<file path=ppt/tags/tag50.xml><?xml version="1.0" encoding="utf-8"?>
<p:tagLst xmlns:p="http://schemas.openxmlformats.org/presentationml/2006/main">
  <p:tag name="KSO_WM_TEMPLATE_CATEGORY" val="custom"/>
  <p:tag name="KSO_WM_TEMPLATE_INDEX" val="160334"/>
  <p:tag name="KSO_WM_TAG_VERSION" val="1.0"/>
  <p:tag name="KSO_WM_SLIDE_ID" val="custom160334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51.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52.xml><?xml version="1.0" encoding="utf-8"?>
<p:tagLst xmlns:p="http://schemas.openxmlformats.org/presentationml/2006/main">
  <p:tag name="KSO_WM_TAG_VERSION" val="1.0"/>
  <p:tag name="KSO_WM_BEAUTIFY_FLAG" val="#wm#"/>
  <p:tag name="KSO_WM_TEMPLATE_CATEGORY" val="custom"/>
  <p:tag name="KSO_WM_TEMPLATE_INDEX" val="160334"/>
  <p:tag name="KSO_WM_UNIT_TYPE" val="f"/>
  <p:tag name="KSO_WM_UNIT_INDEX" val="1"/>
  <p:tag name="KSO_WM_UNIT_ID" val="custom160334_5*f*1"/>
  <p:tag name="KSO_WM_UNIT_CLEAR" val="1"/>
  <p:tag name="KSO_WM_UNIT_LAYERLEVEL" val="1"/>
  <p:tag name="KSO_WM_UNIT_VALUE" val="76"/>
  <p:tag name="KSO_WM_UNIT_HIGHLIGHT" val="0"/>
  <p:tag name="KSO_WM_UNIT_COMPATIBLE" val="0"/>
  <p:tag name="KSO_WM_UNIT_PRESET_TEXT_INDEX" val="4"/>
  <p:tag name="KSO_WM_UNIT_PRESET_TEXT_LEN" val="57"/>
</p:tagLst>
</file>

<file path=ppt/tags/tag53.xml><?xml version="1.0" encoding="utf-8"?>
<p:tagLst xmlns:p="http://schemas.openxmlformats.org/presentationml/2006/main">
  <p:tag name="KSO_WM_TEMPLATE_CATEGORY" val="custom"/>
  <p:tag name="KSO_WM_TEMPLATE_INDEX" val="160334"/>
  <p:tag name="KSO_WM_TAG_VERSION" val="1.0"/>
  <p:tag name="KSO_WM_SLIDE_ID" val="custom160334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54.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55.xml><?xml version="1.0" encoding="utf-8"?>
<p:tagLst xmlns:p="http://schemas.openxmlformats.org/presentationml/2006/main">
  <p:tag name="KSO_WM_TAG_VERSION" val="1.0"/>
  <p:tag name="KSO_WM_BEAUTIFY_FLAG" val="#wm#"/>
  <p:tag name="KSO_WM_TEMPLATE_CATEGORY" val="custom"/>
  <p:tag name="KSO_WM_TEMPLATE_INDEX" val="160334"/>
  <p:tag name="KSO_WM_UNIT_TYPE" val="f"/>
  <p:tag name="KSO_WM_UNIT_INDEX" val="1"/>
  <p:tag name="KSO_WM_UNIT_ID" val="custom160334_5*f*1"/>
  <p:tag name="KSO_WM_UNIT_CLEAR" val="1"/>
  <p:tag name="KSO_WM_UNIT_LAYERLEVEL" val="1"/>
  <p:tag name="KSO_WM_UNIT_VALUE" val="76"/>
  <p:tag name="KSO_WM_UNIT_HIGHLIGHT" val="0"/>
  <p:tag name="KSO_WM_UNIT_COMPATIBLE" val="0"/>
  <p:tag name="KSO_WM_UNIT_PRESET_TEXT_INDEX" val="4"/>
  <p:tag name="KSO_WM_UNIT_PRESET_TEXT_LEN" val="57"/>
</p:tagLst>
</file>

<file path=ppt/tags/tag56.xml><?xml version="1.0" encoding="utf-8"?>
<p:tagLst xmlns:p="http://schemas.openxmlformats.org/presentationml/2006/main">
  <p:tag name="KSO_WM_TEMPLATE_CATEGORY" val="custom"/>
  <p:tag name="KSO_WM_TEMPLATE_INDEX" val="160334"/>
  <p:tag name="KSO_WM_TAG_VERSION" val="1.0"/>
  <p:tag name="KSO_WM_SLIDE_ID" val="custom160334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57.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58.xml><?xml version="1.0" encoding="utf-8"?>
<p:tagLst xmlns:p="http://schemas.openxmlformats.org/presentationml/2006/main">
  <p:tag name="KSO_WM_TAG_VERSION" val="1.0"/>
  <p:tag name="KSO_WM_BEAUTIFY_FLAG" val="#wm#"/>
  <p:tag name="KSO_WM_TEMPLATE_CATEGORY" val="custom"/>
  <p:tag name="KSO_WM_TEMPLATE_INDEX" val="160334"/>
  <p:tag name="KSO_WM_UNIT_TYPE" val="f"/>
  <p:tag name="KSO_WM_UNIT_INDEX" val="1"/>
  <p:tag name="KSO_WM_UNIT_ID" val="custom160334_5*f*1"/>
  <p:tag name="KSO_WM_UNIT_CLEAR" val="1"/>
  <p:tag name="KSO_WM_UNIT_LAYERLEVEL" val="1"/>
  <p:tag name="KSO_WM_UNIT_VALUE" val="76"/>
  <p:tag name="KSO_WM_UNIT_HIGHLIGHT" val="0"/>
  <p:tag name="KSO_WM_UNIT_COMPATIBLE" val="0"/>
  <p:tag name="KSO_WM_UNIT_PRESET_TEXT_INDEX" val="4"/>
  <p:tag name="KSO_WM_UNIT_PRESET_TEXT_LEN" val="57"/>
</p:tagLst>
</file>

<file path=ppt/tags/tag59.xml><?xml version="1.0" encoding="utf-8"?>
<p:tagLst xmlns:p="http://schemas.openxmlformats.org/presentationml/2006/main">
  <p:tag name="KSO_WM_TEMPLATE_CATEGORY" val="custom"/>
  <p:tag name="KSO_WM_TEMPLATE_INDEX" val="160334"/>
  <p:tag name="KSO_WM_TAG_VERSION" val="1.0"/>
  <p:tag name="KSO_WM_SLIDE_ID" val="custom160334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6.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2*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17"/>
</p:tagLst>
</file>

<file path=ppt/tags/tag60.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61.xml><?xml version="1.0" encoding="utf-8"?>
<p:tagLst xmlns:p="http://schemas.openxmlformats.org/presentationml/2006/main">
  <p:tag name="KSO_WM_TAG_VERSION" val="1.0"/>
  <p:tag name="KSO_WM_BEAUTIFY_FLAG" val="#wm#"/>
  <p:tag name="KSO_WM_TEMPLATE_CATEGORY" val="custom"/>
  <p:tag name="KSO_WM_TEMPLATE_INDEX" val="160334"/>
  <p:tag name="KSO_WM_UNIT_TYPE" val="f"/>
  <p:tag name="KSO_WM_UNIT_INDEX" val="1"/>
  <p:tag name="KSO_WM_UNIT_ID" val="custom160334_5*f*1"/>
  <p:tag name="KSO_WM_UNIT_CLEAR" val="1"/>
  <p:tag name="KSO_WM_UNIT_LAYERLEVEL" val="1"/>
  <p:tag name="KSO_WM_UNIT_VALUE" val="76"/>
  <p:tag name="KSO_WM_UNIT_HIGHLIGHT" val="0"/>
  <p:tag name="KSO_WM_UNIT_COMPATIBLE" val="0"/>
  <p:tag name="KSO_WM_UNIT_PRESET_TEXT_INDEX" val="4"/>
  <p:tag name="KSO_WM_UNIT_PRESET_TEXT_LEN" val="57"/>
</p:tagLst>
</file>

<file path=ppt/tags/tag62.xml><?xml version="1.0" encoding="utf-8"?>
<p:tagLst xmlns:p="http://schemas.openxmlformats.org/presentationml/2006/main">
  <p:tag name="KSO_WM_TEMPLATE_CATEGORY" val="custom"/>
  <p:tag name="KSO_WM_TEMPLATE_INDEX" val="160334"/>
  <p:tag name="KSO_WM_TAG_VERSION" val="1.0"/>
  <p:tag name="KSO_WM_SLIDE_ID" val="custom160334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63.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64.xml><?xml version="1.0" encoding="utf-8"?>
<p:tagLst xmlns:p="http://schemas.openxmlformats.org/presentationml/2006/main">
  <p:tag name="KSO_WM_TEMPLATE_CATEGORY" val="custom"/>
  <p:tag name="KSO_WM_TEMPLATE_INDEX" val="160334"/>
  <p:tag name="KSO_WM_TAG_VERSION" val="1.0"/>
  <p:tag name="KSO_WM_SLIDE_ID" val="custom160334_4"/>
  <p:tag name="KSO_WM_SLIDE_INDEX" val="4"/>
  <p:tag name="KSO_WM_SLIDE_ITEM_CNT" val="3"/>
  <p:tag name="KSO_WM_SLIDE_LAYOUT" val="a_f_d"/>
  <p:tag name="KSO_WM_SLIDE_LAYOUT_CNT" val="1_1_1"/>
  <p:tag name="KSO_WM_SLIDE_TYPE" val="text"/>
  <p:tag name="KSO_WM_BEAUTIFY_FLAG" val="#wm#"/>
  <p:tag name="KSO_WM_SLIDE_POSITION" val="66*58"/>
  <p:tag name="KSO_WM_SLIDE_SIZE" val="828*426"/>
</p:tagLst>
</file>

<file path=ppt/tags/tag65.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66.xml><?xml version="1.0" encoding="utf-8"?>
<p:tagLst xmlns:p="http://schemas.openxmlformats.org/presentationml/2006/main">
  <p:tag name="KSO_WM_TEMPLATE_CATEGORY" val="custom"/>
  <p:tag name="KSO_WM_TEMPLATE_INDEX" val="160334"/>
  <p:tag name="KSO_WM_TAG_VERSION" val="1.0"/>
  <p:tag name="KSO_WM_SLIDE_ID" val="custom160334_4"/>
  <p:tag name="KSO_WM_SLIDE_INDEX" val="4"/>
  <p:tag name="KSO_WM_SLIDE_ITEM_CNT" val="3"/>
  <p:tag name="KSO_WM_SLIDE_LAYOUT" val="a_f_d"/>
  <p:tag name="KSO_WM_SLIDE_LAYOUT_CNT" val="1_1_1"/>
  <p:tag name="KSO_WM_SLIDE_TYPE" val="text"/>
  <p:tag name="KSO_WM_BEAUTIFY_FLAG" val="#wm#"/>
  <p:tag name="KSO_WM_SLIDE_POSITION" val="66*58"/>
  <p:tag name="KSO_WM_SLIDE_SIZE" val="828*426"/>
</p:tagLst>
</file>

<file path=ppt/tags/tag67.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68.xml><?xml version="1.0" encoding="utf-8"?>
<p:tagLst xmlns:p="http://schemas.openxmlformats.org/presentationml/2006/main">
  <p:tag name="KSO_WM_TEMPLATE_CATEGORY" val="custom"/>
  <p:tag name="KSO_WM_TEMPLATE_INDEX" val="160334"/>
  <p:tag name="KSO_WM_TAG_VERSION" val="1.0"/>
  <p:tag name="KSO_WM_SLIDE_ID" val="custom160334_4"/>
  <p:tag name="KSO_WM_SLIDE_INDEX" val="4"/>
  <p:tag name="KSO_WM_SLIDE_ITEM_CNT" val="3"/>
  <p:tag name="KSO_WM_SLIDE_LAYOUT" val="a_f_d"/>
  <p:tag name="KSO_WM_SLIDE_LAYOUT_CNT" val="1_1_1"/>
  <p:tag name="KSO_WM_SLIDE_TYPE" val="text"/>
  <p:tag name="KSO_WM_BEAUTIFY_FLAG" val="#wm#"/>
  <p:tag name="KSO_WM_SLIDE_POSITION" val="66*58"/>
  <p:tag name="KSO_WM_SLIDE_SIZE" val="828*426"/>
</p:tagLst>
</file>

<file path=ppt/tags/tag69.xml><?xml version="1.0" encoding="utf-8"?>
<p:tagLst xmlns:p="http://schemas.openxmlformats.org/presentationml/2006/main">
  <p:tag name="KSO_WM_TAG_VERSION" val="1.0"/>
  <p:tag name="KSO_WM_BEAUTIFY_FLAG" val="#wm#"/>
  <p:tag name="KSO_WM_TEMPLATE_CATEGORY" val="custom"/>
  <p:tag name="KSO_WM_TEMPLATE_INDEX" val="160334"/>
  <p:tag name="KSO_WM_UNIT_TYPE" val="a"/>
  <p:tag name="KSO_WM_UNIT_INDEX" val="1"/>
  <p:tag name="KSO_WM_UNIT_ID" val="custom160334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7.xml><?xml version="1.0" encoding="utf-8"?>
<p:tagLst xmlns:p="http://schemas.openxmlformats.org/presentationml/2006/main">
  <p:tag name="KSO_WM_TAG_VERSION" val="1.0"/>
  <p:tag name="KSO_WM_BEAUTIFY_FLAG" val="#wm#"/>
  <p:tag name="KSO_WM_TEMPLATE_CATEGORY" val="custom"/>
  <p:tag name="KSO_WM_TEMPLATE_INDEX" val="160334"/>
  <p:tag name="KSO_WM_UNIT_TYPE" val="f"/>
  <p:tag name="KSO_WM_UNIT_INDEX" val="1"/>
  <p:tag name="KSO_WM_UNIT_ID" val="custom160334_2*f*1"/>
  <p:tag name="KSO_WM_UNIT_CLEAR" val="1"/>
  <p:tag name="KSO_WM_UNIT_LAYERLEVEL" val="1"/>
  <p:tag name="KSO_WM_UNIT_VALUE" val="385"/>
  <p:tag name="KSO_WM_UNIT_HIGHLIGHT" val="0"/>
  <p:tag name="KSO_WM_UNIT_COMPATIBLE" val="0"/>
  <p:tag name="KSO_WM_UNIT_PRESET_TEXT_INDEX" val="5"/>
  <p:tag name="KSO_WM_UNIT_PRESET_TEXT_LEN" val="232"/>
</p:tagLst>
</file>

<file path=ppt/tags/tag70.xml><?xml version="1.0" encoding="utf-8"?>
<p:tagLst xmlns:p="http://schemas.openxmlformats.org/presentationml/2006/main">
  <p:tag name="KSO_WM_TEMPLATE_CATEGORY" val="custom"/>
  <p:tag name="KSO_WM_TEMPLATE_INDEX" val="160334"/>
  <p:tag name="KSO_WM_TAG_VERSION" val="1.0"/>
  <p:tag name="KSO_WM_SLIDE_ID" val="custom160334_4"/>
  <p:tag name="KSO_WM_SLIDE_INDEX" val="4"/>
  <p:tag name="KSO_WM_SLIDE_ITEM_CNT" val="3"/>
  <p:tag name="KSO_WM_SLIDE_LAYOUT" val="a_f_d"/>
  <p:tag name="KSO_WM_SLIDE_LAYOUT_CNT" val="1_1_1"/>
  <p:tag name="KSO_WM_SLIDE_TYPE" val="text"/>
  <p:tag name="KSO_WM_BEAUTIFY_FLAG" val="#wm#"/>
  <p:tag name="KSO_WM_SLIDE_POSITION" val="66*58"/>
  <p:tag name="KSO_WM_SLIDE_SIZE" val="828*426"/>
</p:tagLst>
</file>

<file path=ppt/tags/tag71.xml><?xml version="1.0" encoding="utf-8"?>
<p:tagLst xmlns:p="http://schemas.openxmlformats.org/presentationml/2006/main">
  <p:tag name="KSO_WM_TAG_VERSION" val="1.0"/>
  <p:tag name="KSO_WM_BEAUTIFY_FLAG" val="#wm#"/>
  <p:tag name="KSO_WM_UNIT_TYPE" val="i"/>
  <p:tag name="KSO_WM_UNIT_ID" val="custom160334_28*i*0"/>
  <p:tag name="KSO_WM_TEMPLATE_CATEGORY" val="custom"/>
  <p:tag name="KSO_WM_TEMPLATE_INDEX" val="160334"/>
  <p:tag name="KSO_WM_UNIT_INDEX" val="0"/>
</p:tagLst>
</file>

<file path=ppt/tags/tag72.xml><?xml version="1.0" encoding="utf-8"?>
<p:tagLst xmlns:p="http://schemas.openxmlformats.org/presentationml/2006/main">
  <p:tag name="KSO_WM_TAG_VERSION" val="1.0"/>
  <p:tag name="KSO_WM_BEAUTIFY_FLAG" val="#wm#"/>
  <p:tag name="KSO_WM_UNIT_TYPE" val="i"/>
  <p:tag name="KSO_WM_UNIT_ID" val="custom160334_28*i*1"/>
  <p:tag name="KSO_WM_TEMPLATE_CATEGORY" val="custom"/>
  <p:tag name="KSO_WM_TEMPLATE_INDEX" val="160334"/>
  <p:tag name="KSO_WM_UNIT_INDEX" val="1"/>
</p:tagLst>
</file>

<file path=ppt/tags/tag73.xml><?xml version="1.0" encoding="utf-8"?>
<p:tagLst xmlns:p="http://schemas.openxmlformats.org/presentationml/2006/main">
  <p:tag name="KSO_WM_TAG_VERSION" val="1.0"/>
  <p:tag name="KSO_WM_BEAUTIFY_FLAG" val="#wm#"/>
  <p:tag name="KSO_WM_UNIT_TYPE" val="i"/>
  <p:tag name="KSO_WM_UNIT_ID" val="custom160334_28*i*2"/>
  <p:tag name="KSO_WM_TEMPLATE_CATEGORY" val="custom"/>
  <p:tag name="KSO_WM_TEMPLATE_INDEX" val="160334"/>
  <p:tag name="KSO_WM_UNIT_INDEX" val="2"/>
</p:tagLst>
</file>

<file path=ppt/tags/tag74.xml><?xml version="1.0" encoding="utf-8"?>
<p:tagLst xmlns:p="http://schemas.openxmlformats.org/presentationml/2006/main">
  <p:tag name="KSO_WM_TEMPLATE_CATEGORY" val="custom"/>
  <p:tag name="KSO_WM_TEMPLATE_INDEX" val="160334"/>
  <p:tag name="KSO_WM_TAG_VERSION" val="1.0"/>
  <p:tag name="KSO_WM_SLIDE_ID" val="custom160334_28"/>
  <p:tag name="KSO_WM_SLIDE_INDEX" val="28"/>
  <p:tag name="KSO_WM_SLIDE_ITEM_CNT" val="0"/>
  <p:tag name="KSO_WM_SLIDE_TYPE" val="endPage"/>
  <p:tag name="KSO_WM_BEAUTIFY_FLAG" val="#wm#"/>
</p:tagLst>
</file>

<file path=ppt/tags/tag8.xml><?xml version="1.0" encoding="utf-8"?>
<p:tagLst xmlns:p="http://schemas.openxmlformats.org/presentationml/2006/main">
  <p:tag name="KSO_WM_TEMPLATE_CATEGORY" val="custom"/>
  <p:tag name="KSO_WM_TEMPLATE_INDEX" val="160334"/>
  <p:tag name="KSO_WM_TAG_VERSION" val="1.0"/>
  <p:tag name="KSO_WM_SLIDE_ID" val="custom160334_2"/>
  <p:tag name="KSO_WM_SLIDE_INDEX" val="2"/>
  <p:tag name="KSO_WM_SLIDE_ITEM_CNT" val="1"/>
  <p:tag name="KSO_WM_SLIDE_LAYOUT" val="a_f"/>
  <p:tag name="KSO_WM_SLIDE_LAYOUT_CNT" val="1_1"/>
  <p:tag name="KSO_WM_SLIDE_TYPE" val="text"/>
  <p:tag name="KSO_WM_BEAUTIFY_FLAG" val="#wm#"/>
  <p:tag name="KSO_WM_SLIDE_POSITION" val="49*158"/>
  <p:tag name="KSO_WM_SLIDE_SIZE" val="863*327"/>
</p:tagLst>
</file>

<file path=ppt/tags/tag9.xml><?xml version="1.0" encoding="utf-8"?>
<p:tagLst xmlns:p="http://schemas.openxmlformats.org/presentationml/2006/main">
  <p:tag name="KSO_WM_TAG_VERSION" val="1.0"/>
  <p:tag name="KSO_WM_BEAUTIFY_FLAG" val="#wm#"/>
  <p:tag name="KSO_WM_TEMPLATE_CATEGORY" val="custom"/>
  <p:tag name="KSO_WM_TEMPLATE_INDEX" val="160334"/>
  <p:tag name="KSO_WM_UNIT_TYPE" val="l_i"/>
  <p:tag name="KSO_WM_UNIT_INDEX" val="1_1"/>
  <p:tag name="KSO_WM_UNIT_ID" val="custom160334_9*l_i*1_1"/>
  <p:tag name="KSO_WM_UNIT_CLEAR" val="1"/>
  <p:tag name="KSO_WM_UNIT_LAYERLEVEL" val="1_1"/>
  <p:tag name="KSO_WM_DIAGRAM_GROUP_CODE" val="l1-1"/>
</p:tagLst>
</file>

<file path=ppt/theme/theme1.xml><?xml version="1.0" encoding="utf-8"?>
<a:theme xmlns:a="http://schemas.openxmlformats.org/drawingml/2006/main" name="A000120141114A01PWBG">
  <a:themeElements>
    <a:clrScheme name="自定义 242">
      <a:dk1>
        <a:srgbClr val="5F5F5F"/>
      </a:dk1>
      <a:lt1>
        <a:sysClr val="window" lastClr="FFFFFF"/>
      </a:lt1>
      <a:dk2>
        <a:srgbClr val="4D4D4D"/>
      </a:dk2>
      <a:lt2>
        <a:srgbClr val="FFFFFF"/>
      </a:lt2>
      <a:accent1>
        <a:srgbClr val="549E39"/>
      </a:accent1>
      <a:accent2>
        <a:srgbClr val="8AB833"/>
      </a:accent2>
      <a:accent3>
        <a:srgbClr val="4AB5C4"/>
      </a:accent3>
      <a:accent4>
        <a:srgbClr val="1EA66F"/>
      </a:accent4>
      <a:accent5>
        <a:srgbClr val="BA6906"/>
      </a:accent5>
      <a:accent6>
        <a:srgbClr val="0989B1"/>
      </a:accent6>
      <a:hlink>
        <a:srgbClr val="FFC000"/>
      </a:hlink>
      <a:folHlink>
        <a:srgbClr val="86A795"/>
      </a:folHlink>
    </a:clrScheme>
    <a:fontScheme name="自定义 15">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A000520141202A05KPBG</Template>
  <TotalTime>0</TotalTime>
  <Words>771</Words>
  <Application>WPS 演示</Application>
  <PresentationFormat>宽屏</PresentationFormat>
  <Paragraphs>78</Paragraphs>
  <Slides>15</Slides>
  <Notes>28</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15</vt:i4>
      </vt:variant>
    </vt:vector>
  </HeadingPairs>
  <TitlesOfParts>
    <vt:vector size="29" baseType="lpstr">
      <vt:lpstr>Arial</vt:lpstr>
      <vt:lpstr>宋体</vt:lpstr>
      <vt:lpstr>Wingdings</vt:lpstr>
      <vt:lpstr>华文中宋</vt:lpstr>
      <vt:lpstr>Wingdings 2</vt:lpstr>
      <vt:lpstr>幼圆</vt:lpstr>
      <vt:lpstr>黑体</vt:lpstr>
      <vt:lpstr>Calibri</vt:lpstr>
      <vt:lpstr>幼圆</vt:lpstr>
      <vt:lpstr>微软雅黑</vt:lpstr>
      <vt:lpstr>Calibri</vt:lpstr>
      <vt:lpstr>Wingdings</vt:lpstr>
      <vt:lpstr>Arial Narrow</vt:lpstr>
      <vt:lpstr>A000120141114A01PWBG</vt:lpstr>
      <vt:lpstr>展绿色底蕴 扬发展宏图</vt:lpstr>
      <vt:lpstr>学校概况</vt:lpstr>
      <vt:lpstr>PowerPoint 演示文稿</vt:lpstr>
      <vt:lpstr>PowerPoint 演示文稿</vt:lpstr>
      <vt:lpstr>合理配置，提升装备水平</vt:lpstr>
      <vt:lpstr>PowerPoint 演示文稿</vt:lpstr>
      <vt:lpstr>PowerPoint 演示文稿</vt:lpstr>
      <vt:lpstr>PowerPoint 演示文稿</vt:lpstr>
      <vt:lpstr>PowerPoint 演示文稿</vt:lpstr>
      <vt:lpstr>PowerPoint 演示文稿</vt:lpstr>
      <vt:lpstr>整合资源，促进装备特色教育——影视教育</vt:lpstr>
      <vt:lpstr>整合资源，促进装备特色教育——创客教育</vt:lpstr>
      <vt:lpstr>整合资源，促进装备特色教育——科技教育</vt:lpstr>
      <vt:lpstr>整合资源，促进装备特色教育——艺术教育</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lichun zhou</dc:creator>
  <cp:lastModifiedBy>Administrator</cp:lastModifiedBy>
  <cp:revision>214</cp:revision>
  <dcterms:created xsi:type="dcterms:W3CDTF">2015-04-03T08:08:00Z</dcterms:created>
  <dcterms:modified xsi:type="dcterms:W3CDTF">2016-11-23T13:13:32Z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y fmtid="{D5CDD505-2E9C-101B-9397-08002B2CF9AE}" pid="3" name="name">
    <vt:lpwstr>绿色小镇.pptx</vt:lpwstr>
  </property>
  <property fmtid="{D5CDD505-2E9C-101B-9397-08002B2CF9AE}" pid="4" name="fileid">
    <vt:lpwstr>861034</vt:lpwstr>
  </property>
  <property fmtid="{D5CDD505-2E9C-101B-9397-08002B2CF9AE}" pid="5" name="search_tags">
    <vt:lpwstr>PPT模板</vt:lpwstr>
  </property>
</Properties>
</file>