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65" r:id="rId3"/>
    <p:sldId id="266" r:id="rId4"/>
    <p:sldId id="270" r:id="rId5"/>
    <p:sldId id="268" r:id="rId6"/>
    <p:sldId id="269" r:id="rId7"/>
    <p:sldId id="267" r:id="rId8"/>
    <p:sldId id="271" r:id="rId9"/>
    <p:sldId id="272" r:id="rId10"/>
    <p:sldId id="273" r:id="rId11"/>
    <p:sldId id="274" r:id="rId12"/>
    <p:sldId id="276" r:id="rId13"/>
    <p:sldId id="275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D1711-3601-486F-A2D2-BA7C0F3FACC9}" type="datetimeFigureOut">
              <a:rPr lang="zh-CN" altLang="en-US" smtClean="0"/>
              <a:pPr/>
              <a:t>2015/1/8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8FE7D-7710-4C1A-83CD-75B44B1E71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6702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6702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6702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6702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6702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6702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6702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6702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6702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6702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6702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670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EC4B-0D81-4FA0-871F-431E91AC5E6F}" type="datetimeFigureOut">
              <a:rPr lang="zh-CN" altLang="en-US" smtClean="0"/>
              <a:pPr/>
              <a:t>2015/1/8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589-3D39-4727-AEC6-73CB08DBAB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EC4B-0D81-4FA0-871F-431E91AC5E6F}" type="datetimeFigureOut">
              <a:rPr lang="zh-CN" altLang="en-US" smtClean="0"/>
              <a:pPr/>
              <a:t>2015/1/8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589-3D39-4727-AEC6-73CB08DBAB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EC4B-0D81-4FA0-871F-431E91AC5E6F}" type="datetimeFigureOut">
              <a:rPr lang="zh-CN" altLang="en-US" smtClean="0"/>
              <a:pPr/>
              <a:t>2015/1/8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589-3D39-4727-AEC6-73CB08DBAB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EC4B-0D81-4FA0-871F-431E91AC5E6F}" type="datetimeFigureOut">
              <a:rPr lang="zh-CN" altLang="en-US" smtClean="0"/>
              <a:pPr/>
              <a:t>2015/1/8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589-3D39-4727-AEC6-73CB08DBAB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EC4B-0D81-4FA0-871F-431E91AC5E6F}" type="datetimeFigureOut">
              <a:rPr lang="zh-CN" altLang="en-US" smtClean="0"/>
              <a:pPr/>
              <a:t>2015/1/8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589-3D39-4727-AEC6-73CB08DBAB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EC4B-0D81-4FA0-871F-431E91AC5E6F}" type="datetimeFigureOut">
              <a:rPr lang="zh-CN" altLang="en-US" smtClean="0"/>
              <a:pPr/>
              <a:t>2015/1/8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589-3D39-4727-AEC6-73CB08DBAB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EC4B-0D81-4FA0-871F-431E91AC5E6F}" type="datetimeFigureOut">
              <a:rPr lang="zh-CN" altLang="en-US" smtClean="0"/>
              <a:pPr/>
              <a:t>2015/1/8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589-3D39-4727-AEC6-73CB08DBAB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EC4B-0D81-4FA0-871F-431E91AC5E6F}" type="datetimeFigureOut">
              <a:rPr lang="zh-CN" altLang="en-US" smtClean="0"/>
              <a:pPr/>
              <a:t>2015/1/8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589-3D39-4727-AEC6-73CB08DBAB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EC4B-0D81-4FA0-871F-431E91AC5E6F}" type="datetimeFigureOut">
              <a:rPr lang="zh-CN" altLang="en-US" smtClean="0"/>
              <a:pPr/>
              <a:t>2015/1/8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589-3D39-4727-AEC6-73CB08DBAB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EC4B-0D81-4FA0-871F-431E91AC5E6F}" type="datetimeFigureOut">
              <a:rPr lang="zh-CN" altLang="en-US" smtClean="0"/>
              <a:pPr/>
              <a:t>2015/1/8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589-3D39-4727-AEC6-73CB08DBAB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EC4B-0D81-4FA0-871F-431E91AC5E6F}" type="datetimeFigureOut">
              <a:rPr lang="zh-CN" altLang="en-US" smtClean="0"/>
              <a:pPr/>
              <a:t>2015/1/8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589-3D39-4727-AEC6-73CB08DBAB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EEC4B-0D81-4FA0-871F-431E91AC5E6F}" type="datetimeFigureOut">
              <a:rPr lang="zh-CN" altLang="en-US" smtClean="0"/>
              <a:pPr/>
              <a:t>2015/1/8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CD589-3D39-4727-AEC6-73CB08DBAB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3" Type="http://schemas.openxmlformats.org/officeDocument/2006/relationships/image" Target="../media/image10.png"/><Relationship Id="rId12" Type="http://schemas.openxmlformats.org/officeDocument/2006/relationships/image" Target="../media/image12.png"/><Relationship Id="rId17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11" Type="http://schemas.microsoft.com/office/2007/relationships/hdphoto" Target="../media/hdphoto4.wdp"/><Relationship Id="rId15" Type="http://schemas.openxmlformats.org/officeDocument/2006/relationships/image" Target="../media/image2.png"/><Relationship Id="rId10" Type="http://schemas.openxmlformats.org/officeDocument/2006/relationships/image" Target="../media/image11.pn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39.jpeg"/><Relationship Id="rId3" Type="http://schemas.openxmlformats.org/officeDocument/2006/relationships/image" Target="../media/image10.png"/><Relationship Id="rId12" Type="http://schemas.openxmlformats.org/officeDocument/2006/relationships/image" Target="../media/image12.png"/><Relationship Id="rId17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11" Type="http://schemas.microsoft.com/office/2007/relationships/hdphoto" Target="../media/hdphoto4.wdp"/><Relationship Id="rId15" Type="http://schemas.openxmlformats.org/officeDocument/2006/relationships/image" Target="../media/image2.png"/><Relationship Id="rId10" Type="http://schemas.openxmlformats.org/officeDocument/2006/relationships/image" Target="../media/image11.png"/><Relationship Id="rId19" Type="http://schemas.openxmlformats.org/officeDocument/2006/relationships/image" Target="../media/image40.jpe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43.jpeg"/><Relationship Id="rId3" Type="http://schemas.openxmlformats.org/officeDocument/2006/relationships/image" Target="../media/image10.png"/><Relationship Id="rId12" Type="http://schemas.openxmlformats.org/officeDocument/2006/relationships/image" Target="../media/image12.png"/><Relationship Id="rId17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2.jpe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11" Type="http://schemas.microsoft.com/office/2007/relationships/hdphoto" Target="../media/hdphoto4.wdp"/><Relationship Id="rId15" Type="http://schemas.openxmlformats.org/officeDocument/2006/relationships/image" Target="../media/image2.png"/><Relationship Id="rId10" Type="http://schemas.openxmlformats.org/officeDocument/2006/relationships/image" Target="../media/image11.png"/><Relationship Id="rId19" Type="http://schemas.openxmlformats.org/officeDocument/2006/relationships/image" Target="../media/image44.jpe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6.jpeg"/><Relationship Id="rId3" Type="http://schemas.openxmlformats.org/officeDocument/2006/relationships/image" Target="../media/image10.png"/><Relationship Id="rId12" Type="http://schemas.openxmlformats.org/officeDocument/2006/relationships/image" Target="../media/image12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11" Type="http://schemas.microsoft.com/office/2007/relationships/hdphoto" Target="../media/hdphoto4.wdp"/><Relationship Id="rId15" Type="http://schemas.openxmlformats.org/officeDocument/2006/relationships/image" Target="../media/image2.png"/><Relationship Id="rId10" Type="http://schemas.openxmlformats.org/officeDocument/2006/relationships/image" Target="../media/image11.png"/><Relationship Id="rId19" Type="http://schemas.openxmlformats.org/officeDocument/2006/relationships/image" Target="../media/image17.jpe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20.jpeg"/><Relationship Id="rId3" Type="http://schemas.openxmlformats.org/officeDocument/2006/relationships/image" Target="../media/image10.png"/><Relationship Id="rId12" Type="http://schemas.openxmlformats.org/officeDocument/2006/relationships/image" Target="../media/image12.pn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11" Type="http://schemas.microsoft.com/office/2007/relationships/hdphoto" Target="../media/hdphoto4.wdp"/><Relationship Id="rId15" Type="http://schemas.openxmlformats.org/officeDocument/2006/relationships/image" Target="../media/image2.png"/><Relationship Id="rId10" Type="http://schemas.openxmlformats.org/officeDocument/2006/relationships/image" Target="../media/image11.pn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23.jpeg"/><Relationship Id="rId3" Type="http://schemas.openxmlformats.org/officeDocument/2006/relationships/image" Target="../media/image10.png"/><Relationship Id="rId12" Type="http://schemas.openxmlformats.org/officeDocument/2006/relationships/image" Target="../media/image12.pn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11" Type="http://schemas.microsoft.com/office/2007/relationships/hdphoto" Target="../media/hdphoto4.wdp"/><Relationship Id="rId15" Type="http://schemas.openxmlformats.org/officeDocument/2006/relationships/image" Target="../media/image2.png"/><Relationship Id="rId10" Type="http://schemas.openxmlformats.org/officeDocument/2006/relationships/image" Target="../media/image11.png"/><Relationship Id="rId19" Type="http://schemas.openxmlformats.org/officeDocument/2006/relationships/image" Target="../media/image24.jpe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3" Type="http://schemas.openxmlformats.org/officeDocument/2006/relationships/image" Target="../media/image10.png"/><Relationship Id="rId12" Type="http://schemas.openxmlformats.org/officeDocument/2006/relationships/image" Target="../media/image12.pn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11" Type="http://schemas.microsoft.com/office/2007/relationships/hdphoto" Target="../media/hdphoto4.wdp"/><Relationship Id="rId15" Type="http://schemas.openxmlformats.org/officeDocument/2006/relationships/image" Target="../media/image2.png"/><Relationship Id="rId10" Type="http://schemas.openxmlformats.org/officeDocument/2006/relationships/image" Target="../media/image11.pn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9.jpeg"/><Relationship Id="rId3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11" Type="http://schemas.microsoft.com/office/2007/relationships/hdphoto" Target="../media/hdphoto4.wdp"/><Relationship Id="rId15" Type="http://schemas.openxmlformats.org/officeDocument/2006/relationships/image" Target="../media/image2.png"/><Relationship Id="rId10" Type="http://schemas.openxmlformats.org/officeDocument/2006/relationships/image" Target="../media/image11.png"/><Relationship Id="rId19" Type="http://schemas.openxmlformats.org/officeDocument/2006/relationships/image" Target="../media/image30.jpe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34.jpeg"/><Relationship Id="rId3" Type="http://schemas.openxmlformats.org/officeDocument/2006/relationships/image" Target="../media/image10.png"/><Relationship Id="rId12" Type="http://schemas.openxmlformats.org/officeDocument/2006/relationships/image" Target="../media/image12.png"/><Relationship Id="rId1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11" Type="http://schemas.microsoft.com/office/2007/relationships/hdphoto" Target="../media/hdphoto4.wdp"/><Relationship Id="rId15" Type="http://schemas.openxmlformats.org/officeDocument/2006/relationships/image" Target="../media/image2.png"/><Relationship Id="rId10" Type="http://schemas.openxmlformats.org/officeDocument/2006/relationships/image" Target="../media/image11.pn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4227640" y="5801838"/>
            <a:ext cx="649160" cy="594046"/>
            <a:chOff x="4053765" y="5472588"/>
            <a:chExt cx="1011579" cy="925696"/>
          </a:xfrm>
        </p:grpSpPr>
        <p:sp>
          <p:nvSpPr>
            <p:cNvPr id="110" name="Rounded Rectangle 109"/>
            <p:cNvSpPr/>
            <p:nvPr/>
          </p:nvSpPr>
          <p:spPr>
            <a:xfrm>
              <a:off x="4705971" y="5495778"/>
              <a:ext cx="94153" cy="89798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38"/>
            <p:cNvSpPr/>
            <p:nvPr/>
          </p:nvSpPr>
          <p:spPr>
            <a:xfrm>
              <a:off x="4724400" y="5496098"/>
              <a:ext cx="47236" cy="886231"/>
            </a:xfrm>
            <a:custGeom>
              <a:avLst/>
              <a:gdLst>
                <a:gd name="connsiteX0" fmla="*/ 0 w 47314"/>
                <a:gd name="connsiteY0" fmla="*/ 7886 h 1058358"/>
                <a:gd name="connsiteX1" fmla="*/ 7886 w 47314"/>
                <a:gd name="connsiteY1" fmla="*/ 0 h 1058358"/>
                <a:gd name="connsiteX2" fmla="*/ 39428 w 47314"/>
                <a:gd name="connsiteY2" fmla="*/ 0 h 1058358"/>
                <a:gd name="connsiteX3" fmla="*/ 47314 w 47314"/>
                <a:gd name="connsiteY3" fmla="*/ 7886 h 1058358"/>
                <a:gd name="connsiteX4" fmla="*/ 47314 w 47314"/>
                <a:gd name="connsiteY4" fmla="*/ 1050472 h 1058358"/>
                <a:gd name="connsiteX5" fmla="*/ 39428 w 47314"/>
                <a:gd name="connsiteY5" fmla="*/ 1058358 h 1058358"/>
                <a:gd name="connsiteX6" fmla="*/ 7886 w 47314"/>
                <a:gd name="connsiteY6" fmla="*/ 1058358 h 1058358"/>
                <a:gd name="connsiteX7" fmla="*/ 0 w 47314"/>
                <a:gd name="connsiteY7" fmla="*/ 1050472 h 1058358"/>
                <a:gd name="connsiteX8" fmla="*/ 0 w 47314"/>
                <a:gd name="connsiteY8" fmla="*/ 7886 h 1058358"/>
                <a:gd name="connsiteX0" fmla="*/ 0 w 47314"/>
                <a:gd name="connsiteY0" fmla="*/ 7886 h 1058358"/>
                <a:gd name="connsiteX1" fmla="*/ 7886 w 47314"/>
                <a:gd name="connsiteY1" fmla="*/ 0 h 1058358"/>
                <a:gd name="connsiteX2" fmla="*/ 39428 w 47314"/>
                <a:gd name="connsiteY2" fmla="*/ 0 h 1058358"/>
                <a:gd name="connsiteX3" fmla="*/ 40170 w 47314"/>
                <a:gd name="connsiteY3" fmla="*/ 38843 h 1058358"/>
                <a:gd name="connsiteX4" fmla="*/ 47314 w 47314"/>
                <a:gd name="connsiteY4" fmla="*/ 1050472 h 1058358"/>
                <a:gd name="connsiteX5" fmla="*/ 39428 w 47314"/>
                <a:gd name="connsiteY5" fmla="*/ 1058358 h 1058358"/>
                <a:gd name="connsiteX6" fmla="*/ 7886 w 47314"/>
                <a:gd name="connsiteY6" fmla="*/ 1058358 h 1058358"/>
                <a:gd name="connsiteX7" fmla="*/ 0 w 47314"/>
                <a:gd name="connsiteY7" fmla="*/ 1050472 h 1058358"/>
                <a:gd name="connsiteX8" fmla="*/ 0 w 47314"/>
                <a:gd name="connsiteY8" fmla="*/ 7886 h 1058358"/>
                <a:gd name="connsiteX0" fmla="*/ 4763 w 47314"/>
                <a:gd name="connsiteY0" fmla="*/ 43604 h 1058358"/>
                <a:gd name="connsiteX1" fmla="*/ 7886 w 47314"/>
                <a:gd name="connsiteY1" fmla="*/ 0 h 1058358"/>
                <a:gd name="connsiteX2" fmla="*/ 39428 w 47314"/>
                <a:gd name="connsiteY2" fmla="*/ 0 h 1058358"/>
                <a:gd name="connsiteX3" fmla="*/ 40170 w 47314"/>
                <a:gd name="connsiteY3" fmla="*/ 38843 h 1058358"/>
                <a:gd name="connsiteX4" fmla="*/ 47314 w 47314"/>
                <a:gd name="connsiteY4" fmla="*/ 1050472 h 1058358"/>
                <a:gd name="connsiteX5" fmla="*/ 39428 w 47314"/>
                <a:gd name="connsiteY5" fmla="*/ 1058358 h 1058358"/>
                <a:gd name="connsiteX6" fmla="*/ 7886 w 47314"/>
                <a:gd name="connsiteY6" fmla="*/ 1058358 h 1058358"/>
                <a:gd name="connsiteX7" fmla="*/ 0 w 47314"/>
                <a:gd name="connsiteY7" fmla="*/ 1050472 h 1058358"/>
                <a:gd name="connsiteX8" fmla="*/ 4763 w 47314"/>
                <a:gd name="connsiteY8" fmla="*/ 43604 h 1058358"/>
                <a:gd name="connsiteX0" fmla="*/ 4763 w 47314"/>
                <a:gd name="connsiteY0" fmla="*/ 43604 h 1082171"/>
                <a:gd name="connsiteX1" fmla="*/ 7886 w 47314"/>
                <a:gd name="connsiteY1" fmla="*/ 0 h 1082171"/>
                <a:gd name="connsiteX2" fmla="*/ 39428 w 47314"/>
                <a:gd name="connsiteY2" fmla="*/ 0 h 1082171"/>
                <a:gd name="connsiteX3" fmla="*/ 40170 w 47314"/>
                <a:gd name="connsiteY3" fmla="*/ 38843 h 1082171"/>
                <a:gd name="connsiteX4" fmla="*/ 47314 w 47314"/>
                <a:gd name="connsiteY4" fmla="*/ 1050472 h 1082171"/>
                <a:gd name="connsiteX5" fmla="*/ 39428 w 47314"/>
                <a:gd name="connsiteY5" fmla="*/ 1058358 h 1082171"/>
                <a:gd name="connsiteX6" fmla="*/ 7886 w 47314"/>
                <a:gd name="connsiteY6" fmla="*/ 1082171 h 1082171"/>
                <a:gd name="connsiteX7" fmla="*/ 0 w 47314"/>
                <a:gd name="connsiteY7" fmla="*/ 1050472 h 1082171"/>
                <a:gd name="connsiteX8" fmla="*/ 4763 w 47314"/>
                <a:gd name="connsiteY8" fmla="*/ 43604 h 1082171"/>
                <a:gd name="connsiteX0" fmla="*/ 4763 w 47474"/>
                <a:gd name="connsiteY0" fmla="*/ 43604 h 1082171"/>
                <a:gd name="connsiteX1" fmla="*/ 7886 w 47474"/>
                <a:gd name="connsiteY1" fmla="*/ 0 h 1082171"/>
                <a:gd name="connsiteX2" fmla="*/ 39428 w 47474"/>
                <a:gd name="connsiteY2" fmla="*/ 0 h 1082171"/>
                <a:gd name="connsiteX3" fmla="*/ 40170 w 47474"/>
                <a:gd name="connsiteY3" fmla="*/ 38843 h 1082171"/>
                <a:gd name="connsiteX4" fmla="*/ 47314 w 47474"/>
                <a:gd name="connsiteY4" fmla="*/ 1050472 h 1082171"/>
                <a:gd name="connsiteX5" fmla="*/ 44190 w 47474"/>
                <a:gd name="connsiteY5" fmla="*/ 1070264 h 1082171"/>
                <a:gd name="connsiteX6" fmla="*/ 7886 w 47474"/>
                <a:gd name="connsiteY6" fmla="*/ 1082171 h 1082171"/>
                <a:gd name="connsiteX7" fmla="*/ 0 w 47474"/>
                <a:gd name="connsiteY7" fmla="*/ 1050472 h 1082171"/>
                <a:gd name="connsiteX8" fmla="*/ 4763 w 47474"/>
                <a:gd name="connsiteY8" fmla="*/ 43604 h 1082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74" h="1082171">
                  <a:moveTo>
                    <a:pt x="4763" y="43604"/>
                  </a:moveTo>
                  <a:cubicBezTo>
                    <a:pt x="4763" y="39249"/>
                    <a:pt x="3531" y="0"/>
                    <a:pt x="7886" y="0"/>
                  </a:cubicBezTo>
                  <a:lnTo>
                    <a:pt x="39428" y="0"/>
                  </a:lnTo>
                  <a:cubicBezTo>
                    <a:pt x="43783" y="0"/>
                    <a:pt x="40170" y="34488"/>
                    <a:pt x="40170" y="38843"/>
                  </a:cubicBezTo>
                  <a:cubicBezTo>
                    <a:pt x="40170" y="386372"/>
                    <a:pt x="47314" y="702943"/>
                    <a:pt x="47314" y="1050472"/>
                  </a:cubicBezTo>
                  <a:cubicBezTo>
                    <a:pt x="47314" y="1054827"/>
                    <a:pt x="48545" y="1070264"/>
                    <a:pt x="44190" y="1070264"/>
                  </a:cubicBezTo>
                  <a:lnTo>
                    <a:pt x="7886" y="1082171"/>
                  </a:lnTo>
                  <a:cubicBezTo>
                    <a:pt x="3531" y="1082171"/>
                    <a:pt x="0" y="1054827"/>
                    <a:pt x="0" y="1050472"/>
                  </a:cubicBezTo>
                  <a:cubicBezTo>
                    <a:pt x="1588" y="714849"/>
                    <a:pt x="3175" y="379227"/>
                    <a:pt x="4763" y="4360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4304056" y="5500302"/>
              <a:ext cx="94153" cy="89798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38"/>
            <p:cNvSpPr/>
            <p:nvPr/>
          </p:nvSpPr>
          <p:spPr>
            <a:xfrm>
              <a:off x="4322484" y="5500620"/>
              <a:ext cx="47236" cy="886231"/>
            </a:xfrm>
            <a:custGeom>
              <a:avLst/>
              <a:gdLst>
                <a:gd name="connsiteX0" fmla="*/ 0 w 47314"/>
                <a:gd name="connsiteY0" fmla="*/ 7886 h 1058358"/>
                <a:gd name="connsiteX1" fmla="*/ 7886 w 47314"/>
                <a:gd name="connsiteY1" fmla="*/ 0 h 1058358"/>
                <a:gd name="connsiteX2" fmla="*/ 39428 w 47314"/>
                <a:gd name="connsiteY2" fmla="*/ 0 h 1058358"/>
                <a:gd name="connsiteX3" fmla="*/ 47314 w 47314"/>
                <a:gd name="connsiteY3" fmla="*/ 7886 h 1058358"/>
                <a:gd name="connsiteX4" fmla="*/ 47314 w 47314"/>
                <a:gd name="connsiteY4" fmla="*/ 1050472 h 1058358"/>
                <a:gd name="connsiteX5" fmla="*/ 39428 w 47314"/>
                <a:gd name="connsiteY5" fmla="*/ 1058358 h 1058358"/>
                <a:gd name="connsiteX6" fmla="*/ 7886 w 47314"/>
                <a:gd name="connsiteY6" fmla="*/ 1058358 h 1058358"/>
                <a:gd name="connsiteX7" fmla="*/ 0 w 47314"/>
                <a:gd name="connsiteY7" fmla="*/ 1050472 h 1058358"/>
                <a:gd name="connsiteX8" fmla="*/ 0 w 47314"/>
                <a:gd name="connsiteY8" fmla="*/ 7886 h 1058358"/>
                <a:gd name="connsiteX0" fmla="*/ 0 w 47314"/>
                <a:gd name="connsiteY0" fmla="*/ 7886 h 1058358"/>
                <a:gd name="connsiteX1" fmla="*/ 7886 w 47314"/>
                <a:gd name="connsiteY1" fmla="*/ 0 h 1058358"/>
                <a:gd name="connsiteX2" fmla="*/ 39428 w 47314"/>
                <a:gd name="connsiteY2" fmla="*/ 0 h 1058358"/>
                <a:gd name="connsiteX3" fmla="*/ 40170 w 47314"/>
                <a:gd name="connsiteY3" fmla="*/ 38843 h 1058358"/>
                <a:gd name="connsiteX4" fmla="*/ 47314 w 47314"/>
                <a:gd name="connsiteY4" fmla="*/ 1050472 h 1058358"/>
                <a:gd name="connsiteX5" fmla="*/ 39428 w 47314"/>
                <a:gd name="connsiteY5" fmla="*/ 1058358 h 1058358"/>
                <a:gd name="connsiteX6" fmla="*/ 7886 w 47314"/>
                <a:gd name="connsiteY6" fmla="*/ 1058358 h 1058358"/>
                <a:gd name="connsiteX7" fmla="*/ 0 w 47314"/>
                <a:gd name="connsiteY7" fmla="*/ 1050472 h 1058358"/>
                <a:gd name="connsiteX8" fmla="*/ 0 w 47314"/>
                <a:gd name="connsiteY8" fmla="*/ 7886 h 1058358"/>
                <a:gd name="connsiteX0" fmla="*/ 4763 w 47314"/>
                <a:gd name="connsiteY0" fmla="*/ 43604 h 1058358"/>
                <a:gd name="connsiteX1" fmla="*/ 7886 w 47314"/>
                <a:gd name="connsiteY1" fmla="*/ 0 h 1058358"/>
                <a:gd name="connsiteX2" fmla="*/ 39428 w 47314"/>
                <a:gd name="connsiteY2" fmla="*/ 0 h 1058358"/>
                <a:gd name="connsiteX3" fmla="*/ 40170 w 47314"/>
                <a:gd name="connsiteY3" fmla="*/ 38843 h 1058358"/>
                <a:gd name="connsiteX4" fmla="*/ 47314 w 47314"/>
                <a:gd name="connsiteY4" fmla="*/ 1050472 h 1058358"/>
                <a:gd name="connsiteX5" fmla="*/ 39428 w 47314"/>
                <a:gd name="connsiteY5" fmla="*/ 1058358 h 1058358"/>
                <a:gd name="connsiteX6" fmla="*/ 7886 w 47314"/>
                <a:gd name="connsiteY6" fmla="*/ 1058358 h 1058358"/>
                <a:gd name="connsiteX7" fmla="*/ 0 w 47314"/>
                <a:gd name="connsiteY7" fmla="*/ 1050472 h 1058358"/>
                <a:gd name="connsiteX8" fmla="*/ 4763 w 47314"/>
                <a:gd name="connsiteY8" fmla="*/ 43604 h 1058358"/>
                <a:gd name="connsiteX0" fmla="*/ 4763 w 47314"/>
                <a:gd name="connsiteY0" fmla="*/ 43604 h 1082171"/>
                <a:gd name="connsiteX1" fmla="*/ 7886 w 47314"/>
                <a:gd name="connsiteY1" fmla="*/ 0 h 1082171"/>
                <a:gd name="connsiteX2" fmla="*/ 39428 w 47314"/>
                <a:gd name="connsiteY2" fmla="*/ 0 h 1082171"/>
                <a:gd name="connsiteX3" fmla="*/ 40170 w 47314"/>
                <a:gd name="connsiteY3" fmla="*/ 38843 h 1082171"/>
                <a:gd name="connsiteX4" fmla="*/ 47314 w 47314"/>
                <a:gd name="connsiteY4" fmla="*/ 1050472 h 1082171"/>
                <a:gd name="connsiteX5" fmla="*/ 39428 w 47314"/>
                <a:gd name="connsiteY5" fmla="*/ 1058358 h 1082171"/>
                <a:gd name="connsiteX6" fmla="*/ 7886 w 47314"/>
                <a:gd name="connsiteY6" fmla="*/ 1082171 h 1082171"/>
                <a:gd name="connsiteX7" fmla="*/ 0 w 47314"/>
                <a:gd name="connsiteY7" fmla="*/ 1050472 h 1082171"/>
                <a:gd name="connsiteX8" fmla="*/ 4763 w 47314"/>
                <a:gd name="connsiteY8" fmla="*/ 43604 h 1082171"/>
                <a:gd name="connsiteX0" fmla="*/ 4763 w 47474"/>
                <a:gd name="connsiteY0" fmla="*/ 43604 h 1082171"/>
                <a:gd name="connsiteX1" fmla="*/ 7886 w 47474"/>
                <a:gd name="connsiteY1" fmla="*/ 0 h 1082171"/>
                <a:gd name="connsiteX2" fmla="*/ 39428 w 47474"/>
                <a:gd name="connsiteY2" fmla="*/ 0 h 1082171"/>
                <a:gd name="connsiteX3" fmla="*/ 40170 w 47474"/>
                <a:gd name="connsiteY3" fmla="*/ 38843 h 1082171"/>
                <a:gd name="connsiteX4" fmla="*/ 47314 w 47474"/>
                <a:gd name="connsiteY4" fmla="*/ 1050472 h 1082171"/>
                <a:gd name="connsiteX5" fmla="*/ 44190 w 47474"/>
                <a:gd name="connsiteY5" fmla="*/ 1070264 h 1082171"/>
                <a:gd name="connsiteX6" fmla="*/ 7886 w 47474"/>
                <a:gd name="connsiteY6" fmla="*/ 1082171 h 1082171"/>
                <a:gd name="connsiteX7" fmla="*/ 0 w 47474"/>
                <a:gd name="connsiteY7" fmla="*/ 1050472 h 1082171"/>
                <a:gd name="connsiteX8" fmla="*/ 4763 w 47474"/>
                <a:gd name="connsiteY8" fmla="*/ 43604 h 1082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74" h="1082171">
                  <a:moveTo>
                    <a:pt x="4763" y="43604"/>
                  </a:moveTo>
                  <a:cubicBezTo>
                    <a:pt x="4763" y="39249"/>
                    <a:pt x="3531" y="0"/>
                    <a:pt x="7886" y="0"/>
                  </a:cubicBezTo>
                  <a:lnTo>
                    <a:pt x="39428" y="0"/>
                  </a:lnTo>
                  <a:cubicBezTo>
                    <a:pt x="43783" y="0"/>
                    <a:pt x="40170" y="34488"/>
                    <a:pt x="40170" y="38843"/>
                  </a:cubicBezTo>
                  <a:cubicBezTo>
                    <a:pt x="40170" y="386372"/>
                    <a:pt x="47314" y="702943"/>
                    <a:pt x="47314" y="1050472"/>
                  </a:cubicBezTo>
                  <a:cubicBezTo>
                    <a:pt x="47314" y="1054827"/>
                    <a:pt x="48545" y="1070264"/>
                    <a:pt x="44190" y="1070264"/>
                  </a:cubicBezTo>
                  <a:lnTo>
                    <a:pt x="7886" y="1082171"/>
                  </a:lnTo>
                  <a:cubicBezTo>
                    <a:pt x="3531" y="1082171"/>
                    <a:pt x="0" y="1054827"/>
                    <a:pt x="0" y="1050472"/>
                  </a:cubicBezTo>
                  <a:cubicBezTo>
                    <a:pt x="1588" y="714849"/>
                    <a:pt x="3175" y="379227"/>
                    <a:pt x="4763" y="4360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1"/>
            <p:cNvGrpSpPr/>
            <p:nvPr/>
          </p:nvGrpSpPr>
          <p:grpSpPr>
            <a:xfrm>
              <a:off x="4053765" y="5472588"/>
              <a:ext cx="1011579" cy="534950"/>
              <a:chOff x="4691943" y="3699362"/>
              <a:chExt cx="5514864" cy="2916407"/>
            </a:xfrm>
          </p:grpSpPr>
          <p:sp>
            <p:nvSpPr>
              <p:cNvPr id="96" name="Rectangle 15"/>
              <p:cNvSpPr/>
              <p:nvPr/>
            </p:nvSpPr>
            <p:spPr>
              <a:xfrm>
                <a:off x="4691943" y="3699362"/>
                <a:ext cx="5514864" cy="1482462"/>
              </a:xfrm>
              <a:custGeom>
                <a:avLst/>
                <a:gdLst>
                  <a:gd name="connsiteX0" fmla="*/ 0 w 5473301"/>
                  <a:gd name="connsiteY0" fmla="*/ 246572 h 1479403"/>
                  <a:gd name="connsiteX1" fmla="*/ 246572 w 5473301"/>
                  <a:gd name="connsiteY1" fmla="*/ 0 h 1479403"/>
                  <a:gd name="connsiteX2" fmla="*/ 5226729 w 5473301"/>
                  <a:gd name="connsiteY2" fmla="*/ 0 h 1479403"/>
                  <a:gd name="connsiteX3" fmla="*/ 5473301 w 5473301"/>
                  <a:gd name="connsiteY3" fmla="*/ 246572 h 1479403"/>
                  <a:gd name="connsiteX4" fmla="*/ 5473301 w 5473301"/>
                  <a:gd name="connsiteY4" fmla="*/ 1232831 h 1479403"/>
                  <a:gd name="connsiteX5" fmla="*/ 5226729 w 5473301"/>
                  <a:gd name="connsiteY5" fmla="*/ 1479403 h 1479403"/>
                  <a:gd name="connsiteX6" fmla="*/ 246572 w 5473301"/>
                  <a:gd name="connsiteY6" fmla="*/ 1479403 h 1479403"/>
                  <a:gd name="connsiteX7" fmla="*/ 0 w 5473301"/>
                  <a:gd name="connsiteY7" fmla="*/ 1232831 h 1479403"/>
                  <a:gd name="connsiteX8" fmla="*/ 0 w 5473301"/>
                  <a:gd name="connsiteY8" fmla="*/ 246572 h 1479403"/>
                  <a:gd name="connsiteX0" fmla="*/ 13855 w 5473301"/>
                  <a:gd name="connsiteY0" fmla="*/ 329700 h 1479403"/>
                  <a:gd name="connsiteX1" fmla="*/ 246572 w 5473301"/>
                  <a:gd name="connsiteY1" fmla="*/ 0 h 1479403"/>
                  <a:gd name="connsiteX2" fmla="*/ 5226729 w 5473301"/>
                  <a:gd name="connsiteY2" fmla="*/ 0 h 1479403"/>
                  <a:gd name="connsiteX3" fmla="*/ 5473301 w 5473301"/>
                  <a:gd name="connsiteY3" fmla="*/ 246572 h 1479403"/>
                  <a:gd name="connsiteX4" fmla="*/ 5473301 w 5473301"/>
                  <a:gd name="connsiteY4" fmla="*/ 1232831 h 1479403"/>
                  <a:gd name="connsiteX5" fmla="*/ 5226729 w 5473301"/>
                  <a:gd name="connsiteY5" fmla="*/ 1479403 h 1479403"/>
                  <a:gd name="connsiteX6" fmla="*/ 246572 w 5473301"/>
                  <a:gd name="connsiteY6" fmla="*/ 1479403 h 1479403"/>
                  <a:gd name="connsiteX7" fmla="*/ 0 w 5473301"/>
                  <a:gd name="connsiteY7" fmla="*/ 1232831 h 1479403"/>
                  <a:gd name="connsiteX8" fmla="*/ 13855 w 5473301"/>
                  <a:gd name="connsiteY8" fmla="*/ 329700 h 1479403"/>
                  <a:gd name="connsiteX0" fmla="*/ 13855 w 5473301"/>
                  <a:gd name="connsiteY0" fmla="*/ 329700 h 1479403"/>
                  <a:gd name="connsiteX1" fmla="*/ 246572 w 5473301"/>
                  <a:gd name="connsiteY1" fmla="*/ 0 h 1479403"/>
                  <a:gd name="connsiteX2" fmla="*/ 5226729 w 5473301"/>
                  <a:gd name="connsiteY2" fmla="*/ 0 h 1479403"/>
                  <a:gd name="connsiteX3" fmla="*/ 5473301 w 5473301"/>
                  <a:gd name="connsiteY3" fmla="*/ 246572 h 1479403"/>
                  <a:gd name="connsiteX4" fmla="*/ 5473301 w 5473301"/>
                  <a:gd name="connsiteY4" fmla="*/ 1232831 h 1479403"/>
                  <a:gd name="connsiteX5" fmla="*/ 5226729 w 5473301"/>
                  <a:gd name="connsiteY5" fmla="*/ 1479403 h 1479403"/>
                  <a:gd name="connsiteX6" fmla="*/ 246572 w 5473301"/>
                  <a:gd name="connsiteY6" fmla="*/ 1479403 h 1479403"/>
                  <a:gd name="connsiteX7" fmla="*/ 0 w 5473301"/>
                  <a:gd name="connsiteY7" fmla="*/ 1232831 h 1479403"/>
                  <a:gd name="connsiteX8" fmla="*/ 13855 w 5473301"/>
                  <a:gd name="connsiteY8" fmla="*/ 329700 h 1479403"/>
                  <a:gd name="connsiteX0" fmla="*/ 13855 w 5473301"/>
                  <a:gd name="connsiteY0" fmla="*/ 329700 h 1479403"/>
                  <a:gd name="connsiteX1" fmla="*/ 246572 w 5473301"/>
                  <a:gd name="connsiteY1" fmla="*/ 0 h 1479403"/>
                  <a:gd name="connsiteX2" fmla="*/ 5226729 w 5473301"/>
                  <a:gd name="connsiteY2" fmla="*/ 0 h 1479403"/>
                  <a:gd name="connsiteX3" fmla="*/ 5473301 w 5473301"/>
                  <a:gd name="connsiteY3" fmla="*/ 246572 h 1479403"/>
                  <a:gd name="connsiteX4" fmla="*/ 5473301 w 5473301"/>
                  <a:gd name="connsiteY4" fmla="*/ 1232831 h 1479403"/>
                  <a:gd name="connsiteX5" fmla="*/ 5226729 w 5473301"/>
                  <a:gd name="connsiteY5" fmla="*/ 1479403 h 1479403"/>
                  <a:gd name="connsiteX6" fmla="*/ 260427 w 5473301"/>
                  <a:gd name="connsiteY6" fmla="*/ 1451694 h 1479403"/>
                  <a:gd name="connsiteX7" fmla="*/ 0 w 5473301"/>
                  <a:gd name="connsiteY7" fmla="*/ 1232831 h 1479403"/>
                  <a:gd name="connsiteX8" fmla="*/ 13855 w 5473301"/>
                  <a:gd name="connsiteY8" fmla="*/ 329700 h 1479403"/>
                  <a:gd name="connsiteX0" fmla="*/ 13855 w 5473301"/>
                  <a:gd name="connsiteY0" fmla="*/ 329700 h 1485900"/>
                  <a:gd name="connsiteX1" fmla="*/ 246572 w 5473301"/>
                  <a:gd name="connsiteY1" fmla="*/ 0 h 1485900"/>
                  <a:gd name="connsiteX2" fmla="*/ 5226729 w 5473301"/>
                  <a:gd name="connsiteY2" fmla="*/ 0 h 1485900"/>
                  <a:gd name="connsiteX3" fmla="*/ 5473301 w 5473301"/>
                  <a:gd name="connsiteY3" fmla="*/ 246572 h 1485900"/>
                  <a:gd name="connsiteX4" fmla="*/ 5473301 w 5473301"/>
                  <a:gd name="connsiteY4" fmla="*/ 1232831 h 1485900"/>
                  <a:gd name="connsiteX5" fmla="*/ 5226729 w 5473301"/>
                  <a:gd name="connsiteY5" fmla="*/ 1479403 h 1485900"/>
                  <a:gd name="connsiteX6" fmla="*/ 2932122 w 5473301"/>
                  <a:gd name="connsiteY6" fmla="*/ 1485900 h 1485900"/>
                  <a:gd name="connsiteX7" fmla="*/ 260427 w 5473301"/>
                  <a:gd name="connsiteY7" fmla="*/ 1451694 h 1485900"/>
                  <a:gd name="connsiteX8" fmla="*/ 0 w 5473301"/>
                  <a:gd name="connsiteY8" fmla="*/ 1232831 h 1485900"/>
                  <a:gd name="connsiteX9" fmla="*/ 13855 w 5473301"/>
                  <a:gd name="connsiteY9" fmla="*/ 329700 h 1485900"/>
                  <a:gd name="connsiteX0" fmla="*/ 13855 w 5473301"/>
                  <a:gd name="connsiteY0" fmla="*/ 329700 h 1485900"/>
                  <a:gd name="connsiteX1" fmla="*/ 246572 w 5473301"/>
                  <a:gd name="connsiteY1" fmla="*/ 0 h 1485900"/>
                  <a:gd name="connsiteX2" fmla="*/ 5226729 w 5473301"/>
                  <a:gd name="connsiteY2" fmla="*/ 0 h 1485900"/>
                  <a:gd name="connsiteX3" fmla="*/ 5473301 w 5473301"/>
                  <a:gd name="connsiteY3" fmla="*/ 246572 h 1485900"/>
                  <a:gd name="connsiteX4" fmla="*/ 5473301 w 5473301"/>
                  <a:gd name="connsiteY4" fmla="*/ 1232831 h 1485900"/>
                  <a:gd name="connsiteX5" fmla="*/ 5226729 w 5473301"/>
                  <a:gd name="connsiteY5" fmla="*/ 1479403 h 1485900"/>
                  <a:gd name="connsiteX6" fmla="*/ 3181503 w 5473301"/>
                  <a:gd name="connsiteY6" fmla="*/ 1485899 h 1485900"/>
                  <a:gd name="connsiteX7" fmla="*/ 2932122 w 5473301"/>
                  <a:gd name="connsiteY7" fmla="*/ 1485900 h 1485900"/>
                  <a:gd name="connsiteX8" fmla="*/ 260427 w 5473301"/>
                  <a:gd name="connsiteY8" fmla="*/ 1451694 h 1485900"/>
                  <a:gd name="connsiteX9" fmla="*/ 0 w 5473301"/>
                  <a:gd name="connsiteY9" fmla="*/ 1232831 h 1485900"/>
                  <a:gd name="connsiteX10" fmla="*/ 13855 w 5473301"/>
                  <a:gd name="connsiteY10" fmla="*/ 329700 h 1485900"/>
                  <a:gd name="connsiteX0" fmla="*/ 13855 w 5473301"/>
                  <a:gd name="connsiteY0" fmla="*/ 329700 h 1485900"/>
                  <a:gd name="connsiteX1" fmla="*/ 246572 w 5473301"/>
                  <a:gd name="connsiteY1" fmla="*/ 0 h 1485900"/>
                  <a:gd name="connsiteX2" fmla="*/ 5226729 w 5473301"/>
                  <a:gd name="connsiteY2" fmla="*/ 0 h 1485900"/>
                  <a:gd name="connsiteX3" fmla="*/ 5473301 w 5473301"/>
                  <a:gd name="connsiteY3" fmla="*/ 246572 h 1485900"/>
                  <a:gd name="connsiteX4" fmla="*/ 5473301 w 5473301"/>
                  <a:gd name="connsiteY4" fmla="*/ 1232831 h 1485900"/>
                  <a:gd name="connsiteX5" fmla="*/ 5226729 w 5473301"/>
                  <a:gd name="connsiteY5" fmla="*/ 1479403 h 1485900"/>
                  <a:gd name="connsiteX6" fmla="*/ 3375467 w 5473301"/>
                  <a:gd name="connsiteY6" fmla="*/ 1485899 h 1485900"/>
                  <a:gd name="connsiteX7" fmla="*/ 3181503 w 5473301"/>
                  <a:gd name="connsiteY7" fmla="*/ 1485899 h 1485900"/>
                  <a:gd name="connsiteX8" fmla="*/ 2932122 w 5473301"/>
                  <a:gd name="connsiteY8" fmla="*/ 1485900 h 1485900"/>
                  <a:gd name="connsiteX9" fmla="*/ 260427 w 5473301"/>
                  <a:gd name="connsiteY9" fmla="*/ 1451694 h 1485900"/>
                  <a:gd name="connsiteX10" fmla="*/ 0 w 5473301"/>
                  <a:gd name="connsiteY10" fmla="*/ 1232831 h 1485900"/>
                  <a:gd name="connsiteX11" fmla="*/ 13855 w 5473301"/>
                  <a:gd name="connsiteY11" fmla="*/ 329700 h 1485900"/>
                  <a:gd name="connsiteX0" fmla="*/ 13855 w 5473301"/>
                  <a:gd name="connsiteY0" fmla="*/ 329700 h 1485900"/>
                  <a:gd name="connsiteX1" fmla="*/ 246572 w 5473301"/>
                  <a:gd name="connsiteY1" fmla="*/ 0 h 1485900"/>
                  <a:gd name="connsiteX2" fmla="*/ 5226729 w 5473301"/>
                  <a:gd name="connsiteY2" fmla="*/ 0 h 1485900"/>
                  <a:gd name="connsiteX3" fmla="*/ 5473301 w 5473301"/>
                  <a:gd name="connsiteY3" fmla="*/ 246572 h 1485900"/>
                  <a:gd name="connsiteX4" fmla="*/ 5473301 w 5473301"/>
                  <a:gd name="connsiteY4" fmla="*/ 1232831 h 1485900"/>
                  <a:gd name="connsiteX5" fmla="*/ 5226729 w 5473301"/>
                  <a:gd name="connsiteY5" fmla="*/ 1479403 h 1485900"/>
                  <a:gd name="connsiteX6" fmla="*/ 3375467 w 5473301"/>
                  <a:gd name="connsiteY6" fmla="*/ 1485899 h 1485900"/>
                  <a:gd name="connsiteX7" fmla="*/ 3167648 w 5473301"/>
                  <a:gd name="connsiteY7" fmla="*/ 1430481 h 1485900"/>
                  <a:gd name="connsiteX8" fmla="*/ 2932122 w 5473301"/>
                  <a:gd name="connsiteY8" fmla="*/ 1485900 h 1485900"/>
                  <a:gd name="connsiteX9" fmla="*/ 260427 w 5473301"/>
                  <a:gd name="connsiteY9" fmla="*/ 1451694 h 1485900"/>
                  <a:gd name="connsiteX10" fmla="*/ 0 w 5473301"/>
                  <a:gd name="connsiteY10" fmla="*/ 1232831 h 1485900"/>
                  <a:gd name="connsiteX11" fmla="*/ 13855 w 5473301"/>
                  <a:gd name="connsiteY11" fmla="*/ 329700 h 1485900"/>
                  <a:gd name="connsiteX0" fmla="*/ 13855 w 5514864"/>
                  <a:gd name="connsiteY0" fmla="*/ 329700 h 1485900"/>
                  <a:gd name="connsiteX1" fmla="*/ 246572 w 5514864"/>
                  <a:gd name="connsiteY1" fmla="*/ 0 h 1485900"/>
                  <a:gd name="connsiteX2" fmla="*/ 5226729 w 5514864"/>
                  <a:gd name="connsiteY2" fmla="*/ 0 h 1485900"/>
                  <a:gd name="connsiteX3" fmla="*/ 5473301 w 5514864"/>
                  <a:gd name="connsiteY3" fmla="*/ 246572 h 1485900"/>
                  <a:gd name="connsiteX4" fmla="*/ 5514864 w 5514864"/>
                  <a:gd name="connsiteY4" fmla="*/ 1232831 h 1485900"/>
                  <a:gd name="connsiteX5" fmla="*/ 5226729 w 5514864"/>
                  <a:gd name="connsiteY5" fmla="*/ 1479403 h 1485900"/>
                  <a:gd name="connsiteX6" fmla="*/ 3375467 w 5514864"/>
                  <a:gd name="connsiteY6" fmla="*/ 1485899 h 1485900"/>
                  <a:gd name="connsiteX7" fmla="*/ 3167648 w 5514864"/>
                  <a:gd name="connsiteY7" fmla="*/ 1430481 h 1485900"/>
                  <a:gd name="connsiteX8" fmla="*/ 2932122 w 5514864"/>
                  <a:gd name="connsiteY8" fmla="*/ 1485900 h 1485900"/>
                  <a:gd name="connsiteX9" fmla="*/ 260427 w 5514864"/>
                  <a:gd name="connsiteY9" fmla="*/ 1451694 h 1485900"/>
                  <a:gd name="connsiteX10" fmla="*/ 0 w 5514864"/>
                  <a:gd name="connsiteY10" fmla="*/ 1232831 h 1485900"/>
                  <a:gd name="connsiteX11" fmla="*/ 13855 w 5514864"/>
                  <a:gd name="connsiteY11" fmla="*/ 329700 h 1485900"/>
                  <a:gd name="connsiteX0" fmla="*/ 13855 w 5514864"/>
                  <a:gd name="connsiteY0" fmla="*/ 329700 h 1485900"/>
                  <a:gd name="connsiteX1" fmla="*/ 246572 w 5514864"/>
                  <a:gd name="connsiteY1" fmla="*/ 0 h 1485900"/>
                  <a:gd name="connsiteX2" fmla="*/ 5226729 w 5514864"/>
                  <a:gd name="connsiteY2" fmla="*/ 0 h 1485900"/>
                  <a:gd name="connsiteX3" fmla="*/ 5501010 w 5514864"/>
                  <a:gd name="connsiteY3" fmla="*/ 301990 h 1485900"/>
                  <a:gd name="connsiteX4" fmla="*/ 5514864 w 5514864"/>
                  <a:gd name="connsiteY4" fmla="*/ 1232831 h 1485900"/>
                  <a:gd name="connsiteX5" fmla="*/ 5226729 w 5514864"/>
                  <a:gd name="connsiteY5" fmla="*/ 1479403 h 1485900"/>
                  <a:gd name="connsiteX6" fmla="*/ 3375467 w 5514864"/>
                  <a:gd name="connsiteY6" fmla="*/ 1485899 h 1485900"/>
                  <a:gd name="connsiteX7" fmla="*/ 3167648 w 5514864"/>
                  <a:gd name="connsiteY7" fmla="*/ 1430481 h 1485900"/>
                  <a:gd name="connsiteX8" fmla="*/ 2932122 w 5514864"/>
                  <a:gd name="connsiteY8" fmla="*/ 1485900 h 1485900"/>
                  <a:gd name="connsiteX9" fmla="*/ 260427 w 5514864"/>
                  <a:gd name="connsiteY9" fmla="*/ 1451694 h 1485900"/>
                  <a:gd name="connsiteX10" fmla="*/ 0 w 5514864"/>
                  <a:gd name="connsiteY10" fmla="*/ 1232831 h 1485900"/>
                  <a:gd name="connsiteX11" fmla="*/ 13855 w 5514864"/>
                  <a:gd name="connsiteY11" fmla="*/ 329700 h 1485900"/>
                  <a:gd name="connsiteX0" fmla="*/ 13855 w 5514864"/>
                  <a:gd name="connsiteY0" fmla="*/ 340092 h 1496292"/>
                  <a:gd name="connsiteX1" fmla="*/ 246572 w 5514864"/>
                  <a:gd name="connsiteY1" fmla="*/ 10392 h 1496292"/>
                  <a:gd name="connsiteX2" fmla="*/ 3929648 w 5514864"/>
                  <a:gd name="connsiteY2" fmla="*/ 0 h 1496292"/>
                  <a:gd name="connsiteX3" fmla="*/ 5226729 w 5514864"/>
                  <a:gd name="connsiteY3" fmla="*/ 10392 h 1496292"/>
                  <a:gd name="connsiteX4" fmla="*/ 5501010 w 5514864"/>
                  <a:gd name="connsiteY4" fmla="*/ 312382 h 1496292"/>
                  <a:gd name="connsiteX5" fmla="*/ 5514864 w 5514864"/>
                  <a:gd name="connsiteY5" fmla="*/ 1243223 h 1496292"/>
                  <a:gd name="connsiteX6" fmla="*/ 5226729 w 5514864"/>
                  <a:gd name="connsiteY6" fmla="*/ 1489795 h 1496292"/>
                  <a:gd name="connsiteX7" fmla="*/ 3375467 w 5514864"/>
                  <a:gd name="connsiteY7" fmla="*/ 1496291 h 1496292"/>
                  <a:gd name="connsiteX8" fmla="*/ 3167648 w 5514864"/>
                  <a:gd name="connsiteY8" fmla="*/ 1440873 h 1496292"/>
                  <a:gd name="connsiteX9" fmla="*/ 2932122 w 5514864"/>
                  <a:gd name="connsiteY9" fmla="*/ 1496292 h 1496292"/>
                  <a:gd name="connsiteX10" fmla="*/ 260427 w 5514864"/>
                  <a:gd name="connsiteY10" fmla="*/ 1462086 h 1496292"/>
                  <a:gd name="connsiteX11" fmla="*/ 0 w 5514864"/>
                  <a:gd name="connsiteY11" fmla="*/ 1243223 h 1496292"/>
                  <a:gd name="connsiteX12" fmla="*/ 13855 w 5514864"/>
                  <a:gd name="connsiteY12" fmla="*/ 340092 h 1496292"/>
                  <a:gd name="connsiteX0" fmla="*/ 13855 w 5514864"/>
                  <a:gd name="connsiteY0" fmla="*/ 395511 h 1551711"/>
                  <a:gd name="connsiteX1" fmla="*/ 246572 w 5514864"/>
                  <a:gd name="connsiteY1" fmla="*/ 65811 h 1551711"/>
                  <a:gd name="connsiteX2" fmla="*/ 3901939 w 5514864"/>
                  <a:gd name="connsiteY2" fmla="*/ 0 h 1551711"/>
                  <a:gd name="connsiteX3" fmla="*/ 5226729 w 5514864"/>
                  <a:gd name="connsiteY3" fmla="*/ 65811 h 1551711"/>
                  <a:gd name="connsiteX4" fmla="*/ 5501010 w 5514864"/>
                  <a:gd name="connsiteY4" fmla="*/ 367801 h 1551711"/>
                  <a:gd name="connsiteX5" fmla="*/ 5514864 w 5514864"/>
                  <a:gd name="connsiteY5" fmla="*/ 1298642 h 1551711"/>
                  <a:gd name="connsiteX6" fmla="*/ 5226729 w 5514864"/>
                  <a:gd name="connsiteY6" fmla="*/ 1545214 h 1551711"/>
                  <a:gd name="connsiteX7" fmla="*/ 3375467 w 5514864"/>
                  <a:gd name="connsiteY7" fmla="*/ 1551710 h 1551711"/>
                  <a:gd name="connsiteX8" fmla="*/ 3167648 w 5514864"/>
                  <a:gd name="connsiteY8" fmla="*/ 1496292 h 1551711"/>
                  <a:gd name="connsiteX9" fmla="*/ 2932122 w 5514864"/>
                  <a:gd name="connsiteY9" fmla="*/ 1551711 h 1551711"/>
                  <a:gd name="connsiteX10" fmla="*/ 260427 w 5514864"/>
                  <a:gd name="connsiteY10" fmla="*/ 1517505 h 1551711"/>
                  <a:gd name="connsiteX11" fmla="*/ 0 w 5514864"/>
                  <a:gd name="connsiteY11" fmla="*/ 1298642 h 1551711"/>
                  <a:gd name="connsiteX12" fmla="*/ 13855 w 5514864"/>
                  <a:gd name="connsiteY12" fmla="*/ 395511 h 1551711"/>
                  <a:gd name="connsiteX0" fmla="*/ 13855 w 5514864"/>
                  <a:gd name="connsiteY0" fmla="*/ 329700 h 1485900"/>
                  <a:gd name="connsiteX1" fmla="*/ 246572 w 5514864"/>
                  <a:gd name="connsiteY1" fmla="*/ 0 h 1485900"/>
                  <a:gd name="connsiteX2" fmla="*/ 3901939 w 5514864"/>
                  <a:gd name="connsiteY2" fmla="*/ 17317 h 1485900"/>
                  <a:gd name="connsiteX3" fmla="*/ 5226729 w 5514864"/>
                  <a:gd name="connsiteY3" fmla="*/ 0 h 1485900"/>
                  <a:gd name="connsiteX4" fmla="*/ 5501010 w 5514864"/>
                  <a:gd name="connsiteY4" fmla="*/ 301990 h 1485900"/>
                  <a:gd name="connsiteX5" fmla="*/ 5514864 w 5514864"/>
                  <a:gd name="connsiteY5" fmla="*/ 1232831 h 1485900"/>
                  <a:gd name="connsiteX6" fmla="*/ 5226729 w 5514864"/>
                  <a:gd name="connsiteY6" fmla="*/ 1479403 h 1485900"/>
                  <a:gd name="connsiteX7" fmla="*/ 3375467 w 5514864"/>
                  <a:gd name="connsiteY7" fmla="*/ 1485899 h 1485900"/>
                  <a:gd name="connsiteX8" fmla="*/ 3167648 w 5514864"/>
                  <a:gd name="connsiteY8" fmla="*/ 1430481 h 1485900"/>
                  <a:gd name="connsiteX9" fmla="*/ 2932122 w 5514864"/>
                  <a:gd name="connsiteY9" fmla="*/ 1485900 h 1485900"/>
                  <a:gd name="connsiteX10" fmla="*/ 260427 w 5514864"/>
                  <a:gd name="connsiteY10" fmla="*/ 1451694 h 1485900"/>
                  <a:gd name="connsiteX11" fmla="*/ 0 w 5514864"/>
                  <a:gd name="connsiteY11" fmla="*/ 1232831 h 1485900"/>
                  <a:gd name="connsiteX12" fmla="*/ 13855 w 5514864"/>
                  <a:gd name="connsiteY12" fmla="*/ 329700 h 1485900"/>
                  <a:gd name="connsiteX0" fmla="*/ 13855 w 5514864"/>
                  <a:gd name="connsiteY0" fmla="*/ 329700 h 1485900"/>
                  <a:gd name="connsiteX1" fmla="*/ 246572 w 5514864"/>
                  <a:gd name="connsiteY1" fmla="*/ 0 h 1485900"/>
                  <a:gd name="connsiteX2" fmla="*/ 3901939 w 5514864"/>
                  <a:gd name="connsiteY2" fmla="*/ 17317 h 1485900"/>
                  <a:gd name="connsiteX3" fmla="*/ 5226729 w 5514864"/>
                  <a:gd name="connsiteY3" fmla="*/ 0 h 1485900"/>
                  <a:gd name="connsiteX4" fmla="*/ 5501010 w 5514864"/>
                  <a:gd name="connsiteY4" fmla="*/ 301990 h 1485900"/>
                  <a:gd name="connsiteX5" fmla="*/ 5495212 w 5514864"/>
                  <a:gd name="connsiteY5" fmla="*/ 807026 h 1485900"/>
                  <a:gd name="connsiteX6" fmla="*/ 5514864 w 5514864"/>
                  <a:gd name="connsiteY6" fmla="*/ 1232831 h 1485900"/>
                  <a:gd name="connsiteX7" fmla="*/ 5226729 w 5514864"/>
                  <a:gd name="connsiteY7" fmla="*/ 1479403 h 1485900"/>
                  <a:gd name="connsiteX8" fmla="*/ 3375467 w 5514864"/>
                  <a:gd name="connsiteY8" fmla="*/ 1485899 h 1485900"/>
                  <a:gd name="connsiteX9" fmla="*/ 3167648 w 5514864"/>
                  <a:gd name="connsiteY9" fmla="*/ 1430481 h 1485900"/>
                  <a:gd name="connsiteX10" fmla="*/ 2932122 w 5514864"/>
                  <a:gd name="connsiteY10" fmla="*/ 1485900 h 1485900"/>
                  <a:gd name="connsiteX11" fmla="*/ 260427 w 5514864"/>
                  <a:gd name="connsiteY11" fmla="*/ 1451694 h 1485900"/>
                  <a:gd name="connsiteX12" fmla="*/ 0 w 5514864"/>
                  <a:gd name="connsiteY12" fmla="*/ 1232831 h 1485900"/>
                  <a:gd name="connsiteX13" fmla="*/ 13855 w 5514864"/>
                  <a:gd name="connsiteY13" fmla="*/ 329700 h 1485900"/>
                  <a:gd name="connsiteX0" fmla="*/ 13855 w 5514864"/>
                  <a:gd name="connsiteY0" fmla="*/ 329700 h 1485900"/>
                  <a:gd name="connsiteX1" fmla="*/ 246572 w 5514864"/>
                  <a:gd name="connsiteY1" fmla="*/ 0 h 1485900"/>
                  <a:gd name="connsiteX2" fmla="*/ 3901939 w 5514864"/>
                  <a:gd name="connsiteY2" fmla="*/ 17317 h 1485900"/>
                  <a:gd name="connsiteX3" fmla="*/ 5226729 w 5514864"/>
                  <a:gd name="connsiteY3" fmla="*/ 0 h 1485900"/>
                  <a:gd name="connsiteX4" fmla="*/ 5501010 w 5514864"/>
                  <a:gd name="connsiteY4" fmla="*/ 301990 h 1485900"/>
                  <a:gd name="connsiteX5" fmla="*/ 5453649 w 5514864"/>
                  <a:gd name="connsiteY5" fmla="*/ 862444 h 1485900"/>
                  <a:gd name="connsiteX6" fmla="*/ 5514864 w 5514864"/>
                  <a:gd name="connsiteY6" fmla="*/ 1232831 h 1485900"/>
                  <a:gd name="connsiteX7" fmla="*/ 5226729 w 5514864"/>
                  <a:gd name="connsiteY7" fmla="*/ 1479403 h 1485900"/>
                  <a:gd name="connsiteX8" fmla="*/ 3375467 w 5514864"/>
                  <a:gd name="connsiteY8" fmla="*/ 1485899 h 1485900"/>
                  <a:gd name="connsiteX9" fmla="*/ 3167648 w 5514864"/>
                  <a:gd name="connsiteY9" fmla="*/ 1430481 h 1485900"/>
                  <a:gd name="connsiteX10" fmla="*/ 2932122 w 5514864"/>
                  <a:gd name="connsiteY10" fmla="*/ 1485900 h 1485900"/>
                  <a:gd name="connsiteX11" fmla="*/ 260427 w 5514864"/>
                  <a:gd name="connsiteY11" fmla="*/ 1451694 h 1485900"/>
                  <a:gd name="connsiteX12" fmla="*/ 0 w 5514864"/>
                  <a:gd name="connsiteY12" fmla="*/ 1232831 h 1485900"/>
                  <a:gd name="connsiteX13" fmla="*/ 13855 w 5514864"/>
                  <a:gd name="connsiteY13" fmla="*/ 329700 h 1485900"/>
                  <a:gd name="connsiteX0" fmla="*/ 13855 w 5514864"/>
                  <a:gd name="connsiteY0" fmla="*/ 329700 h 1485900"/>
                  <a:gd name="connsiteX1" fmla="*/ 246572 w 5514864"/>
                  <a:gd name="connsiteY1" fmla="*/ 0 h 1485900"/>
                  <a:gd name="connsiteX2" fmla="*/ 2308666 w 5514864"/>
                  <a:gd name="connsiteY2" fmla="*/ 3462 h 1485900"/>
                  <a:gd name="connsiteX3" fmla="*/ 3901939 w 5514864"/>
                  <a:gd name="connsiteY3" fmla="*/ 17317 h 1485900"/>
                  <a:gd name="connsiteX4" fmla="*/ 5226729 w 5514864"/>
                  <a:gd name="connsiteY4" fmla="*/ 0 h 1485900"/>
                  <a:gd name="connsiteX5" fmla="*/ 5501010 w 5514864"/>
                  <a:gd name="connsiteY5" fmla="*/ 301990 h 1485900"/>
                  <a:gd name="connsiteX6" fmla="*/ 5453649 w 5514864"/>
                  <a:gd name="connsiteY6" fmla="*/ 862444 h 1485900"/>
                  <a:gd name="connsiteX7" fmla="*/ 5514864 w 5514864"/>
                  <a:gd name="connsiteY7" fmla="*/ 1232831 h 1485900"/>
                  <a:gd name="connsiteX8" fmla="*/ 5226729 w 5514864"/>
                  <a:gd name="connsiteY8" fmla="*/ 1479403 h 1485900"/>
                  <a:gd name="connsiteX9" fmla="*/ 3375467 w 5514864"/>
                  <a:gd name="connsiteY9" fmla="*/ 1485899 h 1485900"/>
                  <a:gd name="connsiteX10" fmla="*/ 3167648 w 5514864"/>
                  <a:gd name="connsiteY10" fmla="*/ 1430481 h 1485900"/>
                  <a:gd name="connsiteX11" fmla="*/ 2932122 w 5514864"/>
                  <a:gd name="connsiteY11" fmla="*/ 1485900 h 1485900"/>
                  <a:gd name="connsiteX12" fmla="*/ 260427 w 5514864"/>
                  <a:gd name="connsiteY12" fmla="*/ 1451694 h 1485900"/>
                  <a:gd name="connsiteX13" fmla="*/ 0 w 5514864"/>
                  <a:gd name="connsiteY13" fmla="*/ 1232831 h 1485900"/>
                  <a:gd name="connsiteX14" fmla="*/ 13855 w 5514864"/>
                  <a:gd name="connsiteY14" fmla="*/ 329700 h 1485900"/>
                  <a:gd name="connsiteX0" fmla="*/ 13855 w 5514864"/>
                  <a:gd name="connsiteY0" fmla="*/ 329700 h 1485900"/>
                  <a:gd name="connsiteX1" fmla="*/ 246572 w 5514864"/>
                  <a:gd name="connsiteY1" fmla="*/ 0 h 1485900"/>
                  <a:gd name="connsiteX2" fmla="*/ 2350230 w 5514864"/>
                  <a:gd name="connsiteY2" fmla="*/ 45026 h 1485900"/>
                  <a:gd name="connsiteX3" fmla="*/ 3901939 w 5514864"/>
                  <a:gd name="connsiteY3" fmla="*/ 17317 h 1485900"/>
                  <a:gd name="connsiteX4" fmla="*/ 5226729 w 5514864"/>
                  <a:gd name="connsiteY4" fmla="*/ 0 h 1485900"/>
                  <a:gd name="connsiteX5" fmla="*/ 5501010 w 5514864"/>
                  <a:gd name="connsiteY5" fmla="*/ 301990 h 1485900"/>
                  <a:gd name="connsiteX6" fmla="*/ 5453649 w 5514864"/>
                  <a:gd name="connsiteY6" fmla="*/ 862444 h 1485900"/>
                  <a:gd name="connsiteX7" fmla="*/ 5514864 w 5514864"/>
                  <a:gd name="connsiteY7" fmla="*/ 1232831 h 1485900"/>
                  <a:gd name="connsiteX8" fmla="*/ 5226729 w 5514864"/>
                  <a:gd name="connsiteY8" fmla="*/ 1479403 h 1485900"/>
                  <a:gd name="connsiteX9" fmla="*/ 3375467 w 5514864"/>
                  <a:gd name="connsiteY9" fmla="*/ 1485899 h 1485900"/>
                  <a:gd name="connsiteX10" fmla="*/ 3167648 w 5514864"/>
                  <a:gd name="connsiteY10" fmla="*/ 1430481 h 1485900"/>
                  <a:gd name="connsiteX11" fmla="*/ 2932122 w 5514864"/>
                  <a:gd name="connsiteY11" fmla="*/ 1485900 h 1485900"/>
                  <a:gd name="connsiteX12" fmla="*/ 260427 w 5514864"/>
                  <a:gd name="connsiteY12" fmla="*/ 1451694 h 1485900"/>
                  <a:gd name="connsiteX13" fmla="*/ 0 w 5514864"/>
                  <a:gd name="connsiteY13" fmla="*/ 1232831 h 1485900"/>
                  <a:gd name="connsiteX14" fmla="*/ 13855 w 5514864"/>
                  <a:gd name="connsiteY14" fmla="*/ 329700 h 1485900"/>
                  <a:gd name="connsiteX0" fmla="*/ 13855 w 5514864"/>
                  <a:gd name="connsiteY0" fmla="*/ 440537 h 1485900"/>
                  <a:gd name="connsiteX1" fmla="*/ 246572 w 5514864"/>
                  <a:gd name="connsiteY1" fmla="*/ 0 h 1485900"/>
                  <a:gd name="connsiteX2" fmla="*/ 2350230 w 5514864"/>
                  <a:gd name="connsiteY2" fmla="*/ 45026 h 1485900"/>
                  <a:gd name="connsiteX3" fmla="*/ 3901939 w 5514864"/>
                  <a:gd name="connsiteY3" fmla="*/ 17317 h 1485900"/>
                  <a:gd name="connsiteX4" fmla="*/ 5226729 w 5514864"/>
                  <a:gd name="connsiteY4" fmla="*/ 0 h 1485900"/>
                  <a:gd name="connsiteX5" fmla="*/ 5501010 w 5514864"/>
                  <a:gd name="connsiteY5" fmla="*/ 301990 h 1485900"/>
                  <a:gd name="connsiteX6" fmla="*/ 5453649 w 5514864"/>
                  <a:gd name="connsiteY6" fmla="*/ 862444 h 1485900"/>
                  <a:gd name="connsiteX7" fmla="*/ 5514864 w 5514864"/>
                  <a:gd name="connsiteY7" fmla="*/ 1232831 h 1485900"/>
                  <a:gd name="connsiteX8" fmla="*/ 5226729 w 5514864"/>
                  <a:gd name="connsiteY8" fmla="*/ 1479403 h 1485900"/>
                  <a:gd name="connsiteX9" fmla="*/ 3375467 w 5514864"/>
                  <a:gd name="connsiteY9" fmla="*/ 1485899 h 1485900"/>
                  <a:gd name="connsiteX10" fmla="*/ 3167648 w 5514864"/>
                  <a:gd name="connsiteY10" fmla="*/ 1430481 h 1485900"/>
                  <a:gd name="connsiteX11" fmla="*/ 2932122 w 5514864"/>
                  <a:gd name="connsiteY11" fmla="*/ 1485900 h 1485900"/>
                  <a:gd name="connsiteX12" fmla="*/ 260427 w 5514864"/>
                  <a:gd name="connsiteY12" fmla="*/ 1451694 h 1485900"/>
                  <a:gd name="connsiteX13" fmla="*/ 0 w 5514864"/>
                  <a:gd name="connsiteY13" fmla="*/ 1232831 h 1485900"/>
                  <a:gd name="connsiteX14" fmla="*/ 13855 w 5514864"/>
                  <a:gd name="connsiteY14" fmla="*/ 440537 h 1485900"/>
                  <a:gd name="connsiteX0" fmla="*/ 13855 w 5514864"/>
                  <a:gd name="connsiteY0" fmla="*/ 440537 h 1485900"/>
                  <a:gd name="connsiteX1" fmla="*/ 205008 w 5514864"/>
                  <a:gd name="connsiteY1" fmla="*/ 41563 h 1485900"/>
                  <a:gd name="connsiteX2" fmla="*/ 2350230 w 5514864"/>
                  <a:gd name="connsiteY2" fmla="*/ 45026 h 1485900"/>
                  <a:gd name="connsiteX3" fmla="*/ 3901939 w 5514864"/>
                  <a:gd name="connsiteY3" fmla="*/ 17317 h 1485900"/>
                  <a:gd name="connsiteX4" fmla="*/ 5226729 w 5514864"/>
                  <a:gd name="connsiteY4" fmla="*/ 0 h 1485900"/>
                  <a:gd name="connsiteX5" fmla="*/ 5501010 w 5514864"/>
                  <a:gd name="connsiteY5" fmla="*/ 301990 h 1485900"/>
                  <a:gd name="connsiteX6" fmla="*/ 5453649 w 5514864"/>
                  <a:gd name="connsiteY6" fmla="*/ 862444 h 1485900"/>
                  <a:gd name="connsiteX7" fmla="*/ 5514864 w 5514864"/>
                  <a:gd name="connsiteY7" fmla="*/ 1232831 h 1485900"/>
                  <a:gd name="connsiteX8" fmla="*/ 5226729 w 5514864"/>
                  <a:gd name="connsiteY8" fmla="*/ 1479403 h 1485900"/>
                  <a:gd name="connsiteX9" fmla="*/ 3375467 w 5514864"/>
                  <a:gd name="connsiteY9" fmla="*/ 1485899 h 1485900"/>
                  <a:gd name="connsiteX10" fmla="*/ 3167648 w 5514864"/>
                  <a:gd name="connsiteY10" fmla="*/ 1430481 h 1485900"/>
                  <a:gd name="connsiteX11" fmla="*/ 2932122 w 5514864"/>
                  <a:gd name="connsiteY11" fmla="*/ 1485900 h 1485900"/>
                  <a:gd name="connsiteX12" fmla="*/ 260427 w 5514864"/>
                  <a:gd name="connsiteY12" fmla="*/ 1451694 h 1485900"/>
                  <a:gd name="connsiteX13" fmla="*/ 0 w 5514864"/>
                  <a:gd name="connsiteY13" fmla="*/ 1232831 h 1485900"/>
                  <a:gd name="connsiteX14" fmla="*/ 13855 w 5514864"/>
                  <a:gd name="connsiteY14" fmla="*/ 440537 h 1485900"/>
                  <a:gd name="connsiteX0" fmla="*/ 13855 w 5514864"/>
                  <a:gd name="connsiteY0" fmla="*/ 440537 h 1485900"/>
                  <a:gd name="connsiteX1" fmla="*/ 205008 w 5514864"/>
                  <a:gd name="connsiteY1" fmla="*/ 41563 h 1485900"/>
                  <a:gd name="connsiteX2" fmla="*/ 2350230 w 5514864"/>
                  <a:gd name="connsiteY2" fmla="*/ 45026 h 1485900"/>
                  <a:gd name="connsiteX3" fmla="*/ 3901939 w 5514864"/>
                  <a:gd name="connsiteY3" fmla="*/ 17317 h 1485900"/>
                  <a:gd name="connsiteX4" fmla="*/ 5226729 w 5514864"/>
                  <a:gd name="connsiteY4" fmla="*/ 0 h 1485900"/>
                  <a:gd name="connsiteX5" fmla="*/ 5501010 w 5514864"/>
                  <a:gd name="connsiteY5" fmla="*/ 301990 h 1485900"/>
                  <a:gd name="connsiteX6" fmla="*/ 5453649 w 5514864"/>
                  <a:gd name="connsiteY6" fmla="*/ 862444 h 1485900"/>
                  <a:gd name="connsiteX7" fmla="*/ 5514864 w 5514864"/>
                  <a:gd name="connsiteY7" fmla="*/ 1232831 h 1485900"/>
                  <a:gd name="connsiteX8" fmla="*/ 5226729 w 5514864"/>
                  <a:gd name="connsiteY8" fmla="*/ 1479403 h 1485900"/>
                  <a:gd name="connsiteX9" fmla="*/ 3375467 w 5514864"/>
                  <a:gd name="connsiteY9" fmla="*/ 1485899 h 1485900"/>
                  <a:gd name="connsiteX10" fmla="*/ 3167648 w 5514864"/>
                  <a:gd name="connsiteY10" fmla="*/ 1430481 h 1485900"/>
                  <a:gd name="connsiteX11" fmla="*/ 2932122 w 5514864"/>
                  <a:gd name="connsiteY11" fmla="*/ 1485900 h 1485900"/>
                  <a:gd name="connsiteX12" fmla="*/ 260427 w 5514864"/>
                  <a:gd name="connsiteY12" fmla="*/ 1451694 h 1485900"/>
                  <a:gd name="connsiteX13" fmla="*/ 0 w 5514864"/>
                  <a:gd name="connsiteY13" fmla="*/ 1232831 h 1485900"/>
                  <a:gd name="connsiteX14" fmla="*/ 13855 w 5514864"/>
                  <a:gd name="connsiteY14" fmla="*/ 440537 h 1485900"/>
                  <a:gd name="connsiteX0" fmla="*/ 27710 w 5514864"/>
                  <a:gd name="connsiteY0" fmla="*/ 551373 h 1485900"/>
                  <a:gd name="connsiteX1" fmla="*/ 205008 w 5514864"/>
                  <a:gd name="connsiteY1" fmla="*/ 41563 h 1485900"/>
                  <a:gd name="connsiteX2" fmla="*/ 2350230 w 5514864"/>
                  <a:gd name="connsiteY2" fmla="*/ 45026 h 1485900"/>
                  <a:gd name="connsiteX3" fmla="*/ 3901939 w 5514864"/>
                  <a:gd name="connsiteY3" fmla="*/ 17317 h 1485900"/>
                  <a:gd name="connsiteX4" fmla="*/ 5226729 w 5514864"/>
                  <a:gd name="connsiteY4" fmla="*/ 0 h 1485900"/>
                  <a:gd name="connsiteX5" fmla="*/ 5501010 w 5514864"/>
                  <a:gd name="connsiteY5" fmla="*/ 301990 h 1485900"/>
                  <a:gd name="connsiteX6" fmla="*/ 5453649 w 5514864"/>
                  <a:gd name="connsiteY6" fmla="*/ 862444 h 1485900"/>
                  <a:gd name="connsiteX7" fmla="*/ 5514864 w 5514864"/>
                  <a:gd name="connsiteY7" fmla="*/ 1232831 h 1485900"/>
                  <a:gd name="connsiteX8" fmla="*/ 5226729 w 5514864"/>
                  <a:gd name="connsiteY8" fmla="*/ 1479403 h 1485900"/>
                  <a:gd name="connsiteX9" fmla="*/ 3375467 w 5514864"/>
                  <a:gd name="connsiteY9" fmla="*/ 1485899 h 1485900"/>
                  <a:gd name="connsiteX10" fmla="*/ 3167648 w 5514864"/>
                  <a:gd name="connsiteY10" fmla="*/ 1430481 h 1485900"/>
                  <a:gd name="connsiteX11" fmla="*/ 2932122 w 5514864"/>
                  <a:gd name="connsiteY11" fmla="*/ 1485900 h 1485900"/>
                  <a:gd name="connsiteX12" fmla="*/ 260427 w 5514864"/>
                  <a:gd name="connsiteY12" fmla="*/ 1451694 h 1485900"/>
                  <a:gd name="connsiteX13" fmla="*/ 0 w 5514864"/>
                  <a:gd name="connsiteY13" fmla="*/ 1232831 h 1485900"/>
                  <a:gd name="connsiteX14" fmla="*/ 27710 w 5514864"/>
                  <a:gd name="connsiteY14" fmla="*/ 551373 h 1485900"/>
                  <a:gd name="connsiteX0" fmla="*/ 27710 w 5514864"/>
                  <a:gd name="connsiteY0" fmla="*/ 551373 h 1485900"/>
                  <a:gd name="connsiteX1" fmla="*/ 218863 w 5514864"/>
                  <a:gd name="connsiteY1" fmla="*/ 124691 h 1485900"/>
                  <a:gd name="connsiteX2" fmla="*/ 2350230 w 5514864"/>
                  <a:gd name="connsiteY2" fmla="*/ 45026 h 1485900"/>
                  <a:gd name="connsiteX3" fmla="*/ 3901939 w 5514864"/>
                  <a:gd name="connsiteY3" fmla="*/ 17317 h 1485900"/>
                  <a:gd name="connsiteX4" fmla="*/ 5226729 w 5514864"/>
                  <a:gd name="connsiteY4" fmla="*/ 0 h 1485900"/>
                  <a:gd name="connsiteX5" fmla="*/ 5501010 w 5514864"/>
                  <a:gd name="connsiteY5" fmla="*/ 301990 h 1485900"/>
                  <a:gd name="connsiteX6" fmla="*/ 5453649 w 5514864"/>
                  <a:gd name="connsiteY6" fmla="*/ 862444 h 1485900"/>
                  <a:gd name="connsiteX7" fmla="*/ 5514864 w 5514864"/>
                  <a:gd name="connsiteY7" fmla="*/ 1232831 h 1485900"/>
                  <a:gd name="connsiteX8" fmla="*/ 5226729 w 5514864"/>
                  <a:gd name="connsiteY8" fmla="*/ 1479403 h 1485900"/>
                  <a:gd name="connsiteX9" fmla="*/ 3375467 w 5514864"/>
                  <a:gd name="connsiteY9" fmla="*/ 1485899 h 1485900"/>
                  <a:gd name="connsiteX10" fmla="*/ 3167648 w 5514864"/>
                  <a:gd name="connsiteY10" fmla="*/ 1430481 h 1485900"/>
                  <a:gd name="connsiteX11" fmla="*/ 2932122 w 5514864"/>
                  <a:gd name="connsiteY11" fmla="*/ 1485900 h 1485900"/>
                  <a:gd name="connsiteX12" fmla="*/ 260427 w 5514864"/>
                  <a:gd name="connsiteY12" fmla="*/ 1451694 h 1485900"/>
                  <a:gd name="connsiteX13" fmla="*/ 0 w 5514864"/>
                  <a:gd name="connsiteY13" fmla="*/ 1232831 h 1485900"/>
                  <a:gd name="connsiteX14" fmla="*/ 27710 w 5514864"/>
                  <a:gd name="connsiteY14" fmla="*/ 551373 h 1485900"/>
                  <a:gd name="connsiteX0" fmla="*/ 27710 w 5514864"/>
                  <a:gd name="connsiteY0" fmla="*/ 534056 h 1468583"/>
                  <a:gd name="connsiteX1" fmla="*/ 218863 w 5514864"/>
                  <a:gd name="connsiteY1" fmla="*/ 107374 h 1468583"/>
                  <a:gd name="connsiteX2" fmla="*/ 2350230 w 5514864"/>
                  <a:gd name="connsiteY2" fmla="*/ 27709 h 1468583"/>
                  <a:gd name="connsiteX3" fmla="*/ 3901939 w 5514864"/>
                  <a:gd name="connsiteY3" fmla="*/ 0 h 1468583"/>
                  <a:gd name="connsiteX4" fmla="*/ 5268293 w 5514864"/>
                  <a:gd name="connsiteY4" fmla="*/ 38101 h 1468583"/>
                  <a:gd name="connsiteX5" fmla="*/ 5501010 w 5514864"/>
                  <a:gd name="connsiteY5" fmla="*/ 284673 h 1468583"/>
                  <a:gd name="connsiteX6" fmla="*/ 5453649 w 5514864"/>
                  <a:gd name="connsiteY6" fmla="*/ 845127 h 1468583"/>
                  <a:gd name="connsiteX7" fmla="*/ 5514864 w 5514864"/>
                  <a:gd name="connsiteY7" fmla="*/ 1215514 h 1468583"/>
                  <a:gd name="connsiteX8" fmla="*/ 5226729 w 5514864"/>
                  <a:gd name="connsiteY8" fmla="*/ 1462086 h 1468583"/>
                  <a:gd name="connsiteX9" fmla="*/ 3375467 w 5514864"/>
                  <a:gd name="connsiteY9" fmla="*/ 1468582 h 1468583"/>
                  <a:gd name="connsiteX10" fmla="*/ 3167648 w 5514864"/>
                  <a:gd name="connsiteY10" fmla="*/ 1413164 h 1468583"/>
                  <a:gd name="connsiteX11" fmla="*/ 2932122 w 5514864"/>
                  <a:gd name="connsiteY11" fmla="*/ 1468583 h 1468583"/>
                  <a:gd name="connsiteX12" fmla="*/ 260427 w 5514864"/>
                  <a:gd name="connsiteY12" fmla="*/ 1434377 h 1468583"/>
                  <a:gd name="connsiteX13" fmla="*/ 0 w 5514864"/>
                  <a:gd name="connsiteY13" fmla="*/ 1215514 h 1468583"/>
                  <a:gd name="connsiteX14" fmla="*/ 27710 w 5514864"/>
                  <a:gd name="connsiteY14" fmla="*/ 534056 h 1468583"/>
                  <a:gd name="connsiteX0" fmla="*/ 27710 w 5514864"/>
                  <a:gd name="connsiteY0" fmla="*/ 534056 h 1468583"/>
                  <a:gd name="connsiteX1" fmla="*/ 218863 w 5514864"/>
                  <a:gd name="connsiteY1" fmla="*/ 107374 h 1468583"/>
                  <a:gd name="connsiteX2" fmla="*/ 2350230 w 5514864"/>
                  <a:gd name="connsiteY2" fmla="*/ 27709 h 1468583"/>
                  <a:gd name="connsiteX3" fmla="*/ 3901939 w 5514864"/>
                  <a:gd name="connsiteY3" fmla="*/ 0 h 1468583"/>
                  <a:gd name="connsiteX4" fmla="*/ 5268293 w 5514864"/>
                  <a:gd name="connsiteY4" fmla="*/ 38101 h 1468583"/>
                  <a:gd name="connsiteX5" fmla="*/ 5453648 w 5514864"/>
                  <a:gd name="connsiteY5" fmla="*/ 346363 h 1468583"/>
                  <a:gd name="connsiteX6" fmla="*/ 5501010 w 5514864"/>
                  <a:gd name="connsiteY6" fmla="*/ 284673 h 1468583"/>
                  <a:gd name="connsiteX7" fmla="*/ 5453649 w 5514864"/>
                  <a:gd name="connsiteY7" fmla="*/ 845127 h 1468583"/>
                  <a:gd name="connsiteX8" fmla="*/ 5514864 w 5514864"/>
                  <a:gd name="connsiteY8" fmla="*/ 1215514 h 1468583"/>
                  <a:gd name="connsiteX9" fmla="*/ 5226729 w 5514864"/>
                  <a:gd name="connsiteY9" fmla="*/ 1462086 h 1468583"/>
                  <a:gd name="connsiteX10" fmla="*/ 3375467 w 5514864"/>
                  <a:gd name="connsiteY10" fmla="*/ 1468582 h 1468583"/>
                  <a:gd name="connsiteX11" fmla="*/ 3167648 w 5514864"/>
                  <a:gd name="connsiteY11" fmla="*/ 1413164 h 1468583"/>
                  <a:gd name="connsiteX12" fmla="*/ 2932122 w 5514864"/>
                  <a:gd name="connsiteY12" fmla="*/ 1468583 h 1468583"/>
                  <a:gd name="connsiteX13" fmla="*/ 260427 w 5514864"/>
                  <a:gd name="connsiteY13" fmla="*/ 1434377 h 1468583"/>
                  <a:gd name="connsiteX14" fmla="*/ 0 w 5514864"/>
                  <a:gd name="connsiteY14" fmla="*/ 1215514 h 1468583"/>
                  <a:gd name="connsiteX15" fmla="*/ 27710 w 5514864"/>
                  <a:gd name="connsiteY15" fmla="*/ 534056 h 1468583"/>
                  <a:gd name="connsiteX0" fmla="*/ 27710 w 5514864"/>
                  <a:gd name="connsiteY0" fmla="*/ 547935 h 1482462"/>
                  <a:gd name="connsiteX1" fmla="*/ 218863 w 5514864"/>
                  <a:gd name="connsiteY1" fmla="*/ 121253 h 1482462"/>
                  <a:gd name="connsiteX2" fmla="*/ 2419502 w 5514864"/>
                  <a:gd name="connsiteY2" fmla="*/ 24 h 1482462"/>
                  <a:gd name="connsiteX3" fmla="*/ 3901939 w 5514864"/>
                  <a:gd name="connsiteY3" fmla="*/ 13879 h 1482462"/>
                  <a:gd name="connsiteX4" fmla="*/ 5268293 w 5514864"/>
                  <a:gd name="connsiteY4" fmla="*/ 51980 h 1482462"/>
                  <a:gd name="connsiteX5" fmla="*/ 5453648 w 5514864"/>
                  <a:gd name="connsiteY5" fmla="*/ 360242 h 1482462"/>
                  <a:gd name="connsiteX6" fmla="*/ 5501010 w 5514864"/>
                  <a:gd name="connsiteY6" fmla="*/ 298552 h 1482462"/>
                  <a:gd name="connsiteX7" fmla="*/ 5453649 w 5514864"/>
                  <a:gd name="connsiteY7" fmla="*/ 859006 h 1482462"/>
                  <a:gd name="connsiteX8" fmla="*/ 5514864 w 5514864"/>
                  <a:gd name="connsiteY8" fmla="*/ 1229393 h 1482462"/>
                  <a:gd name="connsiteX9" fmla="*/ 5226729 w 5514864"/>
                  <a:gd name="connsiteY9" fmla="*/ 1475965 h 1482462"/>
                  <a:gd name="connsiteX10" fmla="*/ 3375467 w 5514864"/>
                  <a:gd name="connsiteY10" fmla="*/ 1482461 h 1482462"/>
                  <a:gd name="connsiteX11" fmla="*/ 3167648 w 5514864"/>
                  <a:gd name="connsiteY11" fmla="*/ 1427043 h 1482462"/>
                  <a:gd name="connsiteX12" fmla="*/ 2932122 w 5514864"/>
                  <a:gd name="connsiteY12" fmla="*/ 1482462 h 1482462"/>
                  <a:gd name="connsiteX13" fmla="*/ 260427 w 5514864"/>
                  <a:gd name="connsiteY13" fmla="*/ 1448256 h 1482462"/>
                  <a:gd name="connsiteX14" fmla="*/ 0 w 5514864"/>
                  <a:gd name="connsiteY14" fmla="*/ 1229393 h 1482462"/>
                  <a:gd name="connsiteX15" fmla="*/ 27710 w 5514864"/>
                  <a:gd name="connsiteY15" fmla="*/ 547935 h 1482462"/>
                  <a:gd name="connsiteX0" fmla="*/ 27710 w 5514864"/>
                  <a:gd name="connsiteY0" fmla="*/ 547935 h 1482462"/>
                  <a:gd name="connsiteX1" fmla="*/ 218863 w 5514864"/>
                  <a:gd name="connsiteY1" fmla="*/ 121253 h 1482462"/>
                  <a:gd name="connsiteX2" fmla="*/ 2419502 w 5514864"/>
                  <a:gd name="connsiteY2" fmla="*/ 24 h 1482462"/>
                  <a:gd name="connsiteX3" fmla="*/ 3901939 w 5514864"/>
                  <a:gd name="connsiteY3" fmla="*/ 13879 h 1482462"/>
                  <a:gd name="connsiteX4" fmla="*/ 5268293 w 5514864"/>
                  <a:gd name="connsiteY4" fmla="*/ 51980 h 1482462"/>
                  <a:gd name="connsiteX5" fmla="*/ 5453648 w 5514864"/>
                  <a:gd name="connsiteY5" fmla="*/ 360242 h 1482462"/>
                  <a:gd name="connsiteX6" fmla="*/ 5459446 w 5514864"/>
                  <a:gd name="connsiteY6" fmla="*/ 575643 h 1482462"/>
                  <a:gd name="connsiteX7" fmla="*/ 5453649 w 5514864"/>
                  <a:gd name="connsiteY7" fmla="*/ 859006 h 1482462"/>
                  <a:gd name="connsiteX8" fmla="*/ 5514864 w 5514864"/>
                  <a:gd name="connsiteY8" fmla="*/ 1229393 h 1482462"/>
                  <a:gd name="connsiteX9" fmla="*/ 5226729 w 5514864"/>
                  <a:gd name="connsiteY9" fmla="*/ 1475965 h 1482462"/>
                  <a:gd name="connsiteX10" fmla="*/ 3375467 w 5514864"/>
                  <a:gd name="connsiteY10" fmla="*/ 1482461 h 1482462"/>
                  <a:gd name="connsiteX11" fmla="*/ 3167648 w 5514864"/>
                  <a:gd name="connsiteY11" fmla="*/ 1427043 h 1482462"/>
                  <a:gd name="connsiteX12" fmla="*/ 2932122 w 5514864"/>
                  <a:gd name="connsiteY12" fmla="*/ 1482462 h 1482462"/>
                  <a:gd name="connsiteX13" fmla="*/ 260427 w 5514864"/>
                  <a:gd name="connsiteY13" fmla="*/ 1448256 h 1482462"/>
                  <a:gd name="connsiteX14" fmla="*/ 0 w 5514864"/>
                  <a:gd name="connsiteY14" fmla="*/ 1229393 h 1482462"/>
                  <a:gd name="connsiteX15" fmla="*/ 27710 w 5514864"/>
                  <a:gd name="connsiteY15" fmla="*/ 547935 h 148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14864" h="1482462">
                    <a:moveTo>
                      <a:pt x="27710" y="547935"/>
                    </a:moveTo>
                    <a:cubicBezTo>
                      <a:pt x="27710" y="411757"/>
                      <a:pt x="82685" y="121253"/>
                      <a:pt x="218863" y="121253"/>
                    </a:cubicBezTo>
                    <a:cubicBezTo>
                      <a:pt x="352046" y="39280"/>
                      <a:pt x="1704428" y="-1130"/>
                      <a:pt x="2419502" y="24"/>
                    </a:cubicBezTo>
                    <a:lnTo>
                      <a:pt x="3901939" y="13879"/>
                    </a:lnTo>
                    <a:lnTo>
                      <a:pt x="5268293" y="51980"/>
                    </a:lnTo>
                    <a:cubicBezTo>
                      <a:pt x="5531529" y="88925"/>
                      <a:pt x="5414862" y="319147"/>
                      <a:pt x="5453648" y="360242"/>
                    </a:cubicBezTo>
                    <a:cubicBezTo>
                      <a:pt x="5492434" y="401337"/>
                      <a:pt x="5464064" y="471734"/>
                      <a:pt x="5459446" y="575643"/>
                    </a:cubicBezTo>
                    <a:cubicBezTo>
                      <a:pt x="5457513" y="743988"/>
                      <a:pt x="5455582" y="690661"/>
                      <a:pt x="5453649" y="859006"/>
                    </a:cubicBezTo>
                    <a:lnTo>
                      <a:pt x="5514864" y="1229393"/>
                    </a:lnTo>
                    <a:cubicBezTo>
                      <a:pt x="5514864" y="1365571"/>
                      <a:pt x="5362907" y="1475965"/>
                      <a:pt x="5226729" y="1475965"/>
                    </a:cubicBezTo>
                    <a:lnTo>
                      <a:pt x="3375467" y="1482461"/>
                    </a:lnTo>
                    <a:lnTo>
                      <a:pt x="3167648" y="1427043"/>
                    </a:lnTo>
                    <a:lnTo>
                      <a:pt x="2932122" y="1482462"/>
                    </a:lnTo>
                    <a:lnTo>
                      <a:pt x="260427" y="1448256"/>
                    </a:lnTo>
                    <a:cubicBezTo>
                      <a:pt x="124249" y="1448256"/>
                      <a:pt x="0" y="1365571"/>
                      <a:pt x="0" y="1229393"/>
                    </a:cubicBezTo>
                    <a:cubicBezTo>
                      <a:pt x="0" y="900640"/>
                      <a:pt x="69274" y="1001379"/>
                      <a:pt x="27710" y="547935"/>
                    </a:cubicBezTo>
                    <a:close/>
                  </a:path>
                </a:pathLst>
              </a:custGeom>
              <a:solidFill>
                <a:srgbClr val="92D050"/>
              </a:solidFill>
              <a:ln w="38100" cap="rnd" cmpd="sng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chise" pitchFamily="49" charset="0"/>
                  <a:ea typeface="Franchise" pitchFamily="49" charset="0"/>
                  <a:cs typeface="Ebrima" pitchFamily="2" charset="0"/>
                </a:endParaRPr>
              </a:p>
            </p:txBody>
          </p:sp>
          <p:sp>
            <p:nvSpPr>
              <p:cNvPr id="97" name="Rectangle 15"/>
              <p:cNvSpPr/>
              <p:nvPr/>
            </p:nvSpPr>
            <p:spPr>
              <a:xfrm>
                <a:off x="4914299" y="3796367"/>
                <a:ext cx="5106601" cy="1252229"/>
              </a:xfrm>
              <a:custGeom>
                <a:avLst/>
                <a:gdLst>
                  <a:gd name="connsiteX0" fmla="*/ 0 w 4628077"/>
                  <a:gd name="connsiteY0" fmla="*/ 208471 h 1250801"/>
                  <a:gd name="connsiteX1" fmla="*/ 208471 w 4628077"/>
                  <a:gd name="connsiteY1" fmla="*/ 0 h 1250801"/>
                  <a:gd name="connsiteX2" fmla="*/ 4419606 w 4628077"/>
                  <a:gd name="connsiteY2" fmla="*/ 0 h 1250801"/>
                  <a:gd name="connsiteX3" fmla="*/ 4628077 w 4628077"/>
                  <a:gd name="connsiteY3" fmla="*/ 208471 h 1250801"/>
                  <a:gd name="connsiteX4" fmla="*/ 4628077 w 4628077"/>
                  <a:gd name="connsiteY4" fmla="*/ 1042330 h 1250801"/>
                  <a:gd name="connsiteX5" fmla="*/ 4419606 w 4628077"/>
                  <a:gd name="connsiteY5" fmla="*/ 1250801 h 1250801"/>
                  <a:gd name="connsiteX6" fmla="*/ 208471 w 4628077"/>
                  <a:gd name="connsiteY6" fmla="*/ 1250801 h 1250801"/>
                  <a:gd name="connsiteX7" fmla="*/ 0 w 4628077"/>
                  <a:gd name="connsiteY7" fmla="*/ 1042330 h 1250801"/>
                  <a:gd name="connsiteX8" fmla="*/ 0 w 4628077"/>
                  <a:gd name="connsiteY8" fmla="*/ 208471 h 1250801"/>
                  <a:gd name="connsiteX0" fmla="*/ 96982 w 4628077"/>
                  <a:gd name="connsiteY0" fmla="*/ 291598 h 1250801"/>
                  <a:gd name="connsiteX1" fmla="*/ 208471 w 4628077"/>
                  <a:gd name="connsiteY1" fmla="*/ 0 h 1250801"/>
                  <a:gd name="connsiteX2" fmla="*/ 4419606 w 4628077"/>
                  <a:gd name="connsiteY2" fmla="*/ 0 h 1250801"/>
                  <a:gd name="connsiteX3" fmla="*/ 4628077 w 4628077"/>
                  <a:gd name="connsiteY3" fmla="*/ 208471 h 1250801"/>
                  <a:gd name="connsiteX4" fmla="*/ 4628077 w 4628077"/>
                  <a:gd name="connsiteY4" fmla="*/ 1042330 h 1250801"/>
                  <a:gd name="connsiteX5" fmla="*/ 4419606 w 4628077"/>
                  <a:gd name="connsiteY5" fmla="*/ 1250801 h 1250801"/>
                  <a:gd name="connsiteX6" fmla="*/ 208471 w 4628077"/>
                  <a:gd name="connsiteY6" fmla="*/ 1250801 h 1250801"/>
                  <a:gd name="connsiteX7" fmla="*/ 0 w 4628077"/>
                  <a:gd name="connsiteY7" fmla="*/ 1042330 h 1250801"/>
                  <a:gd name="connsiteX8" fmla="*/ 96982 w 4628077"/>
                  <a:gd name="connsiteY8" fmla="*/ 291598 h 1250801"/>
                  <a:gd name="connsiteX0" fmla="*/ 96982 w 4628077"/>
                  <a:gd name="connsiteY0" fmla="*/ 291600 h 1250803"/>
                  <a:gd name="connsiteX1" fmla="*/ 208471 w 4628077"/>
                  <a:gd name="connsiteY1" fmla="*/ 2 h 1250803"/>
                  <a:gd name="connsiteX2" fmla="*/ 2689117 w 4628077"/>
                  <a:gd name="connsiteY2" fmla="*/ 0 h 1250803"/>
                  <a:gd name="connsiteX3" fmla="*/ 4419606 w 4628077"/>
                  <a:gd name="connsiteY3" fmla="*/ 2 h 1250803"/>
                  <a:gd name="connsiteX4" fmla="*/ 4628077 w 4628077"/>
                  <a:gd name="connsiteY4" fmla="*/ 208473 h 1250803"/>
                  <a:gd name="connsiteX5" fmla="*/ 4628077 w 4628077"/>
                  <a:gd name="connsiteY5" fmla="*/ 1042332 h 1250803"/>
                  <a:gd name="connsiteX6" fmla="*/ 4419606 w 4628077"/>
                  <a:gd name="connsiteY6" fmla="*/ 1250803 h 1250803"/>
                  <a:gd name="connsiteX7" fmla="*/ 208471 w 4628077"/>
                  <a:gd name="connsiteY7" fmla="*/ 1250803 h 1250803"/>
                  <a:gd name="connsiteX8" fmla="*/ 0 w 4628077"/>
                  <a:gd name="connsiteY8" fmla="*/ 1042332 h 1250803"/>
                  <a:gd name="connsiteX9" fmla="*/ 96982 w 4628077"/>
                  <a:gd name="connsiteY9" fmla="*/ 291600 h 1250803"/>
                  <a:gd name="connsiteX0" fmla="*/ 96982 w 4628077"/>
                  <a:gd name="connsiteY0" fmla="*/ 291598 h 1250801"/>
                  <a:gd name="connsiteX1" fmla="*/ 208471 w 4628077"/>
                  <a:gd name="connsiteY1" fmla="*/ 0 h 1250801"/>
                  <a:gd name="connsiteX2" fmla="*/ 2689117 w 4628077"/>
                  <a:gd name="connsiteY2" fmla="*/ 83125 h 1250801"/>
                  <a:gd name="connsiteX3" fmla="*/ 4419606 w 4628077"/>
                  <a:gd name="connsiteY3" fmla="*/ 0 h 1250801"/>
                  <a:gd name="connsiteX4" fmla="*/ 4628077 w 4628077"/>
                  <a:gd name="connsiteY4" fmla="*/ 208471 h 1250801"/>
                  <a:gd name="connsiteX5" fmla="*/ 4628077 w 4628077"/>
                  <a:gd name="connsiteY5" fmla="*/ 1042330 h 1250801"/>
                  <a:gd name="connsiteX6" fmla="*/ 4419606 w 4628077"/>
                  <a:gd name="connsiteY6" fmla="*/ 1250801 h 1250801"/>
                  <a:gd name="connsiteX7" fmla="*/ 208471 w 4628077"/>
                  <a:gd name="connsiteY7" fmla="*/ 1250801 h 1250801"/>
                  <a:gd name="connsiteX8" fmla="*/ 0 w 4628077"/>
                  <a:gd name="connsiteY8" fmla="*/ 1042330 h 1250801"/>
                  <a:gd name="connsiteX9" fmla="*/ 96982 w 4628077"/>
                  <a:gd name="connsiteY9" fmla="*/ 291598 h 1250801"/>
                  <a:gd name="connsiteX0" fmla="*/ 96982 w 4628077"/>
                  <a:gd name="connsiteY0" fmla="*/ 291598 h 1250801"/>
                  <a:gd name="connsiteX1" fmla="*/ 277743 w 4628077"/>
                  <a:gd name="connsiteY1" fmla="*/ 0 h 1250801"/>
                  <a:gd name="connsiteX2" fmla="*/ 2689117 w 4628077"/>
                  <a:gd name="connsiteY2" fmla="*/ 83125 h 1250801"/>
                  <a:gd name="connsiteX3" fmla="*/ 4419606 w 4628077"/>
                  <a:gd name="connsiteY3" fmla="*/ 0 h 1250801"/>
                  <a:gd name="connsiteX4" fmla="*/ 4628077 w 4628077"/>
                  <a:gd name="connsiteY4" fmla="*/ 208471 h 1250801"/>
                  <a:gd name="connsiteX5" fmla="*/ 4628077 w 4628077"/>
                  <a:gd name="connsiteY5" fmla="*/ 1042330 h 1250801"/>
                  <a:gd name="connsiteX6" fmla="*/ 4419606 w 4628077"/>
                  <a:gd name="connsiteY6" fmla="*/ 1250801 h 1250801"/>
                  <a:gd name="connsiteX7" fmla="*/ 208471 w 4628077"/>
                  <a:gd name="connsiteY7" fmla="*/ 1250801 h 1250801"/>
                  <a:gd name="connsiteX8" fmla="*/ 0 w 4628077"/>
                  <a:gd name="connsiteY8" fmla="*/ 1042330 h 1250801"/>
                  <a:gd name="connsiteX9" fmla="*/ 96982 w 4628077"/>
                  <a:gd name="connsiteY9" fmla="*/ 291598 h 1250801"/>
                  <a:gd name="connsiteX0" fmla="*/ 96982 w 4628077"/>
                  <a:gd name="connsiteY0" fmla="*/ 291598 h 1250801"/>
                  <a:gd name="connsiteX1" fmla="*/ 277743 w 4628077"/>
                  <a:gd name="connsiteY1" fmla="*/ 0 h 1250801"/>
                  <a:gd name="connsiteX2" fmla="*/ 2689117 w 4628077"/>
                  <a:gd name="connsiteY2" fmla="*/ 83125 h 1250801"/>
                  <a:gd name="connsiteX3" fmla="*/ 4419606 w 4628077"/>
                  <a:gd name="connsiteY3" fmla="*/ 0 h 1250801"/>
                  <a:gd name="connsiteX4" fmla="*/ 4628077 w 4628077"/>
                  <a:gd name="connsiteY4" fmla="*/ 208471 h 1250801"/>
                  <a:gd name="connsiteX5" fmla="*/ 4628077 w 4628077"/>
                  <a:gd name="connsiteY5" fmla="*/ 1042330 h 1250801"/>
                  <a:gd name="connsiteX6" fmla="*/ 4419606 w 4628077"/>
                  <a:gd name="connsiteY6" fmla="*/ 1250801 h 1250801"/>
                  <a:gd name="connsiteX7" fmla="*/ 208471 w 4628077"/>
                  <a:gd name="connsiteY7" fmla="*/ 1250801 h 1250801"/>
                  <a:gd name="connsiteX8" fmla="*/ 0 w 4628077"/>
                  <a:gd name="connsiteY8" fmla="*/ 1042330 h 1250801"/>
                  <a:gd name="connsiteX9" fmla="*/ 96982 w 4628077"/>
                  <a:gd name="connsiteY9" fmla="*/ 291598 h 1250801"/>
                  <a:gd name="connsiteX0" fmla="*/ 96982 w 4628077"/>
                  <a:gd name="connsiteY0" fmla="*/ 291598 h 1250801"/>
                  <a:gd name="connsiteX1" fmla="*/ 125343 w 4628077"/>
                  <a:gd name="connsiteY1" fmla="*/ 27709 h 1250801"/>
                  <a:gd name="connsiteX2" fmla="*/ 2689117 w 4628077"/>
                  <a:gd name="connsiteY2" fmla="*/ 83125 h 1250801"/>
                  <a:gd name="connsiteX3" fmla="*/ 4419606 w 4628077"/>
                  <a:gd name="connsiteY3" fmla="*/ 0 h 1250801"/>
                  <a:gd name="connsiteX4" fmla="*/ 4628077 w 4628077"/>
                  <a:gd name="connsiteY4" fmla="*/ 208471 h 1250801"/>
                  <a:gd name="connsiteX5" fmla="*/ 4628077 w 4628077"/>
                  <a:gd name="connsiteY5" fmla="*/ 1042330 h 1250801"/>
                  <a:gd name="connsiteX6" fmla="*/ 4419606 w 4628077"/>
                  <a:gd name="connsiteY6" fmla="*/ 1250801 h 1250801"/>
                  <a:gd name="connsiteX7" fmla="*/ 208471 w 4628077"/>
                  <a:gd name="connsiteY7" fmla="*/ 1250801 h 1250801"/>
                  <a:gd name="connsiteX8" fmla="*/ 0 w 4628077"/>
                  <a:gd name="connsiteY8" fmla="*/ 1042330 h 1250801"/>
                  <a:gd name="connsiteX9" fmla="*/ 96982 w 4628077"/>
                  <a:gd name="connsiteY9" fmla="*/ 291598 h 1250801"/>
                  <a:gd name="connsiteX0" fmla="*/ 96982 w 4628077"/>
                  <a:gd name="connsiteY0" fmla="*/ 291598 h 1250801"/>
                  <a:gd name="connsiteX1" fmla="*/ 125343 w 4628077"/>
                  <a:gd name="connsiteY1" fmla="*/ 27709 h 1250801"/>
                  <a:gd name="connsiteX2" fmla="*/ 2689117 w 4628077"/>
                  <a:gd name="connsiteY2" fmla="*/ 83125 h 1250801"/>
                  <a:gd name="connsiteX3" fmla="*/ 4419606 w 4628077"/>
                  <a:gd name="connsiteY3" fmla="*/ 0 h 1250801"/>
                  <a:gd name="connsiteX4" fmla="*/ 4628077 w 4628077"/>
                  <a:gd name="connsiteY4" fmla="*/ 208471 h 1250801"/>
                  <a:gd name="connsiteX5" fmla="*/ 4628077 w 4628077"/>
                  <a:gd name="connsiteY5" fmla="*/ 1042330 h 1250801"/>
                  <a:gd name="connsiteX6" fmla="*/ 4419606 w 4628077"/>
                  <a:gd name="connsiteY6" fmla="*/ 1250801 h 1250801"/>
                  <a:gd name="connsiteX7" fmla="*/ 1469917 w 4628077"/>
                  <a:gd name="connsiteY7" fmla="*/ 1233052 h 1250801"/>
                  <a:gd name="connsiteX8" fmla="*/ 208471 w 4628077"/>
                  <a:gd name="connsiteY8" fmla="*/ 1250801 h 1250801"/>
                  <a:gd name="connsiteX9" fmla="*/ 0 w 4628077"/>
                  <a:gd name="connsiteY9" fmla="*/ 1042330 h 1250801"/>
                  <a:gd name="connsiteX10" fmla="*/ 96982 w 4628077"/>
                  <a:gd name="connsiteY10" fmla="*/ 291598 h 1250801"/>
                  <a:gd name="connsiteX0" fmla="*/ 96982 w 4628077"/>
                  <a:gd name="connsiteY0" fmla="*/ 291598 h 1250801"/>
                  <a:gd name="connsiteX1" fmla="*/ 125343 w 4628077"/>
                  <a:gd name="connsiteY1" fmla="*/ 27709 h 1250801"/>
                  <a:gd name="connsiteX2" fmla="*/ 2689117 w 4628077"/>
                  <a:gd name="connsiteY2" fmla="*/ 83125 h 1250801"/>
                  <a:gd name="connsiteX3" fmla="*/ 4419606 w 4628077"/>
                  <a:gd name="connsiteY3" fmla="*/ 0 h 1250801"/>
                  <a:gd name="connsiteX4" fmla="*/ 4628077 w 4628077"/>
                  <a:gd name="connsiteY4" fmla="*/ 208471 h 1250801"/>
                  <a:gd name="connsiteX5" fmla="*/ 4628077 w 4628077"/>
                  <a:gd name="connsiteY5" fmla="*/ 1042330 h 1250801"/>
                  <a:gd name="connsiteX6" fmla="*/ 4419606 w 4628077"/>
                  <a:gd name="connsiteY6" fmla="*/ 1250801 h 1250801"/>
                  <a:gd name="connsiteX7" fmla="*/ 1497626 w 4628077"/>
                  <a:gd name="connsiteY7" fmla="*/ 1205343 h 1250801"/>
                  <a:gd name="connsiteX8" fmla="*/ 208471 w 4628077"/>
                  <a:gd name="connsiteY8" fmla="*/ 1250801 h 1250801"/>
                  <a:gd name="connsiteX9" fmla="*/ 0 w 4628077"/>
                  <a:gd name="connsiteY9" fmla="*/ 1042330 h 1250801"/>
                  <a:gd name="connsiteX10" fmla="*/ 96982 w 4628077"/>
                  <a:gd name="connsiteY10" fmla="*/ 291598 h 1250801"/>
                  <a:gd name="connsiteX0" fmla="*/ 96982 w 4628077"/>
                  <a:gd name="connsiteY0" fmla="*/ 291598 h 1250801"/>
                  <a:gd name="connsiteX1" fmla="*/ 125343 w 4628077"/>
                  <a:gd name="connsiteY1" fmla="*/ 27709 h 1250801"/>
                  <a:gd name="connsiteX2" fmla="*/ 2689117 w 4628077"/>
                  <a:gd name="connsiteY2" fmla="*/ 83125 h 1250801"/>
                  <a:gd name="connsiteX3" fmla="*/ 4419606 w 4628077"/>
                  <a:gd name="connsiteY3" fmla="*/ 0 h 1250801"/>
                  <a:gd name="connsiteX4" fmla="*/ 4628077 w 4628077"/>
                  <a:gd name="connsiteY4" fmla="*/ 208471 h 1250801"/>
                  <a:gd name="connsiteX5" fmla="*/ 4628077 w 4628077"/>
                  <a:gd name="connsiteY5" fmla="*/ 1042330 h 1250801"/>
                  <a:gd name="connsiteX6" fmla="*/ 4419606 w 4628077"/>
                  <a:gd name="connsiteY6" fmla="*/ 1250801 h 1250801"/>
                  <a:gd name="connsiteX7" fmla="*/ 2841517 w 4628077"/>
                  <a:gd name="connsiteY7" fmla="*/ 1219198 h 1250801"/>
                  <a:gd name="connsiteX8" fmla="*/ 1497626 w 4628077"/>
                  <a:gd name="connsiteY8" fmla="*/ 1205343 h 1250801"/>
                  <a:gd name="connsiteX9" fmla="*/ 208471 w 4628077"/>
                  <a:gd name="connsiteY9" fmla="*/ 1250801 h 1250801"/>
                  <a:gd name="connsiteX10" fmla="*/ 0 w 4628077"/>
                  <a:gd name="connsiteY10" fmla="*/ 1042330 h 1250801"/>
                  <a:gd name="connsiteX11" fmla="*/ 96982 w 4628077"/>
                  <a:gd name="connsiteY11" fmla="*/ 291598 h 1250801"/>
                  <a:gd name="connsiteX0" fmla="*/ 96982 w 4628077"/>
                  <a:gd name="connsiteY0" fmla="*/ 291598 h 1250801"/>
                  <a:gd name="connsiteX1" fmla="*/ 125343 w 4628077"/>
                  <a:gd name="connsiteY1" fmla="*/ 27709 h 1250801"/>
                  <a:gd name="connsiteX2" fmla="*/ 2689117 w 4628077"/>
                  <a:gd name="connsiteY2" fmla="*/ 83125 h 1250801"/>
                  <a:gd name="connsiteX3" fmla="*/ 4419606 w 4628077"/>
                  <a:gd name="connsiteY3" fmla="*/ 0 h 1250801"/>
                  <a:gd name="connsiteX4" fmla="*/ 4628077 w 4628077"/>
                  <a:gd name="connsiteY4" fmla="*/ 208471 h 1250801"/>
                  <a:gd name="connsiteX5" fmla="*/ 4628077 w 4628077"/>
                  <a:gd name="connsiteY5" fmla="*/ 1042330 h 1250801"/>
                  <a:gd name="connsiteX6" fmla="*/ 4419606 w 4628077"/>
                  <a:gd name="connsiteY6" fmla="*/ 1250801 h 1250801"/>
                  <a:gd name="connsiteX7" fmla="*/ 2841517 w 4628077"/>
                  <a:gd name="connsiteY7" fmla="*/ 1219198 h 1250801"/>
                  <a:gd name="connsiteX8" fmla="*/ 2605990 w 4628077"/>
                  <a:gd name="connsiteY8" fmla="*/ 1191488 h 1250801"/>
                  <a:gd name="connsiteX9" fmla="*/ 1497626 w 4628077"/>
                  <a:gd name="connsiteY9" fmla="*/ 1205343 h 1250801"/>
                  <a:gd name="connsiteX10" fmla="*/ 208471 w 4628077"/>
                  <a:gd name="connsiteY10" fmla="*/ 1250801 h 1250801"/>
                  <a:gd name="connsiteX11" fmla="*/ 0 w 4628077"/>
                  <a:gd name="connsiteY11" fmla="*/ 1042330 h 1250801"/>
                  <a:gd name="connsiteX12" fmla="*/ 96982 w 4628077"/>
                  <a:gd name="connsiteY12" fmla="*/ 291598 h 1250801"/>
                  <a:gd name="connsiteX0" fmla="*/ 96982 w 4628077"/>
                  <a:gd name="connsiteY0" fmla="*/ 291598 h 1250801"/>
                  <a:gd name="connsiteX1" fmla="*/ 125343 w 4628077"/>
                  <a:gd name="connsiteY1" fmla="*/ 27709 h 1250801"/>
                  <a:gd name="connsiteX2" fmla="*/ 2689117 w 4628077"/>
                  <a:gd name="connsiteY2" fmla="*/ 83125 h 1250801"/>
                  <a:gd name="connsiteX3" fmla="*/ 4419606 w 4628077"/>
                  <a:gd name="connsiteY3" fmla="*/ 0 h 1250801"/>
                  <a:gd name="connsiteX4" fmla="*/ 4628077 w 4628077"/>
                  <a:gd name="connsiteY4" fmla="*/ 208471 h 1250801"/>
                  <a:gd name="connsiteX5" fmla="*/ 4628077 w 4628077"/>
                  <a:gd name="connsiteY5" fmla="*/ 1042330 h 1250801"/>
                  <a:gd name="connsiteX6" fmla="*/ 4419606 w 4628077"/>
                  <a:gd name="connsiteY6" fmla="*/ 1250801 h 1250801"/>
                  <a:gd name="connsiteX7" fmla="*/ 2841517 w 4628077"/>
                  <a:gd name="connsiteY7" fmla="*/ 1219198 h 1250801"/>
                  <a:gd name="connsiteX8" fmla="*/ 2605990 w 4628077"/>
                  <a:gd name="connsiteY8" fmla="*/ 1191488 h 1250801"/>
                  <a:gd name="connsiteX9" fmla="*/ 2398171 w 4628077"/>
                  <a:gd name="connsiteY9" fmla="*/ 1205343 h 1250801"/>
                  <a:gd name="connsiteX10" fmla="*/ 1497626 w 4628077"/>
                  <a:gd name="connsiteY10" fmla="*/ 1205343 h 1250801"/>
                  <a:gd name="connsiteX11" fmla="*/ 208471 w 4628077"/>
                  <a:gd name="connsiteY11" fmla="*/ 1250801 h 1250801"/>
                  <a:gd name="connsiteX12" fmla="*/ 0 w 4628077"/>
                  <a:gd name="connsiteY12" fmla="*/ 1042330 h 1250801"/>
                  <a:gd name="connsiteX13" fmla="*/ 96982 w 4628077"/>
                  <a:gd name="connsiteY13" fmla="*/ 291598 h 1250801"/>
                  <a:gd name="connsiteX0" fmla="*/ 96982 w 4628077"/>
                  <a:gd name="connsiteY0" fmla="*/ 291598 h 1250801"/>
                  <a:gd name="connsiteX1" fmla="*/ 125343 w 4628077"/>
                  <a:gd name="connsiteY1" fmla="*/ 27709 h 1250801"/>
                  <a:gd name="connsiteX2" fmla="*/ 2689117 w 4628077"/>
                  <a:gd name="connsiteY2" fmla="*/ 83125 h 1250801"/>
                  <a:gd name="connsiteX3" fmla="*/ 4419606 w 4628077"/>
                  <a:gd name="connsiteY3" fmla="*/ 0 h 1250801"/>
                  <a:gd name="connsiteX4" fmla="*/ 4628077 w 4628077"/>
                  <a:gd name="connsiteY4" fmla="*/ 208471 h 1250801"/>
                  <a:gd name="connsiteX5" fmla="*/ 4628077 w 4628077"/>
                  <a:gd name="connsiteY5" fmla="*/ 1042330 h 1250801"/>
                  <a:gd name="connsiteX6" fmla="*/ 4419606 w 4628077"/>
                  <a:gd name="connsiteY6" fmla="*/ 1250801 h 1250801"/>
                  <a:gd name="connsiteX7" fmla="*/ 2841517 w 4628077"/>
                  <a:gd name="connsiteY7" fmla="*/ 1219198 h 1250801"/>
                  <a:gd name="connsiteX8" fmla="*/ 2564426 w 4628077"/>
                  <a:gd name="connsiteY8" fmla="*/ 1094507 h 1250801"/>
                  <a:gd name="connsiteX9" fmla="*/ 2398171 w 4628077"/>
                  <a:gd name="connsiteY9" fmla="*/ 1205343 h 1250801"/>
                  <a:gd name="connsiteX10" fmla="*/ 1497626 w 4628077"/>
                  <a:gd name="connsiteY10" fmla="*/ 1205343 h 1250801"/>
                  <a:gd name="connsiteX11" fmla="*/ 208471 w 4628077"/>
                  <a:gd name="connsiteY11" fmla="*/ 1250801 h 1250801"/>
                  <a:gd name="connsiteX12" fmla="*/ 0 w 4628077"/>
                  <a:gd name="connsiteY12" fmla="*/ 1042330 h 1250801"/>
                  <a:gd name="connsiteX13" fmla="*/ 96982 w 4628077"/>
                  <a:gd name="connsiteY13" fmla="*/ 291598 h 1250801"/>
                  <a:gd name="connsiteX0" fmla="*/ 96982 w 4628077"/>
                  <a:gd name="connsiteY0" fmla="*/ 291598 h 1250801"/>
                  <a:gd name="connsiteX1" fmla="*/ 125343 w 4628077"/>
                  <a:gd name="connsiteY1" fmla="*/ 27709 h 1250801"/>
                  <a:gd name="connsiteX2" fmla="*/ 2689117 w 4628077"/>
                  <a:gd name="connsiteY2" fmla="*/ 83125 h 1250801"/>
                  <a:gd name="connsiteX3" fmla="*/ 4419606 w 4628077"/>
                  <a:gd name="connsiteY3" fmla="*/ 0 h 1250801"/>
                  <a:gd name="connsiteX4" fmla="*/ 4628077 w 4628077"/>
                  <a:gd name="connsiteY4" fmla="*/ 208471 h 1250801"/>
                  <a:gd name="connsiteX5" fmla="*/ 4628077 w 4628077"/>
                  <a:gd name="connsiteY5" fmla="*/ 1042330 h 1250801"/>
                  <a:gd name="connsiteX6" fmla="*/ 4419606 w 4628077"/>
                  <a:gd name="connsiteY6" fmla="*/ 1250801 h 1250801"/>
                  <a:gd name="connsiteX7" fmla="*/ 3783626 w 4628077"/>
                  <a:gd name="connsiteY7" fmla="*/ 1219198 h 1250801"/>
                  <a:gd name="connsiteX8" fmla="*/ 2841517 w 4628077"/>
                  <a:gd name="connsiteY8" fmla="*/ 1219198 h 1250801"/>
                  <a:gd name="connsiteX9" fmla="*/ 2564426 w 4628077"/>
                  <a:gd name="connsiteY9" fmla="*/ 1094507 h 1250801"/>
                  <a:gd name="connsiteX10" fmla="*/ 2398171 w 4628077"/>
                  <a:gd name="connsiteY10" fmla="*/ 1205343 h 1250801"/>
                  <a:gd name="connsiteX11" fmla="*/ 1497626 w 4628077"/>
                  <a:gd name="connsiteY11" fmla="*/ 1205343 h 1250801"/>
                  <a:gd name="connsiteX12" fmla="*/ 208471 w 4628077"/>
                  <a:gd name="connsiteY12" fmla="*/ 1250801 h 1250801"/>
                  <a:gd name="connsiteX13" fmla="*/ 0 w 4628077"/>
                  <a:gd name="connsiteY13" fmla="*/ 1042330 h 1250801"/>
                  <a:gd name="connsiteX14" fmla="*/ 96982 w 4628077"/>
                  <a:gd name="connsiteY14" fmla="*/ 291598 h 1250801"/>
                  <a:gd name="connsiteX0" fmla="*/ 96982 w 4628077"/>
                  <a:gd name="connsiteY0" fmla="*/ 291598 h 1250801"/>
                  <a:gd name="connsiteX1" fmla="*/ 125343 w 4628077"/>
                  <a:gd name="connsiteY1" fmla="*/ 27709 h 1250801"/>
                  <a:gd name="connsiteX2" fmla="*/ 2689117 w 4628077"/>
                  <a:gd name="connsiteY2" fmla="*/ 83125 h 1250801"/>
                  <a:gd name="connsiteX3" fmla="*/ 4419606 w 4628077"/>
                  <a:gd name="connsiteY3" fmla="*/ 0 h 1250801"/>
                  <a:gd name="connsiteX4" fmla="*/ 4628077 w 4628077"/>
                  <a:gd name="connsiteY4" fmla="*/ 208471 h 1250801"/>
                  <a:gd name="connsiteX5" fmla="*/ 4628077 w 4628077"/>
                  <a:gd name="connsiteY5" fmla="*/ 1042330 h 1250801"/>
                  <a:gd name="connsiteX6" fmla="*/ 4419606 w 4628077"/>
                  <a:gd name="connsiteY6" fmla="*/ 1250801 h 1250801"/>
                  <a:gd name="connsiteX7" fmla="*/ 3728208 w 4628077"/>
                  <a:gd name="connsiteY7" fmla="*/ 1191489 h 1250801"/>
                  <a:gd name="connsiteX8" fmla="*/ 2841517 w 4628077"/>
                  <a:gd name="connsiteY8" fmla="*/ 1219198 h 1250801"/>
                  <a:gd name="connsiteX9" fmla="*/ 2564426 w 4628077"/>
                  <a:gd name="connsiteY9" fmla="*/ 1094507 h 1250801"/>
                  <a:gd name="connsiteX10" fmla="*/ 2398171 w 4628077"/>
                  <a:gd name="connsiteY10" fmla="*/ 1205343 h 1250801"/>
                  <a:gd name="connsiteX11" fmla="*/ 1497626 w 4628077"/>
                  <a:gd name="connsiteY11" fmla="*/ 1205343 h 1250801"/>
                  <a:gd name="connsiteX12" fmla="*/ 208471 w 4628077"/>
                  <a:gd name="connsiteY12" fmla="*/ 1250801 h 1250801"/>
                  <a:gd name="connsiteX13" fmla="*/ 0 w 4628077"/>
                  <a:gd name="connsiteY13" fmla="*/ 1042330 h 1250801"/>
                  <a:gd name="connsiteX14" fmla="*/ 96982 w 4628077"/>
                  <a:gd name="connsiteY14" fmla="*/ 291598 h 1250801"/>
                  <a:gd name="connsiteX0" fmla="*/ 96982 w 4738913"/>
                  <a:gd name="connsiteY0" fmla="*/ 291598 h 1250801"/>
                  <a:gd name="connsiteX1" fmla="*/ 125343 w 4738913"/>
                  <a:gd name="connsiteY1" fmla="*/ 27709 h 1250801"/>
                  <a:gd name="connsiteX2" fmla="*/ 2689117 w 4738913"/>
                  <a:gd name="connsiteY2" fmla="*/ 83125 h 1250801"/>
                  <a:gd name="connsiteX3" fmla="*/ 4419606 w 4738913"/>
                  <a:gd name="connsiteY3" fmla="*/ 0 h 1250801"/>
                  <a:gd name="connsiteX4" fmla="*/ 4628077 w 4738913"/>
                  <a:gd name="connsiteY4" fmla="*/ 208471 h 1250801"/>
                  <a:gd name="connsiteX5" fmla="*/ 4738913 w 4738913"/>
                  <a:gd name="connsiteY5" fmla="*/ 1056185 h 1250801"/>
                  <a:gd name="connsiteX6" fmla="*/ 4419606 w 4738913"/>
                  <a:gd name="connsiteY6" fmla="*/ 1250801 h 1250801"/>
                  <a:gd name="connsiteX7" fmla="*/ 3728208 w 4738913"/>
                  <a:gd name="connsiteY7" fmla="*/ 1191489 h 1250801"/>
                  <a:gd name="connsiteX8" fmla="*/ 2841517 w 4738913"/>
                  <a:gd name="connsiteY8" fmla="*/ 1219198 h 1250801"/>
                  <a:gd name="connsiteX9" fmla="*/ 2564426 w 4738913"/>
                  <a:gd name="connsiteY9" fmla="*/ 1094507 h 1250801"/>
                  <a:gd name="connsiteX10" fmla="*/ 2398171 w 4738913"/>
                  <a:gd name="connsiteY10" fmla="*/ 1205343 h 1250801"/>
                  <a:gd name="connsiteX11" fmla="*/ 1497626 w 4738913"/>
                  <a:gd name="connsiteY11" fmla="*/ 1205343 h 1250801"/>
                  <a:gd name="connsiteX12" fmla="*/ 208471 w 4738913"/>
                  <a:gd name="connsiteY12" fmla="*/ 1250801 h 1250801"/>
                  <a:gd name="connsiteX13" fmla="*/ 0 w 4738913"/>
                  <a:gd name="connsiteY13" fmla="*/ 1042330 h 1250801"/>
                  <a:gd name="connsiteX14" fmla="*/ 96982 w 4738913"/>
                  <a:gd name="connsiteY14" fmla="*/ 291598 h 1250801"/>
                  <a:gd name="connsiteX0" fmla="*/ 96982 w 4738913"/>
                  <a:gd name="connsiteY0" fmla="*/ 291598 h 1250801"/>
                  <a:gd name="connsiteX1" fmla="*/ 125343 w 4738913"/>
                  <a:gd name="connsiteY1" fmla="*/ 27709 h 1250801"/>
                  <a:gd name="connsiteX2" fmla="*/ 2689117 w 4738913"/>
                  <a:gd name="connsiteY2" fmla="*/ 83125 h 1250801"/>
                  <a:gd name="connsiteX3" fmla="*/ 4419606 w 4738913"/>
                  <a:gd name="connsiteY3" fmla="*/ 0 h 1250801"/>
                  <a:gd name="connsiteX4" fmla="*/ 4628077 w 4738913"/>
                  <a:gd name="connsiteY4" fmla="*/ 208471 h 1250801"/>
                  <a:gd name="connsiteX5" fmla="*/ 4738913 w 4738913"/>
                  <a:gd name="connsiteY5" fmla="*/ 1056185 h 1250801"/>
                  <a:gd name="connsiteX6" fmla="*/ 4419606 w 4738913"/>
                  <a:gd name="connsiteY6" fmla="*/ 1250801 h 1250801"/>
                  <a:gd name="connsiteX7" fmla="*/ 3728208 w 4738913"/>
                  <a:gd name="connsiteY7" fmla="*/ 1191489 h 1250801"/>
                  <a:gd name="connsiteX8" fmla="*/ 2841517 w 4738913"/>
                  <a:gd name="connsiteY8" fmla="*/ 1219198 h 1250801"/>
                  <a:gd name="connsiteX9" fmla="*/ 2564426 w 4738913"/>
                  <a:gd name="connsiteY9" fmla="*/ 1094507 h 1250801"/>
                  <a:gd name="connsiteX10" fmla="*/ 2398171 w 4738913"/>
                  <a:gd name="connsiteY10" fmla="*/ 1205343 h 1250801"/>
                  <a:gd name="connsiteX11" fmla="*/ 1497626 w 4738913"/>
                  <a:gd name="connsiteY11" fmla="*/ 1205343 h 1250801"/>
                  <a:gd name="connsiteX12" fmla="*/ 208471 w 4738913"/>
                  <a:gd name="connsiteY12" fmla="*/ 1250801 h 1250801"/>
                  <a:gd name="connsiteX13" fmla="*/ 0 w 4738913"/>
                  <a:gd name="connsiteY13" fmla="*/ 1042330 h 1250801"/>
                  <a:gd name="connsiteX14" fmla="*/ 96982 w 4738913"/>
                  <a:gd name="connsiteY14" fmla="*/ 291598 h 1250801"/>
                  <a:gd name="connsiteX0" fmla="*/ 96982 w 4745175"/>
                  <a:gd name="connsiteY0" fmla="*/ 291598 h 1250801"/>
                  <a:gd name="connsiteX1" fmla="*/ 125343 w 4745175"/>
                  <a:gd name="connsiteY1" fmla="*/ 27709 h 1250801"/>
                  <a:gd name="connsiteX2" fmla="*/ 2689117 w 4745175"/>
                  <a:gd name="connsiteY2" fmla="*/ 83125 h 1250801"/>
                  <a:gd name="connsiteX3" fmla="*/ 4419606 w 4745175"/>
                  <a:gd name="connsiteY3" fmla="*/ 0 h 1250801"/>
                  <a:gd name="connsiteX4" fmla="*/ 4738914 w 4745175"/>
                  <a:gd name="connsiteY4" fmla="*/ 194616 h 1250801"/>
                  <a:gd name="connsiteX5" fmla="*/ 4738913 w 4745175"/>
                  <a:gd name="connsiteY5" fmla="*/ 1056185 h 1250801"/>
                  <a:gd name="connsiteX6" fmla="*/ 4419606 w 4745175"/>
                  <a:gd name="connsiteY6" fmla="*/ 1250801 h 1250801"/>
                  <a:gd name="connsiteX7" fmla="*/ 3728208 w 4745175"/>
                  <a:gd name="connsiteY7" fmla="*/ 1191489 h 1250801"/>
                  <a:gd name="connsiteX8" fmla="*/ 2841517 w 4745175"/>
                  <a:gd name="connsiteY8" fmla="*/ 1219198 h 1250801"/>
                  <a:gd name="connsiteX9" fmla="*/ 2564426 w 4745175"/>
                  <a:gd name="connsiteY9" fmla="*/ 1094507 h 1250801"/>
                  <a:gd name="connsiteX10" fmla="*/ 2398171 w 4745175"/>
                  <a:gd name="connsiteY10" fmla="*/ 1205343 h 1250801"/>
                  <a:gd name="connsiteX11" fmla="*/ 1497626 w 4745175"/>
                  <a:gd name="connsiteY11" fmla="*/ 1205343 h 1250801"/>
                  <a:gd name="connsiteX12" fmla="*/ 208471 w 4745175"/>
                  <a:gd name="connsiteY12" fmla="*/ 1250801 h 1250801"/>
                  <a:gd name="connsiteX13" fmla="*/ 0 w 4745175"/>
                  <a:gd name="connsiteY13" fmla="*/ 1042330 h 1250801"/>
                  <a:gd name="connsiteX14" fmla="*/ 96982 w 4745175"/>
                  <a:gd name="connsiteY14" fmla="*/ 291598 h 1250801"/>
                  <a:gd name="connsiteX0" fmla="*/ 96982 w 4745175"/>
                  <a:gd name="connsiteY0" fmla="*/ 291598 h 1250801"/>
                  <a:gd name="connsiteX1" fmla="*/ 125343 w 4745175"/>
                  <a:gd name="connsiteY1" fmla="*/ 27709 h 1250801"/>
                  <a:gd name="connsiteX2" fmla="*/ 2702972 w 4745175"/>
                  <a:gd name="connsiteY2" fmla="*/ 27707 h 1250801"/>
                  <a:gd name="connsiteX3" fmla="*/ 4419606 w 4745175"/>
                  <a:gd name="connsiteY3" fmla="*/ 0 h 1250801"/>
                  <a:gd name="connsiteX4" fmla="*/ 4738914 w 4745175"/>
                  <a:gd name="connsiteY4" fmla="*/ 194616 h 1250801"/>
                  <a:gd name="connsiteX5" fmla="*/ 4738913 w 4745175"/>
                  <a:gd name="connsiteY5" fmla="*/ 1056185 h 1250801"/>
                  <a:gd name="connsiteX6" fmla="*/ 4419606 w 4745175"/>
                  <a:gd name="connsiteY6" fmla="*/ 1250801 h 1250801"/>
                  <a:gd name="connsiteX7" fmla="*/ 3728208 w 4745175"/>
                  <a:gd name="connsiteY7" fmla="*/ 1191489 h 1250801"/>
                  <a:gd name="connsiteX8" fmla="*/ 2841517 w 4745175"/>
                  <a:gd name="connsiteY8" fmla="*/ 1219198 h 1250801"/>
                  <a:gd name="connsiteX9" fmla="*/ 2564426 w 4745175"/>
                  <a:gd name="connsiteY9" fmla="*/ 1094507 h 1250801"/>
                  <a:gd name="connsiteX10" fmla="*/ 2398171 w 4745175"/>
                  <a:gd name="connsiteY10" fmla="*/ 1205343 h 1250801"/>
                  <a:gd name="connsiteX11" fmla="*/ 1497626 w 4745175"/>
                  <a:gd name="connsiteY11" fmla="*/ 1205343 h 1250801"/>
                  <a:gd name="connsiteX12" fmla="*/ 208471 w 4745175"/>
                  <a:gd name="connsiteY12" fmla="*/ 1250801 h 1250801"/>
                  <a:gd name="connsiteX13" fmla="*/ 0 w 4745175"/>
                  <a:gd name="connsiteY13" fmla="*/ 1042330 h 1250801"/>
                  <a:gd name="connsiteX14" fmla="*/ 96982 w 4745175"/>
                  <a:gd name="connsiteY14" fmla="*/ 291598 h 1250801"/>
                  <a:gd name="connsiteX0" fmla="*/ 96982 w 4745175"/>
                  <a:gd name="connsiteY0" fmla="*/ 291598 h 1250801"/>
                  <a:gd name="connsiteX1" fmla="*/ 125343 w 4745175"/>
                  <a:gd name="connsiteY1" fmla="*/ 27709 h 1250801"/>
                  <a:gd name="connsiteX2" fmla="*/ 2702972 w 4745175"/>
                  <a:gd name="connsiteY2" fmla="*/ 27707 h 1250801"/>
                  <a:gd name="connsiteX3" fmla="*/ 4419606 w 4745175"/>
                  <a:gd name="connsiteY3" fmla="*/ 0 h 1250801"/>
                  <a:gd name="connsiteX4" fmla="*/ 4738914 w 4745175"/>
                  <a:gd name="connsiteY4" fmla="*/ 194616 h 1250801"/>
                  <a:gd name="connsiteX5" fmla="*/ 4738913 w 4745175"/>
                  <a:gd name="connsiteY5" fmla="*/ 1056185 h 1250801"/>
                  <a:gd name="connsiteX6" fmla="*/ 4419606 w 4745175"/>
                  <a:gd name="connsiteY6" fmla="*/ 1250801 h 1250801"/>
                  <a:gd name="connsiteX7" fmla="*/ 3728208 w 4745175"/>
                  <a:gd name="connsiteY7" fmla="*/ 1191489 h 1250801"/>
                  <a:gd name="connsiteX8" fmla="*/ 3381844 w 4745175"/>
                  <a:gd name="connsiteY8" fmla="*/ 1163779 h 1250801"/>
                  <a:gd name="connsiteX9" fmla="*/ 2841517 w 4745175"/>
                  <a:gd name="connsiteY9" fmla="*/ 1219198 h 1250801"/>
                  <a:gd name="connsiteX10" fmla="*/ 2564426 w 4745175"/>
                  <a:gd name="connsiteY10" fmla="*/ 1094507 h 1250801"/>
                  <a:gd name="connsiteX11" fmla="*/ 2398171 w 4745175"/>
                  <a:gd name="connsiteY11" fmla="*/ 1205343 h 1250801"/>
                  <a:gd name="connsiteX12" fmla="*/ 1497626 w 4745175"/>
                  <a:gd name="connsiteY12" fmla="*/ 1205343 h 1250801"/>
                  <a:gd name="connsiteX13" fmla="*/ 208471 w 4745175"/>
                  <a:gd name="connsiteY13" fmla="*/ 1250801 h 1250801"/>
                  <a:gd name="connsiteX14" fmla="*/ 0 w 4745175"/>
                  <a:gd name="connsiteY14" fmla="*/ 1042330 h 1250801"/>
                  <a:gd name="connsiteX15" fmla="*/ 96982 w 4745175"/>
                  <a:gd name="connsiteY15" fmla="*/ 291598 h 1250801"/>
                  <a:gd name="connsiteX0" fmla="*/ 96982 w 4745175"/>
                  <a:gd name="connsiteY0" fmla="*/ 291598 h 1250801"/>
                  <a:gd name="connsiteX1" fmla="*/ 125343 w 4745175"/>
                  <a:gd name="connsiteY1" fmla="*/ 27709 h 1250801"/>
                  <a:gd name="connsiteX2" fmla="*/ 2702972 w 4745175"/>
                  <a:gd name="connsiteY2" fmla="*/ 27707 h 1250801"/>
                  <a:gd name="connsiteX3" fmla="*/ 4419606 w 4745175"/>
                  <a:gd name="connsiteY3" fmla="*/ 0 h 1250801"/>
                  <a:gd name="connsiteX4" fmla="*/ 4738914 w 4745175"/>
                  <a:gd name="connsiteY4" fmla="*/ 194616 h 1250801"/>
                  <a:gd name="connsiteX5" fmla="*/ 4738913 w 4745175"/>
                  <a:gd name="connsiteY5" fmla="*/ 1056185 h 1250801"/>
                  <a:gd name="connsiteX6" fmla="*/ 4419606 w 4745175"/>
                  <a:gd name="connsiteY6" fmla="*/ 1250801 h 1250801"/>
                  <a:gd name="connsiteX7" fmla="*/ 3825190 w 4745175"/>
                  <a:gd name="connsiteY7" fmla="*/ 1108362 h 1250801"/>
                  <a:gd name="connsiteX8" fmla="*/ 3381844 w 4745175"/>
                  <a:gd name="connsiteY8" fmla="*/ 1163779 h 1250801"/>
                  <a:gd name="connsiteX9" fmla="*/ 2841517 w 4745175"/>
                  <a:gd name="connsiteY9" fmla="*/ 1219198 h 1250801"/>
                  <a:gd name="connsiteX10" fmla="*/ 2564426 w 4745175"/>
                  <a:gd name="connsiteY10" fmla="*/ 1094507 h 1250801"/>
                  <a:gd name="connsiteX11" fmla="*/ 2398171 w 4745175"/>
                  <a:gd name="connsiteY11" fmla="*/ 1205343 h 1250801"/>
                  <a:gd name="connsiteX12" fmla="*/ 1497626 w 4745175"/>
                  <a:gd name="connsiteY12" fmla="*/ 1205343 h 1250801"/>
                  <a:gd name="connsiteX13" fmla="*/ 208471 w 4745175"/>
                  <a:gd name="connsiteY13" fmla="*/ 1250801 h 1250801"/>
                  <a:gd name="connsiteX14" fmla="*/ 0 w 4745175"/>
                  <a:gd name="connsiteY14" fmla="*/ 1042330 h 1250801"/>
                  <a:gd name="connsiteX15" fmla="*/ 96982 w 4745175"/>
                  <a:gd name="connsiteY15" fmla="*/ 291598 h 1250801"/>
                  <a:gd name="connsiteX0" fmla="*/ 96982 w 4745175"/>
                  <a:gd name="connsiteY0" fmla="*/ 291598 h 1250801"/>
                  <a:gd name="connsiteX1" fmla="*/ 125343 w 4745175"/>
                  <a:gd name="connsiteY1" fmla="*/ 27709 h 1250801"/>
                  <a:gd name="connsiteX2" fmla="*/ 2702972 w 4745175"/>
                  <a:gd name="connsiteY2" fmla="*/ 27707 h 1250801"/>
                  <a:gd name="connsiteX3" fmla="*/ 4419606 w 4745175"/>
                  <a:gd name="connsiteY3" fmla="*/ 0 h 1250801"/>
                  <a:gd name="connsiteX4" fmla="*/ 4738914 w 4745175"/>
                  <a:gd name="connsiteY4" fmla="*/ 194616 h 1250801"/>
                  <a:gd name="connsiteX5" fmla="*/ 4738913 w 4745175"/>
                  <a:gd name="connsiteY5" fmla="*/ 1056185 h 1250801"/>
                  <a:gd name="connsiteX6" fmla="*/ 4419606 w 4745175"/>
                  <a:gd name="connsiteY6" fmla="*/ 1250801 h 1250801"/>
                  <a:gd name="connsiteX7" fmla="*/ 3825190 w 4745175"/>
                  <a:gd name="connsiteY7" fmla="*/ 1108362 h 1250801"/>
                  <a:gd name="connsiteX8" fmla="*/ 3381844 w 4745175"/>
                  <a:gd name="connsiteY8" fmla="*/ 1163779 h 1250801"/>
                  <a:gd name="connsiteX9" fmla="*/ 2841517 w 4745175"/>
                  <a:gd name="connsiteY9" fmla="*/ 1219198 h 1250801"/>
                  <a:gd name="connsiteX10" fmla="*/ 2564426 w 4745175"/>
                  <a:gd name="connsiteY10" fmla="*/ 1094507 h 1250801"/>
                  <a:gd name="connsiteX11" fmla="*/ 2398171 w 4745175"/>
                  <a:gd name="connsiteY11" fmla="*/ 1205343 h 1250801"/>
                  <a:gd name="connsiteX12" fmla="*/ 1400644 w 4745175"/>
                  <a:gd name="connsiteY12" fmla="*/ 1122215 h 1250801"/>
                  <a:gd name="connsiteX13" fmla="*/ 208471 w 4745175"/>
                  <a:gd name="connsiteY13" fmla="*/ 1250801 h 1250801"/>
                  <a:gd name="connsiteX14" fmla="*/ 0 w 4745175"/>
                  <a:gd name="connsiteY14" fmla="*/ 1042330 h 1250801"/>
                  <a:gd name="connsiteX15" fmla="*/ 96982 w 4745175"/>
                  <a:gd name="connsiteY15" fmla="*/ 291598 h 1250801"/>
                  <a:gd name="connsiteX0" fmla="*/ 96982 w 4745175"/>
                  <a:gd name="connsiteY0" fmla="*/ 291598 h 1250801"/>
                  <a:gd name="connsiteX1" fmla="*/ 125343 w 4745175"/>
                  <a:gd name="connsiteY1" fmla="*/ 27709 h 1250801"/>
                  <a:gd name="connsiteX2" fmla="*/ 2702972 w 4745175"/>
                  <a:gd name="connsiteY2" fmla="*/ 27707 h 1250801"/>
                  <a:gd name="connsiteX3" fmla="*/ 4419606 w 4745175"/>
                  <a:gd name="connsiteY3" fmla="*/ 0 h 1250801"/>
                  <a:gd name="connsiteX4" fmla="*/ 4738914 w 4745175"/>
                  <a:gd name="connsiteY4" fmla="*/ 194616 h 1250801"/>
                  <a:gd name="connsiteX5" fmla="*/ 4738913 w 4745175"/>
                  <a:gd name="connsiteY5" fmla="*/ 1056185 h 1250801"/>
                  <a:gd name="connsiteX6" fmla="*/ 4419606 w 4745175"/>
                  <a:gd name="connsiteY6" fmla="*/ 1250801 h 1250801"/>
                  <a:gd name="connsiteX7" fmla="*/ 3825190 w 4745175"/>
                  <a:gd name="connsiteY7" fmla="*/ 1108362 h 1250801"/>
                  <a:gd name="connsiteX8" fmla="*/ 3381844 w 4745175"/>
                  <a:gd name="connsiteY8" fmla="*/ 1163779 h 1250801"/>
                  <a:gd name="connsiteX9" fmla="*/ 2841517 w 4745175"/>
                  <a:gd name="connsiteY9" fmla="*/ 1219198 h 1250801"/>
                  <a:gd name="connsiteX10" fmla="*/ 2564426 w 4745175"/>
                  <a:gd name="connsiteY10" fmla="*/ 1094507 h 1250801"/>
                  <a:gd name="connsiteX11" fmla="*/ 2398171 w 4745175"/>
                  <a:gd name="connsiteY11" fmla="*/ 1205343 h 1250801"/>
                  <a:gd name="connsiteX12" fmla="*/ 1442208 w 4745175"/>
                  <a:gd name="connsiteY12" fmla="*/ 1177633 h 1250801"/>
                  <a:gd name="connsiteX13" fmla="*/ 208471 w 4745175"/>
                  <a:gd name="connsiteY13" fmla="*/ 1250801 h 1250801"/>
                  <a:gd name="connsiteX14" fmla="*/ 0 w 4745175"/>
                  <a:gd name="connsiteY14" fmla="*/ 1042330 h 1250801"/>
                  <a:gd name="connsiteX15" fmla="*/ 96982 w 4745175"/>
                  <a:gd name="connsiteY15" fmla="*/ 291598 h 1250801"/>
                  <a:gd name="connsiteX0" fmla="*/ 96982 w 4745175"/>
                  <a:gd name="connsiteY0" fmla="*/ 291598 h 1250801"/>
                  <a:gd name="connsiteX1" fmla="*/ 125343 w 4745175"/>
                  <a:gd name="connsiteY1" fmla="*/ 27709 h 1250801"/>
                  <a:gd name="connsiteX2" fmla="*/ 2702972 w 4745175"/>
                  <a:gd name="connsiteY2" fmla="*/ 27707 h 1250801"/>
                  <a:gd name="connsiteX3" fmla="*/ 4419606 w 4745175"/>
                  <a:gd name="connsiteY3" fmla="*/ 0 h 1250801"/>
                  <a:gd name="connsiteX4" fmla="*/ 4738914 w 4745175"/>
                  <a:gd name="connsiteY4" fmla="*/ 194616 h 1250801"/>
                  <a:gd name="connsiteX5" fmla="*/ 4738913 w 4745175"/>
                  <a:gd name="connsiteY5" fmla="*/ 1056185 h 1250801"/>
                  <a:gd name="connsiteX6" fmla="*/ 4419606 w 4745175"/>
                  <a:gd name="connsiteY6" fmla="*/ 1250801 h 1250801"/>
                  <a:gd name="connsiteX7" fmla="*/ 3825190 w 4745175"/>
                  <a:gd name="connsiteY7" fmla="*/ 1108362 h 1250801"/>
                  <a:gd name="connsiteX8" fmla="*/ 3381844 w 4745175"/>
                  <a:gd name="connsiteY8" fmla="*/ 1163779 h 1250801"/>
                  <a:gd name="connsiteX9" fmla="*/ 2841517 w 4745175"/>
                  <a:gd name="connsiteY9" fmla="*/ 1219198 h 1250801"/>
                  <a:gd name="connsiteX10" fmla="*/ 2564426 w 4745175"/>
                  <a:gd name="connsiteY10" fmla="*/ 1094507 h 1250801"/>
                  <a:gd name="connsiteX11" fmla="*/ 2231916 w 4745175"/>
                  <a:gd name="connsiteY11" fmla="*/ 1219197 h 1250801"/>
                  <a:gd name="connsiteX12" fmla="*/ 1442208 w 4745175"/>
                  <a:gd name="connsiteY12" fmla="*/ 1177633 h 1250801"/>
                  <a:gd name="connsiteX13" fmla="*/ 208471 w 4745175"/>
                  <a:gd name="connsiteY13" fmla="*/ 1250801 h 1250801"/>
                  <a:gd name="connsiteX14" fmla="*/ 0 w 4745175"/>
                  <a:gd name="connsiteY14" fmla="*/ 1042330 h 1250801"/>
                  <a:gd name="connsiteX15" fmla="*/ 96982 w 4745175"/>
                  <a:gd name="connsiteY15" fmla="*/ 291598 h 1250801"/>
                  <a:gd name="connsiteX0" fmla="*/ 96982 w 4745175"/>
                  <a:gd name="connsiteY0" fmla="*/ 291598 h 1250801"/>
                  <a:gd name="connsiteX1" fmla="*/ 125343 w 4745175"/>
                  <a:gd name="connsiteY1" fmla="*/ 27709 h 1250801"/>
                  <a:gd name="connsiteX2" fmla="*/ 2702972 w 4745175"/>
                  <a:gd name="connsiteY2" fmla="*/ 27707 h 1250801"/>
                  <a:gd name="connsiteX3" fmla="*/ 4419606 w 4745175"/>
                  <a:gd name="connsiteY3" fmla="*/ 0 h 1250801"/>
                  <a:gd name="connsiteX4" fmla="*/ 4738914 w 4745175"/>
                  <a:gd name="connsiteY4" fmla="*/ 194616 h 1250801"/>
                  <a:gd name="connsiteX5" fmla="*/ 4738913 w 4745175"/>
                  <a:gd name="connsiteY5" fmla="*/ 1056185 h 1250801"/>
                  <a:gd name="connsiteX6" fmla="*/ 4419606 w 4745175"/>
                  <a:gd name="connsiteY6" fmla="*/ 1250801 h 1250801"/>
                  <a:gd name="connsiteX7" fmla="*/ 3825190 w 4745175"/>
                  <a:gd name="connsiteY7" fmla="*/ 1108362 h 1250801"/>
                  <a:gd name="connsiteX8" fmla="*/ 3381844 w 4745175"/>
                  <a:gd name="connsiteY8" fmla="*/ 1163779 h 1250801"/>
                  <a:gd name="connsiteX9" fmla="*/ 2841517 w 4745175"/>
                  <a:gd name="connsiteY9" fmla="*/ 1219198 h 1250801"/>
                  <a:gd name="connsiteX10" fmla="*/ 2550571 w 4745175"/>
                  <a:gd name="connsiteY10" fmla="*/ 1149925 h 1250801"/>
                  <a:gd name="connsiteX11" fmla="*/ 2231916 w 4745175"/>
                  <a:gd name="connsiteY11" fmla="*/ 1219197 h 1250801"/>
                  <a:gd name="connsiteX12" fmla="*/ 1442208 w 4745175"/>
                  <a:gd name="connsiteY12" fmla="*/ 1177633 h 1250801"/>
                  <a:gd name="connsiteX13" fmla="*/ 208471 w 4745175"/>
                  <a:gd name="connsiteY13" fmla="*/ 1250801 h 1250801"/>
                  <a:gd name="connsiteX14" fmla="*/ 0 w 4745175"/>
                  <a:gd name="connsiteY14" fmla="*/ 1042330 h 1250801"/>
                  <a:gd name="connsiteX15" fmla="*/ 96982 w 4745175"/>
                  <a:gd name="connsiteY15" fmla="*/ 291598 h 1250801"/>
                  <a:gd name="connsiteX0" fmla="*/ 96982 w 4745175"/>
                  <a:gd name="connsiteY0" fmla="*/ 291598 h 1250801"/>
                  <a:gd name="connsiteX1" fmla="*/ 125343 w 4745175"/>
                  <a:gd name="connsiteY1" fmla="*/ 27709 h 1250801"/>
                  <a:gd name="connsiteX2" fmla="*/ 2702972 w 4745175"/>
                  <a:gd name="connsiteY2" fmla="*/ 27707 h 1250801"/>
                  <a:gd name="connsiteX3" fmla="*/ 4419606 w 4745175"/>
                  <a:gd name="connsiteY3" fmla="*/ 0 h 1250801"/>
                  <a:gd name="connsiteX4" fmla="*/ 4738914 w 4745175"/>
                  <a:gd name="connsiteY4" fmla="*/ 194616 h 1250801"/>
                  <a:gd name="connsiteX5" fmla="*/ 4738913 w 4745175"/>
                  <a:gd name="connsiteY5" fmla="*/ 1056185 h 1250801"/>
                  <a:gd name="connsiteX6" fmla="*/ 4419606 w 4745175"/>
                  <a:gd name="connsiteY6" fmla="*/ 1250801 h 1250801"/>
                  <a:gd name="connsiteX7" fmla="*/ 3894463 w 4745175"/>
                  <a:gd name="connsiteY7" fmla="*/ 1163780 h 1250801"/>
                  <a:gd name="connsiteX8" fmla="*/ 3381844 w 4745175"/>
                  <a:gd name="connsiteY8" fmla="*/ 1163779 h 1250801"/>
                  <a:gd name="connsiteX9" fmla="*/ 2841517 w 4745175"/>
                  <a:gd name="connsiteY9" fmla="*/ 1219198 h 1250801"/>
                  <a:gd name="connsiteX10" fmla="*/ 2550571 w 4745175"/>
                  <a:gd name="connsiteY10" fmla="*/ 1149925 h 1250801"/>
                  <a:gd name="connsiteX11" fmla="*/ 2231916 w 4745175"/>
                  <a:gd name="connsiteY11" fmla="*/ 1219197 h 1250801"/>
                  <a:gd name="connsiteX12" fmla="*/ 1442208 w 4745175"/>
                  <a:gd name="connsiteY12" fmla="*/ 1177633 h 1250801"/>
                  <a:gd name="connsiteX13" fmla="*/ 208471 w 4745175"/>
                  <a:gd name="connsiteY13" fmla="*/ 1250801 h 1250801"/>
                  <a:gd name="connsiteX14" fmla="*/ 0 w 4745175"/>
                  <a:gd name="connsiteY14" fmla="*/ 1042330 h 1250801"/>
                  <a:gd name="connsiteX15" fmla="*/ 96982 w 4745175"/>
                  <a:gd name="connsiteY15" fmla="*/ 291598 h 1250801"/>
                  <a:gd name="connsiteX0" fmla="*/ 96982 w 4745175"/>
                  <a:gd name="connsiteY0" fmla="*/ 291598 h 1250801"/>
                  <a:gd name="connsiteX1" fmla="*/ 125343 w 4745175"/>
                  <a:gd name="connsiteY1" fmla="*/ 27709 h 1250801"/>
                  <a:gd name="connsiteX2" fmla="*/ 2702972 w 4745175"/>
                  <a:gd name="connsiteY2" fmla="*/ 27707 h 1250801"/>
                  <a:gd name="connsiteX3" fmla="*/ 4419606 w 4745175"/>
                  <a:gd name="connsiteY3" fmla="*/ 0 h 1250801"/>
                  <a:gd name="connsiteX4" fmla="*/ 4738914 w 4745175"/>
                  <a:gd name="connsiteY4" fmla="*/ 194616 h 1250801"/>
                  <a:gd name="connsiteX5" fmla="*/ 4738913 w 4745175"/>
                  <a:gd name="connsiteY5" fmla="*/ 1056185 h 1250801"/>
                  <a:gd name="connsiteX6" fmla="*/ 4419606 w 4745175"/>
                  <a:gd name="connsiteY6" fmla="*/ 1250801 h 1250801"/>
                  <a:gd name="connsiteX7" fmla="*/ 3894463 w 4745175"/>
                  <a:gd name="connsiteY7" fmla="*/ 1163780 h 1250801"/>
                  <a:gd name="connsiteX8" fmla="*/ 3367989 w 4745175"/>
                  <a:gd name="connsiteY8" fmla="*/ 1205343 h 1250801"/>
                  <a:gd name="connsiteX9" fmla="*/ 2841517 w 4745175"/>
                  <a:gd name="connsiteY9" fmla="*/ 1219198 h 1250801"/>
                  <a:gd name="connsiteX10" fmla="*/ 2550571 w 4745175"/>
                  <a:gd name="connsiteY10" fmla="*/ 1149925 h 1250801"/>
                  <a:gd name="connsiteX11" fmla="*/ 2231916 w 4745175"/>
                  <a:gd name="connsiteY11" fmla="*/ 1219197 h 1250801"/>
                  <a:gd name="connsiteX12" fmla="*/ 1442208 w 4745175"/>
                  <a:gd name="connsiteY12" fmla="*/ 1177633 h 1250801"/>
                  <a:gd name="connsiteX13" fmla="*/ 208471 w 4745175"/>
                  <a:gd name="connsiteY13" fmla="*/ 1250801 h 1250801"/>
                  <a:gd name="connsiteX14" fmla="*/ 0 w 4745175"/>
                  <a:gd name="connsiteY14" fmla="*/ 1042330 h 1250801"/>
                  <a:gd name="connsiteX15" fmla="*/ 96982 w 4745175"/>
                  <a:gd name="connsiteY15" fmla="*/ 291598 h 1250801"/>
                  <a:gd name="connsiteX0" fmla="*/ 96982 w 4745175"/>
                  <a:gd name="connsiteY0" fmla="*/ 296876 h 1256079"/>
                  <a:gd name="connsiteX1" fmla="*/ 125343 w 4745175"/>
                  <a:gd name="connsiteY1" fmla="*/ 32987 h 1256079"/>
                  <a:gd name="connsiteX2" fmla="*/ 1457382 w 4745175"/>
                  <a:gd name="connsiteY2" fmla="*/ 3972 h 1256079"/>
                  <a:gd name="connsiteX3" fmla="*/ 2702972 w 4745175"/>
                  <a:gd name="connsiteY3" fmla="*/ 32985 h 1256079"/>
                  <a:gd name="connsiteX4" fmla="*/ 4419606 w 4745175"/>
                  <a:gd name="connsiteY4" fmla="*/ 5278 h 1256079"/>
                  <a:gd name="connsiteX5" fmla="*/ 4738914 w 4745175"/>
                  <a:gd name="connsiteY5" fmla="*/ 199894 h 1256079"/>
                  <a:gd name="connsiteX6" fmla="*/ 4738913 w 4745175"/>
                  <a:gd name="connsiteY6" fmla="*/ 1061463 h 1256079"/>
                  <a:gd name="connsiteX7" fmla="*/ 4419606 w 4745175"/>
                  <a:gd name="connsiteY7" fmla="*/ 1256079 h 1256079"/>
                  <a:gd name="connsiteX8" fmla="*/ 3894463 w 4745175"/>
                  <a:gd name="connsiteY8" fmla="*/ 1169058 h 1256079"/>
                  <a:gd name="connsiteX9" fmla="*/ 3367989 w 4745175"/>
                  <a:gd name="connsiteY9" fmla="*/ 1210621 h 1256079"/>
                  <a:gd name="connsiteX10" fmla="*/ 2841517 w 4745175"/>
                  <a:gd name="connsiteY10" fmla="*/ 1224476 h 1256079"/>
                  <a:gd name="connsiteX11" fmla="*/ 2550571 w 4745175"/>
                  <a:gd name="connsiteY11" fmla="*/ 1155203 h 1256079"/>
                  <a:gd name="connsiteX12" fmla="*/ 2231916 w 4745175"/>
                  <a:gd name="connsiteY12" fmla="*/ 1224475 h 1256079"/>
                  <a:gd name="connsiteX13" fmla="*/ 1442208 w 4745175"/>
                  <a:gd name="connsiteY13" fmla="*/ 1182911 h 1256079"/>
                  <a:gd name="connsiteX14" fmla="*/ 208471 w 4745175"/>
                  <a:gd name="connsiteY14" fmla="*/ 1256079 h 1256079"/>
                  <a:gd name="connsiteX15" fmla="*/ 0 w 4745175"/>
                  <a:gd name="connsiteY15" fmla="*/ 1047608 h 1256079"/>
                  <a:gd name="connsiteX16" fmla="*/ 96982 w 4745175"/>
                  <a:gd name="connsiteY16" fmla="*/ 296876 h 1256079"/>
                  <a:gd name="connsiteX0" fmla="*/ 96982 w 4745175"/>
                  <a:gd name="connsiteY0" fmla="*/ 291598 h 1250801"/>
                  <a:gd name="connsiteX1" fmla="*/ 125343 w 4745175"/>
                  <a:gd name="connsiteY1" fmla="*/ 27709 h 1250801"/>
                  <a:gd name="connsiteX2" fmla="*/ 1512800 w 4745175"/>
                  <a:gd name="connsiteY2" fmla="*/ 67967 h 1250801"/>
                  <a:gd name="connsiteX3" fmla="*/ 2702972 w 4745175"/>
                  <a:gd name="connsiteY3" fmla="*/ 27707 h 1250801"/>
                  <a:gd name="connsiteX4" fmla="*/ 4419606 w 4745175"/>
                  <a:gd name="connsiteY4" fmla="*/ 0 h 1250801"/>
                  <a:gd name="connsiteX5" fmla="*/ 4738914 w 4745175"/>
                  <a:gd name="connsiteY5" fmla="*/ 194616 h 1250801"/>
                  <a:gd name="connsiteX6" fmla="*/ 4738913 w 4745175"/>
                  <a:gd name="connsiteY6" fmla="*/ 1056185 h 1250801"/>
                  <a:gd name="connsiteX7" fmla="*/ 4419606 w 4745175"/>
                  <a:gd name="connsiteY7" fmla="*/ 1250801 h 1250801"/>
                  <a:gd name="connsiteX8" fmla="*/ 3894463 w 4745175"/>
                  <a:gd name="connsiteY8" fmla="*/ 1163780 h 1250801"/>
                  <a:gd name="connsiteX9" fmla="*/ 3367989 w 4745175"/>
                  <a:gd name="connsiteY9" fmla="*/ 1205343 h 1250801"/>
                  <a:gd name="connsiteX10" fmla="*/ 2841517 w 4745175"/>
                  <a:gd name="connsiteY10" fmla="*/ 1219198 h 1250801"/>
                  <a:gd name="connsiteX11" fmla="*/ 2550571 w 4745175"/>
                  <a:gd name="connsiteY11" fmla="*/ 1149925 h 1250801"/>
                  <a:gd name="connsiteX12" fmla="*/ 2231916 w 4745175"/>
                  <a:gd name="connsiteY12" fmla="*/ 1219197 h 1250801"/>
                  <a:gd name="connsiteX13" fmla="*/ 1442208 w 4745175"/>
                  <a:gd name="connsiteY13" fmla="*/ 1177633 h 1250801"/>
                  <a:gd name="connsiteX14" fmla="*/ 208471 w 4745175"/>
                  <a:gd name="connsiteY14" fmla="*/ 1250801 h 1250801"/>
                  <a:gd name="connsiteX15" fmla="*/ 0 w 4745175"/>
                  <a:gd name="connsiteY15" fmla="*/ 1042330 h 1250801"/>
                  <a:gd name="connsiteX16" fmla="*/ 96982 w 4745175"/>
                  <a:gd name="connsiteY16" fmla="*/ 291598 h 1250801"/>
                  <a:gd name="connsiteX0" fmla="*/ 96982 w 4745175"/>
                  <a:gd name="connsiteY0" fmla="*/ 291598 h 1250801"/>
                  <a:gd name="connsiteX1" fmla="*/ 125343 w 4745175"/>
                  <a:gd name="connsiteY1" fmla="*/ 27709 h 1250801"/>
                  <a:gd name="connsiteX2" fmla="*/ 1512800 w 4745175"/>
                  <a:gd name="connsiteY2" fmla="*/ 67967 h 1250801"/>
                  <a:gd name="connsiteX3" fmla="*/ 2702972 w 4745175"/>
                  <a:gd name="connsiteY3" fmla="*/ 27707 h 1250801"/>
                  <a:gd name="connsiteX4" fmla="*/ 3216909 w 4745175"/>
                  <a:gd name="connsiteY4" fmla="*/ 26403 h 1250801"/>
                  <a:gd name="connsiteX5" fmla="*/ 4419606 w 4745175"/>
                  <a:gd name="connsiteY5" fmla="*/ 0 h 1250801"/>
                  <a:gd name="connsiteX6" fmla="*/ 4738914 w 4745175"/>
                  <a:gd name="connsiteY6" fmla="*/ 194616 h 1250801"/>
                  <a:gd name="connsiteX7" fmla="*/ 4738913 w 4745175"/>
                  <a:gd name="connsiteY7" fmla="*/ 1056185 h 1250801"/>
                  <a:gd name="connsiteX8" fmla="*/ 4419606 w 4745175"/>
                  <a:gd name="connsiteY8" fmla="*/ 1250801 h 1250801"/>
                  <a:gd name="connsiteX9" fmla="*/ 3894463 w 4745175"/>
                  <a:gd name="connsiteY9" fmla="*/ 1163780 h 1250801"/>
                  <a:gd name="connsiteX10" fmla="*/ 3367989 w 4745175"/>
                  <a:gd name="connsiteY10" fmla="*/ 1205343 h 1250801"/>
                  <a:gd name="connsiteX11" fmla="*/ 2841517 w 4745175"/>
                  <a:gd name="connsiteY11" fmla="*/ 1219198 h 1250801"/>
                  <a:gd name="connsiteX12" fmla="*/ 2550571 w 4745175"/>
                  <a:gd name="connsiteY12" fmla="*/ 1149925 h 1250801"/>
                  <a:gd name="connsiteX13" fmla="*/ 2231916 w 4745175"/>
                  <a:gd name="connsiteY13" fmla="*/ 1219197 h 1250801"/>
                  <a:gd name="connsiteX14" fmla="*/ 1442208 w 4745175"/>
                  <a:gd name="connsiteY14" fmla="*/ 1177633 h 1250801"/>
                  <a:gd name="connsiteX15" fmla="*/ 208471 w 4745175"/>
                  <a:gd name="connsiteY15" fmla="*/ 1250801 h 1250801"/>
                  <a:gd name="connsiteX16" fmla="*/ 0 w 4745175"/>
                  <a:gd name="connsiteY16" fmla="*/ 1042330 h 1250801"/>
                  <a:gd name="connsiteX17" fmla="*/ 96982 w 4745175"/>
                  <a:gd name="connsiteY17" fmla="*/ 291598 h 1250801"/>
                  <a:gd name="connsiteX0" fmla="*/ 96982 w 4745175"/>
                  <a:gd name="connsiteY0" fmla="*/ 292904 h 1252107"/>
                  <a:gd name="connsiteX1" fmla="*/ 125343 w 4745175"/>
                  <a:gd name="connsiteY1" fmla="*/ 29015 h 1252107"/>
                  <a:gd name="connsiteX2" fmla="*/ 1512800 w 4745175"/>
                  <a:gd name="connsiteY2" fmla="*/ 69273 h 1252107"/>
                  <a:gd name="connsiteX3" fmla="*/ 2702972 w 4745175"/>
                  <a:gd name="connsiteY3" fmla="*/ 29013 h 1252107"/>
                  <a:gd name="connsiteX4" fmla="*/ 3313891 w 4745175"/>
                  <a:gd name="connsiteY4" fmla="*/ 0 h 1252107"/>
                  <a:gd name="connsiteX5" fmla="*/ 4419606 w 4745175"/>
                  <a:gd name="connsiteY5" fmla="*/ 1306 h 1252107"/>
                  <a:gd name="connsiteX6" fmla="*/ 4738914 w 4745175"/>
                  <a:gd name="connsiteY6" fmla="*/ 195922 h 1252107"/>
                  <a:gd name="connsiteX7" fmla="*/ 4738913 w 4745175"/>
                  <a:gd name="connsiteY7" fmla="*/ 1057491 h 1252107"/>
                  <a:gd name="connsiteX8" fmla="*/ 4419606 w 4745175"/>
                  <a:gd name="connsiteY8" fmla="*/ 1252107 h 1252107"/>
                  <a:gd name="connsiteX9" fmla="*/ 3894463 w 4745175"/>
                  <a:gd name="connsiteY9" fmla="*/ 1165086 h 1252107"/>
                  <a:gd name="connsiteX10" fmla="*/ 3367989 w 4745175"/>
                  <a:gd name="connsiteY10" fmla="*/ 1206649 h 1252107"/>
                  <a:gd name="connsiteX11" fmla="*/ 2841517 w 4745175"/>
                  <a:gd name="connsiteY11" fmla="*/ 1220504 h 1252107"/>
                  <a:gd name="connsiteX12" fmla="*/ 2550571 w 4745175"/>
                  <a:gd name="connsiteY12" fmla="*/ 1151231 h 1252107"/>
                  <a:gd name="connsiteX13" fmla="*/ 2231916 w 4745175"/>
                  <a:gd name="connsiteY13" fmla="*/ 1220503 h 1252107"/>
                  <a:gd name="connsiteX14" fmla="*/ 1442208 w 4745175"/>
                  <a:gd name="connsiteY14" fmla="*/ 1178939 h 1252107"/>
                  <a:gd name="connsiteX15" fmla="*/ 208471 w 4745175"/>
                  <a:gd name="connsiteY15" fmla="*/ 1252107 h 1252107"/>
                  <a:gd name="connsiteX16" fmla="*/ 0 w 4745175"/>
                  <a:gd name="connsiteY16" fmla="*/ 1043636 h 1252107"/>
                  <a:gd name="connsiteX17" fmla="*/ 96982 w 4745175"/>
                  <a:gd name="connsiteY17" fmla="*/ 292904 h 1252107"/>
                  <a:gd name="connsiteX0" fmla="*/ 27709 w 4745175"/>
                  <a:gd name="connsiteY0" fmla="*/ 486868 h 1252107"/>
                  <a:gd name="connsiteX1" fmla="*/ 125343 w 4745175"/>
                  <a:gd name="connsiteY1" fmla="*/ 29015 h 1252107"/>
                  <a:gd name="connsiteX2" fmla="*/ 1512800 w 4745175"/>
                  <a:gd name="connsiteY2" fmla="*/ 69273 h 1252107"/>
                  <a:gd name="connsiteX3" fmla="*/ 2702972 w 4745175"/>
                  <a:gd name="connsiteY3" fmla="*/ 29013 h 1252107"/>
                  <a:gd name="connsiteX4" fmla="*/ 3313891 w 4745175"/>
                  <a:gd name="connsiteY4" fmla="*/ 0 h 1252107"/>
                  <a:gd name="connsiteX5" fmla="*/ 4419606 w 4745175"/>
                  <a:gd name="connsiteY5" fmla="*/ 1306 h 1252107"/>
                  <a:gd name="connsiteX6" fmla="*/ 4738914 w 4745175"/>
                  <a:gd name="connsiteY6" fmla="*/ 195922 h 1252107"/>
                  <a:gd name="connsiteX7" fmla="*/ 4738913 w 4745175"/>
                  <a:gd name="connsiteY7" fmla="*/ 1057491 h 1252107"/>
                  <a:gd name="connsiteX8" fmla="*/ 4419606 w 4745175"/>
                  <a:gd name="connsiteY8" fmla="*/ 1252107 h 1252107"/>
                  <a:gd name="connsiteX9" fmla="*/ 3894463 w 4745175"/>
                  <a:gd name="connsiteY9" fmla="*/ 1165086 h 1252107"/>
                  <a:gd name="connsiteX10" fmla="*/ 3367989 w 4745175"/>
                  <a:gd name="connsiteY10" fmla="*/ 1206649 h 1252107"/>
                  <a:gd name="connsiteX11" fmla="*/ 2841517 w 4745175"/>
                  <a:gd name="connsiteY11" fmla="*/ 1220504 h 1252107"/>
                  <a:gd name="connsiteX12" fmla="*/ 2550571 w 4745175"/>
                  <a:gd name="connsiteY12" fmla="*/ 1151231 h 1252107"/>
                  <a:gd name="connsiteX13" fmla="*/ 2231916 w 4745175"/>
                  <a:gd name="connsiteY13" fmla="*/ 1220503 h 1252107"/>
                  <a:gd name="connsiteX14" fmla="*/ 1442208 w 4745175"/>
                  <a:gd name="connsiteY14" fmla="*/ 1178939 h 1252107"/>
                  <a:gd name="connsiteX15" fmla="*/ 208471 w 4745175"/>
                  <a:gd name="connsiteY15" fmla="*/ 1252107 h 1252107"/>
                  <a:gd name="connsiteX16" fmla="*/ 0 w 4745175"/>
                  <a:gd name="connsiteY16" fmla="*/ 1043636 h 1252107"/>
                  <a:gd name="connsiteX17" fmla="*/ 27709 w 4745175"/>
                  <a:gd name="connsiteY17" fmla="*/ 486868 h 1252107"/>
                  <a:gd name="connsiteX0" fmla="*/ 27709 w 4745175"/>
                  <a:gd name="connsiteY0" fmla="*/ 486868 h 1252107"/>
                  <a:gd name="connsiteX1" fmla="*/ 111488 w 4745175"/>
                  <a:gd name="connsiteY1" fmla="*/ 153706 h 1252107"/>
                  <a:gd name="connsiteX2" fmla="*/ 1512800 w 4745175"/>
                  <a:gd name="connsiteY2" fmla="*/ 69273 h 1252107"/>
                  <a:gd name="connsiteX3" fmla="*/ 2702972 w 4745175"/>
                  <a:gd name="connsiteY3" fmla="*/ 29013 h 1252107"/>
                  <a:gd name="connsiteX4" fmla="*/ 3313891 w 4745175"/>
                  <a:gd name="connsiteY4" fmla="*/ 0 h 1252107"/>
                  <a:gd name="connsiteX5" fmla="*/ 4419606 w 4745175"/>
                  <a:gd name="connsiteY5" fmla="*/ 1306 h 1252107"/>
                  <a:gd name="connsiteX6" fmla="*/ 4738914 w 4745175"/>
                  <a:gd name="connsiteY6" fmla="*/ 195922 h 1252107"/>
                  <a:gd name="connsiteX7" fmla="*/ 4738913 w 4745175"/>
                  <a:gd name="connsiteY7" fmla="*/ 1057491 h 1252107"/>
                  <a:gd name="connsiteX8" fmla="*/ 4419606 w 4745175"/>
                  <a:gd name="connsiteY8" fmla="*/ 1252107 h 1252107"/>
                  <a:gd name="connsiteX9" fmla="*/ 3894463 w 4745175"/>
                  <a:gd name="connsiteY9" fmla="*/ 1165086 h 1252107"/>
                  <a:gd name="connsiteX10" fmla="*/ 3367989 w 4745175"/>
                  <a:gd name="connsiteY10" fmla="*/ 1206649 h 1252107"/>
                  <a:gd name="connsiteX11" fmla="*/ 2841517 w 4745175"/>
                  <a:gd name="connsiteY11" fmla="*/ 1220504 h 1252107"/>
                  <a:gd name="connsiteX12" fmla="*/ 2550571 w 4745175"/>
                  <a:gd name="connsiteY12" fmla="*/ 1151231 h 1252107"/>
                  <a:gd name="connsiteX13" fmla="*/ 2231916 w 4745175"/>
                  <a:gd name="connsiteY13" fmla="*/ 1220503 h 1252107"/>
                  <a:gd name="connsiteX14" fmla="*/ 1442208 w 4745175"/>
                  <a:gd name="connsiteY14" fmla="*/ 1178939 h 1252107"/>
                  <a:gd name="connsiteX15" fmla="*/ 208471 w 4745175"/>
                  <a:gd name="connsiteY15" fmla="*/ 1252107 h 1252107"/>
                  <a:gd name="connsiteX16" fmla="*/ 0 w 4745175"/>
                  <a:gd name="connsiteY16" fmla="*/ 1043636 h 1252107"/>
                  <a:gd name="connsiteX17" fmla="*/ 27709 w 4745175"/>
                  <a:gd name="connsiteY17" fmla="*/ 486868 h 1252107"/>
                  <a:gd name="connsiteX0" fmla="*/ 83127 w 4745175"/>
                  <a:gd name="connsiteY0" fmla="*/ 694686 h 1252107"/>
                  <a:gd name="connsiteX1" fmla="*/ 111488 w 4745175"/>
                  <a:gd name="connsiteY1" fmla="*/ 153706 h 1252107"/>
                  <a:gd name="connsiteX2" fmla="*/ 1512800 w 4745175"/>
                  <a:gd name="connsiteY2" fmla="*/ 69273 h 1252107"/>
                  <a:gd name="connsiteX3" fmla="*/ 2702972 w 4745175"/>
                  <a:gd name="connsiteY3" fmla="*/ 29013 h 1252107"/>
                  <a:gd name="connsiteX4" fmla="*/ 3313891 w 4745175"/>
                  <a:gd name="connsiteY4" fmla="*/ 0 h 1252107"/>
                  <a:gd name="connsiteX5" fmla="*/ 4419606 w 4745175"/>
                  <a:gd name="connsiteY5" fmla="*/ 1306 h 1252107"/>
                  <a:gd name="connsiteX6" fmla="*/ 4738914 w 4745175"/>
                  <a:gd name="connsiteY6" fmla="*/ 195922 h 1252107"/>
                  <a:gd name="connsiteX7" fmla="*/ 4738913 w 4745175"/>
                  <a:gd name="connsiteY7" fmla="*/ 1057491 h 1252107"/>
                  <a:gd name="connsiteX8" fmla="*/ 4419606 w 4745175"/>
                  <a:gd name="connsiteY8" fmla="*/ 1252107 h 1252107"/>
                  <a:gd name="connsiteX9" fmla="*/ 3894463 w 4745175"/>
                  <a:gd name="connsiteY9" fmla="*/ 1165086 h 1252107"/>
                  <a:gd name="connsiteX10" fmla="*/ 3367989 w 4745175"/>
                  <a:gd name="connsiteY10" fmla="*/ 1206649 h 1252107"/>
                  <a:gd name="connsiteX11" fmla="*/ 2841517 w 4745175"/>
                  <a:gd name="connsiteY11" fmla="*/ 1220504 h 1252107"/>
                  <a:gd name="connsiteX12" fmla="*/ 2550571 w 4745175"/>
                  <a:gd name="connsiteY12" fmla="*/ 1151231 h 1252107"/>
                  <a:gd name="connsiteX13" fmla="*/ 2231916 w 4745175"/>
                  <a:gd name="connsiteY13" fmla="*/ 1220503 h 1252107"/>
                  <a:gd name="connsiteX14" fmla="*/ 1442208 w 4745175"/>
                  <a:gd name="connsiteY14" fmla="*/ 1178939 h 1252107"/>
                  <a:gd name="connsiteX15" fmla="*/ 208471 w 4745175"/>
                  <a:gd name="connsiteY15" fmla="*/ 1252107 h 1252107"/>
                  <a:gd name="connsiteX16" fmla="*/ 0 w 4745175"/>
                  <a:gd name="connsiteY16" fmla="*/ 1043636 h 1252107"/>
                  <a:gd name="connsiteX17" fmla="*/ 83127 w 4745175"/>
                  <a:gd name="connsiteY17" fmla="*/ 694686 h 1252107"/>
                  <a:gd name="connsiteX0" fmla="*/ 83127 w 4745175"/>
                  <a:gd name="connsiteY0" fmla="*/ 694686 h 1252107"/>
                  <a:gd name="connsiteX1" fmla="*/ 194616 w 4745175"/>
                  <a:gd name="connsiteY1" fmla="*/ 181415 h 1252107"/>
                  <a:gd name="connsiteX2" fmla="*/ 1512800 w 4745175"/>
                  <a:gd name="connsiteY2" fmla="*/ 69273 h 1252107"/>
                  <a:gd name="connsiteX3" fmla="*/ 2702972 w 4745175"/>
                  <a:gd name="connsiteY3" fmla="*/ 29013 h 1252107"/>
                  <a:gd name="connsiteX4" fmla="*/ 3313891 w 4745175"/>
                  <a:gd name="connsiteY4" fmla="*/ 0 h 1252107"/>
                  <a:gd name="connsiteX5" fmla="*/ 4419606 w 4745175"/>
                  <a:gd name="connsiteY5" fmla="*/ 1306 h 1252107"/>
                  <a:gd name="connsiteX6" fmla="*/ 4738914 w 4745175"/>
                  <a:gd name="connsiteY6" fmla="*/ 195922 h 1252107"/>
                  <a:gd name="connsiteX7" fmla="*/ 4738913 w 4745175"/>
                  <a:gd name="connsiteY7" fmla="*/ 1057491 h 1252107"/>
                  <a:gd name="connsiteX8" fmla="*/ 4419606 w 4745175"/>
                  <a:gd name="connsiteY8" fmla="*/ 1252107 h 1252107"/>
                  <a:gd name="connsiteX9" fmla="*/ 3894463 w 4745175"/>
                  <a:gd name="connsiteY9" fmla="*/ 1165086 h 1252107"/>
                  <a:gd name="connsiteX10" fmla="*/ 3367989 w 4745175"/>
                  <a:gd name="connsiteY10" fmla="*/ 1206649 h 1252107"/>
                  <a:gd name="connsiteX11" fmla="*/ 2841517 w 4745175"/>
                  <a:gd name="connsiteY11" fmla="*/ 1220504 h 1252107"/>
                  <a:gd name="connsiteX12" fmla="*/ 2550571 w 4745175"/>
                  <a:gd name="connsiteY12" fmla="*/ 1151231 h 1252107"/>
                  <a:gd name="connsiteX13" fmla="*/ 2231916 w 4745175"/>
                  <a:gd name="connsiteY13" fmla="*/ 1220503 h 1252107"/>
                  <a:gd name="connsiteX14" fmla="*/ 1442208 w 4745175"/>
                  <a:gd name="connsiteY14" fmla="*/ 1178939 h 1252107"/>
                  <a:gd name="connsiteX15" fmla="*/ 208471 w 4745175"/>
                  <a:gd name="connsiteY15" fmla="*/ 1252107 h 1252107"/>
                  <a:gd name="connsiteX16" fmla="*/ 0 w 4745175"/>
                  <a:gd name="connsiteY16" fmla="*/ 1043636 h 1252107"/>
                  <a:gd name="connsiteX17" fmla="*/ 83127 w 4745175"/>
                  <a:gd name="connsiteY17" fmla="*/ 694686 h 1252107"/>
                  <a:gd name="connsiteX0" fmla="*/ 83127 w 4785446"/>
                  <a:gd name="connsiteY0" fmla="*/ 694686 h 1252107"/>
                  <a:gd name="connsiteX1" fmla="*/ 194616 w 4785446"/>
                  <a:gd name="connsiteY1" fmla="*/ 181415 h 1252107"/>
                  <a:gd name="connsiteX2" fmla="*/ 1512800 w 4785446"/>
                  <a:gd name="connsiteY2" fmla="*/ 69273 h 1252107"/>
                  <a:gd name="connsiteX3" fmla="*/ 2702972 w 4785446"/>
                  <a:gd name="connsiteY3" fmla="*/ 29013 h 1252107"/>
                  <a:gd name="connsiteX4" fmla="*/ 3313891 w 4785446"/>
                  <a:gd name="connsiteY4" fmla="*/ 0 h 1252107"/>
                  <a:gd name="connsiteX5" fmla="*/ 4419606 w 4785446"/>
                  <a:gd name="connsiteY5" fmla="*/ 1306 h 1252107"/>
                  <a:gd name="connsiteX6" fmla="*/ 4780478 w 4785446"/>
                  <a:gd name="connsiteY6" fmla="*/ 348322 h 1252107"/>
                  <a:gd name="connsiteX7" fmla="*/ 4738913 w 4785446"/>
                  <a:gd name="connsiteY7" fmla="*/ 1057491 h 1252107"/>
                  <a:gd name="connsiteX8" fmla="*/ 4419606 w 4785446"/>
                  <a:gd name="connsiteY8" fmla="*/ 1252107 h 1252107"/>
                  <a:gd name="connsiteX9" fmla="*/ 3894463 w 4785446"/>
                  <a:gd name="connsiteY9" fmla="*/ 1165086 h 1252107"/>
                  <a:gd name="connsiteX10" fmla="*/ 3367989 w 4785446"/>
                  <a:gd name="connsiteY10" fmla="*/ 1206649 h 1252107"/>
                  <a:gd name="connsiteX11" fmla="*/ 2841517 w 4785446"/>
                  <a:gd name="connsiteY11" fmla="*/ 1220504 h 1252107"/>
                  <a:gd name="connsiteX12" fmla="*/ 2550571 w 4785446"/>
                  <a:gd name="connsiteY12" fmla="*/ 1151231 h 1252107"/>
                  <a:gd name="connsiteX13" fmla="*/ 2231916 w 4785446"/>
                  <a:gd name="connsiteY13" fmla="*/ 1220503 h 1252107"/>
                  <a:gd name="connsiteX14" fmla="*/ 1442208 w 4785446"/>
                  <a:gd name="connsiteY14" fmla="*/ 1178939 h 1252107"/>
                  <a:gd name="connsiteX15" fmla="*/ 208471 w 4785446"/>
                  <a:gd name="connsiteY15" fmla="*/ 1252107 h 1252107"/>
                  <a:gd name="connsiteX16" fmla="*/ 0 w 4785446"/>
                  <a:gd name="connsiteY16" fmla="*/ 1043636 h 1252107"/>
                  <a:gd name="connsiteX17" fmla="*/ 83127 w 4785446"/>
                  <a:gd name="connsiteY17" fmla="*/ 694686 h 1252107"/>
                  <a:gd name="connsiteX0" fmla="*/ 83127 w 4785446"/>
                  <a:gd name="connsiteY0" fmla="*/ 694686 h 1252107"/>
                  <a:gd name="connsiteX1" fmla="*/ 194616 w 4785446"/>
                  <a:gd name="connsiteY1" fmla="*/ 181415 h 1252107"/>
                  <a:gd name="connsiteX2" fmla="*/ 1512800 w 4785446"/>
                  <a:gd name="connsiteY2" fmla="*/ 69273 h 1252107"/>
                  <a:gd name="connsiteX3" fmla="*/ 2702972 w 4785446"/>
                  <a:gd name="connsiteY3" fmla="*/ 29013 h 1252107"/>
                  <a:gd name="connsiteX4" fmla="*/ 3313891 w 4785446"/>
                  <a:gd name="connsiteY4" fmla="*/ 0 h 1252107"/>
                  <a:gd name="connsiteX5" fmla="*/ 4405751 w 4785446"/>
                  <a:gd name="connsiteY5" fmla="*/ 70579 h 1252107"/>
                  <a:gd name="connsiteX6" fmla="*/ 4780478 w 4785446"/>
                  <a:gd name="connsiteY6" fmla="*/ 348322 h 1252107"/>
                  <a:gd name="connsiteX7" fmla="*/ 4738913 w 4785446"/>
                  <a:gd name="connsiteY7" fmla="*/ 1057491 h 1252107"/>
                  <a:gd name="connsiteX8" fmla="*/ 4419606 w 4785446"/>
                  <a:gd name="connsiteY8" fmla="*/ 1252107 h 1252107"/>
                  <a:gd name="connsiteX9" fmla="*/ 3894463 w 4785446"/>
                  <a:gd name="connsiteY9" fmla="*/ 1165086 h 1252107"/>
                  <a:gd name="connsiteX10" fmla="*/ 3367989 w 4785446"/>
                  <a:gd name="connsiteY10" fmla="*/ 1206649 h 1252107"/>
                  <a:gd name="connsiteX11" fmla="*/ 2841517 w 4785446"/>
                  <a:gd name="connsiteY11" fmla="*/ 1220504 h 1252107"/>
                  <a:gd name="connsiteX12" fmla="*/ 2550571 w 4785446"/>
                  <a:gd name="connsiteY12" fmla="*/ 1151231 h 1252107"/>
                  <a:gd name="connsiteX13" fmla="*/ 2231916 w 4785446"/>
                  <a:gd name="connsiteY13" fmla="*/ 1220503 h 1252107"/>
                  <a:gd name="connsiteX14" fmla="*/ 1442208 w 4785446"/>
                  <a:gd name="connsiteY14" fmla="*/ 1178939 h 1252107"/>
                  <a:gd name="connsiteX15" fmla="*/ 208471 w 4785446"/>
                  <a:gd name="connsiteY15" fmla="*/ 1252107 h 1252107"/>
                  <a:gd name="connsiteX16" fmla="*/ 0 w 4785446"/>
                  <a:gd name="connsiteY16" fmla="*/ 1043636 h 1252107"/>
                  <a:gd name="connsiteX17" fmla="*/ 83127 w 4785446"/>
                  <a:gd name="connsiteY17" fmla="*/ 694686 h 1252107"/>
                  <a:gd name="connsiteX0" fmla="*/ 83127 w 4785446"/>
                  <a:gd name="connsiteY0" fmla="*/ 665673 h 1223094"/>
                  <a:gd name="connsiteX1" fmla="*/ 194616 w 4785446"/>
                  <a:gd name="connsiteY1" fmla="*/ 152402 h 1223094"/>
                  <a:gd name="connsiteX2" fmla="*/ 1512800 w 4785446"/>
                  <a:gd name="connsiteY2" fmla="*/ 40260 h 1223094"/>
                  <a:gd name="connsiteX3" fmla="*/ 2702972 w 4785446"/>
                  <a:gd name="connsiteY3" fmla="*/ 0 h 1223094"/>
                  <a:gd name="connsiteX4" fmla="*/ 3327745 w 4785446"/>
                  <a:gd name="connsiteY4" fmla="*/ 54114 h 1223094"/>
                  <a:gd name="connsiteX5" fmla="*/ 4405751 w 4785446"/>
                  <a:gd name="connsiteY5" fmla="*/ 41566 h 1223094"/>
                  <a:gd name="connsiteX6" fmla="*/ 4780478 w 4785446"/>
                  <a:gd name="connsiteY6" fmla="*/ 319309 h 1223094"/>
                  <a:gd name="connsiteX7" fmla="*/ 4738913 w 4785446"/>
                  <a:gd name="connsiteY7" fmla="*/ 1028478 h 1223094"/>
                  <a:gd name="connsiteX8" fmla="*/ 4419606 w 4785446"/>
                  <a:gd name="connsiteY8" fmla="*/ 1223094 h 1223094"/>
                  <a:gd name="connsiteX9" fmla="*/ 3894463 w 4785446"/>
                  <a:gd name="connsiteY9" fmla="*/ 1136073 h 1223094"/>
                  <a:gd name="connsiteX10" fmla="*/ 3367989 w 4785446"/>
                  <a:gd name="connsiteY10" fmla="*/ 1177636 h 1223094"/>
                  <a:gd name="connsiteX11" fmla="*/ 2841517 w 4785446"/>
                  <a:gd name="connsiteY11" fmla="*/ 1191491 h 1223094"/>
                  <a:gd name="connsiteX12" fmla="*/ 2550571 w 4785446"/>
                  <a:gd name="connsiteY12" fmla="*/ 1122218 h 1223094"/>
                  <a:gd name="connsiteX13" fmla="*/ 2231916 w 4785446"/>
                  <a:gd name="connsiteY13" fmla="*/ 1191490 h 1223094"/>
                  <a:gd name="connsiteX14" fmla="*/ 1442208 w 4785446"/>
                  <a:gd name="connsiteY14" fmla="*/ 1149926 h 1223094"/>
                  <a:gd name="connsiteX15" fmla="*/ 208471 w 4785446"/>
                  <a:gd name="connsiteY15" fmla="*/ 1223094 h 1223094"/>
                  <a:gd name="connsiteX16" fmla="*/ 0 w 4785446"/>
                  <a:gd name="connsiteY16" fmla="*/ 1014623 h 1223094"/>
                  <a:gd name="connsiteX17" fmla="*/ 83127 w 4785446"/>
                  <a:gd name="connsiteY17" fmla="*/ 665673 h 1223094"/>
                  <a:gd name="connsiteX0" fmla="*/ 13855 w 4785446"/>
                  <a:gd name="connsiteY0" fmla="*/ 596400 h 1223094"/>
                  <a:gd name="connsiteX1" fmla="*/ 194616 w 4785446"/>
                  <a:gd name="connsiteY1" fmla="*/ 152402 h 1223094"/>
                  <a:gd name="connsiteX2" fmla="*/ 1512800 w 4785446"/>
                  <a:gd name="connsiteY2" fmla="*/ 40260 h 1223094"/>
                  <a:gd name="connsiteX3" fmla="*/ 2702972 w 4785446"/>
                  <a:gd name="connsiteY3" fmla="*/ 0 h 1223094"/>
                  <a:gd name="connsiteX4" fmla="*/ 3327745 w 4785446"/>
                  <a:gd name="connsiteY4" fmla="*/ 54114 h 1223094"/>
                  <a:gd name="connsiteX5" fmla="*/ 4405751 w 4785446"/>
                  <a:gd name="connsiteY5" fmla="*/ 41566 h 1223094"/>
                  <a:gd name="connsiteX6" fmla="*/ 4780478 w 4785446"/>
                  <a:gd name="connsiteY6" fmla="*/ 319309 h 1223094"/>
                  <a:gd name="connsiteX7" fmla="*/ 4738913 w 4785446"/>
                  <a:gd name="connsiteY7" fmla="*/ 1028478 h 1223094"/>
                  <a:gd name="connsiteX8" fmla="*/ 4419606 w 4785446"/>
                  <a:gd name="connsiteY8" fmla="*/ 1223094 h 1223094"/>
                  <a:gd name="connsiteX9" fmla="*/ 3894463 w 4785446"/>
                  <a:gd name="connsiteY9" fmla="*/ 1136073 h 1223094"/>
                  <a:gd name="connsiteX10" fmla="*/ 3367989 w 4785446"/>
                  <a:gd name="connsiteY10" fmla="*/ 1177636 h 1223094"/>
                  <a:gd name="connsiteX11" fmla="*/ 2841517 w 4785446"/>
                  <a:gd name="connsiteY11" fmla="*/ 1191491 h 1223094"/>
                  <a:gd name="connsiteX12" fmla="*/ 2550571 w 4785446"/>
                  <a:gd name="connsiteY12" fmla="*/ 1122218 h 1223094"/>
                  <a:gd name="connsiteX13" fmla="*/ 2231916 w 4785446"/>
                  <a:gd name="connsiteY13" fmla="*/ 1191490 h 1223094"/>
                  <a:gd name="connsiteX14" fmla="*/ 1442208 w 4785446"/>
                  <a:gd name="connsiteY14" fmla="*/ 1149926 h 1223094"/>
                  <a:gd name="connsiteX15" fmla="*/ 208471 w 4785446"/>
                  <a:gd name="connsiteY15" fmla="*/ 1223094 h 1223094"/>
                  <a:gd name="connsiteX16" fmla="*/ 0 w 4785446"/>
                  <a:gd name="connsiteY16" fmla="*/ 1014623 h 1223094"/>
                  <a:gd name="connsiteX17" fmla="*/ 13855 w 4785446"/>
                  <a:gd name="connsiteY17" fmla="*/ 596400 h 1223094"/>
                  <a:gd name="connsiteX0" fmla="*/ 13855 w 4785446"/>
                  <a:gd name="connsiteY0" fmla="*/ 596400 h 1223094"/>
                  <a:gd name="connsiteX1" fmla="*/ 194616 w 4785446"/>
                  <a:gd name="connsiteY1" fmla="*/ 152402 h 1223094"/>
                  <a:gd name="connsiteX2" fmla="*/ 1512800 w 4785446"/>
                  <a:gd name="connsiteY2" fmla="*/ 40260 h 1223094"/>
                  <a:gd name="connsiteX3" fmla="*/ 2702972 w 4785446"/>
                  <a:gd name="connsiteY3" fmla="*/ 0 h 1223094"/>
                  <a:gd name="connsiteX4" fmla="*/ 3327745 w 4785446"/>
                  <a:gd name="connsiteY4" fmla="*/ 54114 h 1223094"/>
                  <a:gd name="connsiteX5" fmla="*/ 4405751 w 4785446"/>
                  <a:gd name="connsiteY5" fmla="*/ 41566 h 1223094"/>
                  <a:gd name="connsiteX6" fmla="*/ 4780478 w 4785446"/>
                  <a:gd name="connsiteY6" fmla="*/ 319309 h 1223094"/>
                  <a:gd name="connsiteX7" fmla="*/ 4738913 w 4785446"/>
                  <a:gd name="connsiteY7" fmla="*/ 1028478 h 1223094"/>
                  <a:gd name="connsiteX8" fmla="*/ 4419606 w 4785446"/>
                  <a:gd name="connsiteY8" fmla="*/ 1223094 h 1223094"/>
                  <a:gd name="connsiteX9" fmla="*/ 3894463 w 4785446"/>
                  <a:gd name="connsiteY9" fmla="*/ 1136073 h 1223094"/>
                  <a:gd name="connsiteX10" fmla="*/ 3367989 w 4785446"/>
                  <a:gd name="connsiteY10" fmla="*/ 1177636 h 1223094"/>
                  <a:gd name="connsiteX11" fmla="*/ 2841517 w 4785446"/>
                  <a:gd name="connsiteY11" fmla="*/ 1191491 h 1223094"/>
                  <a:gd name="connsiteX12" fmla="*/ 2550571 w 4785446"/>
                  <a:gd name="connsiteY12" fmla="*/ 1122218 h 1223094"/>
                  <a:gd name="connsiteX13" fmla="*/ 2231916 w 4785446"/>
                  <a:gd name="connsiteY13" fmla="*/ 1191490 h 1223094"/>
                  <a:gd name="connsiteX14" fmla="*/ 1469917 w 4785446"/>
                  <a:gd name="connsiteY14" fmla="*/ 1219199 h 1223094"/>
                  <a:gd name="connsiteX15" fmla="*/ 208471 w 4785446"/>
                  <a:gd name="connsiteY15" fmla="*/ 1223094 h 1223094"/>
                  <a:gd name="connsiteX16" fmla="*/ 0 w 4785446"/>
                  <a:gd name="connsiteY16" fmla="*/ 1014623 h 1223094"/>
                  <a:gd name="connsiteX17" fmla="*/ 13855 w 4785446"/>
                  <a:gd name="connsiteY17" fmla="*/ 596400 h 1223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785446" h="1223094">
                    <a:moveTo>
                      <a:pt x="13855" y="596400"/>
                    </a:moveTo>
                    <a:cubicBezTo>
                      <a:pt x="13855" y="481265"/>
                      <a:pt x="79481" y="152402"/>
                      <a:pt x="194616" y="152402"/>
                    </a:cubicBezTo>
                    <a:cubicBezTo>
                      <a:pt x="421349" y="103585"/>
                      <a:pt x="1083195" y="40260"/>
                      <a:pt x="1512800" y="40260"/>
                    </a:cubicBezTo>
                    <a:cubicBezTo>
                      <a:pt x="1942405" y="40260"/>
                      <a:pt x="2418954" y="6927"/>
                      <a:pt x="2702972" y="0"/>
                    </a:cubicBezTo>
                    <a:lnTo>
                      <a:pt x="3327745" y="54114"/>
                    </a:lnTo>
                    <a:lnTo>
                      <a:pt x="4405751" y="41566"/>
                    </a:lnTo>
                    <a:cubicBezTo>
                      <a:pt x="4520886" y="41566"/>
                      <a:pt x="4780478" y="204174"/>
                      <a:pt x="4780478" y="319309"/>
                    </a:cubicBezTo>
                    <a:cubicBezTo>
                      <a:pt x="4817423" y="601880"/>
                      <a:pt x="4632695" y="704343"/>
                      <a:pt x="4738913" y="1028478"/>
                    </a:cubicBezTo>
                    <a:cubicBezTo>
                      <a:pt x="4738913" y="1143613"/>
                      <a:pt x="4534741" y="1223094"/>
                      <a:pt x="4419606" y="1223094"/>
                    </a:cubicBezTo>
                    <a:lnTo>
                      <a:pt x="3894463" y="1136073"/>
                    </a:lnTo>
                    <a:lnTo>
                      <a:pt x="3367989" y="1177636"/>
                    </a:lnTo>
                    <a:lnTo>
                      <a:pt x="2841517" y="1191491"/>
                    </a:lnTo>
                    <a:lnTo>
                      <a:pt x="2550571" y="1122218"/>
                    </a:lnTo>
                    <a:lnTo>
                      <a:pt x="2231916" y="1191490"/>
                    </a:lnTo>
                    <a:lnTo>
                      <a:pt x="1469917" y="1219199"/>
                    </a:lnTo>
                    <a:lnTo>
                      <a:pt x="208471" y="1223094"/>
                    </a:lnTo>
                    <a:cubicBezTo>
                      <a:pt x="93336" y="1223094"/>
                      <a:pt x="0" y="1129758"/>
                      <a:pt x="0" y="1014623"/>
                    </a:cubicBezTo>
                    <a:cubicBezTo>
                      <a:pt x="0" y="736670"/>
                      <a:pt x="13855" y="874353"/>
                      <a:pt x="13855" y="596400"/>
                    </a:cubicBezTo>
                    <a:close/>
                  </a:path>
                </a:pathLst>
              </a:custGeom>
              <a:solidFill>
                <a:srgbClr val="63B446"/>
              </a:solidFill>
              <a:ln w="38100" cap="rnd" cmpd="sng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chise" pitchFamily="49" charset="0"/>
                  <a:ea typeface="Franchise" pitchFamily="49" charset="0"/>
                  <a:cs typeface="Ebrima" pitchFamily="2" charset="0"/>
                </a:endParaRPr>
              </a:p>
            </p:txBody>
          </p:sp>
          <p:sp>
            <p:nvSpPr>
              <p:cNvPr id="103" name="Rectangle 15"/>
              <p:cNvSpPr/>
              <p:nvPr/>
            </p:nvSpPr>
            <p:spPr>
              <a:xfrm>
                <a:off x="4810410" y="5366452"/>
                <a:ext cx="5308609" cy="1249317"/>
              </a:xfrm>
              <a:custGeom>
                <a:avLst/>
                <a:gdLst>
                  <a:gd name="connsiteX0" fmla="*/ 0 w 5473301"/>
                  <a:gd name="connsiteY0" fmla="*/ 246572 h 1479403"/>
                  <a:gd name="connsiteX1" fmla="*/ 246572 w 5473301"/>
                  <a:gd name="connsiteY1" fmla="*/ 0 h 1479403"/>
                  <a:gd name="connsiteX2" fmla="*/ 5226729 w 5473301"/>
                  <a:gd name="connsiteY2" fmla="*/ 0 h 1479403"/>
                  <a:gd name="connsiteX3" fmla="*/ 5473301 w 5473301"/>
                  <a:gd name="connsiteY3" fmla="*/ 246572 h 1479403"/>
                  <a:gd name="connsiteX4" fmla="*/ 5473301 w 5473301"/>
                  <a:gd name="connsiteY4" fmla="*/ 1232831 h 1479403"/>
                  <a:gd name="connsiteX5" fmla="*/ 5226729 w 5473301"/>
                  <a:gd name="connsiteY5" fmla="*/ 1479403 h 1479403"/>
                  <a:gd name="connsiteX6" fmla="*/ 246572 w 5473301"/>
                  <a:gd name="connsiteY6" fmla="*/ 1479403 h 1479403"/>
                  <a:gd name="connsiteX7" fmla="*/ 0 w 5473301"/>
                  <a:gd name="connsiteY7" fmla="*/ 1232831 h 1479403"/>
                  <a:gd name="connsiteX8" fmla="*/ 0 w 5473301"/>
                  <a:gd name="connsiteY8" fmla="*/ 246572 h 1479403"/>
                  <a:gd name="connsiteX0" fmla="*/ 13855 w 5473301"/>
                  <a:gd name="connsiteY0" fmla="*/ 329700 h 1479403"/>
                  <a:gd name="connsiteX1" fmla="*/ 246572 w 5473301"/>
                  <a:gd name="connsiteY1" fmla="*/ 0 h 1479403"/>
                  <a:gd name="connsiteX2" fmla="*/ 5226729 w 5473301"/>
                  <a:gd name="connsiteY2" fmla="*/ 0 h 1479403"/>
                  <a:gd name="connsiteX3" fmla="*/ 5473301 w 5473301"/>
                  <a:gd name="connsiteY3" fmla="*/ 246572 h 1479403"/>
                  <a:gd name="connsiteX4" fmla="*/ 5473301 w 5473301"/>
                  <a:gd name="connsiteY4" fmla="*/ 1232831 h 1479403"/>
                  <a:gd name="connsiteX5" fmla="*/ 5226729 w 5473301"/>
                  <a:gd name="connsiteY5" fmla="*/ 1479403 h 1479403"/>
                  <a:gd name="connsiteX6" fmla="*/ 246572 w 5473301"/>
                  <a:gd name="connsiteY6" fmla="*/ 1479403 h 1479403"/>
                  <a:gd name="connsiteX7" fmla="*/ 0 w 5473301"/>
                  <a:gd name="connsiteY7" fmla="*/ 1232831 h 1479403"/>
                  <a:gd name="connsiteX8" fmla="*/ 13855 w 5473301"/>
                  <a:gd name="connsiteY8" fmla="*/ 329700 h 1479403"/>
                  <a:gd name="connsiteX0" fmla="*/ 13855 w 5473301"/>
                  <a:gd name="connsiteY0" fmla="*/ 329700 h 1479403"/>
                  <a:gd name="connsiteX1" fmla="*/ 246572 w 5473301"/>
                  <a:gd name="connsiteY1" fmla="*/ 0 h 1479403"/>
                  <a:gd name="connsiteX2" fmla="*/ 5226729 w 5473301"/>
                  <a:gd name="connsiteY2" fmla="*/ 0 h 1479403"/>
                  <a:gd name="connsiteX3" fmla="*/ 5473301 w 5473301"/>
                  <a:gd name="connsiteY3" fmla="*/ 246572 h 1479403"/>
                  <a:gd name="connsiteX4" fmla="*/ 5473301 w 5473301"/>
                  <a:gd name="connsiteY4" fmla="*/ 1232831 h 1479403"/>
                  <a:gd name="connsiteX5" fmla="*/ 5226729 w 5473301"/>
                  <a:gd name="connsiteY5" fmla="*/ 1479403 h 1479403"/>
                  <a:gd name="connsiteX6" fmla="*/ 246572 w 5473301"/>
                  <a:gd name="connsiteY6" fmla="*/ 1479403 h 1479403"/>
                  <a:gd name="connsiteX7" fmla="*/ 0 w 5473301"/>
                  <a:gd name="connsiteY7" fmla="*/ 1232831 h 1479403"/>
                  <a:gd name="connsiteX8" fmla="*/ 13855 w 5473301"/>
                  <a:gd name="connsiteY8" fmla="*/ 329700 h 1479403"/>
                  <a:gd name="connsiteX0" fmla="*/ 13855 w 5473301"/>
                  <a:gd name="connsiteY0" fmla="*/ 329700 h 1479403"/>
                  <a:gd name="connsiteX1" fmla="*/ 246572 w 5473301"/>
                  <a:gd name="connsiteY1" fmla="*/ 0 h 1479403"/>
                  <a:gd name="connsiteX2" fmla="*/ 5226729 w 5473301"/>
                  <a:gd name="connsiteY2" fmla="*/ 0 h 1479403"/>
                  <a:gd name="connsiteX3" fmla="*/ 5473301 w 5473301"/>
                  <a:gd name="connsiteY3" fmla="*/ 246572 h 1479403"/>
                  <a:gd name="connsiteX4" fmla="*/ 5473301 w 5473301"/>
                  <a:gd name="connsiteY4" fmla="*/ 1232831 h 1479403"/>
                  <a:gd name="connsiteX5" fmla="*/ 5226729 w 5473301"/>
                  <a:gd name="connsiteY5" fmla="*/ 1479403 h 1479403"/>
                  <a:gd name="connsiteX6" fmla="*/ 260427 w 5473301"/>
                  <a:gd name="connsiteY6" fmla="*/ 1451694 h 1479403"/>
                  <a:gd name="connsiteX7" fmla="*/ 0 w 5473301"/>
                  <a:gd name="connsiteY7" fmla="*/ 1232831 h 1479403"/>
                  <a:gd name="connsiteX8" fmla="*/ 13855 w 5473301"/>
                  <a:gd name="connsiteY8" fmla="*/ 329700 h 1479403"/>
                  <a:gd name="connsiteX0" fmla="*/ 13855 w 5473301"/>
                  <a:gd name="connsiteY0" fmla="*/ 329700 h 1485900"/>
                  <a:gd name="connsiteX1" fmla="*/ 246572 w 5473301"/>
                  <a:gd name="connsiteY1" fmla="*/ 0 h 1485900"/>
                  <a:gd name="connsiteX2" fmla="*/ 5226729 w 5473301"/>
                  <a:gd name="connsiteY2" fmla="*/ 0 h 1485900"/>
                  <a:gd name="connsiteX3" fmla="*/ 5473301 w 5473301"/>
                  <a:gd name="connsiteY3" fmla="*/ 246572 h 1485900"/>
                  <a:gd name="connsiteX4" fmla="*/ 5473301 w 5473301"/>
                  <a:gd name="connsiteY4" fmla="*/ 1232831 h 1485900"/>
                  <a:gd name="connsiteX5" fmla="*/ 5226729 w 5473301"/>
                  <a:gd name="connsiteY5" fmla="*/ 1479403 h 1485900"/>
                  <a:gd name="connsiteX6" fmla="*/ 2932122 w 5473301"/>
                  <a:gd name="connsiteY6" fmla="*/ 1485900 h 1485900"/>
                  <a:gd name="connsiteX7" fmla="*/ 260427 w 5473301"/>
                  <a:gd name="connsiteY7" fmla="*/ 1451694 h 1485900"/>
                  <a:gd name="connsiteX8" fmla="*/ 0 w 5473301"/>
                  <a:gd name="connsiteY8" fmla="*/ 1232831 h 1485900"/>
                  <a:gd name="connsiteX9" fmla="*/ 13855 w 5473301"/>
                  <a:gd name="connsiteY9" fmla="*/ 329700 h 1485900"/>
                  <a:gd name="connsiteX0" fmla="*/ 13855 w 5473301"/>
                  <a:gd name="connsiteY0" fmla="*/ 329700 h 1485900"/>
                  <a:gd name="connsiteX1" fmla="*/ 246572 w 5473301"/>
                  <a:gd name="connsiteY1" fmla="*/ 0 h 1485900"/>
                  <a:gd name="connsiteX2" fmla="*/ 5226729 w 5473301"/>
                  <a:gd name="connsiteY2" fmla="*/ 0 h 1485900"/>
                  <a:gd name="connsiteX3" fmla="*/ 5473301 w 5473301"/>
                  <a:gd name="connsiteY3" fmla="*/ 246572 h 1485900"/>
                  <a:gd name="connsiteX4" fmla="*/ 5473301 w 5473301"/>
                  <a:gd name="connsiteY4" fmla="*/ 1232831 h 1485900"/>
                  <a:gd name="connsiteX5" fmla="*/ 5226729 w 5473301"/>
                  <a:gd name="connsiteY5" fmla="*/ 1479403 h 1485900"/>
                  <a:gd name="connsiteX6" fmla="*/ 3181503 w 5473301"/>
                  <a:gd name="connsiteY6" fmla="*/ 1485899 h 1485900"/>
                  <a:gd name="connsiteX7" fmla="*/ 2932122 w 5473301"/>
                  <a:gd name="connsiteY7" fmla="*/ 1485900 h 1485900"/>
                  <a:gd name="connsiteX8" fmla="*/ 260427 w 5473301"/>
                  <a:gd name="connsiteY8" fmla="*/ 1451694 h 1485900"/>
                  <a:gd name="connsiteX9" fmla="*/ 0 w 5473301"/>
                  <a:gd name="connsiteY9" fmla="*/ 1232831 h 1485900"/>
                  <a:gd name="connsiteX10" fmla="*/ 13855 w 5473301"/>
                  <a:gd name="connsiteY10" fmla="*/ 329700 h 1485900"/>
                  <a:gd name="connsiteX0" fmla="*/ 13855 w 5473301"/>
                  <a:gd name="connsiteY0" fmla="*/ 329700 h 1485900"/>
                  <a:gd name="connsiteX1" fmla="*/ 246572 w 5473301"/>
                  <a:gd name="connsiteY1" fmla="*/ 0 h 1485900"/>
                  <a:gd name="connsiteX2" fmla="*/ 5226729 w 5473301"/>
                  <a:gd name="connsiteY2" fmla="*/ 0 h 1485900"/>
                  <a:gd name="connsiteX3" fmla="*/ 5473301 w 5473301"/>
                  <a:gd name="connsiteY3" fmla="*/ 246572 h 1485900"/>
                  <a:gd name="connsiteX4" fmla="*/ 5473301 w 5473301"/>
                  <a:gd name="connsiteY4" fmla="*/ 1232831 h 1485900"/>
                  <a:gd name="connsiteX5" fmla="*/ 5226729 w 5473301"/>
                  <a:gd name="connsiteY5" fmla="*/ 1479403 h 1485900"/>
                  <a:gd name="connsiteX6" fmla="*/ 3375467 w 5473301"/>
                  <a:gd name="connsiteY6" fmla="*/ 1485899 h 1485900"/>
                  <a:gd name="connsiteX7" fmla="*/ 3181503 w 5473301"/>
                  <a:gd name="connsiteY7" fmla="*/ 1485899 h 1485900"/>
                  <a:gd name="connsiteX8" fmla="*/ 2932122 w 5473301"/>
                  <a:gd name="connsiteY8" fmla="*/ 1485900 h 1485900"/>
                  <a:gd name="connsiteX9" fmla="*/ 260427 w 5473301"/>
                  <a:gd name="connsiteY9" fmla="*/ 1451694 h 1485900"/>
                  <a:gd name="connsiteX10" fmla="*/ 0 w 5473301"/>
                  <a:gd name="connsiteY10" fmla="*/ 1232831 h 1485900"/>
                  <a:gd name="connsiteX11" fmla="*/ 13855 w 5473301"/>
                  <a:gd name="connsiteY11" fmla="*/ 329700 h 1485900"/>
                  <a:gd name="connsiteX0" fmla="*/ 13855 w 5473301"/>
                  <a:gd name="connsiteY0" fmla="*/ 329700 h 1485900"/>
                  <a:gd name="connsiteX1" fmla="*/ 246572 w 5473301"/>
                  <a:gd name="connsiteY1" fmla="*/ 0 h 1485900"/>
                  <a:gd name="connsiteX2" fmla="*/ 5226729 w 5473301"/>
                  <a:gd name="connsiteY2" fmla="*/ 0 h 1485900"/>
                  <a:gd name="connsiteX3" fmla="*/ 5473301 w 5473301"/>
                  <a:gd name="connsiteY3" fmla="*/ 246572 h 1485900"/>
                  <a:gd name="connsiteX4" fmla="*/ 5473301 w 5473301"/>
                  <a:gd name="connsiteY4" fmla="*/ 1232831 h 1485900"/>
                  <a:gd name="connsiteX5" fmla="*/ 5226729 w 5473301"/>
                  <a:gd name="connsiteY5" fmla="*/ 1479403 h 1485900"/>
                  <a:gd name="connsiteX6" fmla="*/ 3375467 w 5473301"/>
                  <a:gd name="connsiteY6" fmla="*/ 1485899 h 1485900"/>
                  <a:gd name="connsiteX7" fmla="*/ 3167648 w 5473301"/>
                  <a:gd name="connsiteY7" fmla="*/ 1430481 h 1485900"/>
                  <a:gd name="connsiteX8" fmla="*/ 2932122 w 5473301"/>
                  <a:gd name="connsiteY8" fmla="*/ 1485900 h 1485900"/>
                  <a:gd name="connsiteX9" fmla="*/ 260427 w 5473301"/>
                  <a:gd name="connsiteY9" fmla="*/ 1451694 h 1485900"/>
                  <a:gd name="connsiteX10" fmla="*/ 0 w 5473301"/>
                  <a:gd name="connsiteY10" fmla="*/ 1232831 h 1485900"/>
                  <a:gd name="connsiteX11" fmla="*/ 13855 w 5473301"/>
                  <a:gd name="connsiteY11" fmla="*/ 329700 h 1485900"/>
                  <a:gd name="connsiteX0" fmla="*/ 13855 w 5514864"/>
                  <a:gd name="connsiteY0" fmla="*/ 329700 h 1485900"/>
                  <a:gd name="connsiteX1" fmla="*/ 246572 w 5514864"/>
                  <a:gd name="connsiteY1" fmla="*/ 0 h 1485900"/>
                  <a:gd name="connsiteX2" fmla="*/ 5226729 w 5514864"/>
                  <a:gd name="connsiteY2" fmla="*/ 0 h 1485900"/>
                  <a:gd name="connsiteX3" fmla="*/ 5473301 w 5514864"/>
                  <a:gd name="connsiteY3" fmla="*/ 246572 h 1485900"/>
                  <a:gd name="connsiteX4" fmla="*/ 5514864 w 5514864"/>
                  <a:gd name="connsiteY4" fmla="*/ 1232831 h 1485900"/>
                  <a:gd name="connsiteX5" fmla="*/ 5226729 w 5514864"/>
                  <a:gd name="connsiteY5" fmla="*/ 1479403 h 1485900"/>
                  <a:gd name="connsiteX6" fmla="*/ 3375467 w 5514864"/>
                  <a:gd name="connsiteY6" fmla="*/ 1485899 h 1485900"/>
                  <a:gd name="connsiteX7" fmla="*/ 3167648 w 5514864"/>
                  <a:gd name="connsiteY7" fmla="*/ 1430481 h 1485900"/>
                  <a:gd name="connsiteX8" fmla="*/ 2932122 w 5514864"/>
                  <a:gd name="connsiteY8" fmla="*/ 1485900 h 1485900"/>
                  <a:gd name="connsiteX9" fmla="*/ 260427 w 5514864"/>
                  <a:gd name="connsiteY9" fmla="*/ 1451694 h 1485900"/>
                  <a:gd name="connsiteX10" fmla="*/ 0 w 5514864"/>
                  <a:gd name="connsiteY10" fmla="*/ 1232831 h 1485900"/>
                  <a:gd name="connsiteX11" fmla="*/ 13855 w 5514864"/>
                  <a:gd name="connsiteY11" fmla="*/ 329700 h 1485900"/>
                  <a:gd name="connsiteX0" fmla="*/ 13855 w 5514864"/>
                  <a:gd name="connsiteY0" fmla="*/ 329700 h 1485900"/>
                  <a:gd name="connsiteX1" fmla="*/ 246572 w 5514864"/>
                  <a:gd name="connsiteY1" fmla="*/ 0 h 1485900"/>
                  <a:gd name="connsiteX2" fmla="*/ 5226729 w 5514864"/>
                  <a:gd name="connsiteY2" fmla="*/ 0 h 1485900"/>
                  <a:gd name="connsiteX3" fmla="*/ 5501010 w 5514864"/>
                  <a:gd name="connsiteY3" fmla="*/ 301990 h 1485900"/>
                  <a:gd name="connsiteX4" fmla="*/ 5514864 w 5514864"/>
                  <a:gd name="connsiteY4" fmla="*/ 1232831 h 1485900"/>
                  <a:gd name="connsiteX5" fmla="*/ 5226729 w 5514864"/>
                  <a:gd name="connsiteY5" fmla="*/ 1479403 h 1485900"/>
                  <a:gd name="connsiteX6" fmla="*/ 3375467 w 5514864"/>
                  <a:gd name="connsiteY6" fmla="*/ 1485899 h 1485900"/>
                  <a:gd name="connsiteX7" fmla="*/ 3167648 w 5514864"/>
                  <a:gd name="connsiteY7" fmla="*/ 1430481 h 1485900"/>
                  <a:gd name="connsiteX8" fmla="*/ 2932122 w 5514864"/>
                  <a:gd name="connsiteY8" fmla="*/ 1485900 h 1485900"/>
                  <a:gd name="connsiteX9" fmla="*/ 260427 w 5514864"/>
                  <a:gd name="connsiteY9" fmla="*/ 1451694 h 1485900"/>
                  <a:gd name="connsiteX10" fmla="*/ 0 w 5514864"/>
                  <a:gd name="connsiteY10" fmla="*/ 1232831 h 1485900"/>
                  <a:gd name="connsiteX11" fmla="*/ 13855 w 5514864"/>
                  <a:gd name="connsiteY11" fmla="*/ 329700 h 1485900"/>
                  <a:gd name="connsiteX0" fmla="*/ 13855 w 5514864"/>
                  <a:gd name="connsiteY0" fmla="*/ 340092 h 1496292"/>
                  <a:gd name="connsiteX1" fmla="*/ 246572 w 5514864"/>
                  <a:gd name="connsiteY1" fmla="*/ 10392 h 1496292"/>
                  <a:gd name="connsiteX2" fmla="*/ 3929648 w 5514864"/>
                  <a:gd name="connsiteY2" fmla="*/ 0 h 1496292"/>
                  <a:gd name="connsiteX3" fmla="*/ 5226729 w 5514864"/>
                  <a:gd name="connsiteY3" fmla="*/ 10392 h 1496292"/>
                  <a:gd name="connsiteX4" fmla="*/ 5501010 w 5514864"/>
                  <a:gd name="connsiteY4" fmla="*/ 312382 h 1496292"/>
                  <a:gd name="connsiteX5" fmla="*/ 5514864 w 5514864"/>
                  <a:gd name="connsiteY5" fmla="*/ 1243223 h 1496292"/>
                  <a:gd name="connsiteX6" fmla="*/ 5226729 w 5514864"/>
                  <a:gd name="connsiteY6" fmla="*/ 1489795 h 1496292"/>
                  <a:gd name="connsiteX7" fmla="*/ 3375467 w 5514864"/>
                  <a:gd name="connsiteY7" fmla="*/ 1496291 h 1496292"/>
                  <a:gd name="connsiteX8" fmla="*/ 3167648 w 5514864"/>
                  <a:gd name="connsiteY8" fmla="*/ 1440873 h 1496292"/>
                  <a:gd name="connsiteX9" fmla="*/ 2932122 w 5514864"/>
                  <a:gd name="connsiteY9" fmla="*/ 1496292 h 1496292"/>
                  <a:gd name="connsiteX10" fmla="*/ 260427 w 5514864"/>
                  <a:gd name="connsiteY10" fmla="*/ 1462086 h 1496292"/>
                  <a:gd name="connsiteX11" fmla="*/ 0 w 5514864"/>
                  <a:gd name="connsiteY11" fmla="*/ 1243223 h 1496292"/>
                  <a:gd name="connsiteX12" fmla="*/ 13855 w 5514864"/>
                  <a:gd name="connsiteY12" fmla="*/ 340092 h 1496292"/>
                  <a:gd name="connsiteX0" fmla="*/ 13855 w 5514864"/>
                  <a:gd name="connsiteY0" fmla="*/ 395511 h 1551711"/>
                  <a:gd name="connsiteX1" fmla="*/ 246572 w 5514864"/>
                  <a:gd name="connsiteY1" fmla="*/ 65811 h 1551711"/>
                  <a:gd name="connsiteX2" fmla="*/ 3901939 w 5514864"/>
                  <a:gd name="connsiteY2" fmla="*/ 0 h 1551711"/>
                  <a:gd name="connsiteX3" fmla="*/ 5226729 w 5514864"/>
                  <a:gd name="connsiteY3" fmla="*/ 65811 h 1551711"/>
                  <a:gd name="connsiteX4" fmla="*/ 5501010 w 5514864"/>
                  <a:gd name="connsiteY4" fmla="*/ 367801 h 1551711"/>
                  <a:gd name="connsiteX5" fmla="*/ 5514864 w 5514864"/>
                  <a:gd name="connsiteY5" fmla="*/ 1298642 h 1551711"/>
                  <a:gd name="connsiteX6" fmla="*/ 5226729 w 5514864"/>
                  <a:gd name="connsiteY6" fmla="*/ 1545214 h 1551711"/>
                  <a:gd name="connsiteX7" fmla="*/ 3375467 w 5514864"/>
                  <a:gd name="connsiteY7" fmla="*/ 1551710 h 1551711"/>
                  <a:gd name="connsiteX8" fmla="*/ 3167648 w 5514864"/>
                  <a:gd name="connsiteY8" fmla="*/ 1496292 h 1551711"/>
                  <a:gd name="connsiteX9" fmla="*/ 2932122 w 5514864"/>
                  <a:gd name="connsiteY9" fmla="*/ 1551711 h 1551711"/>
                  <a:gd name="connsiteX10" fmla="*/ 260427 w 5514864"/>
                  <a:gd name="connsiteY10" fmla="*/ 1517505 h 1551711"/>
                  <a:gd name="connsiteX11" fmla="*/ 0 w 5514864"/>
                  <a:gd name="connsiteY11" fmla="*/ 1298642 h 1551711"/>
                  <a:gd name="connsiteX12" fmla="*/ 13855 w 5514864"/>
                  <a:gd name="connsiteY12" fmla="*/ 395511 h 1551711"/>
                  <a:gd name="connsiteX0" fmla="*/ 13855 w 5514864"/>
                  <a:gd name="connsiteY0" fmla="*/ 329700 h 1485900"/>
                  <a:gd name="connsiteX1" fmla="*/ 246572 w 5514864"/>
                  <a:gd name="connsiteY1" fmla="*/ 0 h 1485900"/>
                  <a:gd name="connsiteX2" fmla="*/ 3901939 w 5514864"/>
                  <a:gd name="connsiteY2" fmla="*/ 17317 h 1485900"/>
                  <a:gd name="connsiteX3" fmla="*/ 5226729 w 5514864"/>
                  <a:gd name="connsiteY3" fmla="*/ 0 h 1485900"/>
                  <a:gd name="connsiteX4" fmla="*/ 5501010 w 5514864"/>
                  <a:gd name="connsiteY4" fmla="*/ 301990 h 1485900"/>
                  <a:gd name="connsiteX5" fmla="*/ 5514864 w 5514864"/>
                  <a:gd name="connsiteY5" fmla="*/ 1232831 h 1485900"/>
                  <a:gd name="connsiteX6" fmla="*/ 5226729 w 5514864"/>
                  <a:gd name="connsiteY6" fmla="*/ 1479403 h 1485900"/>
                  <a:gd name="connsiteX7" fmla="*/ 3375467 w 5514864"/>
                  <a:gd name="connsiteY7" fmla="*/ 1485899 h 1485900"/>
                  <a:gd name="connsiteX8" fmla="*/ 3167648 w 5514864"/>
                  <a:gd name="connsiteY8" fmla="*/ 1430481 h 1485900"/>
                  <a:gd name="connsiteX9" fmla="*/ 2932122 w 5514864"/>
                  <a:gd name="connsiteY9" fmla="*/ 1485900 h 1485900"/>
                  <a:gd name="connsiteX10" fmla="*/ 260427 w 5514864"/>
                  <a:gd name="connsiteY10" fmla="*/ 1451694 h 1485900"/>
                  <a:gd name="connsiteX11" fmla="*/ 0 w 5514864"/>
                  <a:gd name="connsiteY11" fmla="*/ 1232831 h 1485900"/>
                  <a:gd name="connsiteX12" fmla="*/ 13855 w 5514864"/>
                  <a:gd name="connsiteY12" fmla="*/ 329700 h 1485900"/>
                  <a:gd name="connsiteX0" fmla="*/ 13855 w 5514864"/>
                  <a:gd name="connsiteY0" fmla="*/ 329700 h 1485900"/>
                  <a:gd name="connsiteX1" fmla="*/ 246572 w 5514864"/>
                  <a:gd name="connsiteY1" fmla="*/ 0 h 1485900"/>
                  <a:gd name="connsiteX2" fmla="*/ 3901939 w 5514864"/>
                  <a:gd name="connsiteY2" fmla="*/ 17317 h 1485900"/>
                  <a:gd name="connsiteX3" fmla="*/ 5226729 w 5514864"/>
                  <a:gd name="connsiteY3" fmla="*/ 0 h 1485900"/>
                  <a:gd name="connsiteX4" fmla="*/ 5501010 w 5514864"/>
                  <a:gd name="connsiteY4" fmla="*/ 301990 h 1485900"/>
                  <a:gd name="connsiteX5" fmla="*/ 5495212 w 5514864"/>
                  <a:gd name="connsiteY5" fmla="*/ 807026 h 1485900"/>
                  <a:gd name="connsiteX6" fmla="*/ 5514864 w 5514864"/>
                  <a:gd name="connsiteY6" fmla="*/ 1232831 h 1485900"/>
                  <a:gd name="connsiteX7" fmla="*/ 5226729 w 5514864"/>
                  <a:gd name="connsiteY7" fmla="*/ 1479403 h 1485900"/>
                  <a:gd name="connsiteX8" fmla="*/ 3375467 w 5514864"/>
                  <a:gd name="connsiteY8" fmla="*/ 1485899 h 1485900"/>
                  <a:gd name="connsiteX9" fmla="*/ 3167648 w 5514864"/>
                  <a:gd name="connsiteY9" fmla="*/ 1430481 h 1485900"/>
                  <a:gd name="connsiteX10" fmla="*/ 2932122 w 5514864"/>
                  <a:gd name="connsiteY10" fmla="*/ 1485900 h 1485900"/>
                  <a:gd name="connsiteX11" fmla="*/ 260427 w 5514864"/>
                  <a:gd name="connsiteY11" fmla="*/ 1451694 h 1485900"/>
                  <a:gd name="connsiteX12" fmla="*/ 0 w 5514864"/>
                  <a:gd name="connsiteY12" fmla="*/ 1232831 h 1485900"/>
                  <a:gd name="connsiteX13" fmla="*/ 13855 w 5514864"/>
                  <a:gd name="connsiteY13" fmla="*/ 329700 h 1485900"/>
                  <a:gd name="connsiteX0" fmla="*/ 13855 w 5514864"/>
                  <a:gd name="connsiteY0" fmla="*/ 329700 h 1485900"/>
                  <a:gd name="connsiteX1" fmla="*/ 246572 w 5514864"/>
                  <a:gd name="connsiteY1" fmla="*/ 0 h 1485900"/>
                  <a:gd name="connsiteX2" fmla="*/ 3901939 w 5514864"/>
                  <a:gd name="connsiteY2" fmla="*/ 17317 h 1485900"/>
                  <a:gd name="connsiteX3" fmla="*/ 5226729 w 5514864"/>
                  <a:gd name="connsiteY3" fmla="*/ 0 h 1485900"/>
                  <a:gd name="connsiteX4" fmla="*/ 5501010 w 5514864"/>
                  <a:gd name="connsiteY4" fmla="*/ 301990 h 1485900"/>
                  <a:gd name="connsiteX5" fmla="*/ 5453649 w 5514864"/>
                  <a:gd name="connsiteY5" fmla="*/ 862444 h 1485900"/>
                  <a:gd name="connsiteX6" fmla="*/ 5514864 w 5514864"/>
                  <a:gd name="connsiteY6" fmla="*/ 1232831 h 1485900"/>
                  <a:gd name="connsiteX7" fmla="*/ 5226729 w 5514864"/>
                  <a:gd name="connsiteY7" fmla="*/ 1479403 h 1485900"/>
                  <a:gd name="connsiteX8" fmla="*/ 3375467 w 5514864"/>
                  <a:gd name="connsiteY8" fmla="*/ 1485899 h 1485900"/>
                  <a:gd name="connsiteX9" fmla="*/ 3167648 w 5514864"/>
                  <a:gd name="connsiteY9" fmla="*/ 1430481 h 1485900"/>
                  <a:gd name="connsiteX10" fmla="*/ 2932122 w 5514864"/>
                  <a:gd name="connsiteY10" fmla="*/ 1485900 h 1485900"/>
                  <a:gd name="connsiteX11" fmla="*/ 260427 w 5514864"/>
                  <a:gd name="connsiteY11" fmla="*/ 1451694 h 1485900"/>
                  <a:gd name="connsiteX12" fmla="*/ 0 w 5514864"/>
                  <a:gd name="connsiteY12" fmla="*/ 1232831 h 1485900"/>
                  <a:gd name="connsiteX13" fmla="*/ 13855 w 5514864"/>
                  <a:gd name="connsiteY13" fmla="*/ 329700 h 1485900"/>
                  <a:gd name="connsiteX0" fmla="*/ 13855 w 5514864"/>
                  <a:gd name="connsiteY0" fmla="*/ 329700 h 1485900"/>
                  <a:gd name="connsiteX1" fmla="*/ 246572 w 5514864"/>
                  <a:gd name="connsiteY1" fmla="*/ 0 h 1485900"/>
                  <a:gd name="connsiteX2" fmla="*/ 2308666 w 5514864"/>
                  <a:gd name="connsiteY2" fmla="*/ 3462 h 1485900"/>
                  <a:gd name="connsiteX3" fmla="*/ 3901939 w 5514864"/>
                  <a:gd name="connsiteY3" fmla="*/ 17317 h 1485900"/>
                  <a:gd name="connsiteX4" fmla="*/ 5226729 w 5514864"/>
                  <a:gd name="connsiteY4" fmla="*/ 0 h 1485900"/>
                  <a:gd name="connsiteX5" fmla="*/ 5501010 w 5514864"/>
                  <a:gd name="connsiteY5" fmla="*/ 301990 h 1485900"/>
                  <a:gd name="connsiteX6" fmla="*/ 5453649 w 5514864"/>
                  <a:gd name="connsiteY6" fmla="*/ 862444 h 1485900"/>
                  <a:gd name="connsiteX7" fmla="*/ 5514864 w 5514864"/>
                  <a:gd name="connsiteY7" fmla="*/ 1232831 h 1485900"/>
                  <a:gd name="connsiteX8" fmla="*/ 5226729 w 5514864"/>
                  <a:gd name="connsiteY8" fmla="*/ 1479403 h 1485900"/>
                  <a:gd name="connsiteX9" fmla="*/ 3375467 w 5514864"/>
                  <a:gd name="connsiteY9" fmla="*/ 1485899 h 1485900"/>
                  <a:gd name="connsiteX10" fmla="*/ 3167648 w 5514864"/>
                  <a:gd name="connsiteY10" fmla="*/ 1430481 h 1485900"/>
                  <a:gd name="connsiteX11" fmla="*/ 2932122 w 5514864"/>
                  <a:gd name="connsiteY11" fmla="*/ 1485900 h 1485900"/>
                  <a:gd name="connsiteX12" fmla="*/ 260427 w 5514864"/>
                  <a:gd name="connsiteY12" fmla="*/ 1451694 h 1485900"/>
                  <a:gd name="connsiteX13" fmla="*/ 0 w 5514864"/>
                  <a:gd name="connsiteY13" fmla="*/ 1232831 h 1485900"/>
                  <a:gd name="connsiteX14" fmla="*/ 13855 w 5514864"/>
                  <a:gd name="connsiteY14" fmla="*/ 329700 h 1485900"/>
                  <a:gd name="connsiteX0" fmla="*/ 13855 w 5514864"/>
                  <a:gd name="connsiteY0" fmla="*/ 329700 h 1485900"/>
                  <a:gd name="connsiteX1" fmla="*/ 246572 w 5514864"/>
                  <a:gd name="connsiteY1" fmla="*/ 0 h 1485900"/>
                  <a:gd name="connsiteX2" fmla="*/ 2350230 w 5514864"/>
                  <a:gd name="connsiteY2" fmla="*/ 45026 h 1485900"/>
                  <a:gd name="connsiteX3" fmla="*/ 3901939 w 5514864"/>
                  <a:gd name="connsiteY3" fmla="*/ 17317 h 1485900"/>
                  <a:gd name="connsiteX4" fmla="*/ 5226729 w 5514864"/>
                  <a:gd name="connsiteY4" fmla="*/ 0 h 1485900"/>
                  <a:gd name="connsiteX5" fmla="*/ 5501010 w 5514864"/>
                  <a:gd name="connsiteY5" fmla="*/ 301990 h 1485900"/>
                  <a:gd name="connsiteX6" fmla="*/ 5453649 w 5514864"/>
                  <a:gd name="connsiteY6" fmla="*/ 862444 h 1485900"/>
                  <a:gd name="connsiteX7" fmla="*/ 5514864 w 5514864"/>
                  <a:gd name="connsiteY7" fmla="*/ 1232831 h 1485900"/>
                  <a:gd name="connsiteX8" fmla="*/ 5226729 w 5514864"/>
                  <a:gd name="connsiteY8" fmla="*/ 1479403 h 1485900"/>
                  <a:gd name="connsiteX9" fmla="*/ 3375467 w 5514864"/>
                  <a:gd name="connsiteY9" fmla="*/ 1485899 h 1485900"/>
                  <a:gd name="connsiteX10" fmla="*/ 3167648 w 5514864"/>
                  <a:gd name="connsiteY10" fmla="*/ 1430481 h 1485900"/>
                  <a:gd name="connsiteX11" fmla="*/ 2932122 w 5514864"/>
                  <a:gd name="connsiteY11" fmla="*/ 1485900 h 1485900"/>
                  <a:gd name="connsiteX12" fmla="*/ 260427 w 5514864"/>
                  <a:gd name="connsiteY12" fmla="*/ 1451694 h 1485900"/>
                  <a:gd name="connsiteX13" fmla="*/ 0 w 5514864"/>
                  <a:gd name="connsiteY13" fmla="*/ 1232831 h 1485900"/>
                  <a:gd name="connsiteX14" fmla="*/ 13855 w 5514864"/>
                  <a:gd name="connsiteY14" fmla="*/ 329700 h 1485900"/>
                  <a:gd name="connsiteX0" fmla="*/ 13855 w 5514864"/>
                  <a:gd name="connsiteY0" fmla="*/ 440537 h 1485900"/>
                  <a:gd name="connsiteX1" fmla="*/ 246572 w 5514864"/>
                  <a:gd name="connsiteY1" fmla="*/ 0 h 1485900"/>
                  <a:gd name="connsiteX2" fmla="*/ 2350230 w 5514864"/>
                  <a:gd name="connsiteY2" fmla="*/ 45026 h 1485900"/>
                  <a:gd name="connsiteX3" fmla="*/ 3901939 w 5514864"/>
                  <a:gd name="connsiteY3" fmla="*/ 17317 h 1485900"/>
                  <a:gd name="connsiteX4" fmla="*/ 5226729 w 5514864"/>
                  <a:gd name="connsiteY4" fmla="*/ 0 h 1485900"/>
                  <a:gd name="connsiteX5" fmla="*/ 5501010 w 5514864"/>
                  <a:gd name="connsiteY5" fmla="*/ 301990 h 1485900"/>
                  <a:gd name="connsiteX6" fmla="*/ 5453649 w 5514864"/>
                  <a:gd name="connsiteY6" fmla="*/ 862444 h 1485900"/>
                  <a:gd name="connsiteX7" fmla="*/ 5514864 w 5514864"/>
                  <a:gd name="connsiteY7" fmla="*/ 1232831 h 1485900"/>
                  <a:gd name="connsiteX8" fmla="*/ 5226729 w 5514864"/>
                  <a:gd name="connsiteY8" fmla="*/ 1479403 h 1485900"/>
                  <a:gd name="connsiteX9" fmla="*/ 3375467 w 5514864"/>
                  <a:gd name="connsiteY9" fmla="*/ 1485899 h 1485900"/>
                  <a:gd name="connsiteX10" fmla="*/ 3167648 w 5514864"/>
                  <a:gd name="connsiteY10" fmla="*/ 1430481 h 1485900"/>
                  <a:gd name="connsiteX11" fmla="*/ 2932122 w 5514864"/>
                  <a:gd name="connsiteY11" fmla="*/ 1485900 h 1485900"/>
                  <a:gd name="connsiteX12" fmla="*/ 260427 w 5514864"/>
                  <a:gd name="connsiteY12" fmla="*/ 1451694 h 1485900"/>
                  <a:gd name="connsiteX13" fmla="*/ 0 w 5514864"/>
                  <a:gd name="connsiteY13" fmla="*/ 1232831 h 1485900"/>
                  <a:gd name="connsiteX14" fmla="*/ 13855 w 5514864"/>
                  <a:gd name="connsiteY14" fmla="*/ 440537 h 1485900"/>
                  <a:gd name="connsiteX0" fmla="*/ 13855 w 5514864"/>
                  <a:gd name="connsiteY0" fmla="*/ 440537 h 1485900"/>
                  <a:gd name="connsiteX1" fmla="*/ 205008 w 5514864"/>
                  <a:gd name="connsiteY1" fmla="*/ 41563 h 1485900"/>
                  <a:gd name="connsiteX2" fmla="*/ 2350230 w 5514864"/>
                  <a:gd name="connsiteY2" fmla="*/ 45026 h 1485900"/>
                  <a:gd name="connsiteX3" fmla="*/ 3901939 w 5514864"/>
                  <a:gd name="connsiteY3" fmla="*/ 17317 h 1485900"/>
                  <a:gd name="connsiteX4" fmla="*/ 5226729 w 5514864"/>
                  <a:gd name="connsiteY4" fmla="*/ 0 h 1485900"/>
                  <a:gd name="connsiteX5" fmla="*/ 5501010 w 5514864"/>
                  <a:gd name="connsiteY5" fmla="*/ 301990 h 1485900"/>
                  <a:gd name="connsiteX6" fmla="*/ 5453649 w 5514864"/>
                  <a:gd name="connsiteY6" fmla="*/ 862444 h 1485900"/>
                  <a:gd name="connsiteX7" fmla="*/ 5514864 w 5514864"/>
                  <a:gd name="connsiteY7" fmla="*/ 1232831 h 1485900"/>
                  <a:gd name="connsiteX8" fmla="*/ 5226729 w 5514864"/>
                  <a:gd name="connsiteY8" fmla="*/ 1479403 h 1485900"/>
                  <a:gd name="connsiteX9" fmla="*/ 3375467 w 5514864"/>
                  <a:gd name="connsiteY9" fmla="*/ 1485899 h 1485900"/>
                  <a:gd name="connsiteX10" fmla="*/ 3167648 w 5514864"/>
                  <a:gd name="connsiteY10" fmla="*/ 1430481 h 1485900"/>
                  <a:gd name="connsiteX11" fmla="*/ 2932122 w 5514864"/>
                  <a:gd name="connsiteY11" fmla="*/ 1485900 h 1485900"/>
                  <a:gd name="connsiteX12" fmla="*/ 260427 w 5514864"/>
                  <a:gd name="connsiteY12" fmla="*/ 1451694 h 1485900"/>
                  <a:gd name="connsiteX13" fmla="*/ 0 w 5514864"/>
                  <a:gd name="connsiteY13" fmla="*/ 1232831 h 1485900"/>
                  <a:gd name="connsiteX14" fmla="*/ 13855 w 5514864"/>
                  <a:gd name="connsiteY14" fmla="*/ 440537 h 1485900"/>
                  <a:gd name="connsiteX0" fmla="*/ 13855 w 5514864"/>
                  <a:gd name="connsiteY0" fmla="*/ 440537 h 1485900"/>
                  <a:gd name="connsiteX1" fmla="*/ 205008 w 5514864"/>
                  <a:gd name="connsiteY1" fmla="*/ 41563 h 1485900"/>
                  <a:gd name="connsiteX2" fmla="*/ 2350230 w 5514864"/>
                  <a:gd name="connsiteY2" fmla="*/ 45026 h 1485900"/>
                  <a:gd name="connsiteX3" fmla="*/ 3901939 w 5514864"/>
                  <a:gd name="connsiteY3" fmla="*/ 17317 h 1485900"/>
                  <a:gd name="connsiteX4" fmla="*/ 5226729 w 5514864"/>
                  <a:gd name="connsiteY4" fmla="*/ 0 h 1485900"/>
                  <a:gd name="connsiteX5" fmla="*/ 5501010 w 5514864"/>
                  <a:gd name="connsiteY5" fmla="*/ 301990 h 1485900"/>
                  <a:gd name="connsiteX6" fmla="*/ 5453649 w 5514864"/>
                  <a:gd name="connsiteY6" fmla="*/ 862444 h 1485900"/>
                  <a:gd name="connsiteX7" fmla="*/ 5514864 w 5514864"/>
                  <a:gd name="connsiteY7" fmla="*/ 1232831 h 1485900"/>
                  <a:gd name="connsiteX8" fmla="*/ 5226729 w 5514864"/>
                  <a:gd name="connsiteY8" fmla="*/ 1479403 h 1485900"/>
                  <a:gd name="connsiteX9" fmla="*/ 3375467 w 5514864"/>
                  <a:gd name="connsiteY9" fmla="*/ 1485899 h 1485900"/>
                  <a:gd name="connsiteX10" fmla="*/ 3167648 w 5514864"/>
                  <a:gd name="connsiteY10" fmla="*/ 1430481 h 1485900"/>
                  <a:gd name="connsiteX11" fmla="*/ 2932122 w 5514864"/>
                  <a:gd name="connsiteY11" fmla="*/ 1485900 h 1485900"/>
                  <a:gd name="connsiteX12" fmla="*/ 260427 w 5514864"/>
                  <a:gd name="connsiteY12" fmla="*/ 1451694 h 1485900"/>
                  <a:gd name="connsiteX13" fmla="*/ 0 w 5514864"/>
                  <a:gd name="connsiteY13" fmla="*/ 1232831 h 1485900"/>
                  <a:gd name="connsiteX14" fmla="*/ 13855 w 5514864"/>
                  <a:gd name="connsiteY14" fmla="*/ 440537 h 1485900"/>
                  <a:gd name="connsiteX0" fmla="*/ 27710 w 5514864"/>
                  <a:gd name="connsiteY0" fmla="*/ 551373 h 1485900"/>
                  <a:gd name="connsiteX1" fmla="*/ 205008 w 5514864"/>
                  <a:gd name="connsiteY1" fmla="*/ 41563 h 1485900"/>
                  <a:gd name="connsiteX2" fmla="*/ 2350230 w 5514864"/>
                  <a:gd name="connsiteY2" fmla="*/ 45026 h 1485900"/>
                  <a:gd name="connsiteX3" fmla="*/ 3901939 w 5514864"/>
                  <a:gd name="connsiteY3" fmla="*/ 17317 h 1485900"/>
                  <a:gd name="connsiteX4" fmla="*/ 5226729 w 5514864"/>
                  <a:gd name="connsiteY4" fmla="*/ 0 h 1485900"/>
                  <a:gd name="connsiteX5" fmla="*/ 5501010 w 5514864"/>
                  <a:gd name="connsiteY5" fmla="*/ 301990 h 1485900"/>
                  <a:gd name="connsiteX6" fmla="*/ 5453649 w 5514864"/>
                  <a:gd name="connsiteY6" fmla="*/ 862444 h 1485900"/>
                  <a:gd name="connsiteX7" fmla="*/ 5514864 w 5514864"/>
                  <a:gd name="connsiteY7" fmla="*/ 1232831 h 1485900"/>
                  <a:gd name="connsiteX8" fmla="*/ 5226729 w 5514864"/>
                  <a:gd name="connsiteY8" fmla="*/ 1479403 h 1485900"/>
                  <a:gd name="connsiteX9" fmla="*/ 3375467 w 5514864"/>
                  <a:gd name="connsiteY9" fmla="*/ 1485899 h 1485900"/>
                  <a:gd name="connsiteX10" fmla="*/ 3167648 w 5514864"/>
                  <a:gd name="connsiteY10" fmla="*/ 1430481 h 1485900"/>
                  <a:gd name="connsiteX11" fmla="*/ 2932122 w 5514864"/>
                  <a:gd name="connsiteY11" fmla="*/ 1485900 h 1485900"/>
                  <a:gd name="connsiteX12" fmla="*/ 260427 w 5514864"/>
                  <a:gd name="connsiteY12" fmla="*/ 1451694 h 1485900"/>
                  <a:gd name="connsiteX13" fmla="*/ 0 w 5514864"/>
                  <a:gd name="connsiteY13" fmla="*/ 1232831 h 1485900"/>
                  <a:gd name="connsiteX14" fmla="*/ 27710 w 5514864"/>
                  <a:gd name="connsiteY14" fmla="*/ 551373 h 1485900"/>
                  <a:gd name="connsiteX0" fmla="*/ 27710 w 5514864"/>
                  <a:gd name="connsiteY0" fmla="*/ 551373 h 1485900"/>
                  <a:gd name="connsiteX1" fmla="*/ 218863 w 5514864"/>
                  <a:gd name="connsiteY1" fmla="*/ 124691 h 1485900"/>
                  <a:gd name="connsiteX2" fmla="*/ 2350230 w 5514864"/>
                  <a:gd name="connsiteY2" fmla="*/ 45026 h 1485900"/>
                  <a:gd name="connsiteX3" fmla="*/ 3901939 w 5514864"/>
                  <a:gd name="connsiteY3" fmla="*/ 17317 h 1485900"/>
                  <a:gd name="connsiteX4" fmla="*/ 5226729 w 5514864"/>
                  <a:gd name="connsiteY4" fmla="*/ 0 h 1485900"/>
                  <a:gd name="connsiteX5" fmla="*/ 5501010 w 5514864"/>
                  <a:gd name="connsiteY5" fmla="*/ 301990 h 1485900"/>
                  <a:gd name="connsiteX6" fmla="*/ 5453649 w 5514864"/>
                  <a:gd name="connsiteY6" fmla="*/ 862444 h 1485900"/>
                  <a:gd name="connsiteX7" fmla="*/ 5514864 w 5514864"/>
                  <a:gd name="connsiteY7" fmla="*/ 1232831 h 1485900"/>
                  <a:gd name="connsiteX8" fmla="*/ 5226729 w 5514864"/>
                  <a:gd name="connsiteY8" fmla="*/ 1479403 h 1485900"/>
                  <a:gd name="connsiteX9" fmla="*/ 3375467 w 5514864"/>
                  <a:gd name="connsiteY9" fmla="*/ 1485899 h 1485900"/>
                  <a:gd name="connsiteX10" fmla="*/ 3167648 w 5514864"/>
                  <a:gd name="connsiteY10" fmla="*/ 1430481 h 1485900"/>
                  <a:gd name="connsiteX11" fmla="*/ 2932122 w 5514864"/>
                  <a:gd name="connsiteY11" fmla="*/ 1485900 h 1485900"/>
                  <a:gd name="connsiteX12" fmla="*/ 260427 w 5514864"/>
                  <a:gd name="connsiteY12" fmla="*/ 1451694 h 1485900"/>
                  <a:gd name="connsiteX13" fmla="*/ 0 w 5514864"/>
                  <a:gd name="connsiteY13" fmla="*/ 1232831 h 1485900"/>
                  <a:gd name="connsiteX14" fmla="*/ 27710 w 5514864"/>
                  <a:gd name="connsiteY14" fmla="*/ 551373 h 1485900"/>
                  <a:gd name="connsiteX0" fmla="*/ 27710 w 5514864"/>
                  <a:gd name="connsiteY0" fmla="*/ 534056 h 1468583"/>
                  <a:gd name="connsiteX1" fmla="*/ 218863 w 5514864"/>
                  <a:gd name="connsiteY1" fmla="*/ 107374 h 1468583"/>
                  <a:gd name="connsiteX2" fmla="*/ 2350230 w 5514864"/>
                  <a:gd name="connsiteY2" fmla="*/ 27709 h 1468583"/>
                  <a:gd name="connsiteX3" fmla="*/ 3901939 w 5514864"/>
                  <a:gd name="connsiteY3" fmla="*/ 0 h 1468583"/>
                  <a:gd name="connsiteX4" fmla="*/ 5268293 w 5514864"/>
                  <a:gd name="connsiteY4" fmla="*/ 38101 h 1468583"/>
                  <a:gd name="connsiteX5" fmla="*/ 5501010 w 5514864"/>
                  <a:gd name="connsiteY5" fmla="*/ 284673 h 1468583"/>
                  <a:gd name="connsiteX6" fmla="*/ 5453649 w 5514864"/>
                  <a:gd name="connsiteY6" fmla="*/ 845127 h 1468583"/>
                  <a:gd name="connsiteX7" fmla="*/ 5514864 w 5514864"/>
                  <a:gd name="connsiteY7" fmla="*/ 1215514 h 1468583"/>
                  <a:gd name="connsiteX8" fmla="*/ 5226729 w 5514864"/>
                  <a:gd name="connsiteY8" fmla="*/ 1462086 h 1468583"/>
                  <a:gd name="connsiteX9" fmla="*/ 3375467 w 5514864"/>
                  <a:gd name="connsiteY9" fmla="*/ 1468582 h 1468583"/>
                  <a:gd name="connsiteX10" fmla="*/ 3167648 w 5514864"/>
                  <a:gd name="connsiteY10" fmla="*/ 1413164 h 1468583"/>
                  <a:gd name="connsiteX11" fmla="*/ 2932122 w 5514864"/>
                  <a:gd name="connsiteY11" fmla="*/ 1468583 h 1468583"/>
                  <a:gd name="connsiteX12" fmla="*/ 260427 w 5514864"/>
                  <a:gd name="connsiteY12" fmla="*/ 1434377 h 1468583"/>
                  <a:gd name="connsiteX13" fmla="*/ 0 w 5514864"/>
                  <a:gd name="connsiteY13" fmla="*/ 1215514 h 1468583"/>
                  <a:gd name="connsiteX14" fmla="*/ 27710 w 5514864"/>
                  <a:gd name="connsiteY14" fmla="*/ 534056 h 1468583"/>
                  <a:gd name="connsiteX0" fmla="*/ 27710 w 5514864"/>
                  <a:gd name="connsiteY0" fmla="*/ 534056 h 1468583"/>
                  <a:gd name="connsiteX1" fmla="*/ 218863 w 5514864"/>
                  <a:gd name="connsiteY1" fmla="*/ 107374 h 1468583"/>
                  <a:gd name="connsiteX2" fmla="*/ 2350230 w 5514864"/>
                  <a:gd name="connsiteY2" fmla="*/ 27709 h 1468583"/>
                  <a:gd name="connsiteX3" fmla="*/ 3901939 w 5514864"/>
                  <a:gd name="connsiteY3" fmla="*/ 0 h 1468583"/>
                  <a:gd name="connsiteX4" fmla="*/ 5268293 w 5514864"/>
                  <a:gd name="connsiteY4" fmla="*/ 38101 h 1468583"/>
                  <a:gd name="connsiteX5" fmla="*/ 5453648 w 5514864"/>
                  <a:gd name="connsiteY5" fmla="*/ 346363 h 1468583"/>
                  <a:gd name="connsiteX6" fmla="*/ 5501010 w 5514864"/>
                  <a:gd name="connsiteY6" fmla="*/ 284673 h 1468583"/>
                  <a:gd name="connsiteX7" fmla="*/ 5453649 w 5514864"/>
                  <a:gd name="connsiteY7" fmla="*/ 845127 h 1468583"/>
                  <a:gd name="connsiteX8" fmla="*/ 5514864 w 5514864"/>
                  <a:gd name="connsiteY8" fmla="*/ 1215514 h 1468583"/>
                  <a:gd name="connsiteX9" fmla="*/ 5226729 w 5514864"/>
                  <a:gd name="connsiteY9" fmla="*/ 1462086 h 1468583"/>
                  <a:gd name="connsiteX10" fmla="*/ 3375467 w 5514864"/>
                  <a:gd name="connsiteY10" fmla="*/ 1468582 h 1468583"/>
                  <a:gd name="connsiteX11" fmla="*/ 3167648 w 5514864"/>
                  <a:gd name="connsiteY11" fmla="*/ 1413164 h 1468583"/>
                  <a:gd name="connsiteX12" fmla="*/ 2932122 w 5514864"/>
                  <a:gd name="connsiteY12" fmla="*/ 1468583 h 1468583"/>
                  <a:gd name="connsiteX13" fmla="*/ 260427 w 5514864"/>
                  <a:gd name="connsiteY13" fmla="*/ 1434377 h 1468583"/>
                  <a:gd name="connsiteX14" fmla="*/ 0 w 5514864"/>
                  <a:gd name="connsiteY14" fmla="*/ 1215514 h 1468583"/>
                  <a:gd name="connsiteX15" fmla="*/ 27710 w 5514864"/>
                  <a:gd name="connsiteY15" fmla="*/ 534056 h 1468583"/>
                  <a:gd name="connsiteX0" fmla="*/ 27710 w 5514864"/>
                  <a:gd name="connsiteY0" fmla="*/ 547935 h 1482462"/>
                  <a:gd name="connsiteX1" fmla="*/ 218863 w 5514864"/>
                  <a:gd name="connsiteY1" fmla="*/ 121253 h 1482462"/>
                  <a:gd name="connsiteX2" fmla="*/ 2419502 w 5514864"/>
                  <a:gd name="connsiteY2" fmla="*/ 24 h 1482462"/>
                  <a:gd name="connsiteX3" fmla="*/ 3901939 w 5514864"/>
                  <a:gd name="connsiteY3" fmla="*/ 13879 h 1482462"/>
                  <a:gd name="connsiteX4" fmla="*/ 5268293 w 5514864"/>
                  <a:gd name="connsiteY4" fmla="*/ 51980 h 1482462"/>
                  <a:gd name="connsiteX5" fmla="*/ 5453648 w 5514864"/>
                  <a:gd name="connsiteY5" fmla="*/ 360242 h 1482462"/>
                  <a:gd name="connsiteX6" fmla="*/ 5501010 w 5514864"/>
                  <a:gd name="connsiteY6" fmla="*/ 298552 h 1482462"/>
                  <a:gd name="connsiteX7" fmla="*/ 5453649 w 5514864"/>
                  <a:gd name="connsiteY7" fmla="*/ 859006 h 1482462"/>
                  <a:gd name="connsiteX8" fmla="*/ 5514864 w 5514864"/>
                  <a:gd name="connsiteY8" fmla="*/ 1229393 h 1482462"/>
                  <a:gd name="connsiteX9" fmla="*/ 5226729 w 5514864"/>
                  <a:gd name="connsiteY9" fmla="*/ 1475965 h 1482462"/>
                  <a:gd name="connsiteX10" fmla="*/ 3375467 w 5514864"/>
                  <a:gd name="connsiteY10" fmla="*/ 1482461 h 1482462"/>
                  <a:gd name="connsiteX11" fmla="*/ 3167648 w 5514864"/>
                  <a:gd name="connsiteY11" fmla="*/ 1427043 h 1482462"/>
                  <a:gd name="connsiteX12" fmla="*/ 2932122 w 5514864"/>
                  <a:gd name="connsiteY12" fmla="*/ 1482462 h 1482462"/>
                  <a:gd name="connsiteX13" fmla="*/ 260427 w 5514864"/>
                  <a:gd name="connsiteY13" fmla="*/ 1448256 h 1482462"/>
                  <a:gd name="connsiteX14" fmla="*/ 0 w 5514864"/>
                  <a:gd name="connsiteY14" fmla="*/ 1229393 h 1482462"/>
                  <a:gd name="connsiteX15" fmla="*/ 27710 w 5514864"/>
                  <a:gd name="connsiteY15" fmla="*/ 547935 h 1482462"/>
                  <a:gd name="connsiteX0" fmla="*/ 27710 w 5514864"/>
                  <a:gd name="connsiteY0" fmla="*/ 547935 h 1482462"/>
                  <a:gd name="connsiteX1" fmla="*/ 218863 w 5514864"/>
                  <a:gd name="connsiteY1" fmla="*/ 121253 h 1482462"/>
                  <a:gd name="connsiteX2" fmla="*/ 2419502 w 5514864"/>
                  <a:gd name="connsiteY2" fmla="*/ 24 h 1482462"/>
                  <a:gd name="connsiteX3" fmla="*/ 3901939 w 5514864"/>
                  <a:gd name="connsiteY3" fmla="*/ 13879 h 1482462"/>
                  <a:gd name="connsiteX4" fmla="*/ 5268293 w 5514864"/>
                  <a:gd name="connsiteY4" fmla="*/ 51980 h 1482462"/>
                  <a:gd name="connsiteX5" fmla="*/ 5453648 w 5514864"/>
                  <a:gd name="connsiteY5" fmla="*/ 360242 h 1482462"/>
                  <a:gd name="connsiteX6" fmla="*/ 5459446 w 5514864"/>
                  <a:gd name="connsiteY6" fmla="*/ 575643 h 1482462"/>
                  <a:gd name="connsiteX7" fmla="*/ 5453649 w 5514864"/>
                  <a:gd name="connsiteY7" fmla="*/ 859006 h 1482462"/>
                  <a:gd name="connsiteX8" fmla="*/ 5514864 w 5514864"/>
                  <a:gd name="connsiteY8" fmla="*/ 1229393 h 1482462"/>
                  <a:gd name="connsiteX9" fmla="*/ 5226729 w 5514864"/>
                  <a:gd name="connsiteY9" fmla="*/ 1475965 h 1482462"/>
                  <a:gd name="connsiteX10" fmla="*/ 3375467 w 5514864"/>
                  <a:gd name="connsiteY10" fmla="*/ 1482461 h 1482462"/>
                  <a:gd name="connsiteX11" fmla="*/ 3167648 w 5514864"/>
                  <a:gd name="connsiteY11" fmla="*/ 1427043 h 1482462"/>
                  <a:gd name="connsiteX12" fmla="*/ 2932122 w 5514864"/>
                  <a:gd name="connsiteY12" fmla="*/ 1482462 h 1482462"/>
                  <a:gd name="connsiteX13" fmla="*/ 260427 w 5514864"/>
                  <a:gd name="connsiteY13" fmla="*/ 1448256 h 1482462"/>
                  <a:gd name="connsiteX14" fmla="*/ 0 w 5514864"/>
                  <a:gd name="connsiteY14" fmla="*/ 1229393 h 1482462"/>
                  <a:gd name="connsiteX15" fmla="*/ 27710 w 5514864"/>
                  <a:gd name="connsiteY15" fmla="*/ 547935 h 1482462"/>
                  <a:gd name="connsiteX0" fmla="*/ 27710 w 5514864"/>
                  <a:gd name="connsiteY0" fmla="*/ 547935 h 1482462"/>
                  <a:gd name="connsiteX1" fmla="*/ 132033 w 5514864"/>
                  <a:gd name="connsiteY1" fmla="*/ 121253 h 1482462"/>
                  <a:gd name="connsiteX2" fmla="*/ 2419502 w 5514864"/>
                  <a:gd name="connsiteY2" fmla="*/ 24 h 1482462"/>
                  <a:gd name="connsiteX3" fmla="*/ 3901939 w 5514864"/>
                  <a:gd name="connsiteY3" fmla="*/ 13879 h 1482462"/>
                  <a:gd name="connsiteX4" fmla="*/ 5268293 w 5514864"/>
                  <a:gd name="connsiteY4" fmla="*/ 51980 h 1482462"/>
                  <a:gd name="connsiteX5" fmla="*/ 5453648 w 5514864"/>
                  <a:gd name="connsiteY5" fmla="*/ 360242 h 1482462"/>
                  <a:gd name="connsiteX6" fmla="*/ 5459446 w 5514864"/>
                  <a:gd name="connsiteY6" fmla="*/ 575643 h 1482462"/>
                  <a:gd name="connsiteX7" fmla="*/ 5453649 w 5514864"/>
                  <a:gd name="connsiteY7" fmla="*/ 859006 h 1482462"/>
                  <a:gd name="connsiteX8" fmla="*/ 5514864 w 5514864"/>
                  <a:gd name="connsiteY8" fmla="*/ 1229393 h 1482462"/>
                  <a:gd name="connsiteX9" fmla="*/ 5226729 w 5514864"/>
                  <a:gd name="connsiteY9" fmla="*/ 1475965 h 1482462"/>
                  <a:gd name="connsiteX10" fmla="*/ 3375467 w 5514864"/>
                  <a:gd name="connsiteY10" fmla="*/ 1482461 h 1482462"/>
                  <a:gd name="connsiteX11" fmla="*/ 3167648 w 5514864"/>
                  <a:gd name="connsiteY11" fmla="*/ 1427043 h 1482462"/>
                  <a:gd name="connsiteX12" fmla="*/ 2932122 w 5514864"/>
                  <a:gd name="connsiteY12" fmla="*/ 1482462 h 1482462"/>
                  <a:gd name="connsiteX13" fmla="*/ 260427 w 5514864"/>
                  <a:gd name="connsiteY13" fmla="*/ 1448256 h 1482462"/>
                  <a:gd name="connsiteX14" fmla="*/ 0 w 5514864"/>
                  <a:gd name="connsiteY14" fmla="*/ 1229393 h 1482462"/>
                  <a:gd name="connsiteX15" fmla="*/ 27710 w 5514864"/>
                  <a:gd name="connsiteY15" fmla="*/ 547935 h 1482462"/>
                  <a:gd name="connsiteX0" fmla="*/ 0 w 5545041"/>
                  <a:gd name="connsiteY0" fmla="*/ 611667 h 1482462"/>
                  <a:gd name="connsiteX1" fmla="*/ 162210 w 5545041"/>
                  <a:gd name="connsiteY1" fmla="*/ 121253 h 1482462"/>
                  <a:gd name="connsiteX2" fmla="*/ 2449679 w 5545041"/>
                  <a:gd name="connsiteY2" fmla="*/ 24 h 1482462"/>
                  <a:gd name="connsiteX3" fmla="*/ 3932116 w 5545041"/>
                  <a:gd name="connsiteY3" fmla="*/ 13879 h 1482462"/>
                  <a:gd name="connsiteX4" fmla="*/ 5298470 w 5545041"/>
                  <a:gd name="connsiteY4" fmla="*/ 51980 h 1482462"/>
                  <a:gd name="connsiteX5" fmla="*/ 5483825 w 5545041"/>
                  <a:gd name="connsiteY5" fmla="*/ 360242 h 1482462"/>
                  <a:gd name="connsiteX6" fmla="*/ 5489623 w 5545041"/>
                  <a:gd name="connsiteY6" fmla="*/ 575643 h 1482462"/>
                  <a:gd name="connsiteX7" fmla="*/ 5483826 w 5545041"/>
                  <a:gd name="connsiteY7" fmla="*/ 859006 h 1482462"/>
                  <a:gd name="connsiteX8" fmla="*/ 5545041 w 5545041"/>
                  <a:gd name="connsiteY8" fmla="*/ 1229393 h 1482462"/>
                  <a:gd name="connsiteX9" fmla="*/ 5256906 w 5545041"/>
                  <a:gd name="connsiteY9" fmla="*/ 1475965 h 1482462"/>
                  <a:gd name="connsiteX10" fmla="*/ 3405644 w 5545041"/>
                  <a:gd name="connsiteY10" fmla="*/ 1482461 h 1482462"/>
                  <a:gd name="connsiteX11" fmla="*/ 3197825 w 5545041"/>
                  <a:gd name="connsiteY11" fmla="*/ 1427043 h 1482462"/>
                  <a:gd name="connsiteX12" fmla="*/ 2962299 w 5545041"/>
                  <a:gd name="connsiteY12" fmla="*/ 1482462 h 1482462"/>
                  <a:gd name="connsiteX13" fmla="*/ 290604 w 5545041"/>
                  <a:gd name="connsiteY13" fmla="*/ 1448256 h 1482462"/>
                  <a:gd name="connsiteX14" fmla="*/ 30177 w 5545041"/>
                  <a:gd name="connsiteY14" fmla="*/ 1229393 h 1482462"/>
                  <a:gd name="connsiteX15" fmla="*/ 0 w 5545041"/>
                  <a:gd name="connsiteY15" fmla="*/ 611667 h 1482462"/>
                  <a:gd name="connsiteX0" fmla="*/ 0 w 5545041"/>
                  <a:gd name="connsiteY0" fmla="*/ 597788 h 1468583"/>
                  <a:gd name="connsiteX1" fmla="*/ 162210 w 5545041"/>
                  <a:gd name="connsiteY1" fmla="*/ 107374 h 1468583"/>
                  <a:gd name="connsiteX2" fmla="*/ 2493094 w 5545041"/>
                  <a:gd name="connsiteY2" fmla="*/ 33943 h 1468583"/>
                  <a:gd name="connsiteX3" fmla="*/ 3932116 w 5545041"/>
                  <a:gd name="connsiteY3" fmla="*/ 0 h 1468583"/>
                  <a:gd name="connsiteX4" fmla="*/ 5298470 w 5545041"/>
                  <a:gd name="connsiteY4" fmla="*/ 38101 h 1468583"/>
                  <a:gd name="connsiteX5" fmla="*/ 5483825 w 5545041"/>
                  <a:gd name="connsiteY5" fmla="*/ 346363 h 1468583"/>
                  <a:gd name="connsiteX6" fmla="*/ 5489623 w 5545041"/>
                  <a:gd name="connsiteY6" fmla="*/ 561764 h 1468583"/>
                  <a:gd name="connsiteX7" fmla="*/ 5483826 w 5545041"/>
                  <a:gd name="connsiteY7" fmla="*/ 845127 h 1468583"/>
                  <a:gd name="connsiteX8" fmla="*/ 5545041 w 5545041"/>
                  <a:gd name="connsiteY8" fmla="*/ 1215514 h 1468583"/>
                  <a:gd name="connsiteX9" fmla="*/ 5256906 w 5545041"/>
                  <a:gd name="connsiteY9" fmla="*/ 1462086 h 1468583"/>
                  <a:gd name="connsiteX10" fmla="*/ 3405644 w 5545041"/>
                  <a:gd name="connsiteY10" fmla="*/ 1468582 h 1468583"/>
                  <a:gd name="connsiteX11" fmla="*/ 3197825 w 5545041"/>
                  <a:gd name="connsiteY11" fmla="*/ 1413164 h 1468583"/>
                  <a:gd name="connsiteX12" fmla="*/ 2962299 w 5545041"/>
                  <a:gd name="connsiteY12" fmla="*/ 1468583 h 1468583"/>
                  <a:gd name="connsiteX13" fmla="*/ 290604 w 5545041"/>
                  <a:gd name="connsiteY13" fmla="*/ 1434377 h 1468583"/>
                  <a:gd name="connsiteX14" fmla="*/ 30177 w 5545041"/>
                  <a:gd name="connsiteY14" fmla="*/ 1215514 h 1468583"/>
                  <a:gd name="connsiteX15" fmla="*/ 0 w 5545041"/>
                  <a:gd name="connsiteY15" fmla="*/ 597788 h 1468583"/>
                  <a:gd name="connsiteX0" fmla="*/ 0 w 5545041"/>
                  <a:gd name="connsiteY0" fmla="*/ 597788 h 1468583"/>
                  <a:gd name="connsiteX1" fmla="*/ 162210 w 5545041"/>
                  <a:gd name="connsiteY1" fmla="*/ 107374 h 1468583"/>
                  <a:gd name="connsiteX2" fmla="*/ 2493094 w 5545041"/>
                  <a:gd name="connsiteY2" fmla="*/ 33943 h 1468583"/>
                  <a:gd name="connsiteX3" fmla="*/ 3932116 w 5545041"/>
                  <a:gd name="connsiteY3" fmla="*/ 0 h 1468583"/>
                  <a:gd name="connsiteX4" fmla="*/ 5298470 w 5545041"/>
                  <a:gd name="connsiteY4" fmla="*/ 38101 h 1468583"/>
                  <a:gd name="connsiteX5" fmla="*/ 5483825 w 5545041"/>
                  <a:gd name="connsiteY5" fmla="*/ 346363 h 1468583"/>
                  <a:gd name="connsiteX6" fmla="*/ 5388322 w 5545041"/>
                  <a:gd name="connsiteY6" fmla="*/ 641427 h 1468583"/>
                  <a:gd name="connsiteX7" fmla="*/ 5483826 w 5545041"/>
                  <a:gd name="connsiteY7" fmla="*/ 845127 h 1468583"/>
                  <a:gd name="connsiteX8" fmla="*/ 5545041 w 5545041"/>
                  <a:gd name="connsiteY8" fmla="*/ 1215514 h 1468583"/>
                  <a:gd name="connsiteX9" fmla="*/ 5256906 w 5545041"/>
                  <a:gd name="connsiteY9" fmla="*/ 1462086 h 1468583"/>
                  <a:gd name="connsiteX10" fmla="*/ 3405644 w 5545041"/>
                  <a:gd name="connsiteY10" fmla="*/ 1468582 h 1468583"/>
                  <a:gd name="connsiteX11" fmla="*/ 3197825 w 5545041"/>
                  <a:gd name="connsiteY11" fmla="*/ 1413164 h 1468583"/>
                  <a:gd name="connsiteX12" fmla="*/ 2962299 w 5545041"/>
                  <a:gd name="connsiteY12" fmla="*/ 1468583 h 1468583"/>
                  <a:gd name="connsiteX13" fmla="*/ 290604 w 5545041"/>
                  <a:gd name="connsiteY13" fmla="*/ 1434377 h 1468583"/>
                  <a:gd name="connsiteX14" fmla="*/ 30177 w 5545041"/>
                  <a:gd name="connsiteY14" fmla="*/ 1215514 h 1468583"/>
                  <a:gd name="connsiteX15" fmla="*/ 0 w 5545041"/>
                  <a:gd name="connsiteY15" fmla="*/ 597788 h 1468583"/>
                  <a:gd name="connsiteX0" fmla="*/ 0 w 5545041"/>
                  <a:gd name="connsiteY0" fmla="*/ 597788 h 1468583"/>
                  <a:gd name="connsiteX1" fmla="*/ 162210 w 5545041"/>
                  <a:gd name="connsiteY1" fmla="*/ 107374 h 1468583"/>
                  <a:gd name="connsiteX2" fmla="*/ 2493094 w 5545041"/>
                  <a:gd name="connsiteY2" fmla="*/ 33943 h 1468583"/>
                  <a:gd name="connsiteX3" fmla="*/ 3932116 w 5545041"/>
                  <a:gd name="connsiteY3" fmla="*/ 0 h 1468583"/>
                  <a:gd name="connsiteX4" fmla="*/ 5298470 w 5545041"/>
                  <a:gd name="connsiteY4" fmla="*/ 38101 h 1468583"/>
                  <a:gd name="connsiteX5" fmla="*/ 5483825 w 5545041"/>
                  <a:gd name="connsiteY5" fmla="*/ 346363 h 1468583"/>
                  <a:gd name="connsiteX6" fmla="*/ 5388322 w 5545041"/>
                  <a:gd name="connsiteY6" fmla="*/ 641427 h 1468583"/>
                  <a:gd name="connsiteX7" fmla="*/ 5483826 w 5545041"/>
                  <a:gd name="connsiteY7" fmla="*/ 845127 h 1468583"/>
                  <a:gd name="connsiteX8" fmla="*/ 5545041 w 5545041"/>
                  <a:gd name="connsiteY8" fmla="*/ 1215514 h 1468583"/>
                  <a:gd name="connsiteX9" fmla="*/ 5126663 w 5545041"/>
                  <a:gd name="connsiteY9" fmla="*/ 1462087 h 1468583"/>
                  <a:gd name="connsiteX10" fmla="*/ 3405644 w 5545041"/>
                  <a:gd name="connsiteY10" fmla="*/ 1468582 h 1468583"/>
                  <a:gd name="connsiteX11" fmla="*/ 3197825 w 5545041"/>
                  <a:gd name="connsiteY11" fmla="*/ 1413164 h 1468583"/>
                  <a:gd name="connsiteX12" fmla="*/ 2962299 w 5545041"/>
                  <a:gd name="connsiteY12" fmla="*/ 1468583 h 1468583"/>
                  <a:gd name="connsiteX13" fmla="*/ 290604 w 5545041"/>
                  <a:gd name="connsiteY13" fmla="*/ 1434377 h 1468583"/>
                  <a:gd name="connsiteX14" fmla="*/ 30177 w 5545041"/>
                  <a:gd name="connsiteY14" fmla="*/ 1215514 h 1468583"/>
                  <a:gd name="connsiteX15" fmla="*/ 0 w 5545041"/>
                  <a:gd name="connsiteY15" fmla="*/ 597788 h 1468583"/>
                  <a:gd name="connsiteX0" fmla="*/ 0 w 5545041"/>
                  <a:gd name="connsiteY0" fmla="*/ 597788 h 1468583"/>
                  <a:gd name="connsiteX1" fmla="*/ 162210 w 5545041"/>
                  <a:gd name="connsiteY1" fmla="*/ 107374 h 1468583"/>
                  <a:gd name="connsiteX2" fmla="*/ 2493094 w 5545041"/>
                  <a:gd name="connsiteY2" fmla="*/ 33943 h 1468583"/>
                  <a:gd name="connsiteX3" fmla="*/ 3932116 w 5545041"/>
                  <a:gd name="connsiteY3" fmla="*/ 0 h 1468583"/>
                  <a:gd name="connsiteX4" fmla="*/ 5298470 w 5545041"/>
                  <a:gd name="connsiteY4" fmla="*/ 38101 h 1468583"/>
                  <a:gd name="connsiteX5" fmla="*/ 5483825 w 5545041"/>
                  <a:gd name="connsiteY5" fmla="*/ 346363 h 1468583"/>
                  <a:gd name="connsiteX6" fmla="*/ 5388322 w 5545041"/>
                  <a:gd name="connsiteY6" fmla="*/ 641427 h 1468583"/>
                  <a:gd name="connsiteX7" fmla="*/ 5483826 w 5545041"/>
                  <a:gd name="connsiteY7" fmla="*/ 845127 h 1468583"/>
                  <a:gd name="connsiteX8" fmla="*/ 5545041 w 5545041"/>
                  <a:gd name="connsiteY8" fmla="*/ 1215514 h 1468583"/>
                  <a:gd name="connsiteX9" fmla="*/ 5126663 w 5545041"/>
                  <a:gd name="connsiteY9" fmla="*/ 1462087 h 1468583"/>
                  <a:gd name="connsiteX10" fmla="*/ 3405644 w 5545041"/>
                  <a:gd name="connsiteY10" fmla="*/ 1468582 h 1468583"/>
                  <a:gd name="connsiteX11" fmla="*/ 2962299 w 5545041"/>
                  <a:gd name="connsiteY11" fmla="*/ 1468583 h 1468583"/>
                  <a:gd name="connsiteX12" fmla="*/ 290604 w 5545041"/>
                  <a:gd name="connsiteY12" fmla="*/ 1434377 h 1468583"/>
                  <a:gd name="connsiteX13" fmla="*/ 30177 w 5545041"/>
                  <a:gd name="connsiteY13" fmla="*/ 1215514 h 1468583"/>
                  <a:gd name="connsiteX14" fmla="*/ 0 w 5545041"/>
                  <a:gd name="connsiteY14" fmla="*/ 597788 h 1468583"/>
                  <a:gd name="connsiteX0" fmla="*/ 0 w 5545041"/>
                  <a:gd name="connsiteY0" fmla="*/ 597788 h 1468583"/>
                  <a:gd name="connsiteX1" fmla="*/ 162210 w 5545041"/>
                  <a:gd name="connsiteY1" fmla="*/ 107374 h 1468583"/>
                  <a:gd name="connsiteX2" fmla="*/ 2493094 w 5545041"/>
                  <a:gd name="connsiteY2" fmla="*/ 33943 h 1468583"/>
                  <a:gd name="connsiteX3" fmla="*/ 3932116 w 5545041"/>
                  <a:gd name="connsiteY3" fmla="*/ 0 h 1468583"/>
                  <a:gd name="connsiteX4" fmla="*/ 5298470 w 5545041"/>
                  <a:gd name="connsiteY4" fmla="*/ 38101 h 1468583"/>
                  <a:gd name="connsiteX5" fmla="*/ 5483825 w 5545041"/>
                  <a:gd name="connsiteY5" fmla="*/ 346363 h 1468583"/>
                  <a:gd name="connsiteX6" fmla="*/ 5388322 w 5545041"/>
                  <a:gd name="connsiteY6" fmla="*/ 641427 h 1468583"/>
                  <a:gd name="connsiteX7" fmla="*/ 5483826 w 5545041"/>
                  <a:gd name="connsiteY7" fmla="*/ 845127 h 1468583"/>
                  <a:gd name="connsiteX8" fmla="*/ 5545041 w 5545041"/>
                  <a:gd name="connsiteY8" fmla="*/ 1215514 h 1468583"/>
                  <a:gd name="connsiteX9" fmla="*/ 5126663 w 5545041"/>
                  <a:gd name="connsiteY9" fmla="*/ 1462087 h 1468583"/>
                  <a:gd name="connsiteX10" fmla="*/ 3405644 w 5545041"/>
                  <a:gd name="connsiteY10" fmla="*/ 1468582 h 1468583"/>
                  <a:gd name="connsiteX11" fmla="*/ 2962299 w 5545041"/>
                  <a:gd name="connsiteY11" fmla="*/ 1468583 h 1468583"/>
                  <a:gd name="connsiteX12" fmla="*/ 1737824 w 5545041"/>
                  <a:gd name="connsiteY12" fmla="*/ 1444682 h 1468583"/>
                  <a:gd name="connsiteX13" fmla="*/ 290604 w 5545041"/>
                  <a:gd name="connsiteY13" fmla="*/ 1434377 h 1468583"/>
                  <a:gd name="connsiteX14" fmla="*/ 30177 w 5545041"/>
                  <a:gd name="connsiteY14" fmla="*/ 1215514 h 1468583"/>
                  <a:gd name="connsiteX15" fmla="*/ 0 w 5545041"/>
                  <a:gd name="connsiteY15" fmla="*/ 597788 h 1468583"/>
                  <a:gd name="connsiteX0" fmla="*/ 0 w 5545041"/>
                  <a:gd name="connsiteY0" fmla="*/ 597788 h 1468583"/>
                  <a:gd name="connsiteX1" fmla="*/ 162210 w 5545041"/>
                  <a:gd name="connsiteY1" fmla="*/ 107374 h 1468583"/>
                  <a:gd name="connsiteX2" fmla="*/ 2493094 w 5545041"/>
                  <a:gd name="connsiteY2" fmla="*/ 33943 h 1468583"/>
                  <a:gd name="connsiteX3" fmla="*/ 3932116 w 5545041"/>
                  <a:gd name="connsiteY3" fmla="*/ 0 h 1468583"/>
                  <a:gd name="connsiteX4" fmla="*/ 5298470 w 5545041"/>
                  <a:gd name="connsiteY4" fmla="*/ 38101 h 1468583"/>
                  <a:gd name="connsiteX5" fmla="*/ 5483825 w 5545041"/>
                  <a:gd name="connsiteY5" fmla="*/ 346363 h 1468583"/>
                  <a:gd name="connsiteX6" fmla="*/ 5388322 w 5545041"/>
                  <a:gd name="connsiteY6" fmla="*/ 641427 h 1468583"/>
                  <a:gd name="connsiteX7" fmla="*/ 5483826 w 5545041"/>
                  <a:gd name="connsiteY7" fmla="*/ 845127 h 1468583"/>
                  <a:gd name="connsiteX8" fmla="*/ 5545041 w 5545041"/>
                  <a:gd name="connsiteY8" fmla="*/ 1215514 h 1468583"/>
                  <a:gd name="connsiteX9" fmla="*/ 5126663 w 5545041"/>
                  <a:gd name="connsiteY9" fmla="*/ 1462087 h 1468583"/>
                  <a:gd name="connsiteX10" fmla="*/ 3405644 w 5545041"/>
                  <a:gd name="connsiteY10" fmla="*/ 1468582 h 1468583"/>
                  <a:gd name="connsiteX11" fmla="*/ 2962299 w 5545041"/>
                  <a:gd name="connsiteY11" fmla="*/ 1468583 h 1468583"/>
                  <a:gd name="connsiteX12" fmla="*/ 1853598 w 5545041"/>
                  <a:gd name="connsiteY12" fmla="*/ 1380952 h 1468583"/>
                  <a:gd name="connsiteX13" fmla="*/ 290604 w 5545041"/>
                  <a:gd name="connsiteY13" fmla="*/ 1434377 h 1468583"/>
                  <a:gd name="connsiteX14" fmla="*/ 30177 w 5545041"/>
                  <a:gd name="connsiteY14" fmla="*/ 1215514 h 1468583"/>
                  <a:gd name="connsiteX15" fmla="*/ 0 w 5545041"/>
                  <a:gd name="connsiteY15" fmla="*/ 597788 h 1468583"/>
                  <a:gd name="connsiteX0" fmla="*/ 0 w 5545041"/>
                  <a:gd name="connsiteY0" fmla="*/ 597788 h 1468583"/>
                  <a:gd name="connsiteX1" fmla="*/ 162210 w 5545041"/>
                  <a:gd name="connsiteY1" fmla="*/ 107374 h 1468583"/>
                  <a:gd name="connsiteX2" fmla="*/ 2493094 w 5545041"/>
                  <a:gd name="connsiteY2" fmla="*/ 33943 h 1468583"/>
                  <a:gd name="connsiteX3" fmla="*/ 3932116 w 5545041"/>
                  <a:gd name="connsiteY3" fmla="*/ 0 h 1468583"/>
                  <a:gd name="connsiteX4" fmla="*/ 5298470 w 5545041"/>
                  <a:gd name="connsiteY4" fmla="*/ 38101 h 1468583"/>
                  <a:gd name="connsiteX5" fmla="*/ 5483825 w 5545041"/>
                  <a:gd name="connsiteY5" fmla="*/ 346363 h 1468583"/>
                  <a:gd name="connsiteX6" fmla="*/ 5388322 w 5545041"/>
                  <a:gd name="connsiteY6" fmla="*/ 641427 h 1468583"/>
                  <a:gd name="connsiteX7" fmla="*/ 5483826 w 5545041"/>
                  <a:gd name="connsiteY7" fmla="*/ 845127 h 1468583"/>
                  <a:gd name="connsiteX8" fmla="*/ 5545041 w 5545041"/>
                  <a:gd name="connsiteY8" fmla="*/ 1215514 h 1468583"/>
                  <a:gd name="connsiteX9" fmla="*/ 5126663 w 5545041"/>
                  <a:gd name="connsiteY9" fmla="*/ 1462087 h 1468583"/>
                  <a:gd name="connsiteX10" fmla="*/ 3405644 w 5545041"/>
                  <a:gd name="connsiteY10" fmla="*/ 1468582 h 1468583"/>
                  <a:gd name="connsiteX11" fmla="*/ 2962299 w 5545041"/>
                  <a:gd name="connsiteY11" fmla="*/ 1468583 h 1468583"/>
                  <a:gd name="connsiteX12" fmla="*/ 1853598 w 5545041"/>
                  <a:gd name="connsiteY12" fmla="*/ 1380952 h 1468583"/>
                  <a:gd name="connsiteX13" fmla="*/ 290604 w 5545041"/>
                  <a:gd name="connsiteY13" fmla="*/ 1434377 h 1468583"/>
                  <a:gd name="connsiteX14" fmla="*/ 30177 w 5545041"/>
                  <a:gd name="connsiteY14" fmla="*/ 1215514 h 1468583"/>
                  <a:gd name="connsiteX15" fmla="*/ 0 w 5545041"/>
                  <a:gd name="connsiteY15" fmla="*/ 597788 h 1468583"/>
                  <a:gd name="connsiteX0" fmla="*/ 0 w 5545041"/>
                  <a:gd name="connsiteY0" fmla="*/ 597788 h 1468583"/>
                  <a:gd name="connsiteX1" fmla="*/ 162210 w 5545041"/>
                  <a:gd name="connsiteY1" fmla="*/ 107374 h 1468583"/>
                  <a:gd name="connsiteX2" fmla="*/ 2493094 w 5545041"/>
                  <a:gd name="connsiteY2" fmla="*/ 33943 h 1468583"/>
                  <a:gd name="connsiteX3" fmla="*/ 3932116 w 5545041"/>
                  <a:gd name="connsiteY3" fmla="*/ 0 h 1468583"/>
                  <a:gd name="connsiteX4" fmla="*/ 5298470 w 5545041"/>
                  <a:gd name="connsiteY4" fmla="*/ 38101 h 1468583"/>
                  <a:gd name="connsiteX5" fmla="*/ 5483825 w 5545041"/>
                  <a:gd name="connsiteY5" fmla="*/ 346363 h 1468583"/>
                  <a:gd name="connsiteX6" fmla="*/ 5388322 w 5545041"/>
                  <a:gd name="connsiteY6" fmla="*/ 641427 h 1468583"/>
                  <a:gd name="connsiteX7" fmla="*/ 5483826 w 5545041"/>
                  <a:gd name="connsiteY7" fmla="*/ 845127 h 1468583"/>
                  <a:gd name="connsiteX8" fmla="*/ 5545041 w 5545041"/>
                  <a:gd name="connsiteY8" fmla="*/ 1215514 h 1468583"/>
                  <a:gd name="connsiteX9" fmla="*/ 5126663 w 5545041"/>
                  <a:gd name="connsiteY9" fmla="*/ 1462087 h 1468583"/>
                  <a:gd name="connsiteX10" fmla="*/ 3405644 w 5545041"/>
                  <a:gd name="connsiteY10" fmla="*/ 1468582 h 1468583"/>
                  <a:gd name="connsiteX11" fmla="*/ 2962299 w 5545041"/>
                  <a:gd name="connsiteY11" fmla="*/ 1468583 h 1468583"/>
                  <a:gd name="connsiteX12" fmla="*/ 1853598 w 5545041"/>
                  <a:gd name="connsiteY12" fmla="*/ 1380952 h 1468583"/>
                  <a:gd name="connsiteX13" fmla="*/ 1419449 w 5545041"/>
                  <a:gd name="connsiteY13" fmla="*/ 1380952 h 1468583"/>
                  <a:gd name="connsiteX14" fmla="*/ 290604 w 5545041"/>
                  <a:gd name="connsiteY14" fmla="*/ 1434377 h 1468583"/>
                  <a:gd name="connsiteX15" fmla="*/ 30177 w 5545041"/>
                  <a:gd name="connsiteY15" fmla="*/ 1215514 h 1468583"/>
                  <a:gd name="connsiteX16" fmla="*/ 0 w 5545041"/>
                  <a:gd name="connsiteY16" fmla="*/ 597788 h 1468583"/>
                  <a:gd name="connsiteX0" fmla="*/ 0 w 5545041"/>
                  <a:gd name="connsiteY0" fmla="*/ 597788 h 1468583"/>
                  <a:gd name="connsiteX1" fmla="*/ 162210 w 5545041"/>
                  <a:gd name="connsiteY1" fmla="*/ 107374 h 1468583"/>
                  <a:gd name="connsiteX2" fmla="*/ 2493094 w 5545041"/>
                  <a:gd name="connsiteY2" fmla="*/ 33943 h 1468583"/>
                  <a:gd name="connsiteX3" fmla="*/ 3932116 w 5545041"/>
                  <a:gd name="connsiteY3" fmla="*/ 0 h 1468583"/>
                  <a:gd name="connsiteX4" fmla="*/ 5298470 w 5545041"/>
                  <a:gd name="connsiteY4" fmla="*/ 38101 h 1468583"/>
                  <a:gd name="connsiteX5" fmla="*/ 5483825 w 5545041"/>
                  <a:gd name="connsiteY5" fmla="*/ 346363 h 1468583"/>
                  <a:gd name="connsiteX6" fmla="*/ 5388322 w 5545041"/>
                  <a:gd name="connsiteY6" fmla="*/ 641427 h 1468583"/>
                  <a:gd name="connsiteX7" fmla="*/ 5483826 w 5545041"/>
                  <a:gd name="connsiteY7" fmla="*/ 845127 h 1468583"/>
                  <a:gd name="connsiteX8" fmla="*/ 5545041 w 5545041"/>
                  <a:gd name="connsiteY8" fmla="*/ 1215514 h 1468583"/>
                  <a:gd name="connsiteX9" fmla="*/ 5126663 w 5545041"/>
                  <a:gd name="connsiteY9" fmla="*/ 1462087 h 1468583"/>
                  <a:gd name="connsiteX10" fmla="*/ 3405644 w 5545041"/>
                  <a:gd name="connsiteY10" fmla="*/ 1468582 h 1468583"/>
                  <a:gd name="connsiteX11" fmla="*/ 2962299 w 5545041"/>
                  <a:gd name="connsiteY11" fmla="*/ 1468583 h 1468583"/>
                  <a:gd name="connsiteX12" fmla="*/ 1853598 w 5545041"/>
                  <a:gd name="connsiteY12" fmla="*/ 1380952 h 1468583"/>
                  <a:gd name="connsiteX13" fmla="*/ 1491807 w 5545041"/>
                  <a:gd name="connsiteY13" fmla="*/ 1444682 h 1468583"/>
                  <a:gd name="connsiteX14" fmla="*/ 290604 w 5545041"/>
                  <a:gd name="connsiteY14" fmla="*/ 1434377 h 1468583"/>
                  <a:gd name="connsiteX15" fmla="*/ 30177 w 5545041"/>
                  <a:gd name="connsiteY15" fmla="*/ 1215514 h 1468583"/>
                  <a:gd name="connsiteX16" fmla="*/ 0 w 5545041"/>
                  <a:gd name="connsiteY16" fmla="*/ 597788 h 1468583"/>
                  <a:gd name="connsiteX0" fmla="*/ 0 w 5545041"/>
                  <a:gd name="connsiteY0" fmla="*/ 597788 h 1468583"/>
                  <a:gd name="connsiteX1" fmla="*/ 162210 w 5545041"/>
                  <a:gd name="connsiteY1" fmla="*/ 107374 h 1468583"/>
                  <a:gd name="connsiteX2" fmla="*/ 2493094 w 5545041"/>
                  <a:gd name="connsiteY2" fmla="*/ 33943 h 1468583"/>
                  <a:gd name="connsiteX3" fmla="*/ 3932116 w 5545041"/>
                  <a:gd name="connsiteY3" fmla="*/ 0 h 1468583"/>
                  <a:gd name="connsiteX4" fmla="*/ 5298470 w 5545041"/>
                  <a:gd name="connsiteY4" fmla="*/ 38101 h 1468583"/>
                  <a:gd name="connsiteX5" fmla="*/ 5483825 w 5545041"/>
                  <a:gd name="connsiteY5" fmla="*/ 346363 h 1468583"/>
                  <a:gd name="connsiteX6" fmla="*/ 5388322 w 5545041"/>
                  <a:gd name="connsiteY6" fmla="*/ 641427 h 1468583"/>
                  <a:gd name="connsiteX7" fmla="*/ 5483826 w 5545041"/>
                  <a:gd name="connsiteY7" fmla="*/ 845127 h 1468583"/>
                  <a:gd name="connsiteX8" fmla="*/ 5545041 w 5545041"/>
                  <a:gd name="connsiteY8" fmla="*/ 1215514 h 1468583"/>
                  <a:gd name="connsiteX9" fmla="*/ 5126663 w 5545041"/>
                  <a:gd name="connsiteY9" fmla="*/ 1462087 h 1468583"/>
                  <a:gd name="connsiteX10" fmla="*/ 3854264 w 5545041"/>
                  <a:gd name="connsiteY10" fmla="*/ 1452650 h 1468583"/>
                  <a:gd name="connsiteX11" fmla="*/ 2962299 w 5545041"/>
                  <a:gd name="connsiteY11" fmla="*/ 1468583 h 1468583"/>
                  <a:gd name="connsiteX12" fmla="*/ 1853598 w 5545041"/>
                  <a:gd name="connsiteY12" fmla="*/ 1380952 h 1468583"/>
                  <a:gd name="connsiteX13" fmla="*/ 1491807 w 5545041"/>
                  <a:gd name="connsiteY13" fmla="*/ 1444682 h 1468583"/>
                  <a:gd name="connsiteX14" fmla="*/ 290604 w 5545041"/>
                  <a:gd name="connsiteY14" fmla="*/ 1434377 h 1468583"/>
                  <a:gd name="connsiteX15" fmla="*/ 30177 w 5545041"/>
                  <a:gd name="connsiteY15" fmla="*/ 1215514 h 1468583"/>
                  <a:gd name="connsiteX16" fmla="*/ 0 w 5545041"/>
                  <a:gd name="connsiteY16" fmla="*/ 597788 h 1468583"/>
                  <a:gd name="connsiteX0" fmla="*/ 0 w 5545041"/>
                  <a:gd name="connsiteY0" fmla="*/ 565923 h 1436718"/>
                  <a:gd name="connsiteX1" fmla="*/ 162210 w 5545041"/>
                  <a:gd name="connsiteY1" fmla="*/ 75509 h 1436718"/>
                  <a:gd name="connsiteX2" fmla="*/ 2493094 w 5545041"/>
                  <a:gd name="connsiteY2" fmla="*/ 2078 h 1436718"/>
                  <a:gd name="connsiteX3" fmla="*/ 4018947 w 5545041"/>
                  <a:gd name="connsiteY3" fmla="*/ 0 h 1436718"/>
                  <a:gd name="connsiteX4" fmla="*/ 5298470 w 5545041"/>
                  <a:gd name="connsiteY4" fmla="*/ 6236 h 1436718"/>
                  <a:gd name="connsiteX5" fmla="*/ 5483825 w 5545041"/>
                  <a:gd name="connsiteY5" fmla="*/ 314498 h 1436718"/>
                  <a:gd name="connsiteX6" fmla="*/ 5388322 w 5545041"/>
                  <a:gd name="connsiteY6" fmla="*/ 609562 h 1436718"/>
                  <a:gd name="connsiteX7" fmla="*/ 5483826 w 5545041"/>
                  <a:gd name="connsiteY7" fmla="*/ 813262 h 1436718"/>
                  <a:gd name="connsiteX8" fmla="*/ 5545041 w 5545041"/>
                  <a:gd name="connsiteY8" fmla="*/ 1183649 h 1436718"/>
                  <a:gd name="connsiteX9" fmla="*/ 5126663 w 5545041"/>
                  <a:gd name="connsiteY9" fmla="*/ 1430222 h 1436718"/>
                  <a:gd name="connsiteX10" fmla="*/ 3854264 w 5545041"/>
                  <a:gd name="connsiteY10" fmla="*/ 1420785 h 1436718"/>
                  <a:gd name="connsiteX11" fmla="*/ 2962299 w 5545041"/>
                  <a:gd name="connsiteY11" fmla="*/ 1436718 h 1436718"/>
                  <a:gd name="connsiteX12" fmla="*/ 1853598 w 5545041"/>
                  <a:gd name="connsiteY12" fmla="*/ 1349087 h 1436718"/>
                  <a:gd name="connsiteX13" fmla="*/ 1491807 w 5545041"/>
                  <a:gd name="connsiteY13" fmla="*/ 1412817 h 1436718"/>
                  <a:gd name="connsiteX14" fmla="*/ 290604 w 5545041"/>
                  <a:gd name="connsiteY14" fmla="*/ 1402512 h 1436718"/>
                  <a:gd name="connsiteX15" fmla="*/ 30177 w 5545041"/>
                  <a:gd name="connsiteY15" fmla="*/ 1183649 h 1436718"/>
                  <a:gd name="connsiteX16" fmla="*/ 0 w 5545041"/>
                  <a:gd name="connsiteY16" fmla="*/ 565923 h 143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45041" h="1436718">
                    <a:moveTo>
                      <a:pt x="0" y="565923"/>
                    </a:moveTo>
                    <a:cubicBezTo>
                      <a:pt x="0" y="429745"/>
                      <a:pt x="26032" y="75509"/>
                      <a:pt x="162210" y="75509"/>
                    </a:cubicBezTo>
                    <a:cubicBezTo>
                      <a:pt x="295393" y="-6464"/>
                      <a:pt x="1778020" y="924"/>
                      <a:pt x="2493094" y="2078"/>
                    </a:cubicBezTo>
                    <a:lnTo>
                      <a:pt x="4018947" y="0"/>
                    </a:lnTo>
                    <a:lnTo>
                      <a:pt x="5298470" y="6236"/>
                    </a:lnTo>
                    <a:cubicBezTo>
                      <a:pt x="5561706" y="43181"/>
                      <a:pt x="5445039" y="273403"/>
                      <a:pt x="5483825" y="314498"/>
                    </a:cubicBezTo>
                    <a:cubicBezTo>
                      <a:pt x="5522611" y="355593"/>
                      <a:pt x="5392940" y="505653"/>
                      <a:pt x="5388322" y="609562"/>
                    </a:cubicBezTo>
                    <a:cubicBezTo>
                      <a:pt x="5386389" y="777907"/>
                      <a:pt x="5485759" y="644917"/>
                      <a:pt x="5483826" y="813262"/>
                    </a:cubicBezTo>
                    <a:lnTo>
                      <a:pt x="5545041" y="1183649"/>
                    </a:lnTo>
                    <a:cubicBezTo>
                      <a:pt x="5545041" y="1319827"/>
                      <a:pt x="5262841" y="1430222"/>
                      <a:pt x="5126663" y="1430222"/>
                    </a:cubicBezTo>
                    <a:lnTo>
                      <a:pt x="3854264" y="1420785"/>
                    </a:lnTo>
                    <a:lnTo>
                      <a:pt x="2962299" y="1436718"/>
                    </a:lnTo>
                    <a:cubicBezTo>
                      <a:pt x="2592732" y="1407508"/>
                      <a:pt x="2107393" y="1426095"/>
                      <a:pt x="1853598" y="1349087"/>
                    </a:cubicBezTo>
                    <a:lnTo>
                      <a:pt x="1491807" y="1412817"/>
                    </a:lnTo>
                    <a:lnTo>
                      <a:pt x="290604" y="1402512"/>
                    </a:lnTo>
                    <a:cubicBezTo>
                      <a:pt x="154426" y="1402512"/>
                      <a:pt x="30177" y="1319827"/>
                      <a:pt x="30177" y="1183649"/>
                    </a:cubicBezTo>
                    <a:cubicBezTo>
                      <a:pt x="30177" y="854896"/>
                      <a:pt x="41564" y="1019367"/>
                      <a:pt x="0" y="56592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8100" cap="rnd" cmpd="sng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chise" pitchFamily="49" charset="0"/>
                  <a:ea typeface="Franchise" pitchFamily="49" charset="0"/>
                  <a:cs typeface="Ebrima" pitchFamily="2" charset="0"/>
                </a:endParaRPr>
              </a:p>
            </p:txBody>
          </p:sp>
          <p:sp>
            <p:nvSpPr>
              <p:cNvPr id="107" name="Rectangle 15"/>
              <p:cNvSpPr/>
              <p:nvPr/>
            </p:nvSpPr>
            <p:spPr>
              <a:xfrm>
                <a:off x="5055530" y="5454322"/>
                <a:ext cx="4839815" cy="1051888"/>
              </a:xfrm>
              <a:custGeom>
                <a:avLst/>
                <a:gdLst>
                  <a:gd name="connsiteX0" fmla="*/ 0 w 4628077"/>
                  <a:gd name="connsiteY0" fmla="*/ 208471 h 1250801"/>
                  <a:gd name="connsiteX1" fmla="*/ 208471 w 4628077"/>
                  <a:gd name="connsiteY1" fmla="*/ 0 h 1250801"/>
                  <a:gd name="connsiteX2" fmla="*/ 4419606 w 4628077"/>
                  <a:gd name="connsiteY2" fmla="*/ 0 h 1250801"/>
                  <a:gd name="connsiteX3" fmla="*/ 4628077 w 4628077"/>
                  <a:gd name="connsiteY3" fmla="*/ 208471 h 1250801"/>
                  <a:gd name="connsiteX4" fmla="*/ 4628077 w 4628077"/>
                  <a:gd name="connsiteY4" fmla="*/ 1042330 h 1250801"/>
                  <a:gd name="connsiteX5" fmla="*/ 4419606 w 4628077"/>
                  <a:gd name="connsiteY5" fmla="*/ 1250801 h 1250801"/>
                  <a:gd name="connsiteX6" fmla="*/ 208471 w 4628077"/>
                  <a:gd name="connsiteY6" fmla="*/ 1250801 h 1250801"/>
                  <a:gd name="connsiteX7" fmla="*/ 0 w 4628077"/>
                  <a:gd name="connsiteY7" fmla="*/ 1042330 h 1250801"/>
                  <a:gd name="connsiteX8" fmla="*/ 0 w 4628077"/>
                  <a:gd name="connsiteY8" fmla="*/ 208471 h 1250801"/>
                  <a:gd name="connsiteX0" fmla="*/ 96982 w 4628077"/>
                  <a:gd name="connsiteY0" fmla="*/ 291598 h 1250801"/>
                  <a:gd name="connsiteX1" fmla="*/ 208471 w 4628077"/>
                  <a:gd name="connsiteY1" fmla="*/ 0 h 1250801"/>
                  <a:gd name="connsiteX2" fmla="*/ 4419606 w 4628077"/>
                  <a:gd name="connsiteY2" fmla="*/ 0 h 1250801"/>
                  <a:gd name="connsiteX3" fmla="*/ 4628077 w 4628077"/>
                  <a:gd name="connsiteY3" fmla="*/ 208471 h 1250801"/>
                  <a:gd name="connsiteX4" fmla="*/ 4628077 w 4628077"/>
                  <a:gd name="connsiteY4" fmla="*/ 1042330 h 1250801"/>
                  <a:gd name="connsiteX5" fmla="*/ 4419606 w 4628077"/>
                  <a:gd name="connsiteY5" fmla="*/ 1250801 h 1250801"/>
                  <a:gd name="connsiteX6" fmla="*/ 208471 w 4628077"/>
                  <a:gd name="connsiteY6" fmla="*/ 1250801 h 1250801"/>
                  <a:gd name="connsiteX7" fmla="*/ 0 w 4628077"/>
                  <a:gd name="connsiteY7" fmla="*/ 1042330 h 1250801"/>
                  <a:gd name="connsiteX8" fmla="*/ 96982 w 4628077"/>
                  <a:gd name="connsiteY8" fmla="*/ 291598 h 1250801"/>
                  <a:gd name="connsiteX0" fmla="*/ 96982 w 4628077"/>
                  <a:gd name="connsiteY0" fmla="*/ 291600 h 1250803"/>
                  <a:gd name="connsiteX1" fmla="*/ 208471 w 4628077"/>
                  <a:gd name="connsiteY1" fmla="*/ 2 h 1250803"/>
                  <a:gd name="connsiteX2" fmla="*/ 2689117 w 4628077"/>
                  <a:gd name="connsiteY2" fmla="*/ 0 h 1250803"/>
                  <a:gd name="connsiteX3" fmla="*/ 4419606 w 4628077"/>
                  <a:gd name="connsiteY3" fmla="*/ 2 h 1250803"/>
                  <a:gd name="connsiteX4" fmla="*/ 4628077 w 4628077"/>
                  <a:gd name="connsiteY4" fmla="*/ 208473 h 1250803"/>
                  <a:gd name="connsiteX5" fmla="*/ 4628077 w 4628077"/>
                  <a:gd name="connsiteY5" fmla="*/ 1042332 h 1250803"/>
                  <a:gd name="connsiteX6" fmla="*/ 4419606 w 4628077"/>
                  <a:gd name="connsiteY6" fmla="*/ 1250803 h 1250803"/>
                  <a:gd name="connsiteX7" fmla="*/ 208471 w 4628077"/>
                  <a:gd name="connsiteY7" fmla="*/ 1250803 h 1250803"/>
                  <a:gd name="connsiteX8" fmla="*/ 0 w 4628077"/>
                  <a:gd name="connsiteY8" fmla="*/ 1042332 h 1250803"/>
                  <a:gd name="connsiteX9" fmla="*/ 96982 w 4628077"/>
                  <a:gd name="connsiteY9" fmla="*/ 291600 h 1250803"/>
                  <a:gd name="connsiteX0" fmla="*/ 96982 w 4628077"/>
                  <a:gd name="connsiteY0" fmla="*/ 291598 h 1250801"/>
                  <a:gd name="connsiteX1" fmla="*/ 208471 w 4628077"/>
                  <a:gd name="connsiteY1" fmla="*/ 0 h 1250801"/>
                  <a:gd name="connsiteX2" fmla="*/ 2689117 w 4628077"/>
                  <a:gd name="connsiteY2" fmla="*/ 83125 h 1250801"/>
                  <a:gd name="connsiteX3" fmla="*/ 4419606 w 4628077"/>
                  <a:gd name="connsiteY3" fmla="*/ 0 h 1250801"/>
                  <a:gd name="connsiteX4" fmla="*/ 4628077 w 4628077"/>
                  <a:gd name="connsiteY4" fmla="*/ 208471 h 1250801"/>
                  <a:gd name="connsiteX5" fmla="*/ 4628077 w 4628077"/>
                  <a:gd name="connsiteY5" fmla="*/ 1042330 h 1250801"/>
                  <a:gd name="connsiteX6" fmla="*/ 4419606 w 4628077"/>
                  <a:gd name="connsiteY6" fmla="*/ 1250801 h 1250801"/>
                  <a:gd name="connsiteX7" fmla="*/ 208471 w 4628077"/>
                  <a:gd name="connsiteY7" fmla="*/ 1250801 h 1250801"/>
                  <a:gd name="connsiteX8" fmla="*/ 0 w 4628077"/>
                  <a:gd name="connsiteY8" fmla="*/ 1042330 h 1250801"/>
                  <a:gd name="connsiteX9" fmla="*/ 96982 w 4628077"/>
                  <a:gd name="connsiteY9" fmla="*/ 291598 h 1250801"/>
                  <a:gd name="connsiteX0" fmla="*/ 96982 w 4628077"/>
                  <a:gd name="connsiteY0" fmla="*/ 291598 h 1250801"/>
                  <a:gd name="connsiteX1" fmla="*/ 277743 w 4628077"/>
                  <a:gd name="connsiteY1" fmla="*/ 0 h 1250801"/>
                  <a:gd name="connsiteX2" fmla="*/ 2689117 w 4628077"/>
                  <a:gd name="connsiteY2" fmla="*/ 83125 h 1250801"/>
                  <a:gd name="connsiteX3" fmla="*/ 4419606 w 4628077"/>
                  <a:gd name="connsiteY3" fmla="*/ 0 h 1250801"/>
                  <a:gd name="connsiteX4" fmla="*/ 4628077 w 4628077"/>
                  <a:gd name="connsiteY4" fmla="*/ 208471 h 1250801"/>
                  <a:gd name="connsiteX5" fmla="*/ 4628077 w 4628077"/>
                  <a:gd name="connsiteY5" fmla="*/ 1042330 h 1250801"/>
                  <a:gd name="connsiteX6" fmla="*/ 4419606 w 4628077"/>
                  <a:gd name="connsiteY6" fmla="*/ 1250801 h 1250801"/>
                  <a:gd name="connsiteX7" fmla="*/ 208471 w 4628077"/>
                  <a:gd name="connsiteY7" fmla="*/ 1250801 h 1250801"/>
                  <a:gd name="connsiteX8" fmla="*/ 0 w 4628077"/>
                  <a:gd name="connsiteY8" fmla="*/ 1042330 h 1250801"/>
                  <a:gd name="connsiteX9" fmla="*/ 96982 w 4628077"/>
                  <a:gd name="connsiteY9" fmla="*/ 291598 h 1250801"/>
                  <a:gd name="connsiteX0" fmla="*/ 96982 w 4628077"/>
                  <a:gd name="connsiteY0" fmla="*/ 291598 h 1250801"/>
                  <a:gd name="connsiteX1" fmla="*/ 277743 w 4628077"/>
                  <a:gd name="connsiteY1" fmla="*/ 0 h 1250801"/>
                  <a:gd name="connsiteX2" fmla="*/ 2689117 w 4628077"/>
                  <a:gd name="connsiteY2" fmla="*/ 83125 h 1250801"/>
                  <a:gd name="connsiteX3" fmla="*/ 4419606 w 4628077"/>
                  <a:gd name="connsiteY3" fmla="*/ 0 h 1250801"/>
                  <a:gd name="connsiteX4" fmla="*/ 4628077 w 4628077"/>
                  <a:gd name="connsiteY4" fmla="*/ 208471 h 1250801"/>
                  <a:gd name="connsiteX5" fmla="*/ 4628077 w 4628077"/>
                  <a:gd name="connsiteY5" fmla="*/ 1042330 h 1250801"/>
                  <a:gd name="connsiteX6" fmla="*/ 4419606 w 4628077"/>
                  <a:gd name="connsiteY6" fmla="*/ 1250801 h 1250801"/>
                  <a:gd name="connsiteX7" fmla="*/ 208471 w 4628077"/>
                  <a:gd name="connsiteY7" fmla="*/ 1250801 h 1250801"/>
                  <a:gd name="connsiteX8" fmla="*/ 0 w 4628077"/>
                  <a:gd name="connsiteY8" fmla="*/ 1042330 h 1250801"/>
                  <a:gd name="connsiteX9" fmla="*/ 96982 w 4628077"/>
                  <a:gd name="connsiteY9" fmla="*/ 291598 h 1250801"/>
                  <a:gd name="connsiteX0" fmla="*/ 96982 w 4628077"/>
                  <a:gd name="connsiteY0" fmla="*/ 291598 h 1250801"/>
                  <a:gd name="connsiteX1" fmla="*/ 125343 w 4628077"/>
                  <a:gd name="connsiteY1" fmla="*/ 27709 h 1250801"/>
                  <a:gd name="connsiteX2" fmla="*/ 2689117 w 4628077"/>
                  <a:gd name="connsiteY2" fmla="*/ 83125 h 1250801"/>
                  <a:gd name="connsiteX3" fmla="*/ 4419606 w 4628077"/>
                  <a:gd name="connsiteY3" fmla="*/ 0 h 1250801"/>
                  <a:gd name="connsiteX4" fmla="*/ 4628077 w 4628077"/>
                  <a:gd name="connsiteY4" fmla="*/ 208471 h 1250801"/>
                  <a:gd name="connsiteX5" fmla="*/ 4628077 w 4628077"/>
                  <a:gd name="connsiteY5" fmla="*/ 1042330 h 1250801"/>
                  <a:gd name="connsiteX6" fmla="*/ 4419606 w 4628077"/>
                  <a:gd name="connsiteY6" fmla="*/ 1250801 h 1250801"/>
                  <a:gd name="connsiteX7" fmla="*/ 208471 w 4628077"/>
                  <a:gd name="connsiteY7" fmla="*/ 1250801 h 1250801"/>
                  <a:gd name="connsiteX8" fmla="*/ 0 w 4628077"/>
                  <a:gd name="connsiteY8" fmla="*/ 1042330 h 1250801"/>
                  <a:gd name="connsiteX9" fmla="*/ 96982 w 4628077"/>
                  <a:gd name="connsiteY9" fmla="*/ 291598 h 1250801"/>
                  <a:gd name="connsiteX0" fmla="*/ 96982 w 4628077"/>
                  <a:gd name="connsiteY0" fmla="*/ 291598 h 1250801"/>
                  <a:gd name="connsiteX1" fmla="*/ 125343 w 4628077"/>
                  <a:gd name="connsiteY1" fmla="*/ 27709 h 1250801"/>
                  <a:gd name="connsiteX2" fmla="*/ 2689117 w 4628077"/>
                  <a:gd name="connsiteY2" fmla="*/ 83125 h 1250801"/>
                  <a:gd name="connsiteX3" fmla="*/ 4419606 w 4628077"/>
                  <a:gd name="connsiteY3" fmla="*/ 0 h 1250801"/>
                  <a:gd name="connsiteX4" fmla="*/ 4628077 w 4628077"/>
                  <a:gd name="connsiteY4" fmla="*/ 208471 h 1250801"/>
                  <a:gd name="connsiteX5" fmla="*/ 4628077 w 4628077"/>
                  <a:gd name="connsiteY5" fmla="*/ 1042330 h 1250801"/>
                  <a:gd name="connsiteX6" fmla="*/ 4419606 w 4628077"/>
                  <a:gd name="connsiteY6" fmla="*/ 1250801 h 1250801"/>
                  <a:gd name="connsiteX7" fmla="*/ 1469917 w 4628077"/>
                  <a:gd name="connsiteY7" fmla="*/ 1233052 h 1250801"/>
                  <a:gd name="connsiteX8" fmla="*/ 208471 w 4628077"/>
                  <a:gd name="connsiteY8" fmla="*/ 1250801 h 1250801"/>
                  <a:gd name="connsiteX9" fmla="*/ 0 w 4628077"/>
                  <a:gd name="connsiteY9" fmla="*/ 1042330 h 1250801"/>
                  <a:gd name="connsiteX10" fmla="*/ 96982 w 4628077"/>
                  <a:gd name="connsiteY10" fmla="*/ 291598 h 1250801"/>
                  <a:gd name="connsiteX0" fmla="*/ 96982 w 4628077"/>
                  <a:gd name="connsiteY0" fmla="*/ 291598 h 1250801"/>
                  <a:gd name="connsiteX1" fmla="*/ 125343 w 4628077"/>
                  <a:gd name="connsiteY1" fmla="*/ 27709 h 1250801"/>
                  <a:gd name="connsiteX2" fmla="*/ 2689117 w 4628077"/>
                  <a:gd name="connsiteY2" fmla="*/ 83125 h 1250801"/>
                  <a:gd name="connsiteX3" fmla="*/ 4419606 w 4628077"/>
                  <a:gd name="connsiteY3" fmla="*/ 0 h 1250801"/>
                  <a:gd name="connsiteX4" fmla="*/ 4628077 w 4628077"/>
                  <a:gd name="connsiteY4" fmla="*/ 208471 h 1250801"/>
                  <a:gd name="connsiteX5" fmla="*/ 4628077 w 4628077"/>
                  <a:gd name="connsiteY5" fmla="*/ 1042330 h 1250801"/>
                  <a:gd name="connsiteX6" fmla="*/ 4419606 w 4628077"/>
                  <a:gd name="connsiteY6" fmla="*/ 1250801 h 1250801"/>
                  <a:gd name="connsiteX7" fmla="*/ 1497626 w 4628077"/>
                  <a:gd name="connsiteY7" fmla="*/ 1205343 h 1250801"/>
                  <a:gd name="connsiteX8" fmla="*/ 208471 w 4628077"/>
                  <a:gd name="connsiteY8" fmla="*/ 1250801 h 1250801"/>
                  <a:gd name="connsiteX9" fmla="*/ 0 w 4628077"/>
                  <a:gd name="connsiteY9" fmla="*/ 1042330 h 1250801"/>
                  <a:gd name="connsiteX10" fmla="*/ 96982 w 4628077"/>
                  <a:gd name="connsiteY10" fmla="*/ 291598 h 1250801"/>
                  <a:gd name="connsiteX0" fmla="*/ 96982 w 4628077"/>
                  <a:gd name="connsiteY0" fmla="*/ 291598 h 1250801"/>
                  <a:gd name="connsiteX1" fmla="*/ 125343 w 4628077"/>
                  <a:gd name="connsiteY1" fmla="*/ 27709 h 1250801"/>
                  <a:gd name="connsiteX2" fmla="*/ 2689117 w 4628077"/>
                  <a:gd name="connsiteY2" fmla="*/ 83125 h 1250801"/>
                  <a:gd name="connsiteX3" fmla="*/ 4419606 w 4628077"/>
                  <a:gd name="connsiteY3" fmla="*/ 0 h 1250801"/>
                  <a:gd name="connsiteX4" fmla="*/ 4628077 w 4628077"/>
                  <a:gd name="connsiteY4" fmla="*/ 208471 h 1250801"/>
                  <a:gd name="connsiteX5" fmla="*/ 4628077 w 4628077"/>
                  <a:gd name="connsiteY5" fmla="*/ 1042330 h 1250801"/>
                  <a:gd name="connsiteX6" fmla="*/ 4419606 w 4628077"/>
                  <a:gd name="connsiteY6" fmla="*/ 1250801 h 1250801"/>
                  <a:gd name="connsiteX7" fmla="*/ 2841517 w 4628077"/>
                  <a:gd name="connsiteY7" fmla="*/ 1219198 h 1250801"/>
                  <a:gd name="connsiteX8" fmla="*/ 1497626 w 4628077"/>
                  <a:gd name="connsiteY8" fmla="*/ 1205343 h 1250801"/>
                  <a:gd name="connsiteX9" fmla="*/ 208471 w 4628077"/>
                  <a:gd name="connsiteY9" fmla="*/ 1250801 h 1250801"/>
                  <a:gd name="connsiteX10" fmla="*/ 0 w 4628077"/>
                  <a:gd name="connsiteY10" fmla="*/ 1042330 h 1250801"/>
                  <a:gd name="connsiteX11" fmla="*/ 96982 w 4628077"/>
                  <a:gd name="connsiteY11" fmla="*/ 291598 h 1250801"/>
                  <a:gd name="connsiteX0" fmla="*/ 96982 w 4628077"/>
                  <a:gd name="connsiteY0" fmla="*/ 291598 h 1250801"/>
                  <a:gd name="connsiteX1" fmla="*/ 125343 w 4628077"/>
                  <a:gd name="connsiteY1" fmla="*/ 27709 h 1250801"/>
                  <a:gd name="connsiteX2" fmla="*/ 2689117 w 4628077"/>
                  <a:gd name="connsiteY2" fmla="*/ 83125 h 1250801"/>
                  <a:gd name="connsiteX3" fmla="*/ 4419606 w 4628077"/>
                  <a:gd name="connsiteY3" fmla="*/ 0 h 1250801"/>
                  <a:gd name="connsiteX4" fmla="*/ 4628077 w 4628077"/>
                  <a:gd name="connsiteY4" fmla="*/ 208471 h 1250801"/>
                  <a:gd name="connsiteX5" fmla="*/ 4628077 w 4628077"/>
                  <a:gd name="connsiteY5" fmla="*/ 1042330 h 1250801"/>
                  <a:gd name="connsiteX6" fmla="*/ 4419606 w 4628077"/>
                  <a:gd name="connsiteY6" fmla="*/ 1250801 h 1250801"/>
                  <a:gd name="connsiteX7" fmla="*/ 2841517 w 4628077"/>
                  <a:gd name="connsiteY7" fmla="*/ 1219198 h 1250801"/>
                  <a:gd name="connsiteX8" fmla="*/ 2605990 w 4628077"/>
                  <a:gd name="connsiteY8" fmla="*/ 1191488 h 1250801"/>
                  <a:gd name="connsiteX9" fmla="*/ 1497626 w 4628077"/>
                  <a:gd name="connsiteY9" fmla="*/ 1205343 h 1250801"/>
                  <a:gd name="connsiteX10" fmla="*/ 208471 w 4628077"/>
                  <a:gd name="connsiteY10" fmla="*/ 1250801 h 1250801"/>
                  <a:gd name="connsiteX11" fmla="*/ 0 w 4628077"/>
                  <a:gd name="connsiteY11" fmla="*/ 1042330 h 1250801"/>
                  <a:gd name="connsiteX12" fmla="*/ 96982 w 4628077"/>
                  <a:gd name="connsiteY12" fmla="*/ 291598 h 1250801"/>
                  <a:gd name="connsiteX0" fmla="*/ 96982 w 4628077"/>
                  <a:gd name="connsiteY0" fmla="*/ 291598 h 1250801"/>
                  <a:gd name="connsiteX1" fmla="*/ 125343 w 4628077"/>
                  <a:gd name="connsiteY1" fmla="*/ 27709 h 1250801"/>
                  <a:gd name="connsiteX2" fmla="*/ 2689117 w 4628077"/>
                  <a:gd name="connsiteY2" fmla="*/ 83125 h 1250801"/>
                  <a:gd name="connsiteX3" fmla="*/ 4419606 w 4628077"/>
                  <a:gd name="connsiteY3" fmla="*/ 0 h 1250801"/>
                  <a:gd name="connsiteX4" fmla="*/ 4628077 w 4628077"/>
                  <a:gd name="connsiteY4" fmla="*/ 208471 h 1250801"/>
                  <a:gd name="connsiteX5" fmla="*/ 4628077 w 4628077"/>
                  <a:gd name="connsiteY5" fmla="*/ 1042330 h 1250801"/>
                  <a:gd name="connsiteX6" fmla="*/ 4419606 w 4628077"/>
                  <a:gd name="connsiteY6" fmla="*/ 1250801 h 1250801"/>
                  <a:gd name="connsiteX7" fmla="*/ 2841517 w 4628077"/>
                  <a:gd name="connsiteY7" fmla="*/ 1219198 h 1250801"/>
                  <a:gd name="connsiteX8" fmla="*/ 2605990 w 4628077"/>
                  <a:gd name="connsiteY8" fmla="*/ 1191488 h 1250801"/>
                  <a:gd name="connsiteX9" fmla="*/ 2398171 w 4628077"/>
                  <a:gd name="connsiteY9" fmla="*/ 1205343 h 1250801"/>
                  <a:gd name="connsiteX10" fmla="*/ 1497626 w 4628077"/>
                  <a:gd name="connsiteY10" fmla="*/ 1205343 h 1250801"/>
                  <a:gd name="connsiteX11" fmla="*/ 208471 w 4628077"/>
                  <a:gd name="connsiteY11" fmla="*/ 1250801 h 1250801"/>
                  <a:gd name="connsiteX12" fmla="*/ 0 w 4628077"/>
                  <a:gd name="connsiteY12" fmla="*/ 1042330 h 1250801"/>
                  <a:gd name="connsiteX13" fmla="*/ 96982 w 4628077"/>
                  <a:gd name="connsiteY13" fmla="*/ 291598 h 1250801"/>
                  <a:gd name="connsiteX0" fmla="*/ 96982 w 4628077"/>
                  <a:gd name="connsiteY0" fmla="*/ 291598 h 1250801"/>
                  <a:gd name="connsiteX1" fmla="*/ 125343 w 4628077"/>
                  <a:gd name="connsiteY1" fmla="*/ 27709 h 1250801"/>
                  <a:gd name="connsiteX2" fmla="*/ 2689117 w 4628077"/>
                  <a:gd name="connsiteY2" fmla="*/ 83125 h 1250801"/>
                  <a:gd name="connsiteX3" fmla="*/ 4419606 w 4628077"/>
                  <a:gd name="connsiteY3" fmla="*/ 0 h 1250801"/>
                  <a:gd name="connsiteX4" fmla="*/ 4628077 w 4628077"/>
                  <a:gd name="connsiteY4" fmla="*/ 208471 h 1250801"/>
                  <a:gd name="connsiteX5" fmla="*/ 4628077 w 4628077"/>
                  <a:gd name="connsiteY5" fmla="*/ 1042330 h 1250801"/>
                  <a:gd name="connsiteX6" fmla="*/ 4419606 w 4628077"/>
                  <a:gd name="connsiteY6" fmla="*/ 1250801 h 1250801"/>
                  <a:gd name="connsiteX7" fmla="*/ 2841517 w 4628077"/>
                  <a:gd name="connsiteY7" fmla="*/ 1219198 h 1250801"/>
                  <a:gd name="connsiteX8" fmla="*/ 2564426 w 4628077"/>
                  <a:gd name="connsiteY8" fmla="*/ 1094507 h 1250801"/>
                  <a:gd name="connsiteX9" fmla="*/ 2398171 w 4628077"/>
                  <a:gd name="connsiteY9" fmla="*/ 1205343 h 1250801"/>
                  <a:gd name="connsiteX10" fmla="*/ 1497626 w 4628077"/>
                  <a:gd name="connsiteY10" fmla="*/ 1205343 h 1250801"/>
                  <a:gd name="connsiteX11" fmla="*/ 208471 w 4628077"/>
                  <a:gd name="connsiteY11" fmla="*/ 1250801 h 1250801"/>
                  <a:gd name="connsiteX12" fmla="*/ 0 w 4628077"/>
                  <a:gd name="connsiteY12" fmla="*/ 1042330 h 1250801"/>
                  <a:gd name="connsiteX13" fmla="*/ 96982 w 4628077"/>
                  <a:gd name="connsiteY13" fmla="*/ 291598 h 1250801"/>
                  <a:gd name="connsiteX0" fmla="*/ 96982 w 4628077"/>
                  <a:gd name="connsiteY0" fmla="*/ 291598 h 1250801"/>
                  <a:gd name="connsiteX1" fmla="*/ 125343 w 4628077"/>
                  <a:gd name="connsiteY1" fmla="*/ 27709 h 1250801"/>
                  <a:gd name="connsiteX2" fmla="*/ 2689117 w 4628077"/>
                  <a:gd name="connsiteY2" fmla="*/ 83125 h 1250801"/>
                  <a:gd name="connsiteX3" fmla="*/ 4419606 w 4628077"/>
                  <a:gd name="connsiteY3" fmla="*/ 0 h 1250801"/>
                  <a:gd name="connsiteX4" fmla="*/ 4628077 w 4628077"/>
                  <a:gd name="connsiteY4" fmla="*/ 208471 h 1250801"/>
                  <a:gd name="connsiteX5" fmla="*/ 4628077 w 4628077"/>
                  <a:gd name="connsiteY5" fmla="*/ 1042330 h 1250801"/>
                  <a:gd name="connsiteX6" fmla="*/ 4419606 w 4628077"/>
                  <a:gd name="connsiteY6" fmla="*/ 1250801 h 1250801"/>
                  <a:gd name="connsiteX7" fmla="*/ 3783626 w 4628077"/>
                  <a:gd name="connsiteY7" fmla="*/ 1219198 h 1250801"/>
                  <a:gd name="connsiteX8" fmla="*/ 2841517 w 4628077"/>
                  <a:gd name="connsiteY8" fmla="*/ 1219198 h 1250801"/>
                  <a:gd name="connsiteX9" fmla="*/ 2564426 w 4628077"/>
                  <a:gd name="connsiteY9" fmla="*/ 1094507 h 1250801"/>
                  <a:gd name="connsiteX10" fmla="*/ 2398171 w 4628077"/>
                  <a:gd name="connsiteY10" fmla="*/ 1205343 h 1250801"/>
                  <a:gd name="connsiteX11" fmla="*/ 1497626 w 4628077"/>
                  <a:gd name="connsiteY11" fmla="*/ 1205343 h 1250801"/>
                  <a:gd name="connsiteX12" fmla="*/ 208471 w 4628077"/>
                  <a:gd name="connsiteY12" fmla="*/ 1250801 h 1250801"/>
                  <a:gd name="connsiteX13" fmla="*/ 0 w 4628077"/>
                  <a:gd name="connsiteY13" fmla="*/ 1042330 h 1250801"/>
                  <a:gd name="connsiteX14" fmla="*/ 96982 w 4628077"/>
                  <a:gd name="connsiteY14" fmla="*/ 291598 h 1250801"/>
                  <a:gd name="connsiteX0" fmla="*/ 96982 w 4628077"/>
                  <a:gd name="connsiteY0" fmla="*/ 291598 h 1250801"/>
                  <a:gd name="connsiteX1" fmla="*/ 125343 w 4628077"/>
                  <a:gd name="connsiteY1" fmla="*/ 27709 h 1250801"/>
                  <a:gd name="connsiteX2" fmla="*/ 2689117 w 4628077"/>
                  <a:gd name="connsiteY2" fmla="*/ 83125 h 1250801"/>
                  <a:gd name="connsiteX3" fmla="*/ 4419606 w 4628077"/>
                  <a:gd name="connsiteY3" fmla="*/ 0 h 1250801"/>
                  <a:gd name="connsiteX4" fmla="*/ 4628077 w 4628077"/>
                  <a:gd name="connsiteY4" fmla="*/ 208471 h 1250801"/>
                  <a:gd name="connsiteX5" fmla="*/ 4628077 w 4628077"/>
                  <a:gd name="connsiteY5" fmla="*/ 1042330 h 1250801"/>
                  <a:gd name="connsiteX6" fmla="*/ 4419606 w 4628077"/>
                  <a:gd name="connsiteY6" fmla="*/ 1250801 h 1250801"/>
                  <a:gd name="connsiteX7" fmla="*/ 3728208 w 4628077"/>
                  <a:gd name="connsiteY7" fmla="*/ 1191489 h 1250801"/>
                  <a:gd name="connsiteX8" fmla="*/ 2841517 w 4628077"/>
                  <a:gd name="connsiteY8" fmla="*/ 1219198 h 1250801"/>
                  <a:gd name="connsiteX9" fmla="*/ 2564426 w 4628077"/>
                  <a:gd name="connsiteY9" fmla="*/ 1094507 h 1250801"/>
                  <a:gd name="connsiteX10" fmla="*/ 2398171 w 4628077"/>
                  <a:gd name="connsiteY10" fmla="*/ 1205343 h 1250801"/>
                  <a:gd name="connsiteX11" fmla="*/ 1497626 w 4628077"/>
                  <a:gd name="connsiteY11" fmla="*/ 1205343 h 1250801"/>
                  <a:gd name="connsiteX12" fmla="*/ 208471 w 4628077"/>
                  <a:gd name="connsiteY12" fmla="*/ 1250801 h 1250801"/>
                  <a:gd name="connsiteX13" fmla="*/ 0 w 4628077"/>
                  <a:gd name="connsiteY13" fmla="*/ 1042330 h 1250801"/>
                  <a:gd name="connsiteX14" fmla="*/ 96982 w 4628077"/>
                  <a:gd name="connsiteY14" fmla="*/ 291598 h 1250801"/>
                  <a:gd name="connsiteX0" fmla="*/ 96982 w 4738913"/>
                  <a:gd name="connsiteY0" fmla="*/ 291598 h 1250801"/>
                  <a:gd name="connsiteX1" fmla="*/ 125343 w 4738913"/>
                  <a:gd name="connsiteY1" fmla="*/ 27709 h 1250801"/>
                  <a:gd name="connsiteX2" fmla="*/ 2689117 w 4738913"/>
                  <a:gd name="connsiteY2" fmla="*/ 83125 h 1250801"/>
                  <a:gd name="connsiteX3" fmla="*/ 4419606 w 4738913"/>
                  <a:gd name="connsiteY3" fmla="*/ 0 h 1250801"/>
                  <a:gd name="connsiteX4" fmla="*/ 4628077 w 4738913"/>
                  <a:gd name="connsiteY4" fmla="*/ 208471 h 1250801"/>
                  <a:gd name="connsiteX5" fmla="*/ 4738913 w 4738913"/>
                  <a:gd name="connsiteY5" fmla="*/ 1056185 h 1250801"/>
                  <a:gd name="connsiteX6" fmla="*/ 4419606 w 4738913"/>
                  <a:gd name="connsiteY6" fmla="*/ 1250801 h 1250801"/>
                  <a:gd name="connsiteX7" fmla="*/ 3728208 w 4738913"/>
                  <a:gd name="connsiteY7" fmla="*/ 1191489 h 1250801"/>
                  <a:gd name="connsiteX8" fmla="*/ 2841517 w 4738913"/>
                  <a:gd name="connsiteY8" fmla="*/ 1219198 h 1250801"/>
                  <a:gd name="connsiteX9" fmla="*/ 2564426 w 4738913"/>
                  <a:gd name="connsiteY9" fmla="*/ 1094507 h 1250801"/>
                  <a:gd name="connsiteX10" fmla="*/ 2398171 w 4738913"/>
                  <a:gd name="connsiteY10" fmla="*/ 1205343 h 1250801"/>
                  <a:gd name="connsiteX11" fmla="*/ 1497626 w 4738913"/>
                  <a:gd name="connsiteY11" fmla="*/ 1205343 h 1250801"/>
                  <a:gd name="connsiteX12" fmla="*/ 208471 w 4738913"/>
                  <a:gd name="connsiteY12" fmla="*/ 1250801 h 1250801"/>
                  <a:gd name="connsiteX13" fmla="*/ 0 w 4738913"/>
                  <a:gd name="connsiteY13" fmla="*/ 1042330 h 1250801"/>
                  <a:gd name="connsiteX14" fmla="*/ 96982 w 4738913"/>
                  <a:gd name="connsiteY14" fmla="*/ 291598 h 1250801"/>
                  <a:gd name="connsiteX0" fmla="*/ 96982 w 4738913"/>
                  <a:gd name="connsiteY0" fmla="*/ 291598 h 1250801"/>
                  <a:gd name="connsiteX1" fmla="*/ 125343 w 4738913"/>
                  <a:gd name="connsiteY1" fmla="*/ 27709 h 1250801"/>
                  <a:gd name="connsiteX2" fmla="*/ 2689117 w 4738913"/>
                  <a:gd name="connsiteY2" fmla="*/ 83125 h 1250801"/>
                  <a:gd name="connsiteX3" fmla="*/ 4419606 w 4738913"/>
                  <a:gd name="connsiteY3" fmla="*/ 0 h 1250801"/>
                  <a:gd name="connsiteX4" fmla="*/ 4628077 w 4738913"/>
                  <a:gd name="connsiteY4" fmla="*/ 208471 h 1250801"/>
                  <a:gd name="connsiteX5" fmla="*/ 4738913 w 4738913"/>
                  <a:gd name="connsiteY5" fmla="*/ 1056185 h 1250801"/>
                  <a:gd name="connsiteX6" fmla="*/ 4419606 w 4738913"/>
                  <a:gd name="connsiteY6" fmla="*/ 1250801 h 1250801"/>
                  <a:gd name="connsiteX7" fmla="*/ 3728208 w 4738913"/>
                  <a:gd name="connsiteY7" fmla="*/ 1191489 h 1250801"/>
                  <a:gd name="connsiteX8" fmla="*/ 2841517 w 4738913"/>
                  <a:gd name="connsiteY8" fmla="*/ 1219198 h 1250801"/>
                  <a:gd name="connsiteX9" fmla="*/ 2564426 w 4738913"/>
                  <a:gd name="connsiteY9" fmla="*/ 1094507 h 1250801"/>
                  <a:gd name="connsiteX10" fmla="*/ 2398171 w 4738913"/>
                  <a:gd name="connsiteY10" fmla="*/ 1205343 h 1250801"/>
                  <a:gd name="connsiteX11" fmla="*/ 1497626 w 4738913"/>
                  <a:gd name="connsiteY11" fmla="*/ 1205343 h 1250801"/>
                  <a:gd name="connsiteX12" fmla="*/ 208471 w 4738913"/>
                  <a:gd name="connsiteY12" fmla="*/ 1250801 h 1250801"/>
                  <a:gd name="connsiteX13" fmla="*/ 0 w 4738913"/>
                  <a:gd name="connsiteY13" fmla="*/ 1042330 h 1250801"/>
                  <a:gd name="connsiteX14" fmla="*/ 96982 w 4738913"/>
                  <a:gd name="connsiteY14" fmla="*/ 291598 h 1250801"/>
                  <a:gd name="connsiteX0" fmla="*/ 96982 w 4745175"/>
                  <a:gd name="connsiteY0" fmla="*/ 291598 h 1250801"/>
                  <a:gd name="connsiteX1" fmla="*/ 125343 w 4745175"/>
                  <a:gd name="connsiteY1" fmla="*/ 27709 h 1250801"/>
                  <a:gd name="connsiteX2" fmla="*/ 2689117 w 4745175"/>
                  <a:gd name="connsiteY2" fmla="*/ 83125 h 1250801"/>
                  <a:gd name="connsiteX3" fmla="*/ 4419606 w 4745175"/>
                  <a:gd name="connsiteY3" fmla="*/ 0 h 1250801"/>
                  <a:gd name="connsiteX4" fmla="*/ 4738914 w 4745175"/>
                  <a:gd name="connsiteY4" fmla="*/ 194616 h 1250801"/>
                  <a:gd name="connsiteX5" fmla="*/ 4738913 w 4745175"/>
                  <a:gd name="connsiteY5" fmla="*/ 1056185 h 1250801"/>
                  <a:gd name="connsiteX6" fmla="*/ 4419606 w 4745175"/>
                  <a:gd name="connsiteY6" fmla="*/ 1250801 h 1250801"/>
                  <a:gd name="connsiteX7" fmla="*/ 3728208 w 4745175"/>
                  <a:gd name="connsiteY7" fmla="*/ 1191489 h 1250801"/>
                  <a:gd name="connsiteX8" fmla="*/ 2841517 w 4745175"/>
                  <a:gd name="connsiteY8" fmla="*/ 1219198 h 1250801"/>
                  <a:gd name="connsiteX9" fmla="*/ 2564426 w 4745175"/>
                  <a:gd name="connsiteY9" fmla="*/ 1094507 h 1250801"/>
                  <a:gd name="connsiteX10" fmla="*/ 2398171 w 4745175"/>
                  <a:gd name="connsiteY10" fmla="*/ 1205343 h 1250801"/>
                  <a:gd name="connsiteX11" fmla="*/ 1497626 w 4745175"/>
                  <a:gd name="connsiteY11" fmla="*/ 1205343 h 1250801"/>
                  <a:gd name="connsiteX12" fmla="*/ 208471 w 4745175"/>
                  <a:gd name="connsiteY12" fmla="*/ 1250801 h 1250801"/>
                  <a:gd name="connsiteX13" fmla="*/ 0 w 4745175"/>
                  <a:gd name="connsiteY13" fmla="*/ 1042330 h 1250801"/>
                  <a:gd name="connsiteX14" fmla="*/ 96982 w 4745175"/>
                  <a:gd name="connsiteY14" fmla="*/ 291598 h 1250801"/>
                  <a:gd name="connsiteX0" fmla="*/ 96982 w 4745175"/>
                  <a:gd name="connsiteY0" fmla="*/ 291598 h 1250801"/>
                  <a:gd name="connsiteX1" fmla="*/ 125343 w 4745175"/>
                  <a:gd name="connsiteY1" fmla="*/ 27709 h 1250801"/>
                  <a:gd name="connsiteX2" fmla="*/ 2702972 w 4745175"/>
                  <a:gd name="connsiteY2" fmla="*/ 27707 h 1250801"/>
                  <a:gd name="connsiteX3" fmla="*/ 4419606 w 4745175"/>
                  <a:gd name="connsiteY3" fmla="*/ 0 h 1250801"/>
                  <a:gd name="connsiteX4" fmla="*/ 4738914 w 4745175"/>
                  <a:gd name="connsiteY4" fmla="*/ 194616 h 1250801"/>
                  <a:gd name="connsiteX5" fmla="*/ 4738913 w 4745175"/>
                  <a:gd name="connsiteY5" fmla="*/ 1056185 h 1250801"/>
                  <a:gd name="connsiteX6" fmla="*/ 4419606 w 4745175"/>
                  <a:gd name="connsiteY6" fmla="*/ 1250801 h 1250801"/>
                  <a:gd name="connsiteX7" fmla="*/ 3728208 w 4745175"/>
                  <a:gd name="connsiteY7" fmla="*/ 1191489 h 1250801"/>
                  <a:gd name="connsiteX8" fmla="*/ 2841517 w 4745175"/>
                  <a:gd name="connsiteY8" fmla="*/ 1219198 h 1250801"/>
                  <a:gd name="connsiteX9" fmla="*/ 2564426 w 4745175"/>
                  <a:gd name="connsiteY9" fmla="*/ 1094507 h 1250801"/>
                  <a:gd name="connsiteX10" fmla="*/ 2398171 w 4745175"/>
                  <a:gd name="connsiteY10" fmla="*/ 1205343 h 1250801"/>
                  <a:gd name="connsiteX11" fmla="*/ 1497626 w 4745175"/>
                  <a:gd name="connsiteY11" fmla="*/ 1205343 h 1250801"/>
                  <a:gd name="connsiteX12" fmla="*/ 208471 w 4745175"/>
                  <a:gd name="connsiteY12" fmla="*/ 1250801 h 1250801"/>
                  <a:gd name="connsiteX13" fmla="*/ 0 w 4745175"/>
                  <a:gd name="connsiteY13" fmla="*/ 1042330 h 1250801"/>
                  <a:gd name="connsiteX14" fmla="*/ 96982 w 4745175"/>
                  <a:gd name="connsiteY14" fmla="*/ 291598 h 1250801"/>
                  <a:gd name="connsiteX0" fmla="*/ 96982 w 4745175"/>
                  <a:gd name="connsiteY0" fmla="*/ 291598 h 1250801"/>
                  <a:gd name="connsiteX1" fmla="*/ 125343 w 4745175"/>
                  <a:gd name="connsiteY1" fmla="*/ 27709 h 1250801"/>
                  <a:gd name="connsiteX2" fmla="*/ 2702972 w 4745175"/>
                  <a:gd name="connsiteY2" fmla="*/ 27707 h 1250801"/>
                  <a:gd name="connsiteX3" fmla="*/ 4419606 w 4745175"/>
                  <a:gd name="connsiteY3" fmla="*/ 0 h 1250801"/>
                  <a:gd name="connsiteX4" fmla="*/ 4738914 w 4745175"/>
                  <a:gd name="connsiteY4" fmla="*/ 194616 h 1250801"/>
                  <a:gd name="connsiteX5" fmla="*/ 4738913 w 4745175"/>
                  <a:gd name="connsiteY5" fmla="*/ 1056185 h 1250801"/>
                  <a:gd name="connsiteX6" fmla="*/ 4419606 w 4745175"/>
                  <a:gd name="connsiteY6" fmla="*/ 1250801 h 1250801"/>
                  <a:gd name="connsiteX7" fmla="*/ 3728208 w 4745175"/>
                  <a:gd name="connsiteY7" fmla="*/ 1191489 h 1250801"/>
                  <a:gd name="connsiteX8" fmla="*/ 3381844 w 4745175"/>
                  <a:gd name="connsiteY8" fmla="*/ 1163779 h 1250801"/>
                  <a:gd name="connsiteX9" fmla="*/ 2841517 w 4745175"/>
                  <a:gd name="connsiteY9" fmla="*/ 1219198 h 1250801"/>
                  <a:gd name="connsiteX10" fmla="*/ 2564426 w 4745175"/>
                  <a:gd name="connsiteY10" fmla="*/ 1094507 h 1250801"/>
                  <a:gd name="connsiteX11" fmla="*/ 2398171 w 4745175"/>
                  <a:gd name="connsiteY11" fmla="*/ 1205343 h 1250801"/>
                  <a:gd name="connsiteX12" fmla="*/ 1497626 w 4745175"/>
                  <a:gd name="connsiteY12" fmla="*/ 1205343 h 1250801"/>
                  <a:gd name="connsiteX13" fmla="*/ 208471 w 4745175"/>
                  <a:gd name="connsiteY13" fmla="*/ 1250801 h 1250801"/>
                  <a:gd name="connsiteX14" fmla="*/ 0 w 4745175"/>
                  <a:gd name="connsiteY14" fmla="*/ 1042330 h 1250801"/>
                  <a:gd name="connsiteX15" fmla="*/ 96982 w 4745175"/>
                  <a:gd name="connsiteY15" fmla="*/ 291598 h 1250801"/>
                  <a:gd name="connsiteX0" fmla="*/ 96982 w 4745175"/>
                  <a:gd name="connsiteY0" fmla="*/ 291598 h 1250801"/>
                  <a:gd name="connsiteX1" fmla="*/ 125343 w 4745175"/>
                  <a:gd name="connsiteY1" fmla="*/ 27709 h 1250801"/>
                  <a:gd name="connsiteX2" fmla="*/ 2702972 w 4745175"/>
                  <a:gd name="connsiteY2" fmla="*/ 27707 h 1250801"/>
                  <a:gd name="connsiteX3" fmla="*/ 4419606 w 4745175"/>
                  <a:gd name="connsiteY3" fmla="*/ 0 h 1250801"/>
                  <a:gd name="connsiteX4" fmla="*/ 4738914 w 4745175"/>
                  <a:gd name="connsiteY4" fmla="*/ 194616 h 1250801"/>
                  <a:gd name="connsiteX5" fmla="*/ 4738913 w 4745175"/>
                  <a:gd name="connsiteY5" fmla="*/ 1056185 h 1250801"/>
                  <a:gd name="connsiteX6" fmla="*/ 4419606 w 4745175"/>
                  <a:gd name="connsiteY6" fmla="*/ 1250801 h 1250801"/>
                  <a:gd name="connsiteX7" fmla="*/ 3825190 w 4745175"/>
                  <a:gd name="connsiteY7" fmla="*/ 1108362 h 1250801"/>
                  <a:gd name="connsiteX8" fmla="*/ 3381844 w 4745175"/>
                  <a:gd name="connsiteY8" fmla="*/ 1163779 h 1250801"/>
                  <a:gd name="connsiteX9" fmla="*/ 2841517 w 4745175"/>
                  <a:gd name="connsiteY9" fmla="*/ 1219198 h 1250801"/>
                  <a:gd name="connsiteX10" fmla="*/ 2564426 w 4745175"/>
                  <a:gd name="connsiteY10" fmla="*/ 1094507 h 1250801"/>
                  <a:gd name="connsiteX11" fmla="*/ 2398171 w 4745175"/>
                  <a:gd name="connsiteY11" fmla="*/ 1205343 h 1250801"/>
                  <a:gd name="connsiteX12" fmla="*/ 1497626 w 4745175"/>
                  <a:gd name="connsiteY12" fmla="*/ 1205343 h 1250801"/>
                  <a:gd name="connsiteX13" fmla="*/ 208471 w 4745175"/>
                  <a:gd name="connsiteY13" fmla="*/ 1250801 h 1250801"/>
                  <a:gd name="connsiteX14" fmla="*/ 0 w 4745175"/>
                  <a:gd name="connsiteY14" fmla="*/ 1042330 h 1250801"/>
                  <a:gd name="connsiteX15" fmla="*/ 96982 w 4745175"/>
                  <a:gd name="connsiteY15" fmla="*/ 291598 h 1250801"/>
                  <a:gd name="connsiteX0" fmla="*/ 96982 w 4745175"/>
                  <a:gd name="connsiteY0" fmla="*/ 291598 h 1250801"/>
                  <a:gd name="connsiteX1" fmla="*/ 125343 w 4745175"/>
                  <a:gd name="connsiteY1" fmla="*/ 27709 h 1250801"/>
                  <a:gd name="connsiteX2" fmla="*/ 2702972 w 4745175"/>
                  <a:gd name="connsiteY2" fmla="*/ 27707 h 1250801"/>
                  <a:gd name="connsiteX3" fmla="*/ 4419606 w 4745175"/>
                  <a:gd name="connsiteY3" fmla="*/ 0 h 1250801"/>
                  <a:gd name="connsiteX4" fmla="*/ 4738914 w 4745175"/>
                  <a:gd name="connsiteY4" fmla="*/ 194616 h 1250801"/>
                  <a:gd name="connsiteX5" fmla="*/ 4738913 w 4745175"/>
                  <a:gd name="connsiteY5" fmla="*/ 1056185 h 1250801"/>
                  <a:gd name="connsiteX6" fmla="*/ 4419606 w 4745175"/>
                  <a:gd name="connsiteY6" fmla="*/ 1250801 h 1250801"/>
                  <a:gd name="connsiteX7" fmla="*/ 3825190 w 4745175"/>
                  <a:gd name="connsiteY7" fmla="*/ 1108362 h 1250801"/>
                  <a:gd name="connsiteX8" fmla="*/ 3381844 w 4745175"/>
                  <a:gd name="connsiteY8" fmla="*/ 1163779 h 1250801"/>
                  <a:gd name="connsiteX9" fmla="*/ 2841517 w 4745175"/>
                  <a:gd name="connsiteY9" fmla="*/ 1219198 h 1250801"/>
                  <a:gd name="connsiteX10" fmla="*/ 2564426 w 4745175"/>
                  <a:gd name="connsiteY10" fmla="*/ 1094507 h 1250801"/>
                  <a:gd name="connsiteX11" fmla="*/ 2398171 w 4745175"/>
                  <a:gd name="connsiteY11" fmla="*/ 1205343 h 1250801"/>
                  <a:gd name="connsiteX12" fmla="*/ 1400644 w 4745175"/>
                  <a:gd name="connsiteY12" fmla="*/ 1122215 h 1250801"/>
                  <a:gd name="connsiteX13" fmla="*/ 208471 w 4745175"/>
                  <a:gd name="connsiteY13" fmla="*/ 1250801 h 1250801"/>
                  <a:gd name="connsiteX14" fmla="*/ 0 w 4745175"/>
                  <a:gd name="connsiteY14" fmla="*/ 1042330 h 1250801"/>
                  <a:gd name="connsiteX15" fmla="*/ 96982 w 4745175"/>
                  <a:gd name="connsiteY15" fmla="*/ 291598 h 1250801"/>
                  <a:gd name="connsiteX0" fmla="*/ 96982 w 4745175"/>
                  <a:gd name="connsiteY0" fmla="*/ 291598 h 1250801"/>
                  <a:gd name="connsiteX1" fmla="*/ 125343 w 4745175"/>
                  <a:gd name="connsiteY1" fmla="*/ 27709 h 1250801"/>
                  <a:gd name="connsiteX2" fmla="*/ 2702972 w 4745175"/>
                  <a:gd name="connsiteY2" fmla="*/ 27707 h 1250801"/>
                  <a:gd name="connsiteX3" fmla="*/ 4419606 w 4745175"/>
                  <a:gd name="connsiteY3" fmla="*/ 0 h 1250801"/>
                  <a:gd name="connsiteX4" fmla="*/ 4738914 w 4745175"/>
                  <a:gd name="connsiteY4" fmla="*/ 194616 h 1250801"/>
                  <a:gd name="connsiteX5" fmla="*/ 4738913 w 4745175"/>
                  <a:gd name="connsiteY5" fmla="*/ 1056185 h 1250801"/>
                  <a:gd name="connsiteX6" fmla="*/ 4419606 w 4745175"/>
                  <a:gd name="connsiteY6" fmla="*/ 1250801 h 1250801"/>
                  <a:gd name="connsiteX7" fmla="*/ 3825190 w 4745175"/>
                  <a:gd name="connsiteY7" fmla="*/ 1108362 h 1250801"/>
                  <a:gd name="connsiteX8" fmla="*/ 3381844 w 4745175"/>
                  <a:gd name="connsiteY8" fmla="*/ 1163779 h 1250801"/>
                  <a:gd name="connsiteX9" fmla="*/ 2841517 w 4745175"/>
                  <a:gd name="connsiteY9" fmla="*/ 1219198 h 1250801"/>
                  <a:gd name="connsiteX10" fmla="*/ 2564426 w 4745175"/>
                  <a:gd name="connsiteY10" fmla="*/ 1094507 h 1250801"/>
                  <a:gd name="connsiteX11" fmla="*/ 2398171 w 4745175"/>
                  <a:gd name="connsiteY11" fmla="*/ 1205343 h 1250801"/>
                  <a:gd name="connsiteX12" fmla="*/ 1442208 w 4745175"/>
                  <a:gd name="connsiteY12" fmla="*/ 1177633 h 1250801"/>
                  <a:gd name="connsiteX13" fmla="*/ 208471 w 4745175"/>
                  <a:gd name="connsiteY13" fmla="*/ 1250801 h 1250801"/>
                  <a:gd name="connsiteX14" fmla="*/ 0 w 4745175"/>
                  <a:gd name="connsiteY14" fmla="*/ 1042330 h 1250801"/>
                  <a:gd name="connsiteX15" fmla="*/ 96982 w 4745175"/>
                  <a:gd name="connsiteY15" fmla="*/ 291598 h 1250801"/>
                  <a:gd name="connsiteX0" fmla="*/ 96982 w 4745175"/>
                  <a:gd name="connsiteY0" fmla="*/ 291598 h 1250801"/>
                  <a:gd name="connsiteX1" fmla="*/ 125343 w 4745175"/>
                  <a:gd name="connsiteY1" fmla="*/ 27709 h 1250801"/>
                  <a:gd name="connsiteX2" fmla="*/ 2702972 w 4745175"/>
                  <a:gd name="connsiteY2" fmla="*/ 27707 h 1250801"/>
                  <a:gd name="connsiteX3" fmla="*/ 4419606 w 4745175"/>
                  <a:gd name="connsiteY3" fmla="*/ 0 h 1250801"/>
                  <a:gd name="connsiteX4" fmla="*/ 4738914 w 4745175"/>
                  <a:gd name="connsiteY4" fmla="*/ 194616 h 1250801"/>
                  <a:gd name="connsiteX5" fmla="*/ 4738913 w 4745175"/>
                  <a:gd name="connsiteY5" fmla="*/ 1056185 h 1250801"/>
                  <a:gd name="connsiteX6" fmla="*/ 4419606 w 4745175"/>
                  <a:gd name="connsiteY6" fmla="*/ 1250801 h 1250801"/>
                  <a:gd name="connsiteX7" fmla="*/ 3825190 w 4745175"/>
                  <a:gd name="connsiteY7" fmla="*/ 1108362 h 1250801"/>
                  <a:gd name="connsiteX8" fmla="*/ 3381844 w 4745175"/>
                  <a:gd name="connsiteY8" fmla="*/ 1163779 h 1250801"/>
                  <a:gd name="connsiteX9" fmla="*/ 2841517 w 4745175"/>
                  <a:gd name="connsiteY9" fmla="*/ 1219198 h 1250801"/>
                  <a:gd name="connsiteX10" fmla="*/ 2564426 w 4745175"/>
                  <a:gd name="connsiteY10" fmla="*/ 1094507 h 1250801"/>
                  <a:gd name="connsiteX11" fmla="*/ 2231916 w 4745175"/>
                  <a:gd name="connsiteY11" fmla="*/ 1219197 h 1250801"/>
                  <a:gd name="connsiteX12" fmla="*/ 1442208 w 4745175"/>
                  <a:gd name="connsiteY12" fmla="*/ 1177633 h 1250801"/>
                  <a:gd name="connsiteX13" fmla="*/ 208471 w 4745175"/>
                  <a:gd name="connsiteY13" fmla="*/ 1250801 h 1250801"/>
                  <a:gd name="connsiteX14" fmla="*/ 0 w 4745175"/>
                  <a:gd name="connsiteY14" fmla="*/ 1042330 h 1250801"/>
                  <a:gd name="connsiteX15" fmla="*/ 96982 w 4745175"/>
                  <a:gd name="connsiteY15" fmla="*/ 291598 h 1250801"/>
                  <a:gd name="connsiteX0" fmla="*/ 96982 w 4745175"/>
                  <a:gd name="connsiteY0" fmla="*/ 291598 h 1250801"/>
                  <a:gd name="connsiteX1" fmla="*/ 125343 w 4745175"/>
                  <a:gd name="connsiteY1" fmla="*/ 27709 h 1250801"/>
                  <a:gd name="connsiteX2" fmla="*/ 2702972 w 4745175"/>
                  <a:gd name="connsiteY2" fmla="*/ 27707 h 1250801"/>
                  <a:gd name="connsiteX3" fmla="*/ 4419606 w 4745175"/>
                  <a:gd name="connsiteY3" fmla="*/ 0 h 1250801"/>
                  <a:gd name="connsiteX4" fmla="*/ 4738914 w 4745175"/>
                  <a:gd name="connsiteY4" fmla="*/ 194616 h 1250801"/>
                  <a:gd name="connsiteX5" fmla="*/ 4738913 w 4745175"/>
                  <a:gd name="connsiteY5" fmla="*/ 1056185 h 1250801"/>
                  <a:gd name="connsiteX6" fmla="*/ 4419606 w 4745175"/>
                  <a:gd name="connsiteY6" fmla="*/ 1250801 h 1250801"/>
                  <a:gd name="connsiteX7" fmla="*/ 3825190 w 4745175"/>
                  <a:gd name="connsiteY7" fmla="*/ 1108362 h 1250801"/>
                  <a:gd name="connsiteX8" fmla="*/ 3381844 w 4745175"/>
                  <a:gd name="connsiteY8" fmla="*/ 1163779 h 1250801"/>
                  <a:gd name="connsiteX9" fmla="*/ 2841517 w 4745175"/>
                  <a:gd name="connsiteY9" fmla="*/ 1219198 h 1250801"/>
                  <a:gd name="connsiteX10" fmla="*/ 2550571 w 4745175"/>
                  <a:gd name="connsiteY10" fmla="*/ 1149925 h 1250801"/>
                  <a:gd name="connsiteX11" fmla="*/ 2231916 w 4745175"/>
                  <a:gd name="connsiteY11" fmla="*/ 1219197 h 1250801"/>
                  <a:gd name="connsiteX12" fmla="*/ 1442208 w 4745175"/>
                  <a:gd name="connsiteY12" fmla="*/ 1177633 h 1250801"/>
                  <a:gd name="connsiteX13" fmla="*/ 208471 w 4745175"/>
                  <a:gd name="connsiteY13" fmla="*/ 1250801 h 1250801"/>
                  <a:gd name="connsiteX14" fmla="*/ 0 w 4745175"/>
                  <a:gd name="connsiteY14" fmla="*/ 1042330 h 1250801"/>
                  <a:gd name="connsiteX15" fmla="*/ 96982 w 4745175"/>
                  <a:gd name="connsiteY15" fmla="*/ 291598 h 1250801"/>
                  <a:gd name="connsiteX0" fmla="*/ 96982 w 4745175"/>
                  <a:gd name="connsiteY0" fmla="*/ 291598 h 1250801"/>
                  <a:gd name="connsiteX1" fmla="*/ 125343 w 4745175"/>
                  <a:gd name="connsiteY1" fmla="*/ 27709 h 1250801"/>
                  <a:gd name="connsiteX2" fmla="*/ 2702972 w 4745175"/>
                  <a:gd name="connsiteY2" fmla="*/ 27707 h 1250801"/>
                  <a:gd name="connsiteX3" fmla="*/ 4419606 w 4745175"/>
                  <a:gd name="connsiteY3" fmla="*/ 0 h 1250801"/>
                  <a:gd name="connsiteX4" fmla="*/ 4738914 w 4745175"/>
                  <a:gd name="connsiteY4" fmla="*/ 194616 h 1250801"/>
                  <a:gd name="connsiteX5" fmla="*/ 4738913 w 4745175"/>
                  <a:gd name="connsiteY5" fmla="*/ 1056185 h 1250801"/>
                  <a:gd name="connsiteX6" fmla="*/ 4419606 w 4745175"/>
                  <a:gd name="connsiteY6" fmla="*/ 1250801 h 1250801"/>
                  <a:gd name="connsiteX7" fmla="*/ 3894463 w 4745175"/>
                  <a:gd name="connsiteY7" fmla="*/ 1163780 h 1250801"/>
                  <a:gd name="connsiteX8" fmla="*/ 3381844 w 4745175"/>
                  <a:gd name="connsiteY8" fmla="*/ 1163779 h 1250801"/>
                  <a:gd name="connsiteX9" fmla="*/ 2841517 w 4745175"/>
                  <a:gd name="connsiteY9" fmla="*/ 1219198 h 1250801"/>
                  <a:gd name="connsiteX10" fmla="*/ 2550571 w 4745175"/>
                  <a:gd name="connsiteY10" fmla="*/ 1149925 h 1250801"/>
                  <a:gd name="connsiteX11" fmla="*/ 2231916 w 4745175"/>
                  <a:gd name="connsiteY11" fmla="*/ 1219197 h 1250801"/>
                  <a:gd name="connsiteX12" fmla="*/ 1442208 w 4745175"/>
                  <a:gd name="connsiteY12" fmla="*/ 1177633 h 1250801"/>
                  <a:gd name="connsiteX13" fmla="*/ 208471 w 4745175"/>
                  <a:gd name="connsiteY13" fmla="*/ 1250801 h 1250801"/>
                  <a:gd name="connsiteX14" fmla="*/ 0 w 4745175"/>
                  <a:gd name="connsiteY14" fmla="*/ 1042330 h 1250801"/>
                  <a:gd name="connsiteX15" fmla="*/ 96982 w 4745175"/>
                  <a:gd name="connsiteY15" fmla="*/ 291598 h 1250801"/>
                  <a:gd name="connsiteX0" fmla="*/ 96982 w 4745175"/>
                  <a:gd name="connsiteY0" fmla="*/ 291598 h 1250801"/>
                  <a:gd name="connsiteX1" fmla="*/ 125343 w 4745175"/>
                  <a:gd name="connsiteY1" fmla="*/ 27709 h 1250801"/>
                  <a:gd name="connsiteX2" fmla="*/ 2702972 w 4745175"/>
                  <a:gd name="connsiteY2" fmla="*/ 27707 h 1250801"/>
                  <a:gd name="connsiteX3" fmla="*/ 4419606 w 4745175"/>
                  <a:gd name="connsiteY3" fmla="*/ 0 h 1250801"/>
                  <a:gd name="connsiteX4" fmla="*/ 4738914 w 4745175"/>
                  <a:gd name="connsiteY4" fmla="*/ 194616 h 1250801"/>
                  <a:gd name="connsiteX5" fmla="*/ 4738913 w 4745175"/>
                  <a:gd name="connsiteY5" fmla="*/ 1056185 h 1250801"/>
                  <a:gd name="connsiteX6" fmla="*/ 4419606 w 4745175"/>
                  <a:gd name="connsiteY6" fmla="*/ 1250801 h 1250801"/>
                  <a:gd name="connsiteX7" fmla="*/ 3894463 w 4745175"/>
                  <a:gd name="connsiteY7" fmla="*/ 1163780 h 1250801"/>
                  <a:gd name="connsiteX8" fmla="*/ 3367989 w 4745175"/>
                  <a:gd name="connsiteY8" fmla="*/ 1205343 h 1250801"/>
                  <a:gd name="connsiteX9" fmla="*/ 2841517 w 4745175"/>
                  <a:gd name="connsiteY9" fmla="*/ 1219198 h 1250801"/>
                  <a:gd name="connsiteX10" fmla="*/ 2550571 w 4745175"/>
                  <a:gd name="connsiteY10" fmla="*/ 1149925 h 1250801"/>
                  <a:gd name="connsiteX11" fmla="*/ 2231916 w 4745175"/>
                  <a:gd name="connsiteY11" fmla="*/ 1219197 h 1250801"/>
                  <a:gd name="connsiteX12" fmla="*/ 1442208 w 4745175"/>
                  <a:gd name="connsiteY12" fmla="*/ 1177633 h 1250801"/>
                  <a:gd name="connsiteX13" fmla="*/ 208471 w 4745175"/>
                  <a:gd name="connsiteY13" fmla="*/ 1250801 h 1250801"/>
                  <a:gd name="connsiteX14" fmla="*/ 0 w 4745175"/>
                  <a:gd name="connsiteY14" fmla="*/ 1042330 h 1250801"/>
                  <a:gd name="connsiteX15" fmla="*/ 96982 w 4745175"/>
                  <a:gd name="connsiteY15" fmla="*/ 291598 h 1250801"/>
                  <a:gd name="connsiteX0" fmla="*/ 96982 w 4745175"/>
                  <a:gd name="connsiteY0" fmla="*/ 296876 h 1256079"/>
                  <a:gd name="connsiteX1" fmla="*/ 125343 w 4745175"/>
                  <a:gd name="connsiteY1" fmla="*/ 32987 h 1256079"/>
                  <a:gd name="connsiteX2" fmla="*/ 1457382 w 4745175"/>
                  <a:gd name="connsiteY2" fmla="*/ 3972 h 1256079"/>
                  <a:gd name="connsiteX3" fmla="*/ 2702972 w 4745175"/>
                  <a:gd name="connsiteY3" fmla="*/ 32985 h 1256079"/>
                  <a:gd name="connsiteX4" fmla="*/ 4419606 w 4745175"/>
                  <a:gd name="connsiteY4" fmla="*/ 5278 h 1256079"/>
                  <a:gd name="connsiteX5" fmla="*/ 4738914 w 4745175"/>
                  <a:gd name="connsiteY5" fmla="*/ 199894 h 1256079"/>
                  <a:gd name="connsiteX6" fmla="*/ 4738913 w 4745175"/>
                  <a:gd name="connsiteY6" fmla="*/ 1061463 h 1256079"/>
                  <a:gd name="connsiteX7" fmla="*/ 4419606 w 4745175"/>
                  <a:gd name="connsiteY7" fmla="*/ 1256079 h 1256079"/>
                  <a:gd name="connsiteX8" fmla="*/ 3894463 w 4745175"/>
                  <a:gd name="connsiteY8" fmla="*/ 1169058 h 1256079"/>
                  <a:gd name="connsiteX9" fmla="*/ 3367989 w 4745175"/>
                  <a:gd name="connsiteY9" fmla="*/ 1210621 h 1256079"/>
                  <a:gd name="connsiteX10" fmla="*/ 2841517 w 4745175"/>
                  <a:gd name="connsiteY10" fmla="*/ 1224476 h 1256079"/>
                  <a:gd name="connsiteX11" fmla="*/ 2550571 w 4745175"/>
                  <a:gd name="connsiteY11" fmla="*/ 1155203 h 1256079"/>
                  <a:gd name="connsiteX12" fmla="*/ 2231916 w 4745175"/>
                  <a:gd name="connsiteY12" fmla="*/ 1224475 h 1256079"/>
                  <a:gd name="connsiteX13" fmla="*/ 1442208 w 4745175"/>
                  <a:gd name="connsiteY13" fmla="*/ 1182911 h 1256079"/>
                  <a:gd name="connsiteX14" fmla="*/ 208471 w 4745175"/>
                  <a:gd name="connsiteY14" fmla="*/ 1256079 h 1256079"/>
                  <a:gd name="connsiteX15" fmla="*/ 0 w 4745175"/>
                  <a:gd name="connsiteY15" fmla="*/ 1047608 h 1256079"/>
                  <a:gd name="connsiteX16" fmla="*/ 96982 w 4745175"/>
                  <a:gd name="connsiteY16" fmla="*/ 296876 h 1256079"/>
                  <a:gd name="connsiteX0" fmla="*/ 96982 w 4745175"/>
                  <a:gd name="connsiteY0" fmla="*/ 291598 h 1250801"/>
                  <a:gd name="connsiteX1" fmla="*/ 125343 w 4745175"/>
                  <a:gd name="connsiteY1" fmla="*/ 27709 h 1250801"/>
                  <a:gd name="connsiteX2" fmla="*/ 1512800 w 4745175"/>
                  <a:gd name="connsiteY2" fmla="*/ 67967 h 1250801"/>
                  <a:gd name="connsiteX3" fmla="*/ 2702972 w 4745175"/>
                  <a:gd name="connsiteY3" fmla="*/ 27707 h 1250801"/>
                  <a:gd name="connsiteX4" fmla="*/ 4419606 w 4745175"/>
                  <a:gd name="connsiteY4" fmla="*/ 0 h 1250801"/>
                  <a:gd name="connsiteX5" fmla="*/ 4738914 w 4745175"/>
                  <a:gd name="connsiteY5" fmla="*/ 194616 h 1250801"/>
                  <a:gd name="connsiteX6" fmla="*/ 4738913 w 4745175"/>
                  <a:gd name="connsiteY6" fmla="*/ 1056185 h 1250801"/>
                  <a:gd name="connsiteX7" fmla="*/ 4419606 w 4745175"/>
                  <a:gd name="connsiteY7" fmla="*/ 1250801 h 1250801"/>
                  <a:gd name="connsiteX8" fmla="*/ 3894463 w 4745175"/>
                  <a:gd name="connsiteY8" fmla="*/ 1163780 h 1250801"/>
                  <a:gd name="connsiteX9" fmla="*/ 3367989 w 4745175"/>
                  <a:gd name="connsiteY9" fmla="*/ 1205343 h 1250801"/>
                  <a:gd name="connsiteX10" fmla="*/ 2841517 w 4745175"/>
                  <a:gd name="connsiteY10" fmla="*/ 1219198 h 1250801"/>
                  <a:gd name="connsiteX11" fmla="*/ 2550571 w 4745175"/>
                  <a:gd name="connsiteY11" fmla="*/ 1149925 h 1250801"/>
                  <a:gd name="connsiteX12" fmla="*/ 2231916 w 4745175"/>
                  <a:gd name="connsiteY12" fmla="*/ 1219197 h 1250801"/>
                  <a:gd name="connsiteX13" fmla="*/ 1442208 w 4745175"/>
                  <a:gd name="connsiteY13" fmla="*/ 1177633 h 1250801"/>
                  <a:gd name="connsiteX14" fmla="*/ 208471 w 4745175"/>
                  <a:gd name="connsiteY14" fmla="*/ 1250801 h 1250801"/>
                  <a:gd name="connsiteX15" fmla="*/ 0 w 4745175"/>
                  <a:gd name="connsiteY15" fmla="*/ 1042330 h 1250801"/>
                  <a:gd name="connsiteX16" fmla="*/ 96982 w 4745175"/>
                  <a:gd name="connsiteY16" fmla="*/ 291598 h 1250801"/>
                  <a:gd name="connsiteX0" fmla="*/ 96982 w 4745175"/>
                  <a:gd name="connsiteY0" fmla="*/ 291598 h 1250801"/>
                  <a:gd name="connsiteX1" fmla="*/ 125343 w 4745175"/>
                  <a:gd name="connsiteY1" fmla="*/ 27709 h 1250801"/>
                  <a:gd name="connsiteX2" fmla="*/ 1512800 w 4745175"/>
                  <a:gd name="connsiteY2" fmla="*/ 67967 h 1250801"/>
                  <a:gd name="connsiteX3" fmla="*/ 2702972 w 4745175"/>
                  <a:gd name="connsiteY3" fmla="*/ 27707 h 1250801"/>
                  <a:gd name="connsiteX4" fmla="*/ 3216909 w 4745175"/>
                  <a:gd name="connsiteY4" fmla="*/ 26403 h 1250801"/>
                  <a:gd name="connsiteX5" fmla="*/ 4419606 w 4745175"/>
                  <a:gd name="connsiteY5" fmla="*/ 0 h 1250801"/>
                  <a:gd name="connsiteX6" fmla="*/ 4738914 w 4745175"/>
                  <a:gd name="connsiteY6" fmla="*/ 194616 h 1250801"/>
                  <a:gd name="connsiteX7" fmla="*/ 4738913 w 4745175"/>
                  <a:gd name="connsiteY7" fmla="*/ 1056185 h 1250801"/>
                  <a:gd name="connsiteX8" fmla="*/ 4419606 w 4745175"/>
                  <a:gd name="connsiteY8" fmla="*/ 1250801 h 1250801"/>
                  <a:gd name="connsiteX9" fmla="*/ 3894463 w 4745175"/>
                  <a:gd name="connsiteY9" fmla="*/ 1163780 h 1250801"/>
                  <a:gd name="connsiteX10" fmla="*/ 3367989 w 4745175"/>
                  <a:gd name="connsiteY10" fmla="*/ 1205343 h 1250801"/>
                  <a:gd name="connsiteX11" fmla="*/ 2841517 w 4745175"/>
                  <a:gd name="connsiteY11" fmla="*/ 1219198 h 1250801"/>
                  <a:gd name="connsiteX12" fmla="*/ 2550571 w 4745175"/>
                  <a:gd name="connsiteY12" fmla="*/ 1149925 h 1250801"/>
                  <a:gd name="connsiteX13" fmla="*/ 2231916 w 4745175"/>
                  <a:gd name="connsiteY13" fmla="*/ 1219197 h 1250801"/>
                  <a:gd name="connsiteX14" fmla="*/ 1442208 w 4745175"/>
                  <a:gd name="connsiteY14" fmla="*/ 1177633 h 1250801"/>
                  <a:gd name="connsiteX15" fmla="*/ 208471 w 4745175"/>
                  <a:gd name="connsiteY15" fmla="*/ 1250801 h 1250801"/>
                  <a:gd name="connsiteX16" fmla="*/ 0 w 4745175"/>
                  <a:gd name="connsiteY16" fmla="*/ 1042330 h 1250801"/>
                  <a:gd name="connsiteX17" fmla="*/ 96982 w 4745175"/>
                  <a:gd name="connsiteY17" fmla="*/ 291598 h 1250801"/>
                  <a:gd name="connsiteX0" fmla="*/ 96982 w 4745175"/>
                  <a:gd name="connsiteY0" fmla="*/ 292904 h 1252107"/>
                  <a:gd name="connsiteX1" fmla="*/ 125343 w 4745175"/>
                  <a:gd name="connsiteY1" fmla="*/ 29015 h 1252107"/>
                  <a:gd name="connsiteX2" fmla="*/ 1512800 w 4745175"/>
                  <a:gd name="connsiteY2" fmla="*/ 69273 h 1252107"/>
                  <a:gd name="connsiteX3" fmla="*/ 2702972 w 4745175"/>
                  <a:gd name="connsiteY3" fmla="*/ 29013 h 1252107"/>
                  <a:gd name="connsiteX4" fmla="*/ 3313891 w 4745175"/>
                  <a:gd name="connsiteY4" fmla="*/ 0 h 1252107"/>
                  <a:gd name="connsiteX5" fmla="*/ 4419606 w 4745175"/>
                  <a:gd name="connsiteY5" fmla="*/ 1306 h 1252107"/>
                  <a:gd name="connsiteX6" fmla="*/ 4738914 w 4745175"/>
                  <a:gd name="connsiteY6" fmla="*/ 195922 h 1252107"/>
                  <a:gd name="connsiteX7" fmla="*/ 4738913 w 4745175"/>
                  <a:gd name="connsiteY7" fmla="*/ 1057491 h 1252107"/>
                  <a:gd name="connsiteX8" fmla="*/ 4419606 w 4745175"/>
                  <a:gd name="connsiteY8" fmla="*/ 1252107 h 1252107"/>
                  <a:gd name="connsiteX9" fmla="*/ 3894463 w 4745175"/>
                  <a:gd name="connsiteY9" fmla="*/ 1165086 h 1252107"/>
                  <a:gd name="connsiteX10" fmla="*/ 3367989 w 4745175"/>
                  <a:gd name="connsiteY10" fmla="*/ 1206649 h 1252107"/>
                  <a:gd name="connsiteX11" fmla="*/ 2841517 w 4745175"/>
                  <a:gd name="connsiteY11" fmla="*/ 1220504 h 1252107"/>
                  <a:gd name="connsiteX12" fmla="*/ 2550571 w 4745175"/>
                  <a:gd name="connsiteY12" fmla="*/ 1151231 h 1252107"/>
                  <a:gd name="connsiteX13" fmla="*/ 2231916 w 4745175"/>
                  <a:gd name="connsiteY13" fmla="*/ 1220503 h 1252107"/>
                  <a:gd name="connsiteX14" fmla="*/ 1442208 w 4745175"/>
                  <a:gd name="connsiteY14" fmla="*/ 1178939 h 1252107"/>
                  <a:gd name="connsiteX15" fmla="*/ 208471 w 4745175"/>
                  <a:gd name="connsiteY15" fmla="*/ 1252107 h 1252107"/>
                  <a:gd name="connsiteX16" fmla="*/ 0 w 4745175"/>
                  <a:gd name="connsiteY16" fmla="*/ 1043636 h 1252107"/>
                  <a:gd name="connsiteX17" fmla="*/ 96982 w 4745175"/>
                  <a:gd name="connsiteY17" fmla="*/ 292904 h 1252107"/>
                  <a:gd name="connsiteX0" fmla="*/ 27709 w 4745175"/>
                  <a:gd name="connsiteY0" fmla="*/ 486868 h 1252107"/>
                  <a:gd name="connsiteX1" fmla="*/ 125343 w 4745175"/>
                  <a:gd name="connsiteY1" fmla="*/ 29015 h 1252107"/>
                  <a:gd name="connsiteX2" fmla="*/ 1512800 w 4745175"/>
                  <a:gd name="connsiteY2" fmla="*/ 69273 h 1252107"/>
                  <a:gd name="connsiteX3" fmla="*/ 2702972 w 4745175"/>
                  <a:gd name="connsiteY3" fmla="*/ 29013 h 1252107"/>
                  <a:gd name="connsiteX4" fmla="*/ 3313891 w 4745175"/>
                  <a:gd name="connsiteY4" fmla="*/ 0 h 1252107"/>
                  <a:gd name="connsiteX5" fmla="*/ 4419606 w 4745175"/>
                  <a:gd name="connsiteY5" fmla="*/ 1306 h 1252107"/>
                  <a:gd name="connsiteX6" fmla="*/ 4738914 w 4745175"/>
                  <a:gd name="connsiteY6" fmla="*/ 195922 h 1252107"/>
                  <a:gd name="connsiteX7" fmla="*/ 4738913 w 4745175"/>
                  <a:gd name="connsiteY7" fmla="*/ 1057491 h 1252107"/>
                  <a:gd name="connsiteX8" fmla="*/ 4419606 w 4745175"/>
                  <a:gd name="connsiteY8" fmla="*/ 1252107 h 1252107"/>
                  <a:gd name="connsiteX9" fmla="*/ 3894463 w 4745175"/>
                  <a:gd name="connsiteY9" fmla="*/ 1165086 h 1252107"/>
                  <a:gd name="connsiteX10" fmla="*/ 3367989 w 4745175"/>
                  <a:gd name="connsiteY10" fmla="*/ 1206649 h 1252107"/>
                  <a:gd name="connsiteX11" fmla="*/ 2841517 w 4745175"/>
                  <a:gd name="connsiteY11" fmla="*/ 1220504 h 1252107"/>
                  <a:gd name="connsiteX12" fmla="*/ 2550571 w 4745175"/>
                  <a:gd name="connsiteY12" fmla="*/ 1151231 h 1252107"/>
                  <a:gd name="connsiteX13" fmla="*/ 2231916 w 4745175"/>
                  <a:gd name="connsiteY13" fmla="*/ 1220503 h 1252107"/>
                  <a:gd name="connsiteX14" fmla="*/ 1442208 w 4745175"/>
                  <a:gd name="connsiteY14" fmla="*/ 1178939 h 1252107"/>
                  <a:gd name="connsiteX15" fmla="*/ 208471 w 4745175"/>
                  <a:gd name="connsiteY15" fmla="*/ 1252107 h 1252107"/>
                  <a:gd name="connsiteX16" fmla="*/ 0 w 4745175"/>
                  <a:gd name="connsiteY16" fmla="*/ 1043636 h 1252107"/>
                  <a:gd name="connsiteX17" fmla="*/ 27709 w 4745175"/>
                  <a:gd name="connsiteY17" fmla="*/ 486868 h 1252107"/>
                  <a:gd name="connsiteX0" fmla="*/ 27709 w 4745175"/>
                  <a:gd name="connsiteY0" fmla="*/ 486868 h 1252107"/>
                  <a:gd name="connsiteX1" fmla="*/ 111488 w 4745175"/>
                  <a:gd name="connsiteY1" fmla="*/ 153706 h 1252107"/>
                  <a:gd name="connsiteX2" fmla="*/ 1512800 w 4745175"/>
                  <a:gd name="connsiteY2" fmla="*/ 69273 h 1252107"/>
                  <a:gd name="connsiteX3" fmla="*/ 2702972 w 4745175"/>
                  <a:gd name="connsiteY3" fmla="*/ 29013 h 1252107"/>
                  <a:gd name="connsiteX4" fmla="*/ 3313891 w 4745175"/>
                  <a:gd name="connsiteY4" fmla="*/ 0 h 1252107"/>
                  <a:gd name="connsiteX5" fmla="*/ 4419606 w 4745175"/>
                  <a:gd name="connsiteY5" fmla="*/ 1306 h 1252107"/>
                  <a:gd name="connsiteX6" fmla="*/ 4738914 w 4745175"/>
                  <a:gd name="connsiteY6" fmla="*/ 195922 h 1252107"/>
                  <a:gd name="connsiteX7" fmla="*/ 4738913 w 4745175"/>
                  <a:gd name="connsiteY7" fmla="*/ 1057491 h 1252107"/>
                  <a:gd name="connsiteX8" fmla="*/ 4419606 w 4745175"/>
                  <a:gd name="connsiteY8" fmla="*/ 1252107 h 1252107"/>
                  <a:gd name="connsiteX9" fmla="*/ 3894463 w 4745175"/>
                  <a:gd name="connsiteY9" fmla="*/ 1165086 h 1252107"/>
                  <a:gd name="connsiteX10" fmla="*/ 3367989 w 4745175"/>
                  <a:gd name="connsiteY10" fmla="*/ 1206649 h 1252107"/>
                  <a:gd name="connsiteX11" fmla="*/ 2841517 w 4745175"/>
                  <a:gd name="connsiteY11" fmla="*/ 1220504 h 1252107"/>
                  <a:gd name="connsiteX12" fmla="*/ 2550571 w 4745175"/>
                  <a:gd name="connsiteY12" fmla="*/ 1151231 h 1252107"/>
                  <a:gd name="connsiteX13" fmla="*/ 2231916 w 4745175"/>
                  <a:gd name="connsiteY13" fmla="*/ 1220503 h 1252107"/>
                  <a:gd name="connsiteX14" fmla="*/ 1442208 w 4745175"/>
                  <a:gd name="connsiteY14" fmla="*/ 1178939 h 1252107"/>
                  <a:gd name="connsiteX15" fmla="*/ 208471 w 4745175"/>
                  <a:gd name="connsiteY15" fmla="*/ 1252107 h 1252107"/>
                  <a:gd name="connsiteX16" fmla="*/ 0 w 4745175"/>
                  <a:gd name="connsiteY16" fmla="*/ 1043636 h 1252107"/>
                  <a:gd name="connsiteX17" fmla="*/ 27709 w 4745175"/>
                  <a:gd name="connsiteY17" fmla="*/ 486868 h 1252107"/>
                  <a:gd name="connsiteX0" fmla="*/ 83127 w 4745175"/>
                  <a:gd name="connsiteY0" fmla="*/ 694686 h 1252107"/>
                  <a:gd name="connsiteX1" fmla="*/ 111488 w 4745175"/>
                  <a:gd name="connsiteY1" fmla="*/ 153706 h 1252107"/>
                  <a:gd name="connsiteX2" fmla="*/ 1512800 w 4745175"/>
                  <a:gd name="connsiteY2" fmla="*/ 69273 h 1252107"/>
                  <a:gd name="connsiteX3" fmla="*/ 2702972 w 4745175"/>
                  <a:gd name="connsiteY3" fmla="*/ 29013 h 1252107"/>
                  <a:gd name="connsiteX4" fmla="*/ 3313891 w 4745175"/>
                  <a:gd name="connsiteY4" fmla="*/ 0 h 1252107"/>
                  <a:gd name="connsiteX5" fmla="*/ 4419606 w 4745175"/>
                  <a:gd name="connsiteY5" fmla="*/ 1306 h 1252107"/>
                  <a:gd name="connsiteX6" fmla="*/ 4738914 w 4745175"/>
                  <a:gd name="connsiteY6" fmla="*/ 195922 h 1252107"/>
                  <a:gd name="connsiteX7" fmla="*/ 4738913 w 4745175"/>
                  <a:gd name="connsiteY7" fmla="*/ 1057491 h 1252107"/>
                  <a:gd name="connsiteX8" fmla="*/ 4419606 w 4745175"/>
                  <a:gd name="connsiteY8" fmla="*/ 1252107 h 1252107"/>
                  <a:gd name="connsiteX9" fmla="*/ 3894463 w 4745175"/>
                  <a:gd name="connsiteY9" fmla="*/ 1165086 h 1252107"/>
                  <a:gd name="connsiteX10" fmla="*/ 3367989 w 4745175"/>
                  <a:gd name="connsiteY10" fmla="*/ 1206649 h 1252107"/>
                  <a:gd name="connsiteX11" fmla="*/ 2841517 w 4745175"/>
                  <a:gd name="connsiteY11" fmla="*/ 1220504 h 1252107"/>
                  <a:gd name="connsiteX12" fmla="*/ 2550571 w 4745175"/>
                  <a:gd name="connsiteY12" fmla="*/ 1151231 h 1252107"/>
                  <a:gd name="connsiteX13" fmla="*/ 2231916 w 4745175"/>
                  <a:gd name="connsiteY13" fmla="*/ 1220503 h 1252107"/>
                  <a:gd name="connsiteX14" fmla="*/ 1442208 w 4745175"/>
                  <a:gd name="connsiteY14" fmla="*/ 1178939 h 1252107"/>
                  <a:gd name="connsiteX15" fmla="*/ 208471 w 4745175"/>
                  <a:gd name="connsiteY15" fmla="*/ 1252107 h 1252107"/>
                  <a:gd name="connsiteX16" fmla="*/ 0 w 4745175"/>
                  <a:gd name="connsiteY16" fmla="*/ 1043636 h 1252107"/>
                  <a:gd name="connsiteX17" fmla="*/ 83127 w 4745175"/>
                  <a:gd name="connsiteY17" fmla="*/ 694686 h 1252107"/>
                  <a:gd name="connsiteX0" fmla="*/ 83127 w 4745175"/>
                  <a:gd name="connsiteY0" fmla="*/ 694686 h 1252107"/>
                  <a:gd name="connsiteX1" fmla="*/ 194616 w 4745175"/>
                  <a:gd name="connsiteY1" fmla="*/ 181415 h 1252107"/>
                  <a:gd name="connsiteX2" fmla="*/ 1512800 w 4745175"/>
                  <a:gd name="connsiteY2" fmla="*/ 69273 h 1252107"/>
                  <a:gd name="connsiteX3" fmla="*/ 2702972 w 4745175"/>
                  <a:gd name="connsiteY3" fmla="*/ 29013 h 1252107"/>
                  <a:gd name="connsiteX4" fmla="*/ 3313891 w 4745175"/>
                  <a:gd name="connsiteY4" fmla="*/ 0 h 1252107"/>
                  <a:gd name="connsiteX5" fmla="*/ 4419606 w 4745175"/>
                  <a:gd name="connsiteY5" fmla="*/ 1306 h 1252107"/>
                  <a:gd name="connsiteX6" fmla="*/ 4738914 w 4745175"/>
                  <a:gd name="connsiteY6" fmla="*/ 195922 h 1252107"/>
                  <a:gd name="connsiteX7" fmla="*/ 4738913 w 4745175"/>
                  <a:gd name="connsiteY7" fmla="*/ 1057491 h 1252107"/>
                  <a:gd name="connsiteX8" fmla="*/ 4419606 w 4745175"/>
                  <a:gd name="connsiteY8" fmla="*/ 1252107 h 1252107"/>
                  <a:gd name="connsiteX9" fmla="*/ 3894463 w 4745175"/>
                  <a:gd name="connsiteY9" fmla="*/ 1165086 h 1252107"/>
                  <a:gd name="connsiteX10" fmla="*/ 3367989 w 4745175"/>
                  <a:gd name="connsiteY10" fmla="*/ 1206649 h 1252107"/>
                  <a:gd name="connsiteX11" fmla="*/ 2841517 w 4745175"/>
                  <a:gd name="connsiteY11" fmla="*/ 1220504 h 1252107"/>
                  <a:gd name="connsiteX12" fmla="*/ 2550571 w 4745175"/>
                  <a:gd name="connsiteY12" fmla="*/ 1151231 h 1252107"/>
                  <a:gd name="connsiteX13" fmla="*/ 2231916 w 4745175"/>
                  <a:gd name="connsiteY13" fmla="*/ 1220503 h 1252107"/>
                  <a:gd name="connsiteX14" fmla="*/ 1442208 w 4745175"/>
                  <a:gd name="connsiteY14" fmla="*/ 1178939 h 1252107"/>
                  <a:gd name="connsiteX15" fmla="*/ 208471 w 4745175"/>
                  <a:gd name="connsiteY15" fmla="*/ 1252107 h 1252107"/>
                  <a:gd name="connsiteX16" fmla="*/ 0 w 4745175"/>
                  <a:gd name="connsiteY16" fmla="*/ 1043636 h 1252107"/>
                  <a:gd name="connsiteX17" fmla="*/ 83127 w 4745175"/>
                  <a:gd name="connsiteY17" fmla="*/ 694686 h 1252107"/>
                  <a:gd name="connsiteX0" fmla="*/ 83127 w 4785446"/>
                  <a:gd name="connsiteY0" fmla="*/ 694686 h 1252107"/>
                  <a:gd name="connsiteX1" fmla="*/ 194616 w 4785446"/>
                  <a:gd name="connsiteY1" fmla="*/ 181415 h 1252107"/>
                  <a:gd name="connsiteX2" fmla="*/ 1512800 w 4785446"/>
                  <a:gd name="connsiteY2" fmla="*/ 69273 h 1252107"/>
                  <a:gd name="connsiteX3" fmla="*/ 2702972 w 4785446"/>
                  <a:gd name="connsiteY3" fmla="*/ 29013 h 1252107"/>
                  <a:gd name="connsiteX4" fmla="*/ 3313891 w 4785446"/>
                  <a:gd name="connsiteY4" fmla="*/ 0 h 1252107"/>
                  <a:gd name="connsiteX5" fmla="*/ 4419606 w 4785446"/>
                  <a:gd name="connsiteY5" fmla="*/ 1306 h 1252107"/>
                  <a:gd name="connsiteX6" fmla="*/ 4780478 w 4785446"/>
                  <a:gd name="connsiteY6" fmla="*/ 348322 h 1252107"/>
                  <a:gd name="connsiteX7" fmla="*/ 4738913 w 4785446"/>
                  <a:gd name="connsiteY7" fmla="*/ 1057491 h 1252107"/>
                  <a:gd name="connsiteX8" fmla="*/ 4419606 w 4785446"/>
                  <a:gd name="connsiteY8" fmla="*/ 1252107 h 1252107"/>
                  <a:gd name="connsiteX9" fmla="*/ 3894463 w 4785446"/>
                  <a:gd name="connsiteY9" fmla="*/ 1165086 h 1252107"/>
                  <a:gd name="connsiteX10" fmla="*/ 3367989 w 4785446"/>
                  <a:gd name="connsiteY10" fmla="*/ 1206649 h 1252107"/>
                  <a:gd name="connsiteX11" fmla="*/ 2841517 w 4785446"/>
                  <a:gd name="connsiteY11" fmla="*/ 1220504 h 1252107"/>
                  <a:gd name="connsiteX12" fmla="*/ 2550571 w 4785446"/>
                  <a:gd name="connsiteY12" fmla="*/ 1151231 h 1252107"/>
                  <a:gd name="connsiteX13" fmla="*/ 2231916 w 4785446"/>
                  <a:gd name="connsiteY13" fmla="*/ 1220503 h 1252107"/>
                  <a:gd name="connsiteX14" fmla="*/ 1442208 w 4785446"/>
                  <a:gd name="connsiteY14" fmla="*/ 1178939 h 1252107"/>
                  <a:gd name="connsiteX15" fmla="*/ 208471 w 4785446"/>
                  <a:gd name="connsiteY15" fmla="*/ 1252107 h 1252107"/>
                  <a:gd name="connsiteX16" fmla="*/ 0 w 4785446"/>
                  <a:gd name="connsiteY16" fmla="*/ 1043636 h 1252107"/>
                  <a:gd name="connsiteX17" fmla="*/ 83127 w 4785446"/>
                  <a:gd name="connsiteY17" fmla="*/ 694686 h 1252107"/>
                  <a:gd name="connsiteX0" fmla="*/ 83127 w 4785446"/>
                  <a:gd name="connsiteY0" fmla="*/ 694686 h 1252107"/>
                  <a:gd name="connsiteX1" fmla="*/ 194616 w 4785446"/>
                  <a:gd name="connsiteY1" fmla="*/ 181415 h 1252107"/>
                  <a:gd name="connsiteX2" fmla="*/ 1512800 w 4785446"/>
                  <a:gd name="connsiteY2" fmla="*/ 69273 h 1252107"/>
                  <a:gd name="connsiteX3" fmla="*/ 2702972 w 4785446"/>
                  <a:gd name="connsiteY3" fmla="*/ 29013 h 1252107"/>
                  <a:gd name="connsiteX4" fmla="*/ 3313891 w 4785446"/>
                  <a:gd name="connsiteY4" fmla="*/ 0 h 1252107"/>
                  <a:gd name="connsiteX5" fmla="*/ 4405751 w 4785446"/>
                  <a:gd name="connsiteY5" fmla="*/ 70579 h 1252107"/>
                  <a:gd name="connsiteX6" fmla="*/ 4780478 w 4785446"/>
                  <a:gd name="connsiteY6" fmla="*/ 348322 h 1252107"/>
                  <a:gd name="connsiteX7" fmla="*/ 4738913 w 4785446"/>
                  <a:gd name="connsiteY7" fmla="*/ 1057491 h 1252107"/>
                  <a:gd name="connsiteX8" fmla="*/ 4419606 w 4785446"/>
                  <a:gd name="connsiteY8" fmla="*/ 1252107 h 1252107"/>
                  <a:gd name="connsiteX9" fmla="*/ 3894463 w 4785446"/>
                  <a:gd name="connsiteY9" fmla="*/ 1165086 h 1252107"/>
                  <a:gd name="connsiteX10" fmla="*/ 3367989 w 4785446"/>
                  <a:gd name="connsiteY10" fmla="*/ 1206649 h 1252107"/>
                  <a:gd name="connsiteX11" fmla="*/ 2841517 w 4785446"/>
                  <a:gd name="connsiteY11" fmla="*/ 1220504 h 1252107"/>
                  <a:gd name="connsiteX12" fmla="*/ 2550571 w 4785446"/>
                  <a:gd name="connsiteY12" fmla="*/ 1151231 h 1252107"/>
                  <a:gd name="connsiteX13" fmla="*/ 2231916 w 4785446"/>
                  <a:gd name="connsiteY13" fmla="*/ 1220503 h 1252107"/>
                  <a:gd name="connsiteX14" fmla="*/ 1442208 w 4785446"/>
                  <a:gd name="connsiteY14" fmla="*/ 1178939 h 1252107"/>
                  <a:gd name="connsiteX15" fmla="*/ 208471 w 4785446"/>
                  <a:gd name="connsiteY15" fmla="*/ 1252107 h 1252107"/>
                  <a:gd name="connsiteX16" fmla="*/ 0 w 4785446"/>
                  <a:gd name="connsiteY16" fmla="*/ 1043636 h 1252107"/>
                  <a:gd name="connsiteX17" fmla="*/ 83127 w 4785446"/>
                  <a:gd name="connsiteY17" fmla="*/ 694686 h 1252107"/>
                  <a:gd name="connsiteX0" fmla="*/ 83127 w 4785446"/>
                  <a:gd name="connsiteY0" fmla="*/ 665673 h 1223094"/>
                  <a:gd name="connsiteX1" fmla="*/ 194616 w 4785446"/>
                  <a:gd name="connsiteY1" fmla="*/ 152402 h 1223094"/>
                  <a:gd name="connsiteX2" fmla="*/ 1512800 w 4785446"/>
                  <a:gd name="connsiteY2" fmla="*/ 40260 h 1223094"/>
                  <a:gd name="connsiteX3" fmla="*/ 2702972 w 4785446"/>
                  <a:gd name="connsiteY3" fmla="*/ 0 h 1223094"/>
                  <a:gd name="connsiteX4" fmla="*/ 3327745 w 4785446"/>
                  <a:gd name="connsiteY4" fmla="*/ 54114 h 1223094"/>
                  <a:gd name="connsiteX5" fmla="*/ 4405751 w 4785446"/>
                  <a:gd name="connsiteY5" fmla="*/ 41566 h 1223094"/>
                  <a:gd name="connsiteX6" fmla="*/ 4780478 w 4785446"/>
                  <a:gd name="connsiteY6" fmla="*/ 319309 h 1223094"/>
                  <a:gd name="connsiteX7" fmla="*/ 4738913 w 4785446"/>
                  <a:gd name="connsiteY7" fmla="*/ 1028478 h 1223094"/>
                  <a:gd name="connsiteX8" fmla="*/ 4419606 w 4785446"/>
                  <a:gd name="connsiteY8" fmla="*/ 1223094 h 1223094"/>
                  <a:gd name="connsiteX9" fmla="*/ 3894463 w 4785446"/>
                  <a:gd name="connsiteY9" fmla="*/ 1136073 h 1223094"/>
                  <a:gd name="connsiteX10" fmla="*/ 3367989 w 4785446"/>
                  <a:gd name="connsiteY10" fmla="*/ 1177636 h 1223094"/>
                  <a:gd name="connsiteX11" fmla="*/ 2841517 w 4785446"/>
                  <a:gd name="connsiteY11" fmla="*/ 1191491 h 1223094"/>
                  <a:gd name="connsiteX12" fmla="*/ 2550571 w 4785446"/>
                  <a:gd name="connsiteY12" fmla="*/ 1122218 h 1223094"/>
                  <a:gd name="connsiteX13" fmla="*/ 2231916 w 4785446"/>
                  <a:gd name="connsiteY13" fmla="*/ 1191490 h 1223094"/>
                  <a:gd name="connsiteX14" fmla="*/ 1442208 w 4785446"/>
                  <a:gd name="connsiteY14" fmla="*/ 1149926 h 1223094"/>
                  <a:gd name="connsiteX15" fmla="*/ 208471 w 4785446"/>
                  <a:gd name="connsiteY15" fmla="*/ 1223094 h 1223094"/>
                  <a:gd name="connsiteX16" fmla="*/ 0 w 4785446"/>
                  <a:gd name="connsiteY16" fmla="*/ 1014623 h 1223094"/>
                  <a:gd name="connsiteX17" fmla="*/ 83127 w 4785446"/>
                  <a:gd name="connsiteY17" fmla="*/ 665673 h 1223094"/>
                  <a:gd name="connsiteX0" fmla="*/ 13855 w 4785446"/>
                  <a:gd name="connsiteY0" fmla="*/ 596400 h 1223094"/>
                  <a:gd name="connsiteX1" fmla="*/ 194616 w 4785446"/>
                  <a:gd name="connsiteY1" fmla="*/ 152402 h 1223094"/>
                  <a:gd name="connsiteX2" fmla="*/ 1512800 w 4785446"/>
                  <a:gd name="connsiteY2" fmla="*/ 40260 h 1223094"/>
                  <a:gd name="connsiteX3" fmla="*/ 2702972 w 4785446"/>
                  <a:gd name="connsiteY3" fmla="*/ 0 h 1223094"/>
                  <a:gd name="connsiteX4" fmla="*/ 3327745 w 4785446"/>
                  <a:gd name="connsiteY4" fmla="*/ 54114 h 1223094"/>
                  <a:gd name="connsiteX5" fmla="*/ 4405751 w 4785446"/>
                  <a:gd name="connsiteY5" fmla="*/ 41566 h 1223094"/>
                  <a:gd name="connsiteX6" fmla="*/ 4780478 w 4785446"/>
                  <a:gd name="connsiteY6" fmla="*/ 319309 h 1223094"/>
                  <a:gd name="connsiteX7" fmla="*/ 4738913 w 4785446"/>
                  <a:gd name="connsiteY7" fmla="*/ 1028478 h 1223094"/>
                  <a:gd name="connsiteX8" fmla="*/ 4419606 w 4785446"/>
                  <a:gd name="connsiteY8" fmla="*/ 1223094 h 1223094"/>
                  <a:gd name="connsiteX9" fmla="*/ 3894463 w 4785446"/>
                  <a:gd name="connsiteY9" fmla="*/ 1136073 h 1223094"/>
                  <a:gd name="connsiteX10" fmla="*/ 3367989 w 4785446"/>
                  <a:gd name="connsiteY10" fmla="*/ 1177636 h 1223094"/>
                  <a:gd name="connsiteX11" fmla="*/ 2841517 w 4785446"/>
                  <a:gd name="connsiteY11" fmla="*/ 1191491 h 1223094"/>
                  <a:gd name="connsiteX12" fmla="*/ 2550571 w 4785446"/>
                  <a:gd name="connsiteY12" fmla="*/ 1122218 h 1223094"/>
                  <a:gd name="connsiteX13" fmla="*/ 2231916 w 4785446"/>
                  <a:gd name="connsiteY13" fmla="*/ 1191490 h 1223094"/>
                  <a:gd name="connsiteX14" fmla="*/ 1442208 w 4785446"/>
                  <a:gd name="connsiteY14" fmla="*/ 1149926 h 1223094"/>
                  <a:gd name="connsiteX15" fmla="*/ 208471 w 4785446"/>
                  <a:gd name="connsiteY15" fmla="*/ 1223094 h 1223094"/>
                  <a:gd name="connsiteX16" fmla="*/ 0 w 4785446"/>
                  <a:gd name="connsiteY16" fmla="*/ 1014623 h 1223094"/>
                  <a:gd name="connsiteX17" fmla="*/ 13855 w 4785446"/>
                  <a:gd name="connsiteY17" fmla="*/ 596400 h 1223094"/>
                  <a:gd name="connsiteX0" fmla="*/ 13855 w 4785446"/>
                  <a:gd name="connsiteY0" fmla="*/ 596400 h 1223094"/>
                  <a:gd name="connsiteX1" fmla="*/ 194616 w 4785446"/>
                  <a:gd name="connsiteY1" fmla="*/ 152402 h 1223094"/>
                  <a:gd name="connsiteX2" fmla="*/ 1512800 w 4785446"/>
                  <a:gd name="connsiteY2" fmla="*/ 40260 h 1223094"/>
                  <a:gd name="connsiteX3" fmla="*/ 2702972 w 4785446"/>
                  <a:gd name="connsiteY3" fmla="*/ 0 h 1223094"/>
                  <a:gd name="connsiteX4" fmla="*/ 3327745 w 4785446"/>
                  <a:gd name="connsiteY4" fmla="*/ 54114 h 1223094"/>
                  <a:gd name="connsiteX5" fmla="*/ 4405751 w 4785446"/>
                  <a:gd name="connsiteY5" fmla="*/ 41566 h 1223094"/>
                  <a:gd name="connsiteX6" fmla="*/ 4780478 w 4785446"/>
                  <a:gd name="connsiteY6" fmla="*/ 319309 h 1223094"/>
                  <a:gd name="connsiteX7" fmla="*/ 4738913 w 4785446"/>
                  <a:gd name="connsiteY7" fmla="*/ 1028478 h 1223094"/>
                  <a:gd name="connsiteX8" fmla="*/ 4419606 w 4785446"/>
                  <a:gd name="connsiteY8" fmla="*/ 1223094 h 1223094"/>
                  <a:gd name="connsiteX9" fmla="*/ 3894463 w 4785446"/>
                  <a:gd name="connsiteY9" fmla="*/ 1136073 h 1223094"/>
                  <a:gd name="connsiteX10" fmla="*/ 3367989 w 4785446"/>
                  <a:gd name="connsiteY10" fmla="*/ 1177636 h 1223094"/>
                  <a:gd name="connsiteX11" fmla="*/ 2841517 w 4785446"/>
                  <a:gd name="connsiteY11" fmla="*/ 1191491 h 1223094"/>
                  <a:gd name="connsiteX12" fmla="*/ 2550571 w 4785446"/>
                  <a:gd name="connsiteY12" fmla="*/ 1122218 h 1223094"/>
                  <a:gd name="connsiteX13" fmla="*/ 2231916 w 4785446"/>
                  <a:gd name="connsiteY13" fmla="*/ 1191490 h 1223094"/>
                  <a:gd name="connsiteX14" fmla="*/ 1469917 w 4785446"/>
                  <a:gd name="connsiteY14" fmla="*/ 1219199 h 1223094"/>
                  <a:gd name="connsiteX15" fmla="*/ 208471 w 4785446"/>
                  <a:gd name="connsiteY15" fmla="*/ 1223094 h 1223094"/>
                  <a:gd name="connsiteX16" fmla="*/ 0 w 4785446"/>
                  <a:gd name="connsiteY16" fmla="*/ 1014623 h 1223094"/>
                  <a:gd name="connsiteX17" fmla="*/ 13855 w 4785446"/>
                  <a:gd name="connsiteY17" fmla="*/ 596400 h 1223094"/>
                  <a:gd name="connsiteX0" fmla="*/ 13855 w 4785446"/>
                  <a:gd name="connsiteY0" fmla="*/ 596400 h 1223094"/>
                  <a:gd name="connsiteX1" fmla="*/ 194616 w 4785446"/>
                  <a:gd name="connsiteY1" fmla="*/ 152402 h 1223094"/>
                  <a:gd name="connsiteX2" fmla="*/ 1512800 w 4785446"/>
                  <a:gd name="connsiteY2" fmla="*/ 102510 h 1223094"/>
                  <a:gd name="connsiteX3" fmla="*/ 2702972 w 4785446"/>
                  <a:gd name="connsiteY3" fmla="*/ 0 h 1223094"/>
                  <a:gd name="connsiteX4" fmla="*/ 3327745 w 4785446"/>
                  <a:gd name="connsiteY4" fmla="*/ 54114 h 1223094"/>
                  <a:gd name="connsiteX5" fmla="*/ 4405751 w 4785446"/>
                  <a:gd name="connsiteY5" fmla="*/ 41566 h 1223094"/>
                  <a:gd name="connsiteX6" fmla="*/ 4780478 w 4785446"/>
                  <a:gd name="connsiteY6" fmla="*/ 319309 h 1223094"/>
                  <a:gd name="connsiteX7" fmla="*/ 4738913 w 4785446"/>
                  <a:gd name="connsiteY7" fmla="*/ 1028478 h 1223094"/>
                  <a:gd name="connsiteX8" fmla="*/ 4419606 w 4785446"/>
                  <a:gd name="connsiteY8" fmla="*/ 1223094 h 1223094"/>
                  <a:gd name="connsiteX9" fmla="*/ 3894463 w 4785446"/>
                  <a:gd name="connsiteY9" fmla="*/ 1136073 h 1223094"/>
                  <a:gd name="connsiteX10" fmla="*/ 3367989 w 4785446"/>
                  <a:gd name="connsiteY10" fmla="*/ 1177636 h 1223094"/>
                  <a:gd name="connsiteX11" fmla="*/ 2841517 w 4785446"/>
                  <a:gd name="connsiteY11" fmla="*/ 1191491 h 1223094"/>
                  <a:gd name="connsiteX12" fmla="*/ 2550571 w 4785446"/>
                  <a:gd name="connsiteY12" fmla="*/ 1122218 h 1223094"/>
                  <a:gd name="connsiteX13" fmla="*/ 2231916 w 4785446"/>
                  <a:gd name="connsiteY13" fmla="*/ 1191490 h 1223094"/>
                  <a:gd name="connsiteX14" fmla="*/ 1469917 w 4785446"/>
                  <a:gd name="connsiteY14" fmla="*/ 1219199 h 1223094"/>
                  <a:gd name="connsiteX15" fmla="*/ 208471 w 4785446"/>
                  <a:gd name="connsiteY15" fmla="*/ 1223094 h 1223094"/>
                  <a:gd name="connsiteX16" fmla="*/ 0 w 4785446"/>
                  <a:gd name="connsiteY16" fmla="*/ 1014623 h 1223094"/>
                  <a:gd name="connsiteX17" fmla="*/ 13855 w 4785446"/>
                  <a:gd name="connsiteY17" fmla="*/ 596400 h 1223094"/>
                  <a:gd name="connsiteX0" fmla="*/ 13855 w 4785446"/>
                  <a:gd name="connsiteY0" fmla="*/ 554834 h 1181528"/>
                  <a:gd name="connsiteX1" fmla="*/ 194616 w 4785446"/>
                  <a:gd name="connsiteY1" fmla="*/ 110836 h 1181528"/>
                  <a:gd name="connsiteX2" fmla="*/ 1512800 w 4785446"/>
                  <a:gd name="connsiteY2" fmla="*/ 60944 h 1181528"/>
                  <a:gd name="connsiteX3" fmla="*/ 2743656 w 4785446"/>
                  <a:gd name="connsiteY3" fmla="*/ 82931 h 1181528"/>
                  <a:gd name="connsiteX4" fmla="*/ 3327745 w 4785446"/>
                  <a:gd name="connsiteY4" fmla="*/ 12548 h 1181528"/>
                  <a:gd name="connsiteX5" fmla="*/ 4405751 w 4785446"/>
                  <a:gd name="connsiteY5" fmla="*/ 0 h 1181528"/>
                  <a:gd name="connsiteX6" fmla="*/ 4780478 w 4785446"/>
                  <a:gd name="connsiteY6" fmla="*/ 277743 h 1181528"/>
                  <a:gd name="connsiteX7" fmla="*/ 4738913 w 4785446"/>
                  <a:gd name="connsiteY7" fmla="*/ 986912 h 1181528"/>
                  <a:gd name="connsiteX8" fmla="*/ 4419606 w 4785446"/>
                  <a:gd name="connsiteY8" fmla="*/ 1181528 h 1181528"/>
                  <a:gd name="connsiteX9" fmla="*/ 3894463 w 4785446"/>
                  <a:gd name="connsiteY9" fmla="*/ 1094507 h 1181528"/>
                  <a:gd name="connsiteX10" fmla="*/ 3367989 w 4785446"/>
                  <a:gd name="connsiteY10" fmla="*/ 1136070 h 1181528"/>
                  <a:gd name="connsiteX11" fmla="*/ 2841517 w 4785446"/>
                  <a:gd name="connsiteY11" fmla="*/ 1149925 h 1181528"/>
                  <a:gd name="connsiteX12" fmla="*/ 2550571 w 4785446"/>
                  <a:gd name="connsiteY12" fmla="*/ 1080652 h 1181528"/>
                  <a:gd name="connsiteX13" fmla="*/ 2231916 w 4785446"/>
                  <a:gd name="connsiteY13" fmla="*/ 1149924 h 1181528"/>
                  <a:gd name="connsiteX14" fmla="*/ 1469917 w 4785446"/>
                  <a:gd name="connsiteY14" fmla="*/ 1177633 h 1181528"/>
                  <a:gd name="connsiteX15" fmla="*/ 208471 w 4785446"/>
                  <a:gd name="connsiteY15" fmla="*/ 1181528 h 1181528"/>
                  <a:gd name="connsiteX16" fmla="*/ 0 w 4785446"/>
                  <a:gd name="connsiteY16" fmla="*/ 973057 h 1181528"/>
                  <a:gd name="connsiteX17" fmla="*/ 13855 w 4785446"/>
                  <a:gd name="connsiteY17" fmla="*/ 554834 h 1181528"/>
                  <a:gd name="connsiteX0" fmla="*/ 13855 w 4785446"/>
                  <a:gd name="connsiteY0" fmla="*/ 554834 h 1181528"/>
                  <a:gd name="connsiteX1" fmla="*/ 194616 w 4785446"/>
                  <a:gd name="connsiteY1" fmla="*/ 110836 h 1181528"/>
                  <a:gd name="connsiteX2" fmla="*/ 1512800 w 4785446"/>
                  <a:gd name="connsiteY2" fmla="*/ 60944 h 1181528"/>
                  <a:gd name="connsiteX3" fmla="*/ 2743656 w 4785446"/>
                  <a:gd name="connsiteY3" fmla="*/ 82931 h 1181528"/>
                  <a:gd name="connsiteX4" fmla="*/ 3517606 w 4785446"/>
                  <a:gd name="connsiteY4" fmla="*/ 59234 h 1181528"/>
                  <a:gd name="connsiteX5" fmla="*/ 4405751 w 4785446"/>
                  <a:gd name="connsiteY5" fmla="*/ 0 h 1181528"/>
                  <a:gd name="connsiteX6" fmla="*/ 4780478 w 4785446"/>
                  <a:gd name="connsiteY6" fmla="*/ 277743 h 1181528"/>
                  <a:gd name="connsiteX7" fmla="*/ 4738913 w 4785446"/>
                  <a:gd name="connsiteY7" fmla="*/ 986912 h 1181528"/>
                  <a:gd name="connsiteX8" fmla="*/ 4419606 w 4785446"/>
                  <a:gd name="connsiteY8" fmla="*/ 1181528 h 1181528"/>
                  <a:gd name="connsiteX9" fmla="*/ 3894463 w 4785446"/>
                  <a:gd name="connsiteY9" fmla="*/ 1094507 h 1181528"/>
                  <a:gd name="connsiteX10" fmla="*/ 3367989 w 4785446"/>
                  <a:gd name="connsiteY10" fmla="*/ 1136070 h 1181528"/>
                  <a:gd name="connsiteX11" fmla="*/ 2841517 w 4785446"/>
                  <a:gd name="connsiteY11" fmla="*/ 1149925 h 1181528"/>
                  <a:gd name="connsiteX12" fmla="*/ 2550571 w 4785446"/>
                  <a:gd name="connsiteY12" fmla="*/ 1080652 h 1181528"/>
                  <a:gd name="connsiteX13" fmla="*/ 2231916 w 4785446"/>
                  <a:gd name="connsiteY13" fmla="*/ 1149924 h 1181528"/>
                  <a:gd name="connsiteX14" fmla="*/ 1469917 w 4785446"/>
                  <a:gd name="connsiteY14" fmla="*/ 1177633 h 1181528"/>
                  <a:gd name="connsiteX15" fmla="*/ 208471 w 4785446"/>
                  <a:gd name="connsiteY15" fmla="*/ 1181528 h 1181528"/>
                  <a:gd name="connsiteX16" fmla="*/ 0 w 4785446"/>
                  <a:gd name="connsiteY16" fmla="*/ 973057 h 1181528"/>
                  <a:gd name="connsiteX17" fmla="*/ 13855 w 4785446"/>
                  <a:gd name="connsiteY17" fmla="*/ 554834 h 1181528"/>
                  <a:gd name="connsiteX0" fmla="*/ 13855 w 4785446"/>
                  <a:gd name="connsiteY0" fmla="*/ 554834 h 1181528"/>
                  <a:gd name="connsiteX1" fmla="*/ 194616 w 4785446"/>
                  <a:gd name="connsiteY1" fmla="*/ 110836 h 1181528"/>
                  <a:gd name="connsiteX2" fmla="*/ 1512800 w 4785446"/>
                  <a:gd name="connsiteY2" fmla="*/ 60944 h 1181528"/>
                  <a:gd name="connsiteX3" fmla="*/ 2743656 w 4785446"/>
                  <a:gd name="connsiteY3" fmla="*/ 82931 h 1181528"/>
                  <a:gd name="connsiteX4" fmla="*/ 3517606 w 4785446"/>
                  <a:gd name="connsiteY4" fmla="*/ 59234 h 1181528"/>
                  <a:gd name="connsiteX5" fmla="*/ 4405751 w 4785446"/>
                  <a:gd name="connsiteY5" fmla="*/ 0 h 1181528"/>
                  <a:gd name="connsiteX6" fmla="*/ 4780478 w 4785446"/>
                  <a:gd name="connsiteY6" fmla="*/ 277743 h 1181528"/>
                  <a:gd name="connsiteX7" fmla="*/ 4738913 w 4785446"/>
                  <a:gd name="connsiteY7" fmla="*/ 986912 h 1181528"/>
                  <a:gd name="connsiteX8" fmla="*/ 4419606 w 4785446"/>
                  <a:gd name="connsiteY8" fmla="*/ 1181528 h 1181528"/>
                  <a:gd name="connsiteX9" fmla="*/ 3894463 w 4785446"/>
                  <a:gd name="connsiteY9" fmla="*/ 1094507 h 1181528"/>
                  <a:gd name="connsiteX10" fmla="*/ 3367989 w 4785446"/>
                  <a:gd name="connsiteY10" fmla="*/ 1136070 h 1181528"/>
                  <a:gd name="connsiteX11" fmla="*/ 2841517 w 4785446"/>
                  <a:gd name="connsiteY11" fmla="*/ 1149925 h 1181528"/>
                  <a:gd name="connsiteX12" fmla="*/ 2550571 w 4785446"/>
                  <a:gd name="connsiteY12" fmla="*/ 1080652 h 1181528"/>
                  <a:gd name="connsiteX13" fmla="*/ 1974249 w 4785446"/>
                  <a:gd name="connsiteY13" fmla="*/ 1134363 h 1181528"/>
                  <a:gd name="connsiteX14" fmla="*/ 1469917 w 4785446"/>
                  <a:gd name="connsiteY14" fmla="*/ 1177633 h 1181528"/>
                  <a:gd name="connsiteX15" fmla="*/ 208471 w 4785446"/>
                  <a:gd name="connsiteY15" fmla="*/ 1181528 h 1181528"/>
                  <a:gd name="connsiteX16" fmla="*/ 0 w 4785446"/>
                  <a:gd name="connsiteY16" fmla="*/ 973057 h 1181528"/>
                  <a:gd name="connsiteX17" fmla="*/ 13855 w 4785446"/>
                  <a:gd name="connsiteY17" fmla="*/ 554834 h 1181528"/>
                  <a:gd name="connsiteX0" fmla="*/ 13855 w 4785446"/>
                  <a:gd name="connsiteY0" fmla="*/ 554834 h 1181528"/>
                  <a:gd name="connsiteX1" fmla="*/ 194616 w 4785446"/>
                  <a:gd name="connsiteY1" fmla="*/ 110836 h 1181528"/>
                  <a:gd name="connsiteX2" fmla="*/ 1512800 w 4785446"/>
                  <a:gd name="connsiteY2" fmla="*/ 60944 h 1181528"/>
                  <a:gd name="connsiteX3" fmla="*/ 2743656 w 4785446"/>
                  <a:gd name="connsiteY3" fmla="*/ 82931 h 1181528"/>
                  <a:gd name="connsiteX4" fmla="*/ 3517606 w 4785446"/>
                  <a:gd name="connsiteY4" fmla="*/ 59234 h 1181528"/>
                  <a:gd name="connsiteX5" fmla="*/ 4405751 w 4785446"/>
                  <a:gd name="connsiteY5" fmla="*/ 0 h 1181528"/>
                  <a:gd name="connsiteX6" fmla="*/ 4780478 w 4785446"/>
                  <a:gd name="connsiteY6" fmla="*/ 277743 h 1181528"/>
                  <a:gd name="connsiteX7" fmla="*/ 4738913 w 4785446"/>
                  <a:gd name="connsiteY7" fmla="*/ 986912 h 1181528"/>
                  <a:gd name="connsiteX8" fmla="*/ 4419606 w 4785446"/>
                  <a:gd name="connsiteY8" fmla="*/ 1181528 h 1181528"/>
                  <a:gd name="connsiteX9" fmla="*/ 3894463 w 4785446"/>
                  <a:gd name="connsiteY9" fmla="*/ 1094507 h 1181528"/>
                  <a:gd name="connsiteX10" fmla="*/ 3367989 w 4785446"/>
                  <a:gd name="connsiteY10" fmla="*/ 1136070 h 1181528"/>
                  <a:gd name="connsiteX11" fmla="*/ 2841517 w 4785446"/>
                  <a:gd name="connsiteY11" fmla="*/ 1149925 h 1181528"/>
                  <a:gd name="connsiteX12" fmla="*/ 2509887 w 4785446"/>
                  <a:gd name="connsiteY12" fmla="*/ 1142900 h 1181528"/>
                  <a:gd name="connsiteX13" fmla="*/ 1974249 w 4785446"/>
                  <a:gd name="connsiteY13" fmla="*/ 1134363 h 1181528"/>
                  <a:gd name="connsiteX14" fmla="*/ 1469917 w 4785446"/>
                  <a:gd name="connsiteY14" fmla="*/ 1177633 h 1181528"/>
                  <a:gd name="connsiteX15" fmla="*/ 208471 w 4785446"/>
                  <a:gd name="connsiteY15" fmla="*/ 1181528 h 1181528"/>
                  <a:gd name="connsiteX16" fmla="*/ 0 w 4785446"/>
                  <a:gd name="connsiteY16" fmla="*/ 973057 h 1181528"/>
                  <a:gd name="connsiteX17" fmla="*/ 13855 w 4785446"/>
                  <a:gd name="connsiteY17" fmla="*/ 554834 h 1181528"/>
                  <a:gd name="connsiteX0" fmla="*/ 13855 w 4785446"/>
                  <a:gd name="connsiteY0" fmla="*/ 554834 h 1181528"/>
                  <a:gd name="connsiteX1" fmla="*/ 194616 w 4785446"/>
                  <a:gd name="connsiteY1" fmla="*/ 110836 h 1181528"/>
                  <a:gd name="connsiteX2" fmla="*/ 1512800 w 4785446"/>
                  <a:gd name="connsiteY2" fmla="*/ 60944 h 1181528"/>
                  <a:gd name="connsiteX3" fmla="*/ 2743656 w 4785446"/>
                  <a:gd name="connsiteY3" fmla="*/ 82931 h 1181528"/>
                  <a:gd name="connsiteX4" fmla="*/ 3517606 w 4785446"/>
                  <a:gd name="connsiteY4" fmla="*/ 59234 h 1181528"/>
                  <a:gd name="connsiteX5" fmla="*/ 4405751 w 4785446"/>
                  <a:gd name="connsiteY5" fmla="*/ 0 h 1181528"/>
                  <a:gd name="connsiteX6" fmla="*/ 4780478 w 4785446"/>
                  <a:gd name="connsiteY6" fmla="*/ 277743 h 1181528"/>
                  <a:gd name="connsiteX7" fmla="*/ 4738913 w 4785446"/>
                  <a:gd name="connsiteY7" fmla="*/ 986912 h 1181528"/>
                  <a:gd name="connsiteX8" fmla="*/ 4419606 w 4785446"/>
                  <a:gd name="connsiteY8" fmla="*/ 1181528 h 1181528"/>
                  <a:gd name="connsiteX9" fmla="*/ 3894463 w 4785446"/>
                  <a:gd name="connsiteY9" fmla="*/ 1172317 h 1181528"/>
                  <a:gd name="connsiteX10" fmla="*/ 3367989 w 4785446"/>
                  <a:gd name="connsiteY10" fmla="*/ 1136070 h 1181528"/>
                  <a:gd name="connsiteX11" fmla="*/ 2841517 w 4785446"/>
                  <a:gd name="connsiteY11" fmla="*/ 1149925 h 1181528"/>
                  <a:gd name="connsiteX12" fmla="*/ 2509887 w 4785446"/>
                  <a:gd name="connsiteY12" fmla="*/ 1142900 h 1181528"/>
                  <a:gd name="connsiteX13" fmla="*/ 1974249 w 4785446"/>
                  <a:gd name="connsiteY13" fmla="*/ 1134363 h 1181528"/>
                  <a:gd name="connsiteX14" fmla="*/ 1469917 w 4785446"/>
                  <a:gd name="connsiteY14" fmla="*/ 1177633 h 1181528"/>
                  <a:gd name="connsiteX15" fmla="*/ 208471 w 4785446"/>
                  <a:gd name="connsiteY15" fmla="*/ 1181528 h 1181528"/>
                  <a:gd name="connsiteX16" fmla="*/ 0 w 4785446"/>
                  <a:gd name="connsiteY16" fmla="*/ 973057 h 1181528"/>
                  <a:gd name="connsiteX17" fmla="*/ 13855 w 4785446"/>
                  <a:gd name="connsiteY17" fmla="*/ 554834 h 1181528"/>
                  <a:gd name="connsiteX0" fmla="*/ 13855 w 4785446"/>
                  <a:gd name="connsiteY0" fmla="*/ 554834 h 1181528"/>
                  <a:gd name="connsiteX1" fmla="*/ 99686 w 4785446"/>
                  <a:gd name="connsiteY1" fmla="*/ 141960 h 1181528"/>
                  <a:gd name="connsiteX2" fmla="*/ 1512800 w 4785446"/>
                  <a:gd name="connsiteY2" fmla="*/ 60944 h 1181528"/>
                  <a:gd name="connsiteX3" fmla="*/ 2743656 w 4785446"/>
                  <a:gd name="connsiteY3" fmla="*/ 82931 h 1181528"/>
                  <a:gd name="connsiteX4" fmla="*/ 3517606 w 4785446"/>
                  <a:gd name="connsiteY4" fmla="*/ 59234 h 1181528"/>
                  <a:gd name="connsiteX5" fmla="*/ 4405751 w 4785446"/>
                  <a:gd name="connsiteY5" fmla="*/ 0 h 1181528"/>
                  <a:gd name="connsiteX6" fmla="*/ 4780478 w 4785446"/>
                  <a:gd name="connsiteY6" fmla="*/ 277743 h 1181528"/>
                  <a:gd name="connsiteX7" fmla="*/ 4738913 w 4785446"/>
                  <a:gd name="connsiteY7" fmla="*/ 986912 h 1181528"/>
                  <a:gd name="connsiteX8" fmla="*/ 4419606 w 4785446"/>
                  <a:gd name="connsiteY8" fmla="*/ 1181528 h 1181528"/>
                  <a:gd name="connsiteX9" fmla="*/ 3894463 w 4785446"/>
                  <a:gd name="connsiteY9" fmla="*/ 1172317 h 1181528"/>
                  <a:gd name="connsiteX10" fmla="*/ 3367989 w 4785446"/>
                  <a:gd name="connsiteY10" fmla="*/ 1136070 h 1181528"/>
                  <a:gd name="connsiteX11" fmla="*/ 2841517 w 4785446"/>
                  <a:gd name="connsiteY11" fmla="*/ 1149925 h 1181528"/>
                  <a:gd name="connsiteX12" fmla="*/ 2509887 w 4785446"/>
                  <a:gd name="connsiteY12" fmla="*/ 1142900 h 1181528"/>
                  <a:gd name="connsiteX13" fmla="*/ 1974249 w 4785446"/>
                  <a:gd name="connsiteY13" fmla="*/ 1134363 h 1181528"/>
                  <a:gd name="connsiteX14" fmla="*/ 1469917 w 4785446"/>
                  <a:gd name="connsiteY14" fmla="*/ 1177633 h 1181528"/>
                  <a:gd name="connsiteX15" fmla="*/ 208471 w 4785446"/>
                  <a:gd name="connsiteY15" fmla="*/ 1181528 h 1181528"/>
                  <a:gd name="connsiteX16" fmla="*/ 0 w 4785446"/>
                  <a:gd name="connsiteY16" fmla="*/ 973057 h 1181528"/>
                  <a:gd name="connsiteX17" fmla="*/ 13855 w 4785446"/>
                  <a:gd name="connsiteY17" fmla="*/ 554834 h 1181528"/>
                  <a:gd name="connsiteX0" fmla="*/ 13855 w 4785446"/>
                  <a:gd name="connsiteY0" fmla="*/ 554834 h 1181528"/>
                  <a:gd name="connsiteX1" fmla="*/ 99686 w 4785446"/>
                  <a:gd name="connsiteY1" fmla="*/ 141960 h 1181528"/>
                  <a:gd name="connsiteX2" fmla="*/ 1146641 w 4785446"/>
                  <a:gd name="connsiteY2" fmla="*/ 45381 h 1181528"/>
                  <a:gd name="connsiteX3" fmla="*/ 2743656 w 4785446"/>
                  <a:gd name="connsiteY3" fmla="*/ 82931 h 1181528"/>
                  <a:gd name="connsiteX4" fmla="*/ 3517606 w 4785446"/>
                  <a:gd name="connsiteY4" fmla="*/ 59234 h 1181528"/>
                  <a:gd name="connsiteX5" fmla="*/ 4405751 w 4785446"/>
                  <a:gd name="connsiteY5" fmla="*/ 0 h 1181528"/>
                  <a:gd name="connsiteX6" fmla="*/ 4780478 w 4785446"/>
                  <a:gd name="connsiteY6" fmla="*/ 277743 h 1181528"/>
                  <a:gd name="connsiteX7" fmla="*/ 4738913 w 4785446"/>
                  <a:gd name="connsiteY7" fmla="*/ 986912 h 1181528"/>
                  <a:gd name="connsiteX8" fmla="*/ 4419606 w 4785446"/>
                  <a:gd name="connsiteY8" fmla="*/ 1181528 h 1181528"/>
                  <a:gd name="connsiteX9" fmla="*/ 3894463 w 4785446"/>
                  <a:gd name="connsiteY9" fmla="*/ 1172317 h 1181528"/>
                  <a:gd name="connsiteX10" fmla="*/ 3367989 w 4785446"/>
                  <a:gd name="connsiteY10" fmla="*/ 1136070 h 1181528"/>
                  <a:gd name="connsiteX11" fmla="*/ 2841517 w 4785446"/>
                  <a:gd name="connsiteY11" fmla="*/ 1149925 h 1181528"/>
                  <a:gd name="connsiteX12" fmla="*/ 2509887 w 4785446"/>
                  <a:gd name="connsiteY12" fmla="*/ 1142900 h 1181528"/>
                  <a:gd name="connsiteX13" fmla="*/ 1974249 w 4785446"/>
                  <a:gd name="connsiteY13" fmla="*/ 1134363 h 1181528"/>
                  <a:gd name="connsiteX14" fmla="*/ 1469917 w 4785446"/>
                  <a:gd name="connsiteY14" fmla="*/ 1177633 h 1181528"/>
                  <a:gd name="connsiteX15" fmla="*/ 208471 w 4785446"/>
                  <a:gd name="connsiteY15" fmla="*/ 1181528 h 1181528"/>
                  <a:gd name="connsiteX16" fmla="*/ 0 w 4785446"/>
                  <a:gd name="connsiteY16" fmla="*/ 973057 h 1181528"/>
                  <a:gd name="connsiteX17" fmla="*/ 13855 w 4785446"/>
                  <a:gd name="connsiteY17" fmla="*/ 554834 h 1181528"/>
                  <a:gd name="connsiteX0" fmla="*/ 13855 w 4738913"/>
                  <a:gd name="connsiteY0" fmla="*/ 554834 h 1181528"/>
                  <a:gd name="connsiteX1" fmla="*/ 99686 w 4738913"/>
                  <a:gd name="connsiteY1" fmla="*/ 141960 h 1181528"/>
                  <a:gd name="connsiteX2" fmla="*/ 1146641 w 4738913"/>
                  <a:gd name="connsiteY2" fmla="*/ 45381 h 1181528"/>
                  <a:gd name="connsiteX3" fmla="*/ 2743656 w 4738913"/>
                  <a:gd name="connsiteY3" fmla="*/ 82931 h 1181528"/>
                  <a:gd name="connsiteX4" fmla="*/ 3517606 w 4738913"/>
                  <a:gd name="connsiteY4" fmla="*/ 59234 h 1181528"/>
                  <a:gd name="connsiteX5" fmla="*/ 4405751 w 4738913"/>
                  <a:gd name="connsiteY5" fmla="*/ 0 h 1181528"/>
                  <a:gd name="connsiteX6" fmla="*/ 4726233 w 4738913"/>
                  <a:gd name="connsiteY6" fmla="*/ 262180 h 1181528"/>
                  <a:gd name="connsiteX7" fmla="*/ 4738913 w 4738913"/>
                  <a:gd name="connsiteY7" fmla="*/ 986912 h 1181528"/>
                  <a:gd name="connsiteX8" fmla="*/ 4419606 w 4738913"/>
                  <a:gd name="connsiteY8" fmla="*/ 1181528 h 1181528"/>
                  <a:gd name="connsiteX9" fmla="*/ 3894463 w 4738913"/>
                  <a:gd name="connsiteY9" fmla="*/ 1172317 h 1181528"/>
                  <a:gd name="connsiteX10" fmla="*/ 3367989 w 4738913"/>
                  <a:gd name="connsiteY10" fmla="*/ 1136070 h 1181528"/>
                  <a:gd name="connsiteX11" fmla="*/ 2841517 w 4738913"/>
                  <a:gd name="connsiteY11" fmla="*/ 1149925 h 1181528"/>
                  <a:gd name="connsiteX12" fmla="*/ 2509887 w 4738913"/>
                  <a:gd name="connsiteY12" fmla="*/ 1142900 h 1181528"/>
                  <a:gd name="connsiteX13" fmla="*/ 1974249 w 4738913"/>
                  <a:gd name="connsiteY13" fmla="*/ 1134363 h 1181528"/>
                  <a:gd name="connsiteX14" fmla="*/ 1469917 w 4738913"/>
                  <a:gd name="connsiteY14" fmla="*/ 1177633 h 1181528"/>
                  <a:gd name="connsiteX15" fmla="*/ 208471 w 4738913"/>
                  <a:gd name="connsiteY15" fmla="*/ 1181528 h 1181528"/>
                  <a:gd name="connsiteX16" fmla="*/ 0 w 4738913"/>
                  <a:gd name="connsiteY16" fmla="*/ 973057 h 1181528"/>
                  <a:gd name="connsiteX17" fmla="*/ 13855 w 4738913"/>
                  <a:gd name="connsiteY17" fmla="*/ 554834 h 1181528"/>
                  <a:gd name="connsiteX0" fmla="*/ 13855 w 4730615"/>
                  <a:gd name="connsiteY0" fmla="*/ 554834 h 1181528"/>
                  <a:gd name="connsiteX1" fmla="*/ 99686 w 4730615"/>
                  <a:gd name="connsiteY1" fmla="*/ 141960 h 1181528"/>
                  <a:gd name="connsiteX2" fmla="*/ 1146641 w 4730615"/>
                  <a:gd name="connsiteY2" fmla="*/ 45381 h 1181528"/>
                  <a:gd name="connsiteX3" fmla="*/ 2743656 w 4730615"/>
                  <a:gd name="connsiteY3" fmla="*/ 82931 h 1181528"/>
                  <a:gd name="connsiteX4" fmla="*/ 3517606 w 4730615"/>
                  <a:gd name="connsiteY4" fmla="*/ 59234 h 1181528"/>
                  <a:gd name="connsiteX5" fmla="*/ 4405751 w 4730615"/>
                  <a:gd name="connsiteY5" fmla="*/ 0 h 1181528"/>
                  <a:gd name="connsiteX6" fmla="*/ 4726233 w 4730615"/>
                  <a:gd name="connsiteY6" fmla="*/ 262180 h 1181528"/>
                  <a:gd name="connsiteX7" fmla="*/ 4657544 w 4730615"/>
                  <a:gd name="connsiteY7" fmla="*/ 986912 h 1181528"/>
                  <a:gd name="connsiteX8" fmla="*/ 4419606 w 4730615"/>
                  <a:gd name="connsiteY8" fmla="*/ 1181528 h 1181528"/>
                  <a:gd name="connsiteX9" fmla="*/ 3894463 w 4730615"/>
                  <a:gd name="connsiteY9" fmla="*/ 1172317 h 1181528"/>
                  <a:gd name="connsiteX10" fmla="*/ 3367989 w 4730615"/>
                  <a:gd name="connsiteY10" fmla="*/ 1136070 h 1181528"/>
                  <a:gd name="connsiteX11" fmla="*/ 2841517 w 4730615"/>
                  <a:gd name="connsiteY11" fmla="*/ 1149925 h 1181528"/>
                  <a:gd name="connsiteX12" fmla="*/ 2509887 w 4730615"/>
                  <a:gd name="connsiteY12" fmla="*/ 1142900 h 1181528"/>
                  <a:gd name="connsiteX13" fmla="*/ 1974249 w 4730615"/>
                  <a:gd name="connsiteY13" fmla="*/ 1134363 h 1181528"/>
                  <a:gd name="connsiteX14" fmla="*/ 1469917 w 4730615"/>
                  <a:gd name="connsiteY14" fmla="*/ 1177633 h 1181528"/>
                  <a:gd name="connsiteX15" fmla="*/ 208471 w 4730615"/>
                  <a:gd name="connsiteY15" fmla="*/ 1181528 h 1181528"/>
                  <a:gd name="connsiteX16" fmla="*/ 0 w 4730615"/>
                  <a:gd name="connsiteY16" fmla="*/ 973057 h 1181528"/>
                  <a:gd name="connsiteX17" fmla="*/ 13855 w 4730615"/>
                  <a:gd name="connsiteY17" fmla="*/ 554834 h 1181528"/>
                  <a:gd name="connsiteX0" fmla="*/ 13855 w 4737435"/>
                  <a:gd name="connsiteY0" fmla="*/ 554834 h 1181528"/>
                  <a:gd name="connsiteX1" fmla="*/ 99686 w 4737435"/>
                  <a:gd name="connsiteY1" fmla="*/ 141960 h 1181528"/>
                  <a:gd name="connsiteX2" fmla="*/ 1146641 w 4737435"/>
                  <a:gd name="connsiteY2" fmla="*/ 45381 h 1181528"/>
                  <a:gd name="connsiteX3" fmla="*/ 2743656 w 4737435"/>
                  <a:gd name="connsiteY3" fmla="*/ 82931 h 1181528"/>
                  <a:gd name="connsiteX4" fmla="*/ 3517606 w 4737435"/>
                  <a:gd name="connsiteY4" fmla="*/ 59234 h 1181528"/>
                  <a:gd name="connsiteX5" fmla="*/ 4405751 w 4737435"/>
                  <a:gd name="connsiteY5" fmla="*/ 0 h 1181528"/>
                  <a:gd name="connsiteX6" fmla="*/ 4726233 w 4737435"/>
                  <a:gd name="connsiteY6" fmla="*/ 262180 h 1181528"/>
                  <a:gd name="connsiteX7" fmla="*/ 4657544 w 4737435"/>
                  <a:gd name="connsiteY7" fmla="*/ 986912 h 1181528"/>
                  <a:gd name="connsiteX8" fmla="*/ 4419606 w 4737435"/>
                  <a:gd name="connsiteY8" fmla="*/ 1181528 h 1181528"/>
                  <a:gd name="connsiteX9" fmla="*/ 3894463 w 4737435"/>
                  <a:gd name="connsiteY9" fmla="*/ 1172317 h 1181528"/>
                  <a:gd name="connsiteX10" fmla="*/ 3367989 w 4737435"/>
                  <a:gd name="connsiteY10" fmla="*/ 1136070 h 1181528"/>
                  <a:gd name="connsiteX11" fmla="*/ 2841517 w 4737435"/>
                  <a:gd name="connsiteY11" fmla="*/ 1149925 h 1181528"/>
                  <a:gd name="connsiteX12" fmla="*/ 2509887 w 4737435"/>
                  <a:gd name="connsiteY12" fmla="*/ 1142900 h 1181528"/>
                  <a:gd name="connsiteX13" fmla="*/ 1974249 w 4737435"/>
                  <a:gd name="connsiteY13" fmla="*/ 1134363 h 1181528"/>
                  <a:gd name="connsiteX14" fmla="*/ 1469917 w 4737435"/>
                  <a:gd name="connsiteY14" fmla="*/ 1177633 h 1181528"/>
                  <a:gd name="connsiteX15" fmla="*/ 208471 w 4737435"/>
                  <a:gd name="connsiteY15" fmla="*/ 1181528 h 1181528"/>
                  <a:gd name="connsiteX16" fmla="*/ 0 w 4737435"/>
                  <a:gd name="connsiteY16" fmla="*/ 973057 h 1181528"/>
                  <a:gd name="connsiteX17" fmla="*/ 13855 w 4737435"/>
                  <a:gd name="connsiteY17" fmla="*/ 554834 h 118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737435" h="1181528">
                    <a:moveTo>
                      <a:pt x="13855" y="554834"/>
                    </a:moveTo>
                    <a:cubicBezTo>
                      <a:pt x="13855" y="439699"/>
                      <a:pt x="-15449" y="141960"/>
                      <a:pt x="99686" y="141960"/>
                    </a:cubicBezTo>
                    <a:cubicBezTo>
                      <a:pt x="326419" y="93143"/>
                      <a:pt x="717036" y="45381"/>
                      <a:pt x="1146641" y="45381"/>
                    </a:cubicBezTo>
                    <a:cubicBezTo>
                      <a:pt x="1576246" y="45381"/>
                      <a:pt x="2459638" y="89858"/>
                      <a:pt x="2743656" y="82931"/>
                    </a:cubicBezTo>
                    <a:lnTo>
                      <a:pt x="3517606" y="59234"/>
                    </a:lnTo>
                    <a:lnTo>
                      <a:pt x="4405751" y="0"/>
                    </a:lnTo>
                    <a:cubicBezTo>
                      <a:pt x="4520886" y="0"/>
                      <a:pt x="4726233" y="147045"/>
                      <a:pt x="4726233" y="262180"/>
                    </a:cubicBezTo>
                    <a:cubicBezTo>
                      <a:pt x="4763178" y="544751"/>
                      <a:pt x="4700503" y="709464"/>
                      <a:pt x="4657544" y="986912"/>
                    </a:cubicBezTo>
                    <a:cubicBezTo>
                      <a:pt x="4657544" y="1102047"/>
                      <a:pt x="4534741" y="1181528"/>
                      <a:pt x="4419606" y="1181528"/>
                    </a:cubicBezTo>
                    <a:lnTo>
                      <a:pt x="3894463" y="1172317"/>
                    </a:lnTo>
                    <a:lnTo>
                      <a:pt x="3367989" y="1136070"/>
                    </a:lnTo>
                    <a:lnTo>
                      <a:pt x="2841517" y="1149925"/>
                    </a:lnTo>
                    <a:lnTo>
                      <a:pt x="2509887" y="1142900"/>
                    </a:lnTo>
                    <a:lnTo>
                      <a:pt x="1974249" y="1134363"/>
                    </a:lnTo>
                    <a:lnTo>
                      <a:pt x="1469917" y="1177633"/>
                    </a:lnTo>
                    <a:lnTo>
                      <a:pt x="208471" y="1181528"/>
                    </a:lnTo>
                    <a:cubicBezTo>
                      <a:pt x="93336" y="1181528"/>
                      <a:pt x="0" y="1088192"/>
                      <a:pt x="0" y="973057"/>
                    </a:cubicBezTo>
                    <a:cubicBezTo>
                      <a:pt x="0" y="695104"/>
                      <a:pt x="13855" y="832787"/>
                      <a:pt x="13855" y="554834"/>
                    </a:cubicBezTo>
                    <a:close/>
                  </a:path>
                </a:pathLst>
              </a:custGeom>
              <a:solidFill>
                <a:srgbClr val="63B446"/>
              </a:solidFill>
              <a:ln w="38100" cap="rnd" cmpd="sng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chise" pitchFamily="49" charset="0"/>
                  <a:ea typeface="Franchise" pitchFamily="49" charset="0"/>
                  <a:cs typeface="Ebrima" pitchFamily="2" charset="0"/>
                </a:endParaRPr>
              </a:p>
            </p:txBody>
          </p:sp>
        </p:grpSp>
      </p:grpSp>
      <p:sp>
        <p:nvSpPr>
          <p:cNvPr id="32" name="Your TItle"/>
          <p:cNvSpPr txBox="1">
            <a:spLocks/>
          </p:cNvSpPr>
          <p:nvPr/>
        </p:nvSpPr>
        <p:spPr>
          <a:xfrm>
            <a:off x="8112225" y="5334000"/>
            <a:ext cx="574577" cy="7778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833843" y="1274594"/>
            <a:ext cx="5514864" cy="1482462"/>
            <a:chOff x="1833843" y="1274594"/>
            <a:chExt cx="5514864" cy="1482462"/>
          </a:xfrm>
        </p:grpSpPr>
        <p:sp>
          <p:nvSpPr>
            <p:cNvPr id="85" name="Rectangle 15"/>
            <p:cNvSpPr/>
            <p:nvPr/>
          </p:nvSpPr>
          <p:spPr>
            <a:xfrm>
              <a:off x="1833843" y="1274594"/>
              <a:ext cx="5514864" cy="1482462"/>
            </a:xfrm>
            <a:custGeom>
              <a:avLst/>
              <a:gdLst>
                <a:gd name="connsiteX0" fmla="*/ 0 w 5473301"/>
                <a:gd name="connsiteY0" fmla="*/ 246572 h 1479403"/>
                <a:gd name="connsiteX1" fmla="*/ 246572 w 5473301"/>
                <a:gd name="connsiteY1" fmla="*/ 0 h 1479403"/>
                <a:gd name="connsiteX2" fmla="*/ 5226729 w 5473301"/>
                <a:gd name="connsiteY2" fmla="*/ 0 h 1479403"/>
                <a:gd name="connsiteX3" fmla="*/ 5473301 w 5473301"/>
                <a:gd name="connsiteY3" fmla="*/ 246572 h 1479403"/>
                <a:gd name="connsiteX4" fmla="*/ 5473301 w 5473301"/>
                <a:gd name="connsiteY4" fmla="*/ 1232831 h 1479403"/>
                <a:gd name="connsiteX5" fmla="*/ 5226729 w 5473301"/>
                <a:gd name="connsiteY5" fmla="*/ 1479403 h 1479403"/>
                <a:gd name="connsiteX6" fmla="*/ 246572 w 5473301"/>
                <a:gd name="connsiteY6" fmla="*/ 1479403 h 1479403"/>
                <a:gd name="connsiteX7" fmla="*/ 0 w 5473301"/>
                <a:gd name="connsiteY7" fmla="*/ 1232831 h 1479403"/>
                <a:gd name="connsiteX8" fmla="*/ 0 w 5473301"/>
                <a:gd name="connsiteY8" fmla="*/ 246572 h 1479403"/>
                <a:gd name="connsiteX0" fmla="*/ 13855 w 5473301"/>
                <a:gd name="connsiteY0" fmla="*/ 329700 h 1479403"/>
                <a:gd name="connsiteX1" fmla="*/ 246572 w 5473301"/>
                <a:gd name="connsiteY1" fmla="*/ 0 h 1479403"/>
                <a:gd name="connsiteX2" fmla="*/ 5226729 w 5473301"/>
                <a:gd name="connsiteY2" fmla="*/ 0 h 1479403"/>
                <a:gd name="connsiteX3" fmla="*/ 5473301 w 5473301"/>
                <a:gd name="connsiteY3" fmla="*/ 246572 h 1479403"/>
                <a:gd name="connsiteX4" fmla="*/ 5473301 w 5473301"/>
                <a:gd name="connsiteY4" fmla="*/ 1232831 h 1479403"/>
                <a:gd name="connsiteX5" fmla="*/ 5226729 w 5473301"/>
                <a:gd name="connsiteY5" fmla="*/ 1479403 h 1479403"/>
                <a:gd name="connsiteX6" fmla="*/ 246572 w 5473301"/>
                <a:gd name="connsiteY6" fmla="*/ 1479403 h 1479403"/>
                <a:gd name="connsiteX7" fmla="*/ 0 w 5473301"/>
                <a:gd name="connsiteY7" fmla="*/ 1232831 h 1479403"/>
                <a:gd name="connsiteX8" fmla="*/ 13855 w 5473301"/>
                <a:gd name="connsiteY8" fmla="*/ 329700 h 1479403"/>
                <a:gd name="connsiteX0" fmla="*/ 13855 w 5473301"/>
                <a:gd name="connsiteY0" fmla="*/ 329700 h 1479403"/>
                <a:gd name="connsiteX1" fmla="*/ 246572 w 5473301"/>
                <a:gd name="connsiteY1" fmla="*/ 0 h 1479403"/>
                <a:gd name="connsiteX2" fmla="*/ 5226729 w 5473301"/>
                <a:gd name="connsiteY2" fmla="*/ 0 h 1479403"/>
                <a:gd name="connsiteX3" fmla="*/ 5473301 w 5473301"/>
                <a:gd name="connsiteY3" fmla="*/ 246572 h 1479403"/>
                <a:gd name="connsiteX4" fmla="*/ 5473301 w 5473301"/>
                <a:gd name="connsiteY4" fmla="*/ 1232831 h 1479403"/>
                <a:gd name="connsiteX5" fmla="*/ 5226729 w 5473301"/>
                <a:gd name="connsiteY5" fmla="*/ 1479403 h 1479403"/>
                <a:gd name="connsiteX6" fmla="*/ 246572 w 5473301"/>
                <a:gd name="connsiteY6" fmla="*/ 1479403 h 1479403"/>
                <a:gd name="connsiteX7" fmla="*/ 0 w 5473301"/>
                <a:gd name="connsiteY7" fmla="*/ 1232831 h 1479403"/>
                <a:gd name="connsiteX8" fmla="*/ 13855 w 5473301"/>
                <a:gd name="connsiteY8" fmla="*/ 329700 h 1479403"/>
                <a:gd name="connsiteX0" fmla="*/ 13855 w 5473301"/>
                <a:gd name="connsiteY0" fmla="*/ 329700 h 1479403"/>
                <a:gd name="connsiteX1" fmla="*/ 246572 w 5473301"/>
                <a:gd name="connsiteY1" fmla="*/ 0 h 1479403"/>
                <a:gd name="connsiteX2" fmla="*/ 5226729 w 5473301"/>
                <a:gd name="connsiteY2" fmla="*/ 0 h 1479403"/>
                <a:gd name="connsiteX3" fmla="*/ 5473301 w 5473301"/>
                <a:gd name="connsiteY3" fmla="*/ 246572 h 1479403"/>
                <a:gd name="connsiteX4" fmla="*/ 5473301 w 5473301"/>
                <a:gd name="connsiteY4" fmla="*/ 1232831 h 1479403"/>
                <a:gd name="connsiteX5" fmla="*/ 5226729 w 5473301"/>
                <a:gd name="connsiteY5" fmla="*/ 1479403 h 1479403"/>
                <a:gd name="connsiteX6" fmla="*/ 260427 w 5473301"/>
                <a:gd name="connsiteY6" fmla="*/ 1451694 h 1479403"/>
                <a:gd name="connsiteX7" fmla="*/ 0 w 5473301"/>
                <a:gd name="connsiteY7" fmla="*/ 1232831 h 1479403"/>
                <a:gd name="connsiteX8" fmla="*/ 13855 w 5473301"/>
                <a:gd name="connsiteY8" fmla="*/ 329700 h 1479403"/>
                <a:gd name="connsiteX0" fmla="*/ 13855 w 5473301"/>
                <a:gd name="connsiteY0" fmla="*/ 329700 h 1485900"/>
                <a:gd name="connsiteX1" fmla="*/ 246572 w 5473301"/>
                <a:gd name="connsiteY1" fmla="*/ 0 h 1485900"/>
                <a:gd name="connsiteX2" fmla="*/ 5226729 w 5473301"/>
                <a:gd name="connsiteY2" fmla="*/ 0 h 1485900"/>
                <a:gd name="connsiteX3" fmla="*/ 5473301 w 5473301"/>
                <a:gd name="connsiteY3" fmla="*/ 246572 h 1485900"/>
                <a:gd name="connsiteX4" fmla="*/ 5473301 w 5473301"/>
                <a:gd name="connsiteY4" fmla="*/ 1232831 h 1485900"/>
                <a:gd name="connsiteX5" fmla="*/ 5226729 w 5473301"/>
                <a:gd name="connsiteY5" fmla="*/ 1479403 h 1485900"/>
                <a:gd name="connsiteX6" fmla="*/ 2932122 w 5473301"/>
                <a:gd name="connsiteY6" fmla="*/ 1485900 h 1485900"/>
                <a:gd name="connsiteX7" fmla="*/ 260427 w 5473301"/>
                <a:gd name="connsiteY7" fmla="*/ 1451694 h 1485900"/>
                <a:gd name="connsiteX8" fmla="*/ 0 w 5473301"/>
                <a:gd name="connsiteY8" fmla="*/ 1232831 h 1485900"/>
                <a:gd name="connsiteX9" fmla="*/ 13855 w 5473301"/>
                <a:gd name="connsiteY9" fmla="*/ 329700 h 1485900"/>
                <a:gd name="connsiteX0" fmla="*/ 13855 w 5473301"/>
                <a:gd name="connsiteY0" fmla="*/ 329700 h 1485900"/>
                <a:gd name="connsiteX1" fmla="*/ 246572 w 5473301"/>
                <a:gd name="connsiteY1" fmla="*/ 0 h 1485900"/>
                <a:gd name="connsiteX2" fmla="*/ 5226729 w 5473301"/>
                <a:gd name="connsiteY2" fmla="*/ 0 h 1485900"/>
                <a:gd name="connsiteX3" fmla="*/ 5473301 w 5473301"/>
                <a:gd name="connsiteY3" fmla="*/ 246572 h 1485900"/>
                <a:gd name="connsiteX4" fmla="*/ 5473301 w 5473301"/>
                <a:gd name="connsiteY4" fmla="*/ 1232831 h 1485900"/>
                <a:gd name="connsiteX5" fmla="*/ 5226729 w 5473301"/>
                <a:gd name="connsiteY5" fmla="*/ 1479403 h 1485900"/>
                <a:gd name="connsiteX6" fmla="*/ 3181503 w 5473301"/>
                <a:gd name="connsiteY6" fmla="*/ 1485899 h 1485900"/>
                <a:gd name="connsiteX7" fmla="*/ 2932122 w 5473301"/>
                <a:gd name="connsiteY7" fmla="*/ 1485900 h 1485900"/>
                <a:gd name="connsiteX8" fmla="*/ 260427 w 5473301"/>
                <a:gd name="connsiteY8" fmla="*/ 1451694 h 1485900"/>
                <a:gd name="connsiteX9" fmla="*/ 0 w 5473301"/>
                <a:gd name="connsiteY9" fmla="*/ 1232831 h 1485900"/>
                <a:gd name="connsiteX10" fmla="*/ 13855 w 5473301"/>
                <a:gd name="connsiteY10" fmla="*/ 329700 h 1485900"/>
                <a:gd name="connsiteX0" fmla="*/ 13855 w 5473301"/>
                <a:gd name="connsiteY0" fmla="*/ 329700 h 1485900"/>
                <a:gd name="connsiteX1" fmla="*/ 246572 w 5473301"/>
                <a:gd name="connsiteY1" fmla="*/ 0 h 1485900"/>
                <a:gd name="connsiteX2" fmla="*/ 5226729 w 5473301"/>
                <a:gd name="connsiteY2" fmla="*/ 0 h 1485900"/>
                <a:gd name="connsiteX3" fmla="*/ 5473301 w 5473301"/>
                <a:gd name="connsiteY3" fmla="*/ 246572 h 1485900"/>
                <a:gd name="connsiteX4" fmla="*/ 5473301 w 5473301"/>
                <a:gd name="connsiteY4" fmla="*/ 1232831 h 1485900"/>
                <a:gd name="connsiteX5" fmla="*/ 5226729 w 5473301"/>
                <a:gd name="connsiteY5" fmla="*/ 1479403 h 1485900"/>
                <a:gd name="connsiteX6" fmla="*/ 3375467 w 5473301"/>
                <a:gd name="connsiteY6" fmla="*/ 1485899 h 1485900"/>
                <a:gd name="connsiteX7" fmla="*/ 3181503 w 5473301"/>
                <a:gd name="connsiteY7" fmla="*/ 1485899 h 1485900"/>
                <a:gd name="connsiteX8" fmla="*/ 2932122 w 5473301"/>
                <a:gd name="connsiteY8" fmla="*/ 1485900 h 1485900"/>
                <a:gd name="connsiteX9" fmla="*/ 260427 w 5473301"/>
                <a:gd name="connsiteY9" fmla="*/ 1451694 h 1485900"/>
                <a:gd name="connsiteX10" fmla="*/ 0 w 5473301"/>
                <a:gd name="connsiteY10" fmla="*/ 1232831 h 1485900"/>
                <a:gd name="connsiteX11" fmla="*/ 13855 w 5473301"/>
                <a:gd name="connsiteY11" fmla="*/ 329700 h 1485900"/>
                <a:gd name="connsiteX0" fmla="*/ 13855 w 5473301"/>
                <a:gd name="connsiteY0" fmla="*/ 329700 h 1485900"/>
                <a:gd name="connsiteX1" fmla="*/ 246572 w 5473301"/>
                <a:gd name="connsiteY1" fmla="*/ 0 h 1485900"/>
                <a:gd name="connsiteX2" fmla="*/ 5226729 w 5473301"/>
                <a:gd name="connsiteY2" fmla="*/ 0 h 1485900"/>
                <a:gd name="connsiteX3" fmla="*/ 5473301 w 5473301"/>
                <a:gd name="connsiteY3" fmla="*/ 246572 h 1485900"/>
                <a:gd name="connsiteX4" fmla="*/ 5473301 w 5473301"/>
                <a:gd name="connsiteY4" fmla="*/ 1232831 h 1485900"/>
                <a:gd name="connsiteX5" fmla="*/ 5226729 w 5473301"/>
                <a:gd name="connsiteY5" fmla="*/ 1479403 h 1485900"/>
                <a:gd name="connsiteX6" fmla="*/ 3375467 w 5473301"/>
                <a:gd name="connsiteY6" fmla="*/ 1485899 h 1485900"/>
                <a:gd name="connsiteX7" fmla="*/ 3167648 w 5473301"/>
                <a:gd name="connsiteY7" fmla="*/ 1430481 h 1485900"/>
                <a:gd name="connsiteX8" fmla="*/ 2932122 w 5473301"/>
                <a:gd name="connsiteY8" fmla="*/ 1485900 h 1485900"/>
                <a:gd name="connsiteX9" fmla="*/ 260427 w 5473301"/>
                <a:gd name="connsiteY9" fmla="*/ 1451694 h 1485900"/>
                <a:gd name="connsiteX10" fmla="*/ 0 w 5473301"/>
                <a:gd name="connsiteY10" fmla="*/ 1232831 h 1485900"/>
                <a:gd name="connsiteX11" fmla="*/ 13855 w 5473301"/>
                <a:gd name="connsiteY11" fmla="*/ 329700 h 1485900"/>
                <a:gd name="connsiteX0" fmla="*/ 13855 w 5514864"/>
                <a:gd name="connsiteY0" fmla="*/ 329700 h 1485900"/>
                <a:gd name="connsiteX1" fmla="*/ 246572 w 5514864"/>
                <a:gd name="connsiteY1" fmla="*/ 0 h 1485900"/>
                <a:gd name="connsiteX2" fmla="*/ 5226729 w 5514864"/>
                <a:gd name="connsiteY2" fmla="*/ 0 h 1485900"/>
                <a:gd name="connsiteX3" fmla="*/ 5473301 w 5514864"/>
                <a:gd name="connsiteY3" fmla="*/ 246572 h 1485900"/>
                <a:gd name="connsiteX4" fmla="*/ 5514864 w 5514864"/>
                <a:gd name="connsiteY4" fmla="*/ 1232831 h 1485900"/>
                <a:gd name="connsiteX5" fmla="*/ 5226729 w 5514864"/>
                <a:gd name="connsiteY5" fmla="*/ 1479403 h 1485900"/>
                <a:gd name="connsiteX6" fmla="*/ 3375467 w 5514864"/>
                <a:gd name="connsiteY6" fmla="*/ 1485899 h 1485900"/>
                <a:gd name="connsiteX7" fmla="*/ 3167648 w 5514864"/>
                <a:gd name="connsiteY7" fmla="*/ 1430481 h 1485900"/>
                <a:gd name="connsiteX8" fmla="*/ 2932122 w 5514864"/>
                <a:gd name="connsiteY8" fmla="*/ 1485900 h 1485900"/>
                <a:gd name="connsiteX9" fmla="*/ 260427 w 5514864"/>
                <a:gd name="connsiteY9" fmla="*/ 1451694 h 1485900"/>
                <a:gd name="connsiteX10" fmla="*/ 0 w 5514864"/>
                <a:gd name="connsiteY10" fmla="*/ 1232831 h 1485900"/>
                <a:gd name="connsiteX11" fmla="*/ 13855 w 5514864"/>
                <a:gd name="connsiteY11" fmla="*/ 329700 h 1485900"/>
                <a:gd name="connsiteX0" fmla="*/ 13855 w 5514864"/>
                <a:gd name="connsiteY0" fmla="*/ 329700 h 1485900"/>
                <a:gd name="connsiteX1" fmla="*/ 246572 w 5514864"/>
                <a:gd name="connsiteY1" fmla="*/ 0 h 1485900"/>
                <a:gd name="connsiteX2" fmla="*/ 5226729 w 5514864"/>
                <a:gd name="connsiteY2" fmla="*/ 0 h 1485900"/>
                <a:gd name="connsiteX3" fmla="*/ 5501010 w 5514864"/>
                <a:gd name="connsiteY3" fmla="*/ 301990 h 1485900"/>
                <a:gd name="connsiteX4" fmla="*/ 5514864 w 5514864"/>
                <a:gd name="connsiteY4" fmla="*/ 1232831 h 1485900"/>
                <a:gd name="connsiteX5" fmla="*/ 5226729 w 5514864"/>
                <a:gd name="connsiteY5" fmla="*/ 1479403 h 1485900"/>
                <a:gd name="connsiteX6" fmla="*/ 3375467 w 5514864"/>
                <a:gd name="connsiteY6" fmla="*/ 1485899 h 1485900"/>
                <a:gd name="connsiteX7" fmla="*/ 3167648 w 5514864"/>
                <a:gd name="connsiteY7" fmla="*/ 1430481 h 1485900"/>
                <a:gd name="connsiteX8" fmla="*/ 2932122 w 5514864"/>
                <a:gd name="connsiteY8" fmla="*/ 1485900 h 1485900"/>
                <a:gd name="connsiteX9" fmla="*/ 260427 w 5514864"/>
                <a:gd name="connsiteY9" fmla="*/ 1451694 h 1485900"/>
                <a:gd name="connsiteX10" fmla="*/ 0 w 5514864"/>
                <a:gd name="connsiteY10" fmla="*/ 1232831 h 1485900"/>
                <a:gd name="connsiteX11" fmla="*/ 13855 w 5514864"/>
                <a:gd name="connsiteY11" fmla="*/ 329700 h 1485900"/>
                <a:gd name="connsiteX0" fmla="*/ 13855 w 5514864"/>
                <a:gd name="connsiteY0" fmla="*/ 340092 h 1496292"/>
                <a:gd name="connsiteX1" fmla="*/ 246572 w 5514864"/>
                <a:gd name="connsiteY1" fmla="*/ 10392 h 1496292"/>
                <a:gd name="connsiteX2" fmla="*/ 3929648 w 5514864"/>
                <a:gd name="connsiteY2" fmla="*/ 0 h 1496292"/>
                <a:gd name="connsiteX3" fmla="*/ 5226729 w 5514864"/>
                <a:gd name="connsiteY3" fmla="*/ 10392 h 1496292"/>
                <a:gd name="connsiteX4" fmla="*/ 5501010 w 5514864"/>
                <a:gd name="connsiteY4" fmla="*/ 312382 h 1496292"/>
                <a:gd name="connsiteX5" fmla="*/ 5514864 w 5514864"/>
                <a:gd name="connsiteY5" fmla="*/ 1243223 h 1496292"/>
                <a:gd name="connsiteX6" fmla="*/ 5226729 w 5514864"/>
                <a:gd name="connsiteY6" fmla="*/ 1489795 h 1496292"/>
                <a:gd name="connsiteX7" fmla="*/ 3375467 w 5514864"/>
                <a:gd name="connsiteY7" fmla="*/ 1496291 h 1496292"/>
                <a:gd name="connsiteX8" fmla="*/ 3167648 w 5514864"/>
                <a:gd name="connsiteY8" fmla="*/ 1440873 h 1496292"/>
                <a:gd name="connsiteX9" fmla="*/ 2932122 w 5514864"/>
                <a:gd name="connsiteY9" fmla="*/ 1496292 h 1496292"/>
                <a:gd name="connsiteX10" fmla="*/ 260427 w 5514864"/>
                <a:gd name="connsiteY10" fmla="*/ 1462086 h 1496292"/>
                <a:gd name="connsiteX11" fmla="*/ 0 w 5514864"/>
                <a:gd name="connsiteY11" fmla="*/ 1243223 h 1496292"/>
                <a:gd name="connsiteX12" fmla="*/ 13855 w 5514864"/>
                <a:gd name="connsiteY12" fmla="*/ 340092 h 1496292"/>
                <a:gd name="connsiteX0" fmla="*/ 13855 w 5514864"/>
                <a:gd name="connsiteY0" fmla="*/ 395511 h 1551711"/>
                <a:gd name="connsiteX1" fmla="*/ 246572 w 5514864"/>
                <a:gd name="connsiteY1" fmla="*/ 65811 h 1551711"/>
                <a:gd name="connsiteX2" fmla="*/ 3901939 w 5514864"/>
                <a:gd name="connsiteY2" fmla="*/ 0 h 1551711"/>
                <a:gd name="connsiteX3" fmla="*/ 5226729 w 5514864"/>
                <a:gd name="connsiteY3" fmla="*/ 65811 h 1551711"/>
                <a:gd name="connsiteX4" fmla="*/ 5501010 w 5514864"/>
                <a:gd name="connsiteY4" fmla="*/ 367801 h 1551711"/>
                <a:gd name="connsiteX5" fmla="*/ 5514864 w 5514864"/>
                <a:gd name="connsiteY5" fmla="*/ 1298642 h 1551711"/>
                <a:gd name="connsiteX6" fmla="*/ 5226729 w 5514864"/>
                <a:gd name="connsiteY6" fmla="*/ 1545214 h 1551711"/>
                <a:gd name="connsiteX7" fmla="*/ 3375467 w 5514864"/>
                <a:gd name="connsiteY7" fmla="*/ 1551710 h 1551711"/>
                <a:gd name="connsiteX8" fmla="*/ 3167648 w 5514864"/>
                <a:gd name="connsiteY8" fmla="*/ 1496292 h 1551711"/>
                <a:gd name="connsiteX9" fmla="*/ 2932122 w 5514864"/>
                <a:gd name="connsiteY9" fmla="*/ 1551711 h 1551711"/>
                <a:gd name="connsiteX10" fmla="*/ 260427 w 5514864"/>
                <a:gd name="connsiteY10" fmla="*/ 1517505 h 1551711"/>
                <a:gd name="connsiteX11" fmla="*/ 0 w 5514864"/>
                <a:gd name="connsiteY11" fmla="*/ 1298642 h 1551711"/>
                <a:gd name="connsiteX12" fmla="*/ 13855 w 5514864"/>
                <a:gd name="connsiteY12" fmla="*/ 395511 h 1551711"/>
                <a:gd name="connsiteX0" fmla="*/ 13855 w 5514864"/>
                <a:gd name="connsiteY0" fmla="*/ 329700 h 1485900"/>
                <a:gd name="connsiteX1" fmla="*/ 246572 w 5514864"/>
                <a:gd name="connsiteY1" fmla="*/ 0 h 1485900"/>
                <a:gd name="connsiteX2" fmla="*/ 3901939 w 5514864"/>
                <a:gd name="connsiteY2" fmla="*/ 17317 h 1485900"/>
                <a:gd name="connsiteX3" fmla="*/ 5226729 w 5514864"/>
                <a:gd name="connsiteY3" fmla="*/ 0 h 1485900"/>
                <a:gd name="connsiteX4" fmla="*/ 5501010 w 5514864"/>
                <a:gd name="connsiteY4" fmla="*/ 301990 h 1485900"/>
                <a:gd name="connsiteX5" fmla="*/ 5514864 w 5514864"/>
                <a:gd name="connsiteY5" fmla="*/ 1232831 h 1485900"/>
                <a:gd name="connsiteX6" fmla="*/ 5226729 w 5514864"/>
                <a:gd name="connsiteY6" fmla="*/ 1479403 h 1485900"/>
                <a:gd name="connsiteX7" fmla="*/ 3375467 w 5514864"/>
                <a:gd name="connsiteY7" fmla="*/ 1485899 h 1485900"/>
                <a:gd name="connsiteX8" fmla="*/ 3167648 w 5514864"/>
                <a:gd name="connsiteY8" fmla="*/ 1430481 h 1485900"/>
                <a:gd name="connsiteX9" fmla="*/ 2932122 w 5514864"/>
                <a:gd name="connsiteY9" fmla="*/ 1485900 h 1485900"/>
                <a:gd name="connsiteX10" fmla="*/ 260427 w 5514864"/>
                <a:gd name="connsiteY10" fmla="*/ 1451694 h 1485900"/>
                <a:gd name="connsiteX11" fmla="*/ 0 w 5514864"/>
                <a:gd name="connsiteY11" fmla="*/ 1232831 h 1485900"/>
                <a:gd name="connsiteX12" fmla="*/ 13855 w 5514864"/>
                <a:gd name="connsiteY12" fmla="*/ 329700 h 1485900"/>
                <a:gd name="connsiteX0" fmla="*/ 13855 w 5514864"/>
                <a:gd name="connsiteY0" fmla="*/ 329700 h 1485900"/>
                <a:gd name="connsiteX1" fmla="*/ 246572 w 5514864"/>
                <a:gd name="connsiteY1" fmla="*/ 0 h 1485900"/>
                <a:gd name="connsiteX2" fmla="*/ 3901939 w 5514864"/>
                <a:gd name="connsiteY2" fmla="*/ 17317 h 1485900"/>
                <a:gd name="connsiteX3" fmla="*/ 5226729 w 5514864"/>
                <a:gd name="connsiteY3" fmla="*/ 0 h 1485900"/>
                <a:gd name="connsiteX4" fmla="*/ 5501010 w 5514864"/>
                <a:gd name="connsiteY4" fmla="*/ 301990 h 1485900"/>
                <a:gd name="connsiteX5" fmla="*/ 5495212 w 5514864"/>
                <a:gd name="connsiteY5" fmla="*/ 807026 h 1485900"/>
                <a:gd name="connsiteX6" fmla="*/ 5514864 w 5514864"/>
                <a:gd name="connsiteY6" fmla="*/ 1232831 h 1485900"/>
                <a:gd name="connsiteX7" fmla="*/ 5226729 w 5514864"/>
                <a:gd name="connsiteY7" fmla="*/ 1479403 h 1485900"/>
                <a:gd name="connsiteX8" fmla="*/ 3375467 w 5514864"/>
                <a:gd name="connsiteY8" fmla="*/ 1485899 h 1485900"/>
                <a:gd name="connsiteX9" fmla="*/ 3167648 w 5514864"/>
                <a:gd name="connsiteY9" fmla="*/ 1430481 h 1485900"/>
                <a:gd name="connsiteX10" fmla="*/ 2932122 w 5514864"/>
                <a:gd name="connsiteY10" fmla="*/ 1485900 h 1485900"/>
                <a:gd name="connsiteX11" fmla="*/ 260427 w 5514864"/>
                <a:gd name="connsiteY11" fmla="*/ 1451694 h 1485900"/>
                <a:gd name="connsiteX12" fmla="*/ 0 w 5514864"/>
                <a:gd name="connsiteY12" fmla="*/ 1232831 h 1485900"/>
                <a:gd name="connsiteX13" fmla="*/ 13855 w 5514864"/>
                <a:gd name="connsiteY13" fmla="*/ 329700 h 1485900"/>
                <a:gd name="connsiteX0" fmla="*/ 13855 w 5514864"/>
                <a:gd name="connsiteY0" fmla="*/ 329700 h 1485900"/>
                <a:gd name="connsiteX1" fmla="*/ 246572 w 5514864"/>
                <a:gd name="connsiteY1" fmla="*/ 0 h 1485900"/>
                <a:gd name="connsiteX2" fmla="*/ 3901939 w 5514864"/>
                <a:gd name="connsiteY2" fmla="*/ 17317 h 1485900"/>
                <a:gd name="connsiteX3" fmla="*/ 5226729 w 5514864"/>
                <a:gd name="connsiteY3" fmla="*/ 0 h 1485900"/>
                <a:gd name="connsiteX4" fmla="*/ 5501010 w 5514864"/>
                <a:gd name="connsiteY4" fmla="*/ 301990 h 1485900"/>
                <a:gd name="connsiteX5" fmla="*/ 5453649 w 5514864"/>
                <a:gd name="connsiteY5" fmla="*/ 862444 h 1485900"/>
                <a:gd name="connsiteX6" fmla="*/ 5514864 w 5514864"/>
                <a:gd name="connsiteY6" fmla="*/ 1232831 h 1485900"/>
                <a:gd name="connsiteX7" fmla="*/ 5226729 w 5514864"/>
                <a:gd name="connsiteY7" fmla="*/ 1479403 h 1485900"/>
                <a:gd name="connsiteX8" fmla="*/ 3375467 w 5514864"/>
                <a:gd name="connsiteY8" fmla="*/ 1485899 h 1485900"/>
                <a:gd name="connsiteX9" fmla="*/ 3167648 w 5514864"/>
                <a:gd name="connsiteY9" fmla="*/ 1430481 h 1485900"/>
                <a:gd name="connsiteX10" fmla="*/ 2932122 w 5514864"/>
                <a:gd name="connsiteY10" fmla="*/ 1485900 h 1485900"/>
                <a:gd name="connsiteX11" fmla="*/ 260427 w 5514864"/>
                <a:gd name="connsiteY11" fmla="*/ 1451694 h 1485900"/>
                <a:gd name="connsiteX12" fmla="*/ 0 w 5514864"/>
                <a:gd name="connsiteY12" fmla="*/ 1232831 h 1485900"/>
                <a:gd name="connsiteX13" fmla="*/ 13855 w 5514864"/>
                <a:gd name="connsiteY13" fmla="*/ 329700 h 1485900"/>
                <a:gd name="connsiteX0" fmla="*/ 13855 w 5514864"/>
                <a:gd name="connsiteY0" fmla="*/ 329700 h 1485900"/>
                <a:gd name="connsiteX1" fmla="*/ 246572 w 5514864"/>
                <a:gd name="connsiteY1" fmla="*/ 0 h 1485900"/>
                <a:gd name="connsiteX2" fmla="*/ 2308666 w 5514864"/>
                <a:gd name="connsiteY2" fmla="*/ 3462 h 1485900"/>
                <a:gd name="connsiteX3" fmla="*/ 3901939 w 5514864"/>
                <a:gd name="connsiteY3" fmla="*/ 17317 h 1485900"/>
                <a:gd name="connsiteX4" fmla="*/ 5226729 w 5514864"/>
                <a:gd name="connsiteY4" fmla="*/ 0 h 1485900"/>
                <a:gd name="connsiteX5" fmla="*/ 5501010 w 5514864"/>
                <a:gd name="connsiteY5" fmla="*/ 301990 h 1485900"/>
                <a:gd name="connsiteX6" fmla="*/ 5453649 w 5514864"/>
                <a:gd name="connsiteY6" fmla="*/ 862444 h 1485900"/>
                <a:gd name="connsiteX7" fmla="*/ 5514864 w 5514864"/>
                <a:gd name="connsiteY7" fmla="*/ 1232831 h 1485900"/>
                <a:gd name="connsiteX8" fmla="*/ 5226729 w 5514864"/>
                <a:gd name="connsiteY8" fmla="*/ 1479403 h 1485900"/>
                <a:gd name="connsiteX9" fmla="*/ 3375467 w 5514864"/>
                <a:gd name="connsiteY9" fmla="*/ 1485899 h 1485900"/>
                <a:gd name="connsiteX10" fmla="*/ 3167648 w 5514864"/>
                <a:gd name="connsiteY10" fmla="*/ 1430481 h 1485900"/>
                <a:gd name="connsiteX11" fmla="*/ 2932122 w 5514864"/>
                <a:gd name="connsiteY11" fmla="*/ 1485900 h 1485900"/>
                <a:gd name="connsiteX12" fmla="*/ 260427 w 5514864"/>
                <a:gd name="connsiteY12" fmla="*/ 1451694 h 1485900"/>
                <a:gd name="connsiteX13" fmla="*/ 0 w 5514864"/>
                <a:gd name="connsiteY13" fmla="*/ 1232831 h 1485900"/>
                <a:gd name="connsiteX14" fmla="*/ 13855 w 5514864"/>
                <a:gd name="connsiteY14" fmla="*/ 329700 h 1485900"/>
                <a:gd name="connsiteX0" fmla="*/ 13855 w 5514864"/>
                <a:gd name="connsiteY0" fmla="*/ 329700 h 1485900"/>
                <a:gd name="connsiteX1" fmla="*/ 246572 w 5514864"/>
                <a:gd name="connsiteY1" fmla="*/ 0 h 1485900"/>
                <a:gd name="connsiteX2" fmla="*/ 2350230 w 5514864"/>
                <a:gd name="connsiteY2" fmla="*/ 45026 h 1485900"/>
                <a:gd name="connsiteX3" fmla="*/ 3901939 w 5514864"/>
                <a:gd name="connsiteY3" fmla="*/ 17317 h 1485900"/>
                <a:gd name="connsiteX4" fmla="*/ 5226729 w 5514864"/>
                <a:gd name="connsiteY4" fmla="*/ 0 h 1485900"/>
                <a:gd name="connsiteX5" fmla="*/ 5501010 w 5514864"/>
                <a:gd name="connsiteY5" fmla="*/ 301990 h 1485900"/>
                <a:gd name="connsiteX6" fmla="*/ 5453649 w 5514864"/>
                <a:gd name="connsiteY6" fmla="*/ 862444 h 1485900"/>
                <a:gd name="connsiteX7" fmla="*/ 5514864 w 5514864"/>
                <a:gd name="connsiteY7" fmla="*/ 1232831 h 1485900"/>
                <a:gd name="connsiteX8" fmla="*/ 5226729 w 5514864"/>
                <a:gd name="connsiteY8" fmla="*/ 1479403 h 1485900"/>
                <a:gd name="connsiteX9" fmla="*/ 3375467 w 5514864"/>
                <a:gd name="connsiteY9" fmla="*/ 1485899 h 1485900"/>
                <a:gd name="connsiteX10" fmla="*/ 3167648 w 5514864"/>
                <a:gd name="connsiteY10" fmla="*/ 1430481 h 1485900"/>
                <a:gd name="connsiteX11" fmla="*/ 2932122 w 5514864"/>
                <a:gd name="connsiteY11" fmla="*/ 1485900 h 1485900"/>
                <a:gd name="connsiteX12" fmla="*/ 260427 w 5514864"/>
                <a:gd name="connsiteY12" fmla="*/ 1451694 h 1485900"/>
                <a:gd name="connsiteX13" fmla="*/ 0 w 5514864"/>
                <a:gd name="connsiteY13" fmla="*/ 1232831 h 1485900"/>
                <a:gd name="connsiteX14" fmla="*/ 13855 w 5514864"/>
                <a:gd name="connsiteY14" fmla="*/ 329700 h 1485900"/>
                <a:gd name="connsiteX0" fmla="*/ 13855 w 5514864"/>
                <a:gd name="connsiteY0" fmla="*/ 440537 h 1485900"/>
                <a:gd name="connsiteX1" fmla="*/ 246572 w 5514864"/>
                <a:gd name="connsiteY1" fmla="*/ 0 h 1485900"/>
                <a:gd name="connsiteX2" fmla="*/ 2350230 w 5514864"/>
                <a:gd name="connsiteY2" fmla="*/ 45026 h 1485900"/>
                <a:gd name="connsiteX3" fmla="*/ 3901939 w 5514864"/>
                <a:gd name="connsiteY3" fmla="*/ 17317 h 1485900"/>
                <a:gd name="connsiteX4" fmla="*/ 5226729 w 5514864"/>
                <a:gd name="connsiteY4" fmla="*/ 0 h 1485900"/>
                <a:gd name="connsiteX5" fmla="*/ 5501010 w 5514864"/>
                <a:gd name="connsiteY5" fmla="*/ 301990 h 1485900"/>
                <a:gd name="connsiteX6" fmla="*/ 5453649 w 5514864"/>
                <a:gd name="connsiteY6" fmla="*/ 862444 h 1485900"/>
                <a:gd name="connsiteX7" fmla="*/ 5514864 w 5514864"/>
                <a:gd name="connsiteY7" fmla="*/ 1232831 h 1485900"/>
                <a:gd name="connsiteX8" fmla="*/ 5226729 w 5514864"/>
                <a:gd name="connsiteY8" fmla="*/ 1479403 h 1485900"/>
                <a:gd name="connsiteX9" fmla="*/ 3375467 w 5514864"/>
                <a:gd name="connsiteY9" fmla="*/ 1485899 h 1485900"/>
                <a:gd name="connsiteX10" fmla="*/ 3167648 w 5514864"/>
                <a:gd name="connsiteY10" fmla="*/ 1430481 h 1485900"/>
                <a:gd name="connsiteX11" fmla="*/ 2932122 w 5514864"/>
                <a:gd name="connsiteY11" fmla="*/ 1485900 h 1485900"/>
                <a:gd name="connsiteX12" fmla="*/ 260427 w 5514864"/>
                <a:gd name="connsiteY12" fmla="*/ 1451694 h 1485900"/>
                <a:gd name="connsiteX13" fmla="*/ 0 w 5514864"/>
                <a:gd name="connsiteY13" fmla="*/ 1232831 h 1485900"/>
                <a:gd name="connsiteX14" fmla="*/ 13855 w 5514864"/>
                <a:gd name="connsiteY14" fmla="*/ 440537 h 1485900"/>
                <a:gd name="connsiteX0" fmla="*/ 13855 w 5514864"/>
                <a:gd name="connsiteY0" fmla="*/ 440537 h 1485900"/>
                <a:gd name="connsiteX1" fmla="*/ 205008 w 5514864"/>
                <a:gd name="connsiteY1" fmla="*/ 41563 h 1485900"/>
                <a:gd name="connsiteX2" fmla="*/ 2350230 w 5514864"/>
                <a:gd name="connsiteY2" fmla="*/ 45026 h 1485900"/>
                <a:gd name="connsiteX3" fmla="*/ 3901939 w 5514864"/>
                <a:gd name="connsiteY3" fmla="*/ 17317 h 1485900"/>
                <a:gd name="connsiteX4" fmla="*/ 5226729 w 5514864"/>
                <a:gd name="connsiteY4" fmla="*/ 0 h 1485900"/>
                <a:gd name="connsiteX5" fmla="*/ 5501010 w 5514864"/>
                <a:gd name="connsiteY5" fmla="*/ 301990 h 1485900"/>
                <a:gd name="connsiteX6" fmla="*/ 5453649 w 5514864"/>
                <a:gd name="connsiteY6" fmla="*/ 862444 h 1485900"/>
                <a:gd name="connsiteX7" fmla="*/ 5514864 w 5514864"/>
                <a:gd name="connsiteY7" fmla="*/ 1232831 h 1485900"/>
                <a:gd name="connsiteX8" fmla="*/ 5226729 w 5514864"/>
                <a:gd name="connsiteY8" fmla="*/ 1479403 h 1485900"/>
                <a:gd name="connsiteX9" fmla="*/ 3375467 w 5514864"/>
                <a:gd name="connsiteY9" fmla="*/ 1485899 h 1485900"/>
                <a:gd name="connsiteX10" fmla="*/ 3167648 w 5514864"/>
                <a:gd name="connsiteY10" fmla="*/ 1430481 h 1485900"/>
                <a:gd name="connsiteX11" fmla="*/ 2932122 w 5514864"/>
                <a:gd name="connsiteY11" fmla="*/ 1485900 h 1485900"/>
                <a:gd name="connsiteX12" fmla="*/ 260427 w 5514864"/>
                <a:gd name="connsiteY12" fmla="*/ 1451694 h 1485900"/>
                <a:gd name="connsiteX13" fmla="*/ 0 w 5514864"/>
                <a:gd name="connsiteY13" fmla="*/ 1232831 h 1485900"/>
                <a:gd name="connsiteX14" fmla="*/ 13855 w 5514864"/>
                <a:gd name="connsiteY14" fmla="*/ 440537 h 1485900"/>
                <a:gd name="connsiteX0" fmla="*/ 13855 w 5514864"/>
                <a:gd name="connsiteY0" fmla="*/ 440537 h 1485900"/>
                <a:gd name="connsiteX1" fmla="*/ 205008 w 5514864"/>
                <a:gd name="connsiteY1" fmla="*/ 41563 h 1485900"/>
                <a:gd name="connsiteX2" fmla="*/ 2350230 w 5514864"/>
                <a:gd name="connsiteY2" fmla="*/ 45026 h 1485900"/>
                <a:gd name="connsiteX3" fmla="*/ 3901939 w 5514864"/>
                <a:gd name="connsiteY3" fmla="*/ 17317 h 1485900"/>
                <a:gd name="connsiteX4" fmla="*/ 5226729 w 5514864"/>
                <a:gd name="connsiteY4" fmla="*/ 0 h 1485900"/>
                <a:gd name="connsiteX5" fmla="*/ 5501010 w 5514864"/>
                <a:gd name="connsiteY5" fmla="*/ 301990 h 1485900"/>
                <a:gd name="connsiteX6" fmla="*/ 5453649 w 5514864"/>
                <a:gd name="connsiteY6" fmla="*/ 862444 h 1485900"/>
                <a:gd name="connsiteX7" fmla="*/ 5514864 w 5514864"/>
                <a:gd name="connsiteY7" fmla="*/ 1232831 h 1485900"/>
                <a:gd name="connsiteX8" fmla="*/ 5226729 w 5514864"/>
                <a:gd name="connsiteY8" fmla="*/ 1479403 h 1485900"/>
                <a:gd name="connsiteX9" fmla="*/ 3375467 w 5514864"/>
                <a:gd name="connsiteY9" fmla="*/ 1485899 h 1485900"/>
                <a:gd name="connsiteX10" fmla="*/ 3167648 w 5514864"/>
                <a:gd name="connsiteY10" fmla="*/ 1430481 h 1485900"/>
                <a:gd name="connsiteX11" fmla="*/ 2932122 w 5514864"/>
                <a:gd name="connsiteY11" fmla="*/ 1485900 h 1485900"/>
                <a:gd name="connsiteX12" fmla="*/ 260427 w 5514864"/>
                <a:gd name="connsiteY12" fmla="*/ 1451694 h 1485900"/>
                <a:gd name="connsiteX13" fmla="*/ 0 w 5514864"/>
                <a:gd name="connsiteY13" fmla="*/ 1232831 h 1485900"/>
                <a:gd name="connsiteX14" fmla="*/ 13855 w 5514864"/>
                <a:gd name="connsiteY14" fmla="*/ 440537 h 1485900"/>
                <a:gd name="connsiteX0" fmla="*/ 27710 w 5514864"/>
                <a:gd name="connsiteY0" fmla="*/ 551373 h 1485900"/>
                <a:gd name="connsiteX1" fmla="*/ 205008 w 5514864"/>
                <a:gd name="connsiteY1" fmla="*/ 41563 h 1485900"/>
                <a:gd name="connsiteX2" fmla="*/ 2350230 w 5514864"/>
                <a:gd name="connsiteY2" fmla="*/ 45026 h 1485900"/>
                <a:gd name="connsiteX3" fmla="*/ 3901939 w 5514864"/>
                <a:gd name="connsiteY3" fmla="*/ 17317 h 1485900"/>
                <a:gd name="connsiteX4" fmla="*/ 5226729 w 5514864"/>
                <a:gd name="connsiteY4" fmla="*/ 0 h 1485900"/>
                <a:gd name="connsiteX5" fmla="*/ 5501010 w 5514864"/>
                <a:gd name="connsiteY5" fmla="*/ 301990 h 1485900"/>
                <a:gd name="connsiteX6" fmla="*/ 5453649 w 5514864"/>
                <a:gd name="connsiteY6" fmla="*/ 862444 h 1485900"/>
                <a:gd name="connsiteX7" fmla="*/ 5514864 w 5514864"/>
                <a:gd name="connsiteY7" fmla="*/ 1232831 h 1485900"/>
                <a:gd name="connsiteX8" fmla="*/ 5226729 w 5514864"/>
                <a:gd name="connsiteY8" fmla="*/ 1479403 h 1485900"/>
                <a:gd name="connsiteX9" fmla="*/ 3375467 w 5514864"/>
                <a:gd name="connsiteY9" fmla="*/ 1485899 h 1485900"/>
                <a:gd name="connsiteX10" fmla="*/ 3167648 w 5514864"/>
                <a:gd name="connsiteY10" fmla="*/ 1430481 h 1485900"/>
                <a:gd name="connsiteX11" fmla="*/ 2932122 w 5514864"/>
                <a:gd name="connsiteY11" fmla="*/ 1485900 h 1485900"/>
                <a:gd name="connsiteX12" fmla="*/ 260427 w 5514864"/>
                <a:gd name="connsiteY12" fmla="*/ 1451694 h 1485900"/>
                <a:gd name="connsiteX13" fmla="*/ 0 w 5514864"/>
                <a:gd name="connsiteY13" fmla="*/ 1232831 h 1485900"/>
                <a:gd name="connsiteX14" fmla="*/ 27710 w 5514864"/>
                <a:gd name="connsiteY14" fmla="*/ 551373 h 1485900"/>
                <a:gd name="connsiteX0" fmla="*/ 27710 w 5514864"/>
                <a:gd name="connsiteY0" fmla="*/ 551373 h 1485900"/>
                <a:gd name="connsiteX1" fmla="*/ 218863 w 5514864"/>
                <a:gd name="connsiteY1" fmla="*/ 124691 h 1485900"/>
                <a:gd name="connsiteX2" fmla="*/ 2350230 w 5514864"/>
                <a:gd name="connsiteY2" fmla="*/ 45026 h 1485900"/>
                <a:gd name="connsiteX3" fmla="*/ 3901939 w 5514864"/>
                <a:gd name="connsiteY3" fmla="*/ 17317 h 1485900"/>
                <a:gd name="connsiteX4" fmla="*/ 5226729 w 5514864"/>
                <a:gd name="connsiteY4" fmla="*/ 0 h 1485900"/>
                <a:gd name="connsiteX5" fmla="*/ 5501010 w 5514864"/>
                <a:gd name="connsiteY5" fmla="*/ 301990 h 1485900"/>
                <a:gd name="connsiteX6" fmla="*/ 5453649 w 5514864"/>
                <a:gd name="connsiteY6" fmla="*/ 862444 h 1485900"/>
                <a:gd name="connsiteX7" fmla="*/ 5514864 w 5514864"/>
                <a:gd name="connsiteY7" fmla="*/ 1232831 h 1485900"/>
                <a:gd name="connsiteX8" fmla="*/ 5226729 w 5514864"/>
                <a:gd name="connsiteY8" fmla="*/ 1479403 h 1485900"/>
                <a:gd name="connsiteX9" fmla="*/ 3375467 w 5514864"/>
                <a:gd name="connsiteY9" fmla="*/ 1485899 h 1485900"/>
                <a:gd name="connsiteX10" fmla="*/ 3167648 w 5514864"/>
                <a:gd name="connsiteY10" fmla="*/ 1430481 h 1485900"/>
                <a:gd name="connsiteX11" fmla="*/ 2932122 w 5514864"/>
                <a:gd name="connsiteY11" fmla="*/ 1485900 h 1485900"/>
                <a:gd name="connsiteX12" fmla="*/ 260427 w 5514864"/>
                <a:gd name="connsiteY12" fmla="*/ 1451694 h 1485900"/>
                <a:gd name="connsiteX13" fmla="*/ 0 w 5514864"/>
                <a:gd name="connsiteY13" fmla="*/ 1232831 h 1485900"/>
                <a:gd name="connsiteX14" fmla="*/ 27710 w 5514864"/>
                <a:gd name="connsiteY14" fmla="*/ 551373 h 1485900"/>
                <a:gd name="connsiteX0" fmla="*/ 27710 w 5514864"/>
                <a:gd name="connsiteY0" fmla="*/ 534056 h 1468583"/>
                <a:gd name="connsiteX1" fmla="*/ 218863 w 5514864"/>
                <a:gd name="connsiteY1" fmla="*/ 107374 h 1468583"/>
                <a:gd name="connsiteX2" fmla="*/ 2350230 w 5514864"/>
                <a:gd name="connsiteY2" fmla="*/ 27709 h 1468583"/>
                <a:gd name="connsiteX3" fmla="*/ 3901939 w 5514864"/>
                <a:gd name="connsiteY3" fmla="*/ 0 h 1468583"/>
                <a:gd name="connsiteX4" fmla="*/ 5268293 w 5514864"/>
                <a:gd name="connsiteY4" fmla="*/ 38101 h 1468583"/>
                <a:gd name="connsiteX5" fmla="*/ 5501010 w 5514864"/>
                <a:gd name="connsiteY5" fmla="*/ 284673 h 1468583"/>
                <a:gd name="connsiteX6" fmla="*/ 5453649 w 5514864"/>
                <a:gd name="connsiteY6" fmla="*/ 845127 h 1468583"/>
                <a:gd name="connsiteX7" fmla="*/ 5514864 w 5514864"/>
                <a:gd name="connsiteY7" fmla="*/ 1215514 h 1468583"/>
                <a:gd name="connsiteX8" fmla="*/ 5226729 w 5514864"/>
                <a:gd name="connsiteY8" fmla="*/ 1462086 h 1468583"/>
                <a:gd name="connsiteX9" fmla="*/ 3375467 w 5514864"/>
                <a:gd name="connsiteY9" fmla="*/ 1468582 h 1468583"/>
                <a:gd name="connsiteX10" fmla="*/ 3167648 w 5514864"/>
                <a:gd name="connsiteY10" fmla="*/ 1413164 h 1468583"/>
                <a:gd name="connsiteX11" fmla="*/ 2932122 w 5514864"/>
                <a:gd name="connsiteY11" fmla="*/ 1468583 h 1468583"/>
                <a:gd name="connsiteX12" fmla="*/ 260427 w 5514864"/>
                <a:gd name="connsiteY12" fmla="*/ 1434377 h 1468583"/>
                <a:gd name="connsiteX13" fmla="*/ 0 w 5514864"/>
                <a:gd name="connsiteY13" fmla="*/ 1215514 h 1468583"/>
                <a:gd name="connsiteX14" fmla="*/ 27710 w 5514864"/>
                <a:gd name="connsiteY14" fmla="*/ 534056 h 1468583"/>
                <a:gd name="connsiteX0" fmla="*/ 27710 w 5514864"/>
                <a:gd name="connsiteY0" fmla="*/ 534056 h 1468583"/>
                <a:gd name="connsiteX1" fmla="*/ 218863 w 5514864"/>
                <a:gd name="connsiteY1" fmla="*/ 107374 h 1468583"/>
                <a:gd name="connsiteX2" fmla="*/ 2350230 w 5514864"/>
                <a:gd name="connsiteY2" fmla="*/ 27709 h 1468583"/>
                <a:gd name="connsiteX3" fmla="*/ 3901939 w 5514864"/>
                <a:gd name="connsiteY3" fmla="*/ 0 h 1468583"/>
                <a:gd name="connsiteX4" fmla="*/ 5268293 w 5514864"/>
                <a:gd name="connsiteY4" fmla="*/ 38101 h 1468583"/>
                <a:gd name="connsiteX5" fmla="*/ 5453648 w 5514864"/>
                <a:gd name="connsiteY5" fmla="*/ 346363 h 1468583"/>
                <a:gd name="connsiteX6" fmla="*/ 5501010 w 5514864"/>
                <a:gd name="connsiteY6" fmla="*/ 284673 h 1468583"/>
                <a:gd name="connsiteX7" fmla="*/ 5453649 w 5514864"/>
                <a:gd name="connsiteY7" fmla="*/ 845127 h 1468583"/>
                <a:gd name="connsiteX8" fmla="*/ 5514864 w 5514864"/>
                <a:gd name="connsiteY8" fmla="*/ 1215514 h 1468583"/>
                <a:gd name="connsiteX9" fmla="*/ 5226729 w 5514864"/>
                <a:gd name="connsiteY9" fmla="*/ 1462086 h 1468583"/>
                <a:gd name="connsiteX10" fmla="*/ 3375467 w 5514864"/>
                <a:gd name="connsiteY10" fmla="*/ 1468582 h 1468583"/>
                <a:gd name="connsiteX11" fmla="*/ 3167648 w 5514864"/>
                <a:gd name="connsiteY11" fmla="*/ 1413164 h 1468583"/>
                <a:gd name="connsiteX12" fmla="*/ 2932122 w 5514864"/>
                <a:gd name="connsiteY12" fmla="*/ 1468583 h 1468583"/>
                <a:gd name="connsiteX13" fmla="*/ 260427 w 5514864"/>
                <a:gd name="connsiteY13" fmla="*/ 1434377 h 1468583"/>
                <a:gd name="connsiteX14" fmla="*/ 0 w 5514864"/>
                <a:gd name="connsiteY14" fmla="*/ 1215514 h 1468583"/>
                <a:gd name="connsiteX15" fmla="*/ 27710 w 5514864"/>
                <a:gd name="connsiteY15" fmla="*/ 534056 h 1468583"/>
                <a:gd name="connsiteX0" fmla="*/ 27710 w 5514864"/>
                <a:gd name="connsiteY0" fmla="*/ 547935 h 1482462"/>
                <a:gd name="connsiteX1" fmla="*/ 218863 w 5514864"/>
                <a:gd name="connsiteY1" fmla="*/ 121253 h 1482462"/>
                <a:gd name="connsiteX2" fmla="*/ 2419502 w 5514864"/>
                <a:gd name="connsiteY2" fmla="*/ 24 h 1482462"/>
                <a:gd name="connsiteX3" fmla="*/ 3901939 w 5514864"/>
                <a:gd name="connsiteY3" fmla="*/ 13879 h 1482462"/>
                <a:gd name="connsiteX4" fmla="*/ 5268293 w 5514864"/>
                <a:gd name="connsiteY4" fmla="*/ 51980 h 1482462"/>
                <a:gd name="connsiteX5" fmla="*/ 5453648 w 5514864"/>
                <a:gd name="connsiteY5" fmla="*/ 360242 h 1482462"/>
                <a:gd name="connsiteX6" fmla="*/ 5501010 w 5514864"/>
                <a:gd name="connsiteY6" fmla="*/ 298552 h 1482462"/>
                <a:gd name="connsiteX7" fmla="*/ 5453649 w 5514864"/>
                <a:gd name="connsiteY7" fmla="*/ 859006 h 1482462"/>
                <a:gd name="connsiteX8" fmla="*/ 5514864 w 5514864"/>
                <a:gd name="connsiteY8" fmla="*/ 1229393 h 1482462"/>
                <a:gd name="connsiteX9" fmla="*/ 5226729 w 5514864"/>
                <a:gd name="connsiteY9" fmla="*/ 1475965 h 1482462"/>
                <a:gd name="connsiteX10" fmla="*/ 3375467 w 5514864"/>
                <a:gd name="connsiteY10" fmla="*/ 1482461 h 1482462"/>
                <a:gd name="connsiteX11" fmla="*/ 3167648 w 5514864"/>
                <a:gd name="connsiteY11" fmla="*/ 1427043 h 1482462"/>
                <a:gd name="connsiteX12" fmla="*/ 2932122 w 5514864"/>
                <a:gd name="connsiteY12" fmla="*/ 1482462 h 1482462"/>
                <a:gd name="connsiteX13" fmla="*/ 260427 w 5514864"/>
                <a:gd name="connsiteY13" fmla="*/ 1448256 h 1482462"/>
                <a:gd name="connsiteX14" fmla="*/ 0 w 5514864"/>
                <a:gd name="connsiteY14" fmla="*/ 1229393 h 1482462"/>
                <a:gd name="connsiteX15" fmla="*/ 27710 w 5514864"/>
                <a:gd name="connsiteY15" fmla="*/ 547935 h 1482462"/>
                <a:gd name="connsiteX0" fmla="*/ 27710 w 5514864"/>
                <a:gd name="connsiteY0" fmla="*/ 547935 h 1482462"/>
                <a:gd name="connsiteX1" fmla="*/ 218863 w 5514864"/>
                <a:gd name="connsiteY1" fmla="*/ 121253 h 1482462"/>
                <a:gd name="connsiteX2" fmla="*/ 2419502 w 5514864"/>
                <a:gd name="connsiteY2" fmla="*/ 24 h 1482462"/>
                <a:gd name="connsiteX3" fmla="*/ 3901939 w 5514864"/>
                <a:gd name="connsiteY3" fmla="*/ 13879 h 1482462"/>
                <a:gd name="connsiteX4" fmla="*/ 5268293 w 5514864"/>
                <a:gd name="connsiteY4" fmla="*/ 51980 h 1482462"/>
                <a:gd name="connsiteX5" fmla="*/ 5453648 w 5514864"/>
                <a:gd name="connsiteY5" fmla="*/ 360242 h 1482462"/>
                <a:gd name="connsiteX6" fmla="*/ 5459446 w 5514864"/>
                <a:gd name="connsiteY6" fmla="*/ 575643 h 1482462"/>
                <a:gd name="connsiteX7" fmla="*/ 5453649 w 5514864"/>
                <a:gd name="connsiteY7" fmla="*/ 859006 h 1482462"/>
                <a:gd name="connsiteX8" fmla="*/ 5514864 w 5514864"/>
                <a:gd name="connsiteY8" fmla="*/ 1229393 h 1482462"/>
                <a:gd name="connsiteX9" fmla="*/ 5226729 w 5514864"/>
                <a:gd name="connsiteY9" fmla="*/ 1475965 h 1482462"/>
                <a:gd name="connsiteX10" fmla="*/ 3375467 w 5514864"/>
                <a:gd name="connsiteY10" fmla="*/ 1482461 h 1482462"/>
                <a:gd name="connsiteX11" fmla="*/ 3167648 w 5514864"/>
                <a:gd name="connsiteY11" fmla="*/ 1427043 h 1482462"/>
                <a:gd name="connsiteX12" fmla="*/ 2932122 w 5514864"/>
                <a:gd name="connsiteY12" fmla="*/ 1482462 h 1482462"/>
                <a:gd name="connsiteX13" fmla="*/ 260427 w 5514864"/>
                <a:gd name="connsiteY13" fmla="*/ 1448256 h 1482462"/>
                <a:gd name="connsiteX14" fmla="*/ 0 w 5514864"/>
                <a:gd name="connsiteY14" fmla="*/ 1229393 h 1482462"/>
                <a:gd name="connsiteX15" fmla="*/ 27710 w 5514864"/>
                <a:gd name="connsiteY15" fmla="*/ 547935 h 148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14864" h="1482462">
                  <a:moveTo>
                    <a:pt x="27710" y="547935"/>
                  </a:moveTo>
                  <a:cubicBezTo>
                    <a:pt x="27710" y="411757"/>
                    <a:pt x="82685" y="121253"/>
                    <a:pt x="218863" y="121253"/>
                  </a:cubicBezTo>
                  <a:cubicBezTo>
                    <a:pt x="352046" y="39280"/>
                    <a:pt x="1704428" y="-1130"/>
                    <a:pt x="2419502" y="24"/>
                  </a:cubicBezTo>
                  <a:lnTo>
                    <a:pt x="3901939" y="13879"/>
                  </a:lnTo>
                  <a:lnTo>
                    <a:pt x="5268293" y="51980"/>
                  </a:lnTo>
                  <a:cubicBezTo>
                    <a:pt x="5531529" y="88925"/>
                    <a:pt x="5414862" y="319147"/>
                    <a:pt x="5453648" y="360242"/>
                  </a:cubicBezTo>
                  <a:cubicBezTo>
                    <a:pt x="5492434" y="401337"/>
                    <a:pt x="5464064" y="471734"/>
                    <a:pt x="5459446" y="575643"/>
                  </a:cubicBezTo>
                  <a:cubicBezTo>
                    <a:pt x="5457513" y="743988"/>
                    <a:pt x="5455582" y="690661"/>
                    <a:pt x="5453649" y="859006"/>
                  </a:cubicBezTo>
                  <a:lnTo>
                    <a:pt x="5514864" y="1229393"/>
                  </a:lnTo>
                  <a:cubicBezTo>
                    <a:pt x="5514864" y="1365571"/>
                    <a:pt x="5362907" y="1475965"/>
                    <a:pt x="5226729" y="1475965"/>
                  </a:cubicBezTo>
                  <a:lnTo>
                    <a:pt x="3375467" y="1482461"/>
                  </a:lnTo>
                  <a:lnTo>
                    <a:pt x="3167648" y="1427043"/>
                  </a:lnTo>
                  <a:lnTo>
                    <a:pt x="2932122" y="1482462"/>
                  </a:lnTo>
                  <a:lnTo>
                    <a:pt x="260427" y="1448256"/>
                  </a:lnTo>
                  <a:cubicBezTo>
                    <a:pt x="124249" y="1448256"/>
                    <a:pt x="0" y="1365571"/>
                    <a:pt x="0" y="1229393"/>
                  </a:cubicBezTo>
                  <a:cubicBezTo>
                    <a:pt x="0" y="900640"/>
                    <a:pt x="69274" y="1001379"/>
                    <a:pt x="27710" y="547935"/>
                  </a:cubicBezTo>
                  <a:close/>
                </a:path>
              </a:pathLst>
            </a:custGeom>
            <a:solidFill>
              <a:srgbClr val="92D050"/>
            </a:solidFill>
            <a:ln w="38100" cap="rnd" cmpd="sng">
              <a:solidFill>
                <a:srgbClr val="85CA3A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chise" pitchFamily="49" charset="0"/>
                <a:ea typeface="Franchise" pitchFamily="49" charset="0"/>
                <a:cs typeface="Ebrima" pitchFamily="2" charset="0"/>
              </a:endParaRPr>
            </a:p>
          </p:txBody>
        </p:sp>
        <p:sp>
          <p:nvSpPr>
            <p:cNvPr id="35" name="Rectangle 15"/>
            <p:cNvSpPr/>
            <p:nvPr/>
          </p:nvSpPr>
          <p:spPr>
            <a:xfrm>
              <a:off x="2056199" y="1371599"/>
              <a:ext cx="5106601" cy="1252229"/>
            </a:xfrm>
            <a:custGeom>
              <a:avLst/>
              <a:gdLst>
                <a:gd name="connsiteX0" fmla="*/ 0 w 4628077"/>
                <a:gd name="connsiteY0" fmla="*/ 208471 h 1250801"/>
                <a:gd name="connsiteX1" fmla="*/ 208471 w 4628077"/>
                <a:gd name="connsiteY1" fmla="*/ 0 h 1250801"/>
                <a:gd name="connsiteX2" fmla="*/ 4419606 w 4628077"/>
                <a:gd name="connsiteY2" fmla="*/ 0 h 1250801"/>
                <a:gd name="connsiteX3" fmla="*/ 4628077 w 4628077"/>
                <a:gd name="connsiteY3" fmla="*/ 208471 h 1250801"/>
                <a:gd name="connsiteX4" fmla="*/ 4628077 w 4628077"/>
                <a:gd name="connsiteY4" fmla="*/ 1042330 h 1250801"/>
                <a:gd name="connsiteX5" fmla="*/ 4419606 w 4628077"/>
                <a:gd name="connsiteY5" fmla="*/ 1250801 h 1250801"/>
                <a:gd name="connsiteX6" fmla="*/ 208471 w 4628077"/>
                <a:gd name="connsiteY6" fmla="*/ 1250801 h 1250801"/>
                <a:gd name="connsiteX7" fmla="*/ 0 w 4628077"/>
                <a:gd name="connsiteY7" fmla="*/ 1042330 h 1250801"/>
                <a:gd name="connsiteX8" fmla="*/ 0 w 4628077"/>
                <a:gd name="connsiteY8" fmla="*/ 208471 h 1250801"/>
                <a:gd name="connsiteX0" fmla="*/ 96982 w 4628077"/>
                <a:gd name="connsiteY0" fmla="*/ 291598 h 1250801"/>
                <a:gd name="connsiteX1" fmla="*/ 208471 w 4628077"/>
                <a:gd name="connsiteY1" fmla="*/ 0 h 1250801"/>
                <a:gd name="connsiteX2" fmla="*/ 4419606 w 4628077"/>
                <a:gd name="connsiteY2" fmla="*/ 0 h 1250801"/>
                <a:gd name="connsiteX3" fmla="*/ 4628077 w 4628077"/>
                <a:gd name="connsiteY3" fmla="*/ 208471 h 1250801"/>
                <a:gd name="connsiteX4" fmla="*/ 4628077 w 4628077"/>
                <a:gd name="connsiteY4" fmla="*/ 1042330 h 1250801"/>
                <a:gd name="connsiteX5" fmla="*/ 4419606 w 4628077"/>
                <a:gd name="connsiteY5" fmla="*/ 1250801 h 1250801"/>
                <a:gd name="connsiteX6" fmla="*/ 208471 w 4628077"/>
                <a:gd name="connsiteY6" fmla="*/ 1250801 h 1250801"/>
                <a:gd name="connsiteX7" fmla="*/ 0 w 4628077"/>
                <a:gd name="connsiteY7" fmla="*/ 1042330 h 1250801"/>
                <a:gd name="connsiteX8" fmla="*/ 96982 w 4628077"/>
                <a:gd name="connsiteY8" fmla="*/ 291598 h 1250801"/>
                <a:gd name="connsiteX0" fmla="*/ 96982 w 4628077"/>
                <a:gd name="connsiteY0" fmla="*/ 291600 h 1250803"/>
                <a:gd name="connsiteX1" fmla="*/ 208471 w 4628077"/>
                <a:gd name="connsiteY1" fmla="*/ 2 h 1250803"/>
                <a:gd name="connsiteX2" fmla="*/ 2689117 w 4628077"/>
                <a:gd name="connsiteY2" fmla="*/ 0 h 1250803"/>
                <a:gd name="connsiteX3" fmla="*/ 4419606 w 4628077"/>
                <a:gd name="connsiteY3" fmla="*/ 2 h 1250803"/>
                <a:gd name="connsiteX4" fmla="*/ 4628077 w 4628077"/>
                <a:gd name="connsiteY4" fmla="*/ 208473 h 1250803"/>
                <a:gd name="connsiteX5" fmla="*/ 4628077 w 4628077"/>
                <a:gd name="connsiteY5" fmla="*/ 1042332 h 1250803"/>
                <a:gd name="connsiteX6" fmla="*/ 4419606 w 4628077"/>
                <a:gd name="connsiteY6" fmla="*/ 1250803 h 1250803"/>
                <a:gd name="connsiteX7" fmla="*/ 208471 w 4628077"/>
                <a:gd name="connsiteY7" fmla="*/ 1250803 h 1250803"/>
                <a:gd name="connsiteX8" fmla="*/ 0 w 4628077"/>
                <a:gd name="connsiteY8" fmla="*/ 1042332 h 1250803"/>
                <a:gd name="connsiteX9" fmla="*/ 96982 w 4628077"/>
                <a:gd name="connsiteY9" fmla="*/ 291600 h 1250803"/>
                <a:gd name="connsiteX0" fmla="*/ 96982 w 4628077"/>
                <a:gd name="connsiteY0" fmla="*/ 291598 h 1250801"/>
                <a:gd name="connsiteX1" fmla="*/ 208471 w 4628077"/>
                <a:gd name="connsiteY1" fmla="*/ 0 h 1250801"/>
                <a:gd name="connsiteX2" fmla="*/ 2689117 w 4628077"/>
                <a:gd name="connsiteY2" fmla="*/ 83125 h 1250801"/>
                <a:gd name="connsiteX3" fmla="*/ 4419606 w 4628077"/>
                <a:gd name="connsiteY3" fmla="*/ 0 h 1250801"/>
                <a:gd name="connsiteX4" fmla="*/ 4628077 w 4628077"/>
                <a:gd name="connsiteY4" fmla="*/ 208471 h 1250801"/>
                <a:gd name="connsiteX5" fmla="*/ 4628077 w 4628077"/>
                <a:gd name="connsiteY5" fmla="*/ 1042330 h 1250801"/>
                <a:gd name="connsiteX6" fmla="*/ 4419606 w 4628077"/>
                <a:gd name="connsiteY6" fmla="*/ 1250801 h 1250801"/>
                <a:gd name="connsiteX7" fmla="*/ 208471 w 4628077"/>
                <a:gd name="connsiteY7" fmla="*/ 1250801 h 1250801"/>
                <a:gd name="connsiteX8" fmla="*/ 0 w 4628077"/>
                <a:gd name="connsiteY8" fmla="*/ 1042330 h 1250801"/>
                <a:gd name="connsiteX9" fmla="*/ 96982 w 4628077"/>
                <a:gd name="connsiteY9" fmla="*/ 291598 h 1250801"/>
                <a:gd name="connsiteX0" fmla="*/ 96982 w 4628077"/>
                <a:gd name="connsiteY0" fmla="*/ 291598 h 1250801"/>
                <a:gd name="connsiteX1" fmla="*/ 277743 w 4628077"/>
                <a:gd name="connsiteY1" fmla="*/ 0 h 1250801"/>
                <a:gd name="connsiteX2" fmla="*/ 2689117 w 4628077"/>
                <a:gd name="connsiteY2" fmla="*/ 83125 h 1250801"/>
                <a:gd name="connsiteX3" fmla="*/ 4419606 w 4628077"/>
                <a:gd name="connsiteY3" fmla="*/ 0 h 1250801"/>
                <a:gd name="connsiteX4" fmla="*/ 4628077 w 4628077"/>
                <a:gd name="connsiteY4" fmla="*/ 208471 h 1250801"/>
                <a:gd name="connsiteX5" fmla="*/ 4628077 w 4628077"/>
                <a:gd name="connsiteY5" fmla="*/ 1042330 h 1250801"/>
                <a:gd name="connsiteX6" fmla="*/ 4419606 w 4628077"/>
                <a:gd name="connsiteY6" fmla="*/ 1250801 h 1250801"/>
                <a:gd name="connsiteX7" fmla="*/ 208471 w 4628077"/>
                <a:gd name="connsiteY7" fmla="*/ 1250801 h 1250801"/>
                <a:gd name="connsiteX8" fmla="*/ 0 w 4628077"/>
                <a:gd name="connsiteY8" fmla="*/ 1042330 h 1250801"/>
                <a:gd name="connsiteX9" fmla="*/ 96982 w 4628077"/>
                <a:gd name="connsiteY9" fmla="*/ 291598 h 1250801"/>
                <a:gd name="connsiteX0" fmla="*/ 96982 w 4628077"/>
                <a:gd name="connsiteY0" fmla="*/ 291598 h 1250801"/>
                <a:gd name="connsiteX1" fmla="*/ 277743 w 4628077"/>
                <a:gd name="connsiteY1" fmla="*/ 0 h 1250801"/>
                <a:gd name="connsiteX2" fmla="*/ 2689117 w 4628077"/>
                <a:gd name="connsiteY2" fmla="*/ 83125 h 1250801"/>
                <a:gd name="connsiteX3" fmla="*/ 4419606 w 4628077"/>
                <a:gd name="connsiteY3" fmla="*/ 0 h 1250801"/>
                <a:gd name="connsiteX4" fmla="*/ 4628077 w 4628077"/>
                <a:gd name="connsiteY4" fmla="*/ 208471 h 1250801"/>
                <a:gd name="connsiteX5" fmla="*/ 4628077 w 4628077"/>
                <a:gd name="connsiteY5" fmla="*/ 1042330 h 1250801"/>
                <a:gd name="connsiteX6" fmla="*/ 4419606 w 4628077"/>
                <a:gd name="connsiteY6" fmla="*/ 1250801 h 1250801"/>
                <a:gd name="connsiteX7" fmla="*/ 208471 w 4628077"/>
                <a:gd name="connsiteY7" fmla="*/ 1250801 h 1250801"/>
                <a:gd name="connsiteX8" fmla="*/ 0 w 4628077"/>
                <a:gd name="connsiteY8" fmla="*/ 1042330 h 1250801"/>
                <a:gd name="connsiteX9" fmla="*/ 96982 w 4628077"/>
                <a:gd name="connsiteY9" fmla="*/ 291598 h 1250801"/>
                <a:gd name="connsiteX0" fmla="*/ 96982 w 4628077"/>
                <a:gd name="connsiteY0" fmla="*/ 291598 h 1250801"/>
                <a:gd name="connsiteX1" fmla="*/ 125343 w 4628077"/>
                <a:gd name="connsiteY1" fmla="*/ 27709 h 1250801"/>
                <a:gd name="connsiteX2" fmla="*/ 2689117 w 4628077"/>
                <a:gd name="connsiteY2" fmla="*/ 83125 h 1250801"/>
                <a:gd name="connsiteX3" fmla="*/ 4419606 w 4628077"/>
                <a:gd name="connsiteY3" fmla="*/ 0 h 1250801"/>
                <a:gd name="connsiteX4" fmla="*/ 4628077 w 4628077"/>
                <a:gd name="connsiteY4" fmla="*/ 208471 h 1250801"/>
                <a:gd name="connsiteX5" fmla="*/ 4628077 w 4628077"/>
                <a:gd name="connsiteY5" fmla="*/ 1042330 h 1250801"/>
                <a:gd name="connsiteX6" fmla="*/ 4419606 w 4628077"/>
                <a:gd name="connsiteY6" fmla="*/ 1250801 h 1250801"/>
                <a:gd name="connsiteX7" fmla="*/ 208471 w 4628077"/>
                <a:gd name="connsiteY7" fmla="*/ 1250801 h 1250801"/>
                <a:gd name="connsiteX8" fmla="*/ 0 w 4628077"/>
                <a:gd name="connsiteY8" fmla="*/ 1042330 h 1250801"/>
                <a:gd name="connsiteX9" fmla="*/ 96982 w 4628077"/>
                <a:gd name="connsiteY9" fmla="*/ 291598 h 1250801"/>
                <a:gd name="connsiteX0" fmla="*/ 96982 w 4628077"/>
                <a:gd name="connsiteY0" fmla="*/ 291598 h 1250801"/>
                <a:gd name="connsiteX1" fmla="*/ 125343 w 4628077"/>
                <a:gd name="connsiteY1" fmla="*/ 27709 h 1250801"/>
                <a:gd name="connsiteX2" fmla="*/ 2689117 w 4628077"/>
                <a:gd name="connsiteY2" fmla="*/ 83125 h 1250801"/>
                <a:gd name="connsiteX3" fmla="*/ 4419606 w 4628077"/>
                <a:gd name="connsiteY3" fmla="*/ 0 h 1250801"/>
                <a:gd name="connsiteX4" fmla="*/ 4628077 w 4628077"/>
                <a:gd name="connsiteY4" fmla="*/ 208471 h 1250801"/>
                <a:gd name="connsiteX5" fmla="*/ 4628077 w 4628077"/>
                <a:gd name="connsiteY5" fmla="*/ 1042330 h 1250801"/>
                <a:gd name="connsiteX6" fmla="*/ 4419606 w 4628077"/>
                <a:gd name="connsiteY6" fmla="*/ 1250801 h 1250801"/>
                <a:gd name="connsiteX7" fmla="*/ 1469917 w 4628077"/>
                <a:gd name="connsiteY7" fmla="*/ 1233052 h 1250801"/>
                <a:gd name="connsiteX8" fmla="*/ 208471 w 4628077"/>
                <a:gd name="connsiteY8" fmla="*/ 1250801 h 1250801"/>
                <a:gd name="connsiteX9" fmla="*/ 0 w 4628077"/>
                <a:gd name="connsiteY9" fmla="*/ 1042330 h 1250801"/>
                <a:gd name="connsiteX10" fmla="*/ 96982 w 4628077"/>
                <a:gd name="connsiteY10" fmla="*/ 291598 h 1250801"/>
                <a:gd name="connsiteX0" fmla="*/ 96982 w 4628077"/>
                <a:gd name="connsiteY0" fmla="*/ 291598 h 1250801"/>
                <a:gd name="connsiteX1" fmla="*/ 125343 w 4628077"/>
                <a:gd name="connsiteY1" fmla="*/ 27709 h 1250801"/>
                <a:gd name="connsiteX2" fmla="*/ 2689117 w 4628077"/>
                <a:gd name="connsiteY2" fmla="*/ 83125 h 1250801"/>
                <a:gd name="connsiteX3" fmla="*/ 4419606 w 4628077"/>
                <a:gd name="connsiteY3" fmla="*/ 0 h 1250801"/>
                <a:gd name="connsiteX4" fmla="*/ 4628077 w 4628077"/>
                <a:gd name="connsiteY4" fmla="*/ 208471 h 1250801"/>
                <a:gd name="connsiteX5" fmla="*/ 4628077 w 4628077"/>
                <a:gd name="connsiteY5" fmla="*/ 1042330 h 1250801"/>
                <a:gd name="connsiteX6" fmla="*/ 4419606 w 4628077"/>
                <a:gd name="connsiteY6" fmla="*/ 1250801 h 1250801"/>
                <a:gd name="connsiteX7" fmla="*/ 1497626 w 4628077"/>
                <a:gd name="connsiteY7" fmla="*/ 1205343 h 1250801"/>
                <a:gd name="connsiteX8" fmla="*/ 208471 w 4628077"/>
                <a:gd name="connsiteY8" fmla="*/ 1250801 h 1250801"/>
                <a:gd name="connsiteX9" fmla="*/ 0 w 4628077"/>
                <a:gd name="connsiteY9" fmla="*/ 1042330 h 1250801"/>
                <a:gd name="connsiteX10" fmla="*/ 96982 w 4628077"/>
                <a:gd name="connsiteY10" fmla="*/ 291598 h 1250801"/>
                <a:gd name="connsiteX0" fmla="*/ 96982 w 4628077"/>
                <a:gd name="connsiteY0" fmla="*/ 291598 h 1250801"/>
                <a:gd name="connsiteX1" fmla="*/ 125343 w 4628077"/>
                <a:gd name="connsiteY1" fmla="*/ 27709 h 1250801"/>
                <a:gd name="connsiteX2" fmla="*/ 2689117 w 4628077"/>
                <a:gd name="connsiteY2" fmla="*/ 83125 h 1250801"/>
                <a:gd name="connsiteX3" fmla="*/ 4419606 w 4628077"/>
                <a:gd name="connsiteY3" fmla="*/ 0 h 1250801"/>
                <a:gd name="connsiteX4" fmla="*/ 4628077 w 4628077"/>
                <a:gd name="connsiteY4" fmla="*/ 208471 h 1250801"/>
                <a:gd name="connsiteX5" fmla="*/ 4628077 w 4628077"/>
                <a:gd name="connsiteY5" fmla="*/ 1042330 h 1250801"/>
                <a:gd name="connsiteX6" fmla="*/ 4419606 w 4628077"/>
                <a:gd name="connsiteY6" fmla="*/ 1250801 h 1250801"/>
                <a:gd name="connsiteX7" fmla="*/ 2841517 w 4628077"/>
                <a:gd name="connsiteY7" fmla="*/ 1219198 h 1250801"/>
                <a:gd name="connsiteX8" fmla="*/ 1497626 w 4628077"/>
                <a:gd name="connsiteY8" fmla="*/ 1205343 h 1250801"/>
                <a:gd name="connsiteX9" fmla="*/ 208471 w 4628077"/>
                <a:gd name="connsiteY9" fmla="*/ 1250801 h 1250801"/>
                <a:gd name="connsiteX10" fmla="*/ 0 w 4628077"/>
                <a:gd name="connsiteY10" fmla="*/ 1042330 h 1250801"/>
                <a:gd name="connsiteX11" fmla="*/ 96982 w 4628077"/>
                <a:gd name="connsiteY11" fmla="*/ 291598 h 1250801"/>
                <a:gd name="connsiteX0" fmla="*/ 96982 w 4628077"/>
                <a:gd name="connsiteY0" fmla="*/ 291598 h 1250801"/>
                <a:gd name="connsiteX1" fmla="*/ 125343 w 4628077"/>
                <a:gd name="connsiteY1" fmla="*/ 27709 h 1250801"/>
                <a:gd name="connsiteX2" fmla="*/ 2689117 w 4628077"/>
                <a:gd name="connsiteY2" fmla="*/ 83125 h 1250801"/>
                <a:gd name="connsiteX3" fmla="*/ 4419606 w 4628077"/>
                <a:gd name="connsiteY3" fmla="*/ 0 h 1250801"/>
                <a:gd name="connsiteX4" fmla="*/ 4628077 w 4628077"/>
                <a:gd name="connsiteY4" fmla="*/ 208471 h 1250801"/>
                <a:gd name="connsiteX5" fmla="*/ 4628077 w 4628077"/>
                <a:gd name="connsiteY5" fmla="*/ 1042330 h 1250801"/>
                <a:gd name="connsiteX6" fmla="*/ 4419606 w 4628077"/>
                <a:gd name="connsiteY6" fmla="*/ 1250801 h 1250801"/>
                <a:gd name="connsiteX7" fmla="*/ 2841517 w 4628077"/>
                <a:gd name="connsiteY7" fmla="*/ 1219198 h 1250801"/>
                <a:gd name="connsiteX8" fmla="*/ 2605990 w 4628077"/>
                <a:gd name="connsiteY8" fmla="*/ 1191488 h 1250801"/>
                <a:gd name="connsiteX9" fmla="*/ 1497626 w 4628077"/>
                <a:gd name="connsiteY9" fmla="*/ 1205343 h 1250801"/>
                <a:gd name="connsiteX10" fmla="*/ 208471 w 4628077"/>
                <a:gd name="connsiteY10" fmla="*/ 1250801 h 1250801"/>
                <a:gd name="connsiteX11" fmla="*/ 0 w 4628077"/>
                <a:gd name="connsiteY11" fmla="*/ 1042330 h 1250801"/>
                <a:gd name="connsiteX12" fmla="*/ 96982 w 4628077"/>
                <a:gd name="connsiteY12" fmla="*/ 291598 h 1250801"/>
                <a:gd name="connsiteX0" fmla="*/ 96982 w 4628077"/>
                <a:gd name="connsiteY0" fmla="*/ 291598 h 1250801"/>
                <a:gd name="connsiteX1" fmla="*/ 125343 w 4628077"/>
                <a:gd name="connsiteY1" fmla="*/ 27709 h 1250801"/>
                <a:gd name="connsiteX2" fmla="*/ 2689117 w 4628077"/>
                <a:gd name="connsiteY2" fmla="*/ 83125 h 1250801"/>
                <a:gd name="connsiteX3" fmla="*/ 4419606 w 4628077"/>
                <a:gd name="connsiteY3" fmla="*/ 0 h 1250801"/>
                <a:gd name="connsiteX4" fmla="*/ 4628077 w 4628077"/>
                <a:gd name="connsiteY4" fmla="*/ 208471 h 1250801"/>
                <a:gd name="connsiteX5" fmla="*/ 4628077 w 4628077"/>
                <a:gd name="connsiteY5" fmla="*/ 1042330 h 1250801"/>
                <a:gd name="connsiteX6" fmla="*/ 4419606 w 4628077"/>
                <a:gd name="connsiteY6" fmla="*/ 1250801 h 1250801"/>
                <a:gd name="connsiteX7" fmla="*/ 2841517 w 4628077"/>
                <a:gd name="connsiteY7" fmla="*/ 1219198 h 1250801"/>
                <a:gd name="connsiteX8" fmla="*/ 2605990 w 4628077"/>
                <a:gd name="connsiteY8" fmla="*/ 1191488 h 1250801"/>
                <a:gd name="connsiteX9" fmla="*/ 2398171 w 4628077"/>
                <a:gd name="connsiteY9" fmla="*/ 1205343 h 1250801"/>
                <a:gd name="connsiteX10" fmla="*/ 1497626 w 4628077"/>
                <a:gd name="connsiteY10" fmla="*/ 1205343 h 1250801"/>
                <a:gd name="connsiteX11" fmla="*/ 208471 w 4628077"/>
                <a:gd name="connsiteY11" fmla="*/ 1250801 h 1250801"/>
                <a:gd name="connsiteX12" fmla="*/ 0 w 4628077"/>
                <a:gd name="connsiteY12" fmla="*/ 1042330 h 1250801"/>
                <a:gd name="connsiteX13" fmla="*/ 96982 w 4628077"/>
                <a:gd name="connsiteY13" fmla="*/ 291598 h 1250801"/>
                <a:gd name="connsiteX0" fmla="*/ 96982 w 4628077"/>
                <a:gd name="connsiteY0" fmla="*/ 291598 h 1250801"/>
                <a:gd name="connsiteX1" fmla="*/ 125343 w 4628077"/>
                <a:gd name="connsiteY1" fmla="*/ 27709 h 1250801"/>
                <a:gd name="connsiteX2" fmla="*/ 2689117 w 4628077"/>
                <a:gd name="connsiteY2" fmla="*/ 83125 h 1250801"/>
                <a:gd name="connsiteX3" fmla="*/ 4419606 w 4628077"/>
                <a:gd name="connsiteY3" fmla="*/ 0 h 1250801"/>
                <a:gd name="connsiteX4" fmla="*/ 4628077 w 4628077"/>
                <a:gd name="connsiteY4" fmla="*/ 208471 h 1250801"/>
                <a:gd name="connsiteX5" fmla="*/ 4628077 w 4628077"/>
                <a:gd name="connsiteY5" fmla="*/ 1042330 h 1250801"/>
                <a:gd name="connsiteX6" fmla="*/ 4419606 w 4628077"/>
                <a:gd name="connsiteY6" fmla="*/ 1250801 h 1250801"/>
                <a:gd name="connsiteX7" fmla="*/ 2841517 w 4628077"/>
                <a:gd name="connsiteY7" fmla="*/ 1219198 h 1250801"/>
                <a:gd name="connsiteX8" fmla="*/ 2564426 w 4628077"/>
                <a:gd name="connsiteY8" fmla="*/ 1094507 h 1250801"/>
                <a:gd name="connsiteX9" fmla="*/ 2398171 w 4628077"/>
                <a:gd name="connsiteY9" fmla="*/ 1205343 h 1250801"/>
                <a:gd name="connsiteX10" fmla="*/ 1497626 w 4628077"/>
                <a:gd name="connsiteY10" fmla="*/ 1205343 h 1250801"/>
                <a:gd name="connsiteX11" fmla="*/ 208471 w 4628077"/>
                <a:gd name="connsiteY11" fmla="*/ 1250801 h 1250801"/>
                <a:gd name="connsiteX12" fmla="*/ 0 w 4628077"/>
                <a:gd name="connsiteY12" fmla="*/ 1042330 h 1250801"/>
                <a:gd name="connsiteX13" fmla="*/ 96982 w 4628077"/>
                <a:gd name="connsiteY13" fmla="*/ 291598 h 1250801"/>
                <a:gd name="connsiteX0" fmla="*/ 96982 w 4628077"/>
                <a:gd name="connsiteY0" fmla="*/ 291598 h 1250801"/>
                <a:gd name="connsiteX1" fmla="*/ 125343 w 4628077"/>
                <a:gd name="connsiteY1" fmla="*/ 27709 h 1250801"/>
                <a:gd name="connsiteX2" fmla="*/ 2689117 w 4628077"/>
                <a:gd name="connsiteY2" fmla="*/ 83125 h 1250801"/>
                <a:gd name="connsiteX3" fmla="*/ 4419606 w 4628077"/>
                <a:gd name="connsiteY3" fmla="*/ 0 h 1250801"/>
                <a:gd name="connsiteX4" fmla="*/ 4628077 w 4628077"/>
                <a:gd name="connsiteY4" fmla="*/ 208471 h 1250801"/>
                <a:gd name="connsiteX5" fmla="*/ 4628077 w 4628077"/>
                <a:gd name="connsiteY5" fmla="*/ 1042330 h 1250801"/>
                <a:gd name="connsiteX6" fmla="*/ 4419606 w 4628077"/>
                <a:gd name="connsiteY6" fmla="*/ 1250801 h 1250801"/>
                <a:gd name="connsiteX7" fmla="*/ 3783626 w 4628077"/>
                <a:gd name="connsiteY7" fmla="*/ 1219198 h 1250801"/>
                <a:gd name="connsiteX8" fmla="*/ 2841517 w 4628077"/>
                <a:gd name="connsiteY8" fmla="*/ 1219198 h 1250801"/>
                <a:gd name="connsiteX9" fmla="*/ 2564426 w 4628077"/>
                <a:gd name="connsiteY9" fmla="*/ 1094507 h 1250801"/>
                <a:gd name="connsiteX10" fmla="*/ 2398171 w 4628077"/>
                <a:gd name="connsiteY10" fmla="*/ 1205343 h 1250801"/>
                <a:gd name="connsiteX11" fmla="*/ 1497626 w 4628077"/>
                <a:gd name="connsiteY11" fmla="*/ 1205343 h 1250801"/>
                <a:gd name="connsiteX12" fmla="*/ 208471 w 4628077"/>
                <a:gd name="connsiteY12" fmla="*/ 1250801 h 1250801"/>
                <a:gd name="connsiteX13" fmla="*/ 0 w 4628077"/>
                <a:gd name="connsiteY13" fmla="*/ 1042330 h 1250801"/>
                <a:gd name="connsiteX14" fmla="*/ 96982 w 4628077"/>
                <a:gd name="connsiteY14" fmla="*/ 291598 h 1250801"/>
                <a:gd name="connsiteX0" fmla="*/ 96982 w 4628077"/>
                <a:gd name="connsiteY0" fmla="*/ 291598 h 1250801"/>
                <a:gd name="connsiteX1" fmla="*/ 125343 w 4628077"/>
                <a:gd name="connsiteY1" fmla="*/ 27709 h 1250801"/>
                <a:gd name="connsiteX2" fmla="*/ 2689117 w 4628077"/>
                <a:gd name="connsiteY2" fmla="*/ 83125 h 1250801"/>
                <a:gd name="connsiteX3" fmla="*/ 4419606 w 4628077"/>
                <a:gd name="connsiteY3" fmla="*/ 0 h 1250801"/>
                <a:gd name="connsiteX4" fmla="*/ 4628077 w 4628077"/>
                <a:gd name="connsiteY4" fmla="*/ 208471 h 1250801"/>
                <a:gd name="connsiteX5" fmla="*/ 4628077 w 4628077"/>
                <a:gd name="connsiteY5" fmla="*/ 1042330 h 1250801"/>
                <a:gd name="connsiteX6" fmla="*/ 4419606 w 4628077"/>
                <a:gd name="connsiteY6" fmla="*/ 1250801 h 1250801"/>
                <a:gd name="connsiteX7" fmla="*/ 3728208 w 4628077"/>
                <a:gd name="connsiteY7" fmla="*/ 1191489 h 1250801"/>
                <a:gd name="connsiteX8" fmla="*/ 2841517 w 4628077"/>
                <a:gd name="connsiteY8" fmla="*/ 1219198 h 1250801"/>
                <a:gd name="connsiteX9" fmla="*/ 2564426 w 4628077"/>
                <a:gd name="connsiteY9" fmla="*/ 1094507 h 1250801"/>
                <a:gd name="connsiteX10" fmla="*/ 2398171 w 4628077"/>
                <a:gd name="connsiteY10" fmla="*/ 1205343 h 1250801"/>
                <a:gd name="connsiteX11" fmla="*/ 1497626 w 4628077"/>
                <a:gd name="connsiteY11" fmla="*/ 1205343 h 1250801"/>
                <a:gd name="connsiteX12" fmla="*/ 208471 w 4628077"/>
                <a:gd name="connsiteY12" fmla="*/ 1250801 h 1250801"/>
                <a:gd name="connsiteX13" fmla="*/ 0 w 4628077"/>
                <a:gd name="connsiteY13" fmla="*/ 1042330 h 1250801"/>
                <a:gd name="connsiteX14" fmla="*/ 96982 w 4628077"/>
                <a:gd name="connsiteY14" fmla="*/ 291598 h 1250801"/>
                <a:gd name="connsiteX0" fmla="*/ 96982 w 4738913"/>
                <a:gd name="connsiteY0" fmla="*/ 291598 h 1250801"/>
                <a:gd name="connsiteX1" fmla="*/ 125343 w 4738913"/>
                <a:gd name="connsiteY1" fmla="*/ 27709 h 1250801"/>
                <a:gd name="connsiteX2" fmla="*/ 2689117 w 4738913"/>
                <a:gd name="connsiteY2" fmla="*/ 83125 h 1250801"/>
                <a:gd name="connsiteX3" fmla="*/ 4419606 w 4738913"/>
                <a:gd name="connsiteY3" fmla="*/ 0 h 1250801"/>
                <a:gd name="connsiteX4" fmla="*/ 4628077 w 4738913"/>
                <a:gd name="connsiteY4" fmla="*/ 208471 h 1250801"/>
                <a:gd name="connsiteX5" fmla="*/ 4738913 w 4738913"/>
                <a:gd name="connsiteY5" fmla="*/ 1056185 h 1250801"/>
                <a:gd name="connsiteX6" fmla="*/ 4419606 w 4738913"/>
                <a:gd name="connsiteY6" fmla="*/ 1250801 h 1250801"/>
                <a:gd name="connsiteX7" fmla="*/ 3728208 w 4738913"/>
                <a:gd name="connsiteY7" fmla="*/ 1191489 h 1250801"/>
                <a:gd name="connsiteX8" fmla="*/ 2841517 w 4738913"/>
                <a:gd name="connsiteY8" fmla="*/ 1219198 h 1250801"/>
                <a:gd name="connsiteX9" fmla="*/ 2564426 w 4738913"/>
                <a:gd name="connsiteY9" fmla="*/ 1094507 h 1250801"/>
                <a:gd name="connsiteX10" fmla="*/ 2398171 w 4738913"/>
                <a:gd name="connsiteY10" fmla="*/ 1205343 h 1250801"/>
                <a:gd name="connsiteX11" fmla="*/ 1497626 w 4738913"/>
                <a:gd name="connsiteY11" fmla="*/ 1205343 h 1250801"/>
                <a:gd name="connsiteX12" fmla="*/ 208471 w 4738913"/>
                <a:gd name="connsiteY12" fmla="*/ 1250801 h 1250801"/>
                <a:gd name="connsiteX13" fmla="*/ 0 w 4738913"/>
                <a:gd name="connsiteY13" fmla="*/ 1042330 h 1250801"/>
                <a:gd name="connsiteX14" fmla="*/ 96982 w 4738913"/>
                <a:gd name="connsiteY14" fmla="*/ 291598 h 1250801"/>
                <a:gd name="connsiteX0" fmla="*/ 96982 w 4738913"/>
                <a:gd name="connsiteY0" fmla="*/ 291598 h 1250801"/>
                <a:gd name="connsiteX1" fmla="*/ 125343 w 4738913"/>
                <a:gd name="connsiteY1" fmla="*/ 27709 h 1250801"/>
                <a:gd name="connsiteX2" fmla="*/ 2689117 w 4738913"/>
                <a:gd name="connsiteY2" fmla="*/ 83125 h 1250801"/>
                <a:gd name="connsiteX3" fmla="*/ 4419606 w 4738913"/>
                <a:gd name="connsiteY3" fmla="*/ 0 h 1250801"/>
                <a:gd name="connsiteX4" fmla="*/ 4628077 w 4738913"/>
                <a:gd name="connsiteY4" fmla="*/ 208471 h 1250801"/>
                <a:gd name="connsiteX5" fmla="*/ 4738913 w 4738913"/>
                <a:gd name="connsiteY5" fmla="*/ 1056185 h 1250801"/>
                <a:gd name="connsiteX6" fmla="*/ 4419606 w 4738913"/>
                <a:gd name="connsiteY6" fmla="*/ 1250801 h 1250801"/>
                <a:gd name="connsiteX7" fmla="*/ 3728208 w 4738913"/>
                <a:gd name="connsiteY7" fmla="*/ 1191489 h 1250801"/>
                <a:gd name="connsiteX8" fmla="*/ 2841517 w 4738913"/>
                <a:gd name="connsiteY8" fmla="*/ 1219198 h 1250801"/>
                <a:gd name="connsiteX9" fmla="*/ 2564426 w 4738913"/>
                <a:gd name="connsiteY9" fmla="*/ 1094507 h 1250801"/>
                <a:gd name="connsiteX10" fmla="*/ 2398171 w 4738913"/>
                <a:gd name="connsiteY10" fmla="*/ 1205343 h 1250801"/>
                <a:gd name="connsiteX11" fmla="*/ 1497626 w 4738913"/>
                <a:gd name="connsiteY11" fmla="*/ 1205343 h 1250801"/>
                <a:gd name="connsiteX12" fmla="*/ 208471 w 4738913"/>
                <a:gd name="connsiteY12" fmla="*/ 1250801 h 1250801"/>
                <a:gd name="connsiteX13" fmla="*/ 0 w 4738913"/>
                <a:gd name="connsiteY13" fmla="*/ 1042330 h 1250801"/>
                <a:gd name="connsiteX14" fmla="*/ 96982 w 4738913"/>
                <a:gd name="connsiteY14" fmla="*/ 291598 h 1250801"/>
                <a:gd name="connsiteX0" fmla="*/ 96982 w 4745175"/>
                <a:gd name="connsiteY0" fmla="*/ 291598 h 1250801"/>
                <a:gd name="connsiteX1" fmla="*/ 125343 w 4745175"/>
                <a:gd name="connsiteY1" fmla="*/ 27709 h 1250801"/>
                <a:gd name="connsiteX2" fmla="*/ 2689117 w 4745175"/>
                <a:gd name="connsiteY2" fmla="*/ 83125 h 1250801"/>
                <a:gd name="connsiteX3" fmla="*/ 4419606 w 4745175"/>
                <a:gd name="connsiteY3" fmla="*/ 0 h 1250801"/>
                <a:gd name="connsiteX4" fmla="*/ 4738914 w 4745175"/>
                <a:gd name="connsiteY4" fmla="*/ 194616 h 1250801"/>
                <a:gd name="connsiteX5" fmla="*/ 4738913 w 4745175"/>
                <a:gd name="connsiteY5" fmla="*/ 1056185 h 1250801"/>
                <a:gd name="connsiteX6" fmla="*/ 4419606 w 4745175"/>
                <a:gd name="connsiteY6" fmla="*/ 1250801 h 1250801"/>
                <a:gd name="connsiteX7" fmla="*/ 3728208 w 4745175"/>
                <a:gd name="connsiteY7" fmla="*/ 1191489 h 1250801"/>
                <a:gd name="connsiteX8" fmla="*/ 2841517 w 4745175"/>
                <a:gd name="connsiteY8" fmla="*/ 1219198 h 1250801"/>
                <a:gd name="connsiteX9" fmla="*/ 2564426 w 4745175"/>
                <a:gd name="connsiteY9" fmla="*/ 1094507 h 1250801"/>
                <a:gd name="connsiteX10" fmla="*/ 2398171 w 4745175"/>
                <a:gd name="connsiteY10" fmla="*/ 1205343 h 1250801"/>
                <a:gd name="connsiteX11" fmla="*/ 1497626 w 4745175"/>
                <a:gd name="connsiteY11" fmla="*/ 1205343 h 1250801"/>
                <a:gd name="connsiteX12" fmla="*/ 208471 w 4745175"/>
                <a:gd name="connsiteY12" fmla="*/ 1250801 h 1250801"/>
                <a:gd name="connsiteX13" fmla="*/ 0 w 4745175"/>
                <a:gd name="connsiteY13" fmla="*/ 1042330 h 1250801"/>
                <a:gd name="connsiteX14" fmla="*/ 96982 w 4745175"/>
                <a:gd name="connsiteY14" fmla="*/ 291598 h 1250801"/>
                <a:gd name="connsiteX0" fmla="*/ 96982 w 4745175"/>
                <a:gd name="connsiteY0" fmla="*/ 291598 h 1250801"/>
                <a:gd name="connsiteX1" fmla="*/ 125343 w 4745175"/>
                <a:gd name="connsiteY1" fmla="*/ 27709 h 1250801"/>
                <a:gd name="connsiteX2" fmla="*/ 2702972 w 4745175"/>
                <a:gd name="connsiteY2" fmla="*/ 27707 h 1250801"/>
                <a:gd name="connsiteX3" fmla="*/ 4419606 w 4745175"/>
                <a:gd name="connsiteY3" fmla="*/ 0 h 1250801"/>
                <a:gd name="connsiteX4" fmla="*/ 4738914 w 4745175"/>
                <a:gd name="connsiteY4" fmla="*/ 194616 h 1250801"/>
                <a:gd name="connsiteX5" fmla="*/ 4738913 w 4745175"/>
                <a:gd name="connsiteY5" fmla="*/ 1056185 h 1250801"/>
                <a:gd name="connsiteX6" fmla="*/ 4419606 w 4745175"/>
                <a:gd name="connsiteY6" fmla="*/ 1250801 h 1250801"/>
                <a:gd name="connsiteX7" fmla="*/ 3728208 w 4745175"/>
                <a:gd name="connsiteY7" fmla="*/ 1191489 h 1250801"/>
                <a:gd name="connsiteX8" fmla="*/ 2841517 w 4745175"/>
                <a:gd name="connsiteY8" fmla="*/ 1219198 h 1250801"/>
                <a:gd name="connsiteX9" fmla="*/ 2564426 w 4745175"/>
                <a:gd name="connsiteY9" fmla="*/ 1094507 h 1250801"/>
                <a:gd name="connsiteX10" fmla="*/ 2398171 w 4745175"/>
                <a:gd name="connsiteY10" fmla="*/ 1205343 h 1250801"/>
                <a:gd name="connsiteX11" fmla="*/ 1497626 w 4745175"/>
                <a:gd name="connsiteY11" fmla="*/ 1205343 h 1250801"/>
                <a:gd name="connsiteX12" fmla="*/ 208471 w 4745175"/>
                <a:gd name="connsiteY12" fmla="*/ 1250801 h 1250801"/>
                <a:gd name="connsiteX13" fmla="*/ 0 w 4745175"/>
                <a:gd name="connsiteY13" fmla="*/ 1042330 h 1250801"/>
                <a:gd name="connsiteX14" fmla="*/ 96982 w 4745175"/>
                <a:gd name="connsiteY14" fmla="*/ 291598 h 1250801"/>
                <a:gd name="connsiteX0" fmla="*/ 96982 w 4745175"/>
                <a:gd name="connsiteY0" fmla="*/ 291598 h 1250801"/>
                <a:gd name="connsiteX1" fmla="*/ 125343 w 4745175"/>
                <a:gd name="connsiteY1" fmla="*/ 27709 h 1250801"/>
                <a:gd name="connsiteX2" fmla="*/ 2702972 w 4745175"/>
                <a:gd name="connsiteY2" fmla="*/ 27707 h 1250801"/>
                <a:gd name="connsiteX3" fmla="*/ 4419606 w 4745175"/>
                <a:gd name="connsiteY3" fmla="*/ 0 h 1250801"/>
                <a:gd name="connsiteX4" fmla="*/ 4738914 w 4745175"/>
                <a:gd name="connsiteY4" fmla="*/ 194616 h 1250801"/>
                <a:gd name="connsiteX5" fmla="*/ 4738913 w 4745175"/>
                <a:gd name="connsiteY5" fmla="*/ 1056185 h 1250801"/>
                <a:gd name="connsiteX6" fmla="*/ 4419606 w 4745175"/>
                <a:gd name="connsiteY6" fmla="*/ 1250801 h 1250801"/>
                <a:gd name="connsiteX7" fmla="*/ 3728208 w 4745175"/>
                <a:gd name="connsiteY7" fmla="*/ 1191489 h 1250801"/>
                <a:gd name="connsiteX8" fmla="*/ 3381844 w 4745175"/>
                <a:gd name="connsiteY8" fmla="*/ 1163779 h 1250801"/>
                <a:gd name="connsiteX9" fmla="*/ 2841517 w 4745175"/>
                <a:gd name="connsiteY9" fmla="*/ 1219198 h 1250801"/>
                <a:gd name="connsiteX10" fmla="*/ 2564426 w 4745175"/>
                <a:gd name="connsiteY10" fmla="*/ 1094507 h 1250801"/>
                <a:gd name="connsiteX11" fmla="*/ 2398171 w 4745175"/>
                <a:gd name="connsiteY11" fmla="*/ 1205343 h 1250801"/>
                <a:gd name="connsiteX12" fmla="*/ 1497626 w 4745175"/>
                <a:gd name="connsiteY12" fmla="*/ 1205343 h 1250801"/>
                <a:gd name="connsiteX13" fmla="*/ 208471 w 4745175"/>
                <a:gd name="connsiteY13" fmla="*/ 1250801 h 1250801"/>
                <a:gd name="connsiteX14" fmla="*/ 0 w 4745175"/>
                <a:gd name="connsiteY14" fmla="*/ 1042330 h 1250801"/>
                <a:gd name="connsiteX15" fmla="*/ 96982 w 4745175"/>
                <a:gd name="connsiteY15" fmla="*/ 291598 h 1250801"/>
                <a:gd name="connsiteX0" fmla="*/ 96982 w 4745175"/>
                <a:gd name="connsiteY0" fmla="*/ 291598 h 1250801"/>
                <a:gd name="connsiteX1" fmla="*/ 125343 w 4745175"/>
                <a:gd name="connsiteY1" fmla="*/ 27709 h 1250801"/>
                <a:gd name="connsiteX2" fmla="*/ 2702972 w 4745175"/>
                <a:gd name="connsiteY2" fmla="*/ 27707 h 1250801"/>
                <a:gd name="connsiteX3" fmla="*/ 4419606 w 4745175"/>
                <a:gd name="connsiteY3" fmla="*/ 0 h 1250801"/>
                <a:gd name="connsiteX4" fmla="*/ 4738914 w 4745175"/>
                <a:gd name="connsiteY4" fmla="*/ 194616 h 1250801"/>
                <a:gd name="connsiteX5" fmla="*/ 4738913 w 4745175"/>
                <a:gd name="connsiteY5" fmla="*/ 1056185 h 1250801"/>
                <a:gd name="connsiteX6" fmla="*/ 4419606 w 4745175"/>
                <a:gd name="connsiteY6" fmla="*/ 1250801 h 1250801"/>
                <a:gd name="connsiteX7" fmla="*/ 3825190 w 4745175"/>
                <a:gd name="connsiteY7" fmla="*/ 1108362 h 1250801"/>
                <a:gd name="connsiteX8" fmla="*/ 3381844 w 4745175"/>
                <a:gd name="connsiteY8" fmla="*/ 1163779 h 1250801"/>
                <a:gd name="connsiteX9" fmla="*/ 2841517 w 4745175"/>
                <a:gd name="connsiteY9" fmla="*/ 1219198 h 1250801"/>
                <a:gd name="connsiteX10" fmla="*/ 2564426 w 4745175"/>
                <a:gd name="connsiteY10" fmla="*/ 1094507 h 1250801"/>
                <a:gd name="connsiteX11" fmla="*/ 2398171 w 4745175"/>
                <a:gd name="connsiteY11" fmla="*/ 1205343 h 1250801"/>
                <a:gd name="connsiteX12" fmla="*/ 1497626 w 4745175"/>
                <a:gd name="connsiteY12" fmla="*/ 1205343 h 1250801"/>
                <a:gd name="connsiteX13" fmla="*/ 208471 w 4745175"/>
                <a:gd name="connsiteY13" fmla="*/ 1250801 h 1250801"/>
                <a:gd name="connsiteX14" fmla="*/ 0 w 4745175"/>
                <a:gd name="connsiteY14" fmla="*/ 1042330 h 1250801"/>
                <a:gd name="connsiteX15" fmla="*/ 96982 w 4745175"/>
                <a:gd name="connsiteY15" fmla="*/ 291598 h 1250801"/>
                <a:gd name="connsiteX0" fmla="*/ 96982 w 4745175"/>
                <a:gd name="connsiteY0" fmla="*/ 291598 h 1250801"/>
                <a:gd name="connsiteX1" fmla="*/ 125343 w 4745175"/>
                <a:gd name="connsiteY1" fmla="*/ 27709 h 1250801"/>
                <a:gd name="connsiteX2" fmla="*/ 2702972 w 4745175"/>
                <a:gd name="connsiteY2" fmla="*/ 27707 h 1250801"/>
                <a:gd name="connsiteX3" fmla="*/ 4419606 w 4745175"/>
                <a:gd name="connsiteY3" fmla="*/ 0 h 1250801"/>
                <a:gd name="connsiteX4" fmla="*/ 4738914 w 4745175"/>
                <a:gd name="connsiteY4" fmla="*/ 194616 h 1250801"/>
                <a:gd name="connsiteX5" fmla="*/ 4738913 w 4745175"/>
                <a:gd name="connsiteY5" fmla="*/ 1056185 h 1250801"/>
                <a:gd name="connsiteX6" fmla="*/ 4419606 w 4745175"/>
                <a:gd name="connsiteY6" fmla="*/ 1250801 h 1250801"/>
                <a:gd name="connsiteX7" fmla="*/ 3825190 w 4745175"/>
                <a:gd name="connsiteY7" fmla="*/ 1108362 h 1250801"/>
                <a:gd name="connsiteX8" fmla="*/ 3381844 w 4745175"/>
                <a:gd name="connsiteY8" fmla="*/ 1163779 h 1250801"/>
                <a:gd name="connsiteX9" fmla="*/ 2841517 w 4745175"/>
                <a:gd name="connsiteY9" fmla="*/ 1219198 h 1250801"/>
                <a:gd name="connsiteX10" fmla="*/ 2564426 w 4745175"/>
                <a:gd name="connsiteY10" fmla="*/ 1094507 h 1250801"/>
                <a:gd name="connsiteX11" fmla="*/ 2398171 w 4745175"/>
                <a:gd name="connsiteY11" fmla="*/ 1205343 h 1250801"/>
                <a:gd name="connsiteX12" fmla="*/ 1400644 w 4745175"/>
                <a:gd name="connsiteY12" fmla="*/ 1122215 h 1250801"/>
                <a:gd name="connsiteX13" fmla="*/ 208471 w 4745175"/>
                <a:gd name="connsiteY13" fmla="*/ 1250801 h 1250801"/>
                <a:gd name="connsiteX14" fmla="*/ 0 w 4745175"/>
                <a:gd name="connsiteY14" fmla="*/ 1042330 h 1250801"/>
                <a:gd name="connsiteX15" fmla="*/ 96982 w 4745175"/>
                <a:gd name="connsiteY15" fmla="*/ 291598 h 1250801"/>
                <a:gd name="connsiteX0" fmla="*/ 96982 w 4745175"/>
                <a:gd name="connsiteY0" fmla="*/ 291598 h 1250801"/>
                <a:gd name="connsiteX1" fmla="*/ 125343 w 4745175"/>
                <a:gd name="connsiteY1" fmla="*/ 27709 h 1250801"/>
                <a:gd name="connsiteX2" fmla="*/ 2702972 w 4745175"/>
                <a:gd name="connsiteY2" fmla="*/ 27707 h 1250801"/>
                <a:gd name="connsiteX3" fmla="*/ 4419606 w 4745175"/>
                <a:gd name="connsiteY3" fmla="*/ 0 h 1250801"/>
                <a:gd name="connsiteX4" fmla="*/ 4738914 w 4745175"/>
                <a:gd name="connsiteY4" fmla="*/ 194616 h 1250801"/>
                <a:gd name="connsiteX5" fmla="*/ 4738913 w 4745175"/>
                <a:gd name="connsiteY5" fmla="*/ 1056185 h 1250801"/>
                <a:gd name="connsiteX6" fmla="*/ 4419606 w 4745175"/>
                <a:gd name="connsiteY6" fmla="*/ 1250801 h 1250801"/>
                <a:gd name="connsiteX7" fmla="*/ 3825190 w 4745175"/>
                <a:gd name="connsiteY7" fmla="*/ 1108362 h 1250801"/>
                <a:gd name="connsiteX8" fmla="*/ 3381844 w 4745175"/>
                <a:gd name="connsiteY8" fmla="*/ 1163779 h 1250801"/>
                <a:gd name="connsiteX9" fmla="*/ 2841517 w 4745175"/>
                <a:gd name="connsiteY9" fmla="*/ 1219198 h 1250801"/>
                <a:gd name="connsiteX10" fmla="*/ 2564426 w 4745175"/>
                <a:gd name="connsiteY10" fmla="*/ 1094507 h 1250801"/>
                <a:gd name="connsiteX11" fmla="*/ 2398171 w 4745175"/>
                <a:gd name="connsiteY11" fmla="*/ 1205343 h 1250801"/>
                <a:gd name="connsiteX12" fmla="*/ 1442208 w 4745175"/>
                <a:gd name="connsiteY12" fmla="*/ 1177633 h 1250801"/>
                <a:gd name="connsiteX13" fmla="*/ 208471 w 4745175"/>
                <a:gd name="connsiteY13" fmla="*/ 1250801 h 1250801"/>
                <a:gd name="connsiteX14" fmla="*/ 0 w 4745175"/>
                <a:gd name="connsiteY14" fmla="*/ 1042330 h 1250801"/>
                <a:gd name="connsiteX15" fmla="*/ 96982 w 4745175"/>
                <a:gd name="connsiteY15" fmla="*/ 291598 h 1250801"/>
                <a:gd name="connsiteX0" fmla="*/ 96982 w 4745175"/>
                <a:gd name="connsiteY0" fmla="*/ 291598 h 1250801"/>
                <a:gd name="connsiteX1" fmla="*/ 125343 w 4745175"/>
                <a:gd name="connsiteY1" fmla="*/ 27709 h 1250801"/>
                <a:gd name="connsiteX2" fmla="*/ 2702972 w 4745175"/>
                <a:gd name="connsiteY2" fmla="*/ 27707 h 1250801"/>
                <a:gd name="connsiteX3" fmla="*/ 4419606 w 4745175"/>
                <a:gd name="connsiteY3" fmla="*/ 0 h 1250801"/>
                <a:gd name="connsiteX4" fmla="*/ 4738914 w 4745175"/>
                <a:gd name="connsiteY4" fmla="*/ 194616 h 1250801"/>
                <a:gd name="connsiteX5" fmla="*/ 4738913 w 4745175"/>
                <a:gd name="connsiteY5" fmla="*/ 1056185 h 1250801"/>
                <a:gd name="connsiteX6" fmla="*/ 4419606 w 4745175"/>
                <a:gd name="connsiteY6" fmla="*/ 1250801 h 1250801"/>
                <a:gd name="connsiteX7" fmla="*/ 3825190 w 4745175"/>
                <a:gd name="connsiteY7" fmla="*/ 1108362 h 1250801"/>
                <a:gd name="connsiteX8" fmla="*/ 3381844 w 4745175"/>
                <a:gd name="connsiteY8" fmla="*/ 1163779 h 1250801"/>
                <a:gd name="connsiteX9" fmla="*/ 2841517 w 4745175"/>
                <a:gd name="connsiteY9" fmla="*/ 1219198 h 1250801"/>
                <a:gd name="connsiteX10" fmla="*/ 2564426 w 4745175"/>
                <a:gd name="connsiteY10" fmla="*/ 1094507 h 1250801"/>
                <a:gd name="connsiteX11" fmla="*/ 2231916 w 4745175"/>
                <a:gd name="connsiteY11" fmla="*/ 1219197 h 1250801"/>
                <a:gd name="connsiteX12" fmla="*/ 1442208 w 4745175"/>
                <a:gd name="connsiteY12" fmla="*/ 1177633 h 1250801"/>
                <a:gd name="connsiteX13" fmla="*/ 208471 w 4745175"/>
                <a:gd name="connsiteY13" fmla="*/ 1250801 h 1250801"/>
                <a:gd name="connsiteX14" fmla="*/ 0 w 4745175"/>
                <a:gd name="connsiteY14" fmla="*/ 1042330 h 1250801"/>
                <a:gd name="connsiteX15" fmla="*/ 96982 w 4745175"/>
                <a:gd name="connsiteY15" fmla="*/ 291598 h 1250801"/>
                <a:gd name="connsiteX0" fmla="*/ 96982 w 4745175"/>
                <a:gd name="connsiteY0" fmla="*/ 291598 h 1250801"/>
                <a:gd name="connsiteX1" fmla="*/ 125343 w 4745175"/>
                <a:gd name="connsiteY1" fmla="*/ 27709 h 1250801"/>
                <a:gd name="connsiteX2" fmla="*/ 2702972 w 4745175"/>
                <a:gd name="connsiteY2" fmla="*/ 27707 h 1250801"/>
                <a:gd name="connsiteX3" fmla="*/ 4419606 w 4745175"/>
                <a:gd name="connsiteY3" fmla="*/ 0 h 1250801"/>
                <a:gd name="connsiteX4" fmla="*/ 4738914 w 4745175"/>
                <a:gd name="connsiteY4" fmla="*/ 194616 h 1250801"/>
                <a:gd name="connsiteX5" fmla="*/ 4738913 w 4745175"/>
                <a:gd name="connsiteY5" fmla="*/ 1056185 h 1250801"/>
                <a:gd name="connsiteX6" fmla="*/ 4419606 w 4745175"/>
                <a:gd name="connsiteY6" fmla="*/ 1250801 h 1250801"/>
                <a:gd name="connsiteX7" fmla="*/ 3825190 w 4745175"/>
                <a:gd name="connsiteY7" fmla="*/ 1108362 h 1250801"/>
                <a:gd name="connsiteX8" fmla="*/ 3381844 w 4745175"/>
                <a:gd name="connsiteY8" fmla="*/ 1163779 h 1250801"/>
                <a:gd name="connsiteX9" fmla="*/ 2841517 w 4745175"/>
                <a:gd name="connsiteY9" fmla="*/ 1219198 h 1250801"/>
                <a:gd name="connsiteX10" fmla="*/ 2550571 w 4745175"/>
                <a:gd name="connsiteY10" fmla="*/ 1149925 h 1250801"/>
                <a:gd name="connsiteX11" fmla="*/ 2231916 w 4745175"/>
                <a:gd name="connsiteY11" fmla="*/ 1219197 h 1250801"/>
                <a:gd name="connsiteX12" fmla="*/ 1442208 w 4745175"/>
                <a:gd name="connsiteY12" fmla="*/ 1177633 h 1250801"/>
                <a:gd name="connsiteX13" fmla="*/ 208471 w 4745175"/>
                <a:gd name="connsiteY13" fmla="*/ 1250801 h 1250801"/>
                <a:gd name="connsiteX14" fmla="*/ 0 w 4745175"/>
                <a:gd name="connsiteY14" fmla="*/ 1042330 h 1250801"/>
                <a:gd name="connsiteX15" fmla="*/ 96982 w 4745175"/>
                <a:gd name="connsiteY15" fmla="*/ 291598 h 1250801"/>
                <a:gd name="connsiteX0" fmla="*/ 96982 w 4745175"/>
                <a:gd name="connsiteY0" fmla="*/ 291598 h 1250801"/>
                <a:gd name="connsiteX1" fmla="*/ 125343 w 4745175"/>
                <a:gd name="connsiteY1" fmla="*/ 27709 h 1250801"/>
                <a:gd name="connsiteX2" fmla="*/ 2702972 w 4745175"/>
                <a:gd name="connsiteY2" fmla="*/ 27707 h 1250801"/>
                <a:gd name="connsiteX3" fmla="*/ 4419606 w 4745175"/>
                <a:gd name="connsiteY3" fmla="*/ 0 h 1250801"/>
                <a:gd name="connsiteX4" fmla="*/ 4738914 w 4745175"/>
                <a:gd name="connsiteY4" fmla="*/ 194616 h 1250801"/>
                <a:gd name="connsiteX5" fmla="*/ 4738913 w 4745175"/>
                <a:gd name="connsiteY5" fmla="*/ 1056185 h 1250801"/>
                <a:gd name="connsiteX6" fmla="*/ 4419606 w 4745175"/>
                <a:gd name="connsiteY6" fmla="*/ 1250801 h 1250801"/>
                <a:gd name="connsiteX7" fmla="*/ 3894463 w 4745175"/>
                <a:gd name="connsiteY7" fmla="*/ 1163780 h 1250801"/>
                <a:gd name="connsiteX8" fmla="*/ 3381844 w 4745175"/>
                <a:gd name="connsiteY8" fmla="*/ 1163779 h 1250801"/>
                <a:gd name="connsiteX9" fmla="*/ 2841517 w 4745175"/>
                <a:gd name="connsiteY9" fmla="*/ 1219198 h 1250801"/>
                <a:gd name="connsiteX10" fmla="*/ 2550571 w 4745175"/>
                <a:gd name="connsiteY10" fmla="*/ 1149925 h 1250801"/>
                <a:gd name="connsiteX11" fmla="*/ 2231916 w 4745175"/>
                <a:gd name="connsiteY11" fmla="*/ 1219197 h 1250801"/>
                <a:gd name="connsiteX12" fmla="*/ 1442208 w 4745175"/>
                <a:gd name="connsiteY12" fmla="*/ 1177633 h 1250801"/>
                <a:gd name="connsiteX13" fmla="*/ 208471 w 4745175"/>
                <a:gd name="connsiteY13" fmla="*/ 1250801 h 1250801"/>
                <a:gd name="connsiteX14" fmla="*/ 0 w 4745175"/>
                <a:gd name="connsiteY14" fmla="*/ 1042330 h 1250801"/>
                <a:gd name="connsiteX15" fmla="*/ 96982 w 4745175"/>
                <a:gd name="connsiteY15" fmla="*/ 291598 h 1250801"/>
                <a:gd name="connsiteX0" fmla="*/ 96982 w 4745175"/>
                <a:gd name="connsiteY0" fmla="*/ 291598 h 1250801"/>
                <a:gd name="connsiteX1" fmla="*/ 125343 w 4745175"/>
                <a:gd name="connsiteY1" fmla="*/ 27709 h 1250801"/>
                <a:gd name="connsiteX2" fmla="*/ 2702972 w 4745175"/>
                <a:gd name="connsiteY2" fmla="*/ 27707 h 1250801"/>
                <a:gd name="connsiteX3" fmla="*/ 4419606 w 4745175"/>
                <a:gd name="connsiteY3" fmla="*/ 0 h 1250801"/>
                <a:gd name="connsiteX4" fmla="*/ 4738914 w 4745175"/>
                <a:gd name="connsiteY4" fmla="*/ 194616 h 1250801"/>
                <a:gd name="connsiteX5" fmla="*/ 4738913 w 4745175"/>
                <a:gd name="connsiteY5" fmla="*/ 1056185 h 1250801"/>
                <a:gd name="connsiteX6" fmla="*/ 4419606 w 4745175"/>
                <a:gd name="connsiteY6" fmla="*/ 1250801 h 1250801"/>
                <a:gd name="connsiteX7" fmla="*/ 3894463 w 4745175"/>
                <a:gd name="connsiteY7" fmla="*/ 1163780 h 1250801"/>
                <a:gd name="connsiteX8" fmla="*/ 3367989 w 4745175"/>
                <a:gd name="connsiteY8" fmla="*/ 1205343 h 1250801"/>
                <a:gd name="connsiteX9" fmla="*/ 2841517 w 4745175"/>
                <a:gd name="connsiteY9" fmla="*/ 1219198 h 1250801"/>
                <a:gd name="connsiteX10" fmla="*/ 2550571 w 4745175"/>
                <a:gd name="connsiteY10" fmla="*/ 1149925 h 1250801"/>
                <a:gd name="connsiteX11" fmla="*/ 2231916 w 4745175"/>
                <a:gd name="connsiteY11" fmla="*/ 1219197 h 1250801"/>
                <a:gd name="connsiteX12" fmla="*/ 1442208 w 4745175"/>
                <a:gd name="connsiteY12" fmla="*/ 1177633 h 1250801"/>
                <a:gd name="connsiteX13" fmla="*/ 208471 w 4745175"/>
                <a:gd name="connsiteY13" fmla="*/ 1250801 h 1250801"/>
                <a:gd name="connsiteX14" fmla="*/ 0 w 4745175"/>
                <a:gd name="connsiteY14" fmla="*/ 1042330 h 1250801"/>
                <a:gd name="connsiteX15" fmla="*/ 96982 w 4745175"/>
                <a:gd name="connsiteY15" fmla="*/ 291598 h 1250801"/>
                <a:gd name="connsiteX0" fmla="*/ 96982 w 4745175"/>
                <a:gd name="connsiteY0" fmla="*/ 296876 h 1256079"/>
                <a:gd name="connsiteX1" fmla="*/ 125343 w 4745175"/>
                <a:gd name="connsiteY1" fmla="*/ 32987 h 1256079"/>
                <a:gd name="connsiteX2" fmla="*/ 1457382 w 4745175"/>
                <a:gd name="connsiteY2" fmla="*/ 3972 h 1256079"/>
                <a:gd name="connsiteX3" fmla="*/ 2702972 w 4745175"/>
                <a:gd name="connsiteY3" fmla="*/ 32985 h 1256079"/>
                <a:gd name="connsiteX4" fmla="*/ 4419606 w 4745175"/>
                <a:gd name="connsiteY4" fmla="*/ 5278 h 1256079"/>
                <a:gd name="connsiteX5" fmla="*/ 4738914 w 4745175"/>
                <a:gd name="connsiteY5" fmla="*/ 199894 h 1256079"/>
                <a:gd name="connsiteX6" fmla="*/ 4738913 w 4745175"/>
                <a:gd name="connsiteY6" fmla="*/ 1061463 h 1256079"/>
                <a:gd name="connsiteX7" fmla="*/ 4419606 w 4745175"/>
                <a:gd name="connsiteY7" fmla="*/ 1256079 h 1256079"/>
                <a:gd name="connsiteX8" fmla="*/ 3894463 w 4745175"/>
                <a:gd name="connsiteY8" fmla="*/ 1169058 h 1256079"/>
                <a:gd name="connsiteX9" fmla="*/ 3367989 w 4745175"/>
                <a:gd name="connsiteY9" fmla="*/ 1210621 h 1256079"/>
                <a:gd name="connsiteX10" fmla="*/ 2841517 w 4745175"/>
                <a:gd name="connsiteY10" fmla="*/ 1224476 h 1256079"/>
                <a:gd name="connsiteX11" fmla="*/ 2550571 w 4745175"/>
                <a:gd name="connsiteY11" fmla="*/ 1155203 h 1256079"/>
                <a:gd name="connsiteX12" fmla="*/ 2231916 w 4745175"/>
                <a:gd name="connsiteY12" fmla="*/ 1224475 h 1256079"/>
                <a:gd name="connsiteX13" fmla="*/ 1442208 w 4745175"/>
                <a:gd name="connsiteY13" fmla="*/ 1182911 h 1256079"/>
                <a:gd name="connsiteX14" fmla="*/ 208471 w 4745175"/>
                <a:gd name="connsiteY14" fmla="*/ 1256079 h 1256079"/>
                <a:gd name="connsiteX15" fmla="*/ 0 w 4745175"/>
                <a:gd name="connsiteY15" fmla="*/ 1047608 h 1256079"/>
                <a:gd name="connsiteX16" fmla="*/ 96982 w 4745175"/>
                <a:gd name="connsiteY16" fmla="*/ 296876 h 1256079"/>
                <a:gd name="connsiteX0" fmla="*/ 96982 w 4745175"/>
                <a:gd name="connsiteY0" fmla="*/ 291598 h 1250801"/>
                <a:gd name="connsiteX1" fmla="*/ 125343 w 4745175"/>
                <a:gd name="connsiteY1" fmla="*/ 27709 h 1250801"/>
                <a:gd name="connsiteX2" fmla="*/ 1512800 w 4745175"/>
                <a:gd name="connsiteY2" fmla="*/ 67967 h 1250801"/>
                <a:gd name="connsiteX3" fmla="*/ 2702972 w 4745175"/>
                <a:gd name="connsiteY3" fmla="*/ 27707 h 1250801"/>
                <a:gd name="connsiteX4" fmla="*/ 4419606 w 4745175"/>
                <a:gd name="connsiteY4" fmla="*/ 0 h 1250801"/>
                <a:gd name="connsiteX5" fmla="*/ 4738914 w 4745175"/>
                <a:gd name="connsiteY5" fmla="*/ 194616 h 1250801"/>
                <a:gd name="connsiteX6" fmla="*/ 4738913 w 4745175"/>
                <a:gd name="connsiteY6" fmla="*/ 1056185 h 1250801"/>
                <a:gd name="connsiteX7" fmla="*/ 4419606 w 4745175"/>
                <a:gd name="connsiteY7" fmla="*/ 1250801 h 1250801"/>
                <a:gd name="connsiteX8" fmla="*/ 3894463 w 4745175"/>
                <a:gd name="connsiteY8" fmla="*/ 1163780 h 1250801"/>
                <a:gd name="connsiteX9" fmla="*/ 3367989 w 4745175"/>
                <a:gd name="connsiteY9" fmla="*/ 1205343 h 1250801"/>
                <a:gd name="connsiteX10" fmla="*/ 2841517 w 4745175"/>
                <a:gd name="connsiteY10" fmla="*/ 1219198 h 1250801"/>
                <a:gd name="connsiteX11" fmla="*/ 2550571 w 4745175"/>
                <a:gd name="connsiteY11" fmla="*/ 1149925 h 1250801"/>
                <a:gd name="connsiteX12" fmla="*/ 2231916 w 4745175"/>
                <a:gd name="connsiteY12" fmla="*/ 1219197 h 1250801"/>
                <a:gd name="connsiteX13" fmla="*/ 1442208 w 4745175"/>
                <a:gd name="connsiteY13" fmla="*/ 1177633 h 1250801"/>
                <a:gd name="connsiteX14" fmla="*/ 208471 w 4745175"/>
                <a:gd name="connsiteY14" fmla="*/ 1250801 h 1250801"/>
                <a:gd name="connsiteX15" fmla="*/ 0 w 4745175"/>
                <a:gd name="connsiteY15" fmla="*/ 1042330 h 1250801"/>
                <a:gd name="connsiteX16" fmla="*/ 96982 w 4745175"/>
                <a:gd name="connsiteY16" fmla="*/ 291598 h 1250801"/>
                <a:gd name="connsiteX0" fmla="*/ 96982 w 4745175"/>
                <a:gd name="connsiteY0" fmla="*/ 291598 h 1250801"/>
                <a:gd name="connsiteX1" fmla="*/ 125343 w 4745175"/>
                <a:gd name="connsiteY1" fmla="*/ 27709 h 1250801"/>
                <a:gd name="connsiteX2" fmla="*/ 1512800 w 4745175"/>
                <a:gd name="connsiteY2" fmla="*/ 67967 h 1250801"/>
                <a:gd name="connsiteX3" fmla="*/ 2702972 w 4745175"/>
                <a:gd name="connsiteY3" fmla="*/ 27707 h 1250801"/>
                <a:gd name="connsiteX4" fmla="*/ 3216909 w 4745175"/>
                <a:gd name="connsiteY4" fmla="*/ 26403 h 1250801"/>
                <a:gd name="connsiteX5" fmla="*/ 4419606 w 4745175"/>
                <a:gd name="connsiteY5" fmla="*/ 0 h 1250801"/>
                <a:gd name="connsiteX6" fmla="*/ 4738914 w 4745175"/>
                <a:gd name="connsiteY6" fmla="*/ 194616 h 1250801"/>
                <a:gd name="connsiteX7" fmla="*/ 4738913 w 4745175"/>
                <a:gd name="connsiteY7" fmla="*/ 1056185 h 1250801"/>
                <a:gd name="connsiteX8" fmla="*/ 4419606 w 4745175"/>
                <a:gd name="connsiteY8" fmla="*/ 1250801 h 1250801"/>
                <a:gd name="connsiteX9" fmla="*/ 3894463 w 4745175"/>
                <a:gd name="connsiteY9" fmla="*/ 1163780 h 1250801"/>
                <a:gd name="connsiteX10" fmla="*/ 3367989 w 4745175"/>
                <a:gd name="connsiteY10" fmla="*/ 1205343 h 1250801"/>
                <a:gd name="connsiteX11" fmla="*/ 2841517 w 4745175"/>
                <a:gd name="connsiteY11" fmla="*/ 1219198 h 1250801"/>
                <a:gd name="connsiteX12" fmla="*/ 2550571 w 4745175"/>
                <a:gd name="connsiteY12" fmla="*/ 1149925 h 1250801"/>
                <a:gd name="connsiteX13" fmla="*/ 2231916 w 4745175"/>
                <a:gd name="connsiteY13" fmla="*/ 1219197 h 1250801"/>
                <a:gd name="connsiteX14" fmla="*/ 1442208 w 4745175"/>
                <a:gd name="connsiteY14" fmla="*/ 1177633 h 1250801"/>
                <a:gd name="connsiteX15" fmla="*/ 208471 w 4745175"/>
                <a:gd name="connsiteY15" fmla="*/ 1250801 h 1250801"/>
                <a:gd name="connsiteX16" fmla="*/ 0 w 4745175"/>
                <a:gd name="connsiteY16" fmla="*/ 1042330 h 1250801"/>
                <a:gd name="connsiteX17" fmla="*/ 96982 w 4745175"/>
                <a:gd name="connsiteY17" fmla="*/ 291598 h 1250801"/>
                <a:gd name="connsiteX0" fmla="*/ 96982 w 4745175"/>
                <a:gd name="connsiteY0" fmla="*/ 292904 h 1252107"/>
                <a:gd name="connsiteX1" fmla="*/ 125343 w 4745175"/>
                <a:gd name="connsiteY1" fmla="*/ 29015 h 1252107"/>
                <a:gd name="connsiteX2" fmla="*/ 1512800 w 4745175"/>
                <a:gd name="connsiteY2" fmla="*/ 69273 h 1252107"/>
                <a:gd name="connsiteX3" fmla="*/ 2702972 w 4745175"/>
                <a:gd name="connsiteY3" fmla="*/ 29013 h 1252107"/>
                <a:gd name="connsiteX4" fmla="*/ 3313891 w 4745175"/>
                <a:gd name="connsiteY4" fmla="*/ 0 h 1252107"/>
                <a:gd name="connsiteX5" fmla="*/ 4419606 w 4745175"/>
                <a:gd name="connsiteY5" fmla="*/ 1306 h 1252107"/>
                <a:gd name="connsiteX6" fmla="*/ 4738914 w 4745175"/>
                <a:gd name="connsiteY6" fmla="*/ 195922 h 1252107"/>
                <a:gd name="connsiteX7" fmla="*/ 4738913 w 4745175"/>
                <a:gd name="connsiteY7" fmla="*/ 1057491 h 1252107"/>
                <a:gd name="connsiteX8" fmla="*/ 4419606 w 4745175"/>
                <a:gd name="connsiteY8" fmla="*/ 1252107 h 1252107"/>
                <a:gd name="connsiteX9" fmla="*/ 3894463 w 4745175"/>
                <a:gd name="connsiteY9" fmla="*/ 1165086 h 1252107"/>
                <a:gd name="connsiteX10" fmla="*/ 3367989 w 4745175"/>
                <a:gd name="connsiteY10" fmla="*/ 1206649 h 1252107"/>
                <a:gd name="connsiteX11" fmla="*/ 2841517 w 4745175"/>
                <a:gd name="connsiteY11" fmla="*/ 1220504 h 1252107"/>
                <a:gd name="connsiteX12" fmla="*/ 2550571 w 4745175"/>
                <a:gd name="connsiteY12" fmla="*/ 1151231 h 1252107"/>
                <a:gd name="connsiteX13" fmla="*/ 2231916 w 4745175"/>
                <a:gd name="connsiteY13" fmla="*/ 1220503 h 1252107"/>
                <a:gd name="connsiteX14" fmla="*/ 1442208 w 4745175"/>
                <a:gd name="connsiteY14" fmla="*/ 1178939 h 1252107"/>
                <a:gd name="connsiteX15" fmla="*/ 208471 w 4745175"/>
                <a:gd name="connsiteY15" fmla="*/ 1252107 h 1252107"/>
                <a:gd name="connsiteX16" fmla="*/ 0 w 4745175"/>
                <a:gd name="connsiteY16" fmla="*/ 1043636 h 1252107"/>
                <a:gd name="connsiteX17" fmla="*/ 96982 w 4745175"/>
                <a:gd name="connsiteY17" fmla="*/ 292904 h 1252107"/>
                <a:gd name="connsiteX0" fmla="*/ 27709 w 4745175"/>
                <a:gd name="connsiteY0" fmla="*/ 486868 h 1252107"/>
                <a:gd name="connsiteX1" fmla="*/ 125343 w 4745175"/>
                <a:gd name="connsiteY1" fmla="*/ 29015 h 1252107"/>
                <a:gd name="connsiteX2" fmla="*/ 1512800 w 4745175"/>
                <a:gd name="connsiteY2" fmla="*/ 69273 h 1252107"/>
                <a:gd name="connsiteX3" fmla="*/ 2702972 w 4745175"/>
                <a:gd name="connsiteY3" fmla="*/ 29013 h 1252107"/>
                <a:gd name="connsiteX4" fmla="*/ 3313891 w 4745175"/>
                <a:gd name="connsiteY4" fmla="*/ 0 h 1252107"/>
                <a:gd name="connsiteX5" fmla="*/ 4419606 w 4745175"/>
                <a:gd name="connsiteY5" fmla="*/ 1306 h 1252107"/>
                <a:gd name="connsiteX6" fmla="*/ 4738914 w 4745175"/>
                <a:gd name="connsiteY6" fmla="*/ 195922 h 1252107"/>
                <a:gd name="connsiteX7" fmla="*/ 4738913 w 4745175"/>
                <a:gd name="connsiteY7" fmla="*/ 1057491 h 1252107"/>
                <a:gd name="connsiteX8" fmla="*/ 4419606 w 4745175"/>
                <a:gd name="connsiteY8" fmla="*/ 1252107 h 1252107"/>
                <a:gd name="connsiteX9" fmla="*/ 3894463 w 4745175"/>
                <a:gd name="connsiteY9" fmla="*/ 1165086 h 1252107"/>
                <a:gd name="connsiteX10" fmla="*/ 3367989 w 4745175"/>
                <a:gd name="connsiteY10" fmla="*/ 1206649 h 1252107"/>
                <a:gd name="connsiteX11" fmla="*/ 2841517 w 4745175"/>
                <a:gd name="connsiteY11" fmla="*/ 1220504 h 1252107"/>
                <a:gd name="connsiteX12" fmla="*/ 2550571 w 4745175"/>
                <a:gd name="connsiteY12" fmla="*/ 1151231 h 1252107"/>
                <a:gd name="connsiteX13" fmla="*/ 2231916 w 4745175"/>
                <a:gd name="connsiteY13" fmla="*/ 1220503 h 1252107"/>
                <a:gd name="connsiteX14" fmla="*/ 1442208 w 4745175"/>
                <a:gd name="connsiteY14" fmla="*/ 1178939 h 1252107"/>
                <a:gd name="connsiteX15" fmla="*/ 208471 w 4745175"/>
                <a:gd name="connsiteY15" fmla="*/ 1252107 h 1252107"/>
                <a:gd name="connsiteX16" fmla="*/ 0 w 4745175"/>
                <a:gd name="connsiteY16" fmla="*/ 1043636 h 1252107"/>
                <a:gd name="connsiteX17" fmla="*/ 27709 w 4745175"/>
                <a:gd name="connsiteY17" fmla="*/ 486868 h 1252107"/>
                <a:gd name="connsiteX0" fmla="*/ 27709 w 4745175"/>
                <a:gd name="connsiteY0" fmla="*/ 486868 h 1252107"/>
                <a:gd name="connsiteX1" fmla="*/ 111488 w 4745175"/>
                <a:gd name="connsiteY1" fmla="*/ 153706 h 1252107"/>
                <a:gd name="connsiteX2" fmla="*/ 1512800 w 4745175"/>
                <a:gd name="connsiteY2" fmla="*/ 69273 h 1252107"/>
                <a:gd name="connsiteX3" fmla="*/ 2702972 w 4745175"/>
                <a:gd name="connsiteY3" fmla="*/ 29013 h 1252107"/>
                <a:gd name="connsiteX4" fmla="*/ 3313891 w 4745175"/>
                <a:gd name="connsiteY4" fmla="*/ 0 h 1252107"/>
                <a:gd name="connsiteX5" fmla="*/ 4419606 w 4745175"/>
                <a:gd name="connsiteY5" fmla="*/ 1306 h 1252107"/>
                <a:gd name="connsiteX6" fmla="*/ 4738914 w 4745175"/>
                <a:gd name="connsiteY6" fmla="*/ 195922 h 1252107"/>
                <a:gd name="connsiteX7" fmla="*/ 4738913 w 4745175"/>
                <a:gd name="connsiteY7" fmla="*/ 1057491 h 1252107"/>
                <a:gd name="connsiteX8" fmla="*/ 4419606 w 4745175"/>
                <a:gd name="connsiteY8" fmla="*/ 1252107 h 1252107"/>
                <a:gd name="connsiteX9" fmla="*/ 3894463 w 4745175"/>
                <a:gd name="connsiteY9" fmla="*/ 1165086 h 1252107"/>
                <a:gd name="connsiteX10" fmla="*/ 3367989 w 4745175"/>
                <a:gd name="connsiteY10" fmla="*/ 1206649 h 1252107"/>
                <a:gd name="connsiteX11" fmla="*/ 2841517 w 4745175"/>
                <a:gd name="connsiteY11" fmla="*/ 1220504 h 1252107"/>
                <a:gd name="connsiteX12" fmla="*/ 2550571 w 4745175"/>
                <a:gd name="connsiteY12" fmla="*/ 1151231 h 1252107"/>
                <a:gd name="connsiteX13" fmla="*/ 2231916 w 4745175"/>
                <a:gd name="connsiteY13" fmla="*/ 1220503 h 1252107"/>
                <a:gd name="connsiteX14" fmla="*/ 1442208 w 4745175"/>
                <a:gd name="connsiteY14" fmla="*/ 1178939 h 1252107"/>
                <a:gd name="connsiteX15" fmla="*/ 208471 w 4745175"/>
                <a:gd name="connsiteY15" fmla="*/ 1252107 h 1252107"/>
                <a:gd name="connsiteX16" fmla="*/ 0 w 4745175"/>
                <a:gd name="connsiteY16" fmla="*/ 1043636 h 1252107"/>
                <a:gd name="connsiteX17" fmla="*/ 27709 w 4745175"/>
                <a:gd name="connsiteY17" fmla="*/ 486868 h 1252107"/>
                <a:gd name="connsiteX0" fmla="*/ 83127 w 4745175"/>
                <a:gd name="connsiteY0" fmla="*/ 694686 h 1252107"/>
                <a:gd name="connsiteX1" fmla="*/ 111488 w 4745175"/>
                <a:gd name="connsiteY1" fmla="*/ 153706 h 1252107"/>
                <a:gd name="connsiteX2" fmla="*/ 1512800 w 4745175"/>
                <a:gd name="connsiteY2" fmla="*/ 69273 h 1252107"/>
                <a:gd name="connsiteX3" fmla="*/ 2702972 w 4745175"/>
                <a:gd name="connsiteY3" fmla="*/ 29013 h 1252107"/>
                <a:gd name="connsiteX4" fmla="*/ 3313891 w 4745175"/>
                <a:gd name="connsiteY4" fmla="*/ 0 h 1252107"/>
                <a:gd name="connsiteX5" fmla="*/ 4419606 w 4745175"/>
                <a:gd name="connsiteY5" fmla="*/ 1306 h 1252107"/>
                <a:gd name="connsiteX6" fmla="*/ 4738914 w 4745175"/>
                <a:gd name="connsiteY6" fmla="*/ 195922 h 1252107"/>
                <a:gd name="connsiteX7" fmla="*/ 4738913 w 4745175"/>
                <a:gd name="connsiteY7" fmla="*/ 1057491 h 1252107"/>
                <a:gd name="connsiteX8" fmla="*/ 4419606 w 4745175"/>
                <a:gd name="connsiteY8" fmla="*/ 1252107 h 1252107"/>
                <a:gd name="connsiteX9" fmla="*/ 3894463 w 4745175"/>
                <a:gd name="connsiteY9" fmla="*/ 1165086 h 1252107"/>
                <a:gd name="connsiteX10" fmla="*/ 3367989 w 4745175"/>
                <a:gd name="connsiteY10" fmla="*/ 1206649 h 1252107"/>
                <a:gd name="connsiteX11" fmla="*/ 2841517 w 4745175"/>
                <a:gd name="connsiteY11" fmla="*/ 1220504 h 1252107"/>
                <a:gd name="connsiteX12" fmla="*/ 2550571 w 4745175"/>
                <a:gd name="connsiteY12" fmla="*/ 1151231 h 1252107"/>
                <a:gd name="connsiteX13" fmla="*/ 2231916 w 4745175"/>
                <a:gd name="connsiteY13" fmla="*/ 1220503 h 1252107"/>
                <a:gd name="connsiteX14" fmla="*/ 1442208 w 4745175"/>
                <a:gd name="connsiteY14" fmla="*/ 1178939 h 1252107"/>
                <a:gd name="connsiteX15" fmla="*/ 208471 w 4745175"/>
                <a:gd name="connsiteY15" fmla="*/ 1252107 h 1252107"/>
                <a:gd name="connsiteX16" fmla="*/ 0 w 4745175"/>
                <a:gd name="connsiteY16" fmla="*/ 1043636 h 1252107"/>
                <a:gd name="connsiteX17" fmla="*/ 83127 w 4745175"/>
                <a:gd name="connsiteY17" fmla="*/ 694686 h 1252107"/>
                <a:gd name="connsiteX0" fmla="*/ 83127 w 4745175"/>
                <a:gd name="connsiteY0" fmla="*/ 694686 h 1252107"/>
                <a:gd name="connsiteX1" fmla="*/ 194616 w 4745175"/>
                <a:gd name="connsiteY1" fmla="*/ 181415 h 1252107"/>
                <a:gd name="connsiteX2" fmla="*/ 1512800 w 4745175"/>
                <a:gd name="connsiteY2" fmla="*/ 69273 h 1252107"/>
                <a:gd name="connsiteX3" fmla="*/ 2702972 w 4745175"/>
                <a:gd name="connsiteY3" fmla="*/ 29013 h 1252107"/>
                <a:gd name="connsiteX4" fmla="*/ 3313891 w 4745175"/>
                <a:gd name="connsiteY4" fmla="*/ 0 h 1252107"/>
                <a:gd name="connsiteX5" fmla="*/ 4419606 w 4745175"/>
                <a:gd name="connsiteY5" fmla="*/ 1306 h 1252107"/>
                <a:gd name="connsiteX6" fmla="*/ 4738914 w 4745175"/>
                <a:gd name="connsiteY6" fmla="*/ 195922 h 1252107"/>
                <a:gd name="connsiteX7" fmla="*/ 4738913 w 4745175"/>
                <a:gd name="connsiteY7" fmla="*/ 1057491 h 1252107"/>
                <a:gd name="connsiteX8" fmla="*/ 4419606 w 4745175"/>
                <a:gd name="connsiteY8" fmla="*/ 1252107 h 1252107"/>
                <a:gd name="connsiteX9" fmla="*/ 3894463 w 4745175"/>
                <a:gd name="connsiteY9" fmla="*/ 1165086 h 1252107"/>
                <a:gd name="connsiteX10" fmla="*/ 3367989 w 4745175"/>
                <a:gd name="connsiteY10" fmla="*/ 1206649 h 1252107"/>
                <a:gd name="connsiteX11" fmla="*/ 2841517 w 4745175"/>
                <a:gd name="connsiteY11" fmla="*/ 1220504 h 1252107"/>
                <a:gd name="connsiteX12" fmla="*/ 2550571 w 4745175"/>
                <a:gd name="connsiteY12" fmla="*/ 1151231 h 1252107"/>
                <a:gd name="connsiteX13" fmla="*/ 2231916 w 4745175"/>
                <a:gd name="connsiteY13" fmla="*/ 1220503 h 1252107"/>
                <a:gd name="connsiteX14" fmla="*/ 1442208 w 4745175"/>
                <a:gd name="connsiteY14" fmla="*/ 1178939 h 1252107"/>
                <a:gd name="connsiteX15" fmla="*/ 208471 w 4745175"/>
                <a:gd name="connsiteY15" fmla="*/ 1252107 h 1252107"/>
                <a:gd name="connsiteX16" fmla="*/ 0 w 4745175"/>
                <a:gd name="connsiteY16" fmla="*/ 1043636 h 1252107"/>
                <a:gd name="connsiteX17" fmla="*/ 83127 w 4745175"/>
                <a:gd name="connsiteY17" fmla="*/ 694686 h 1252107"/>
                <a:gd name="connsiteX0" fmla="*/ 83127 w 4785446"/>
                <a:gd name="connsiteY0" fmla="*/ 694686 h 1252107"/>
                <a:gd name="connsiteX1" fmla="*/ 194616 w 4785446"/>
                <a:gd name="connsiteY1" fmla="*/ 181415 h 1252107"/>
                <a:gd name="connsiteX2" fmla="*/ 1512800 w 4785446"/>
                <a:gd name="connsiteY2" fmla="*/ 69273 h 1252107"/>
                <a:gd name="connsiteX3" fmla="*/ 2702972 w 4785446"/>
                <a:gd name="connsiteY3" fmla="*/ 29013 h 1252107"/>
                <a:gd name="connsiteX4" fmla="*/ 3313891 w 4785446"/>
                <a:gd name="connsiteY4" fmla="*/ 0 h 1252107"/>
                <a:gd name="connsiteX5" fmla="*/ 4419606 w 4785446"/>
                <a:gd name="connsiteY5" fmla="*/ 1306 h 1252107"/>
                <a:gd name="connsiteX6" fmla="*/ 4780478 w 4785446"/>
                <a:gd name="connsiteY6" fmla="*/ 348322 h 1252107"/>
                <a:gd name="connsiteX7" fmla="*/ 4738913 w 4785446"/>
                <a:gd name="connsiteY7" fmla="*/ 1057491 h 1252107"/>
                <a:gd name="connsiteX8" fmla="*/ 4419606 w 4785446"/>
                <a:gd name="connsiteY8" fmla="*/ 1252107 h 1252107"/>
                <a:gd name="connsiteX9" fmla="*/ 3894463 w 4785446"/>
                <a:gd name="connsiteY9" fmla="*/ 1165086 h 1252107"/>
                <a:gd name="connsiteX10" fmla="*/ 3367989 w 4785446"/>
                <a:gd name="connsiteY10" fmla="*/ 1206649 h 1252107"/>
                <a:gd name="connsiteX11" fmla="*/ 2841517 w 4785446"/>
                <a:gd name="connsiteY11" fmla="*/ 1220504 h 1252107"/>
                <a:gd name="connsiteX12" fmla="*/ 2550571 w 4785446"/>
                <a:gd name="connsiteY12" fmla="*/ 1151231 h 1252107"/>
                <a:gd name="connsiteX13" fmla="*/ 2231916 w 4785446"/>
                <a:gd name="connsiteY13" fmla="*/ 1220503 h 1252107"/>
                <a:gd name="connsiteX14" fmla="*/ 1442208 w 4785446"/>
                <a:gd name="connsiteY14" fmla="*/ 1178939 h 1252107"/>
                <a:gd name="connsiteX15" fmla="*/ 208471 w 4785446"/>
                <a:gd name="connsiteY15" fmla="*/ 1252107 h 1252107"/>
                <a:gd name="connsiteX16" fmla="*/ 0 w 4785446"/>
                <a:gd name="connsiteY16" fmla="*/ 1043636 h 1252107"/>
                <a:gd name="connsiteX17" fmla="*/ 83127 w 4785446"/>
                <a:gd name="connsiteY17" fmla="*/ 694686 h 1252107"/>
                <a:gd name="connsiteX0" fmla="*/ 83127 w 4785446"/>
                <a:gd name="connsiteY0" fmla="*/ 694686 h 1252107"/>
                <a:gd name="connsiteX1" fmla="*/ 194616 w 4785446"/>
                <a:gd name="connsiteY1" fmla="*/ 181415 h 1252107"/>
                <a:gd name="connsiteX2" fmla="*/ 1512800 w 4785446"/>
                <a:gd name="connsiteY2" fmla="*/ 69273 h 1252107"/>
                <a:gd name="connsiteX3" fmla="*/ 2702972 w 4785446"/>
                <a:gd name="connsiteY3" fmla="*/ 29013 h 1252107"/>
                <a:gd name="connsiteX4" fmla="*/ 3313891 w 4785446"/>
                <a:gd name="connsiteY4" fmla="*/ 0 h 1252107"/>
                <a:gd name="connsiteX5" fmla="*/ 4405751 w 4785446"/>
                <a:gd name="connsiteY5" fmla="*/ 70579 h 1252107"/>
                <a:gd name="connsiteX6" fmla="*/ 4780478 w 4785446"/>
                <a:gd name="connsiteY6" fmla="*/ 348322 h 1252107"/>
                <a:gd name="connsiteX7" fmla="*/ 4738913 w 4785446"/>
                <a:gd name="connsiteY7" fmla="*/ 1057491 h 1252107"/>
                <a:gd name="connsiteX8" fmla="*/ 4419606 w 4785446"/>
                <a:gd name="connsiteY8" fmla="*/ 1252107 h 1252107"/>
                <a:gd name="connsiteX9" fmla="*/ 3894463 w 4785446"/>
                <a:gd name="connsiteY9" fmla="*/ 1165086 h 1252107"/>
                <a:gd name="connsiteX10" fmla="*/ 3367989 w 4785446"/>
                <a:gd name="connsiteY10" fmla="*/ 1206649 h 1252107"/>
                <a:gd name="connsiteX11" fmla="*/ 2841517 w 4785446"/>
                <a:gd name="connsiteY11" fmla="*/ 1220504 h 1252107"/>
                <a:gd name="connsiteX12" fmla="*/ 2550571 w 4785446"/>
                <a:gd name="connsiteY12" fmla="*/ 1151231 h 1252107"/>
                <a:gd name="connsiteX13" fmla="*/ 2231916 w 4785446"/>
                <a:gd name="connsiteY13" fmla="*/ 1220503 h 1252107"/>
                <a:gd name="connsiteX14" fmla="*/ 1442208 w 4785446"/>
                <a:gd name="connsiteY14" fmla="*/ 1178939 h 1252107"/>
                <a:gd name="connsiteX15" fmla="*/ 208471 w 4785446"/>
                <a:gd name="connsiteY15" fmla="*/ 1252107 h 1252107"/>
                <a:gd name="connsiteX16" fmla="*/ 0 w 4785446"/>
                <a:gd name="connsiteY16" fmla="*/ 1043636 h 1252107"/>
                <a:gd name="connsiteX17" fmla="*/ 83127 w 4785446"/>
                <a:gd name="connsiteY17" fmla="*/ 694686 h 1252107"/>
                <a:gd name="connsiteX0" fmla="*/ 83127 w 4785446"/>
                <a:gd name="connsiteY0" fmla="*/ 665673 h 1223094"/>
                <a:gd name="connsiteX1" fmla="*/ 194616 w 4785446"/>
                <a:gd name="connsiteY1" fmla="*/ 152402 h 1223094"/>
                <a:gd name="connsiteX2" fmla="*/ 1512800 w 4785446"/>
                <a:gd name="connsiteY2" fmla="*/ 40260 h 1223094"/>
                <a:gd name="connsiteX3" fmla="*/ 2702972 w 4785446"/>
                <a:gd name="connsiteY3" fmla="*/ 0 h 1223094"/>
                <a:gd name="connsiteX4" fmla="*/ 3327745 w 4785446"/>
                <a:gd name="connsiteY4" fmla="*/ 54114 h 1223094"/>
                <a:gd name="connsiteX5" fmla="*/ 4405751 w 4785446"/>
                <a:gd name="connsiteY5" fmla="*/ 41566 h 1223094"/>
                <a:gd name="connsiteX6" fmla="*/ 4780478 w 4785446"/>
                <a:gd name="connsiteY6" fmla="*/ 319309 h 1223094"/>
                <a:gd name="connsiteX7" fmla="*/ 4738913 w 4785446"/>
                <a:gd name="connsiteY7" fmla="*/ 1028478 h 1223094"/>
                <a:gd name="connsiteX8" fmla="*/ 4419606 w 4785446"/>
                <a:gd name="connsiteY8" fmla="*/ 1223094 h 1223094"/>
                <a:gd name="connsiteX9" fmla="*/ 3894463 w 4785446"/>
                <a:gd name="connsiteY9" fmla="*/ 1136073 h 1223094"/>
                <a:gd name="connsiteX10" fmla="*/ 3367989 w 4785446"/>
                <a:gd name="connsiteY10" fmla="*/ 1177636 h 1223094"/>
                <a:gd name="connsiteX11" fmla="*/ 2841517 w 4785446"/>
                <a:gd name="connsiteY11" fmla="*/ 1191491 h 1223094"/>
                <a:gd name="connsiteX12" fmla="*/ 2550571 w 4785446"/>
                <a:gd name="connsiteY12" fmla="*/ 1122218 h 1223094"/>
                <a:gd name="connsiteX13" fmla="*/ 2231916 w 4785446"/>
                <a:gd name="connsiteY13" fmla="*/ 1191490 h 1223094"/>
                <a:gd name="connsiteX14" fmla="*/ 1442208 w 4785446"/>
                <a:gd name="connsiteY14" fmla="*/ 1149926 h 1223094"/>
                <a:gd name="connsiteX15" fmla="*/ 208471 w 4785446"/>
                <a:gd name="connsiteY15" fmla="*/ 1223094 h 1223094"/>
                <a:gd name="connsiteX16" fmla="*/ 0 w 4785446"/>
                <a:gd name="connsiteY16" fmla="*/ 1014623 h 1223094"/>
                <a:gd name="connsiteX17" fmla="*/ 83127 w 4785446"/>
                <a:gd name="connsiteY17" fmla="*/ 665673 h 1223094"/>
                <a:gd name="connsiteX0" fmla="*/ 13855 w 4785446"/>
                <a:gd name="connsiteY0" fmla="*/ 596400 h 1223094"/>
                <a:gd name="connsiteX1" fmla="*/ 194616 w 4785446"/>
                <a:gd name="connsiteY1" fmla="*/ 152402 h 1223094"/>
                <a:gd name="connsiteX2" fmla="*/ 1512800 w 4785446"/>
                <a:gd name="connsiteY2" fmla="*/ 40260 h 1223094"/>
                <a:gd name="connsiteX3" fmla="*/ 2702972 w 4785446"/>
                <a:gd name="connsiteY3" fmla="*/ 0 h 1223094"/>
                <a:gd name="connsiteX4" fmla="*/ 3327745 w 4785446"/>
                <a:gd name="connsiteY4" fmla="*/ 54114 h 1223094"/>
                <a:gd name="connsiteX5" fmla="*/ 4405751 w 4785446"/>
                <a:gd name="connsiteY5" fmla="*/ 41566 h 1223094"/>
                <a:gd name="connsiteX6" fmla="*/ 4780478 w 4785446"/>
                <a:gd name="connsiteY6" fmla="*/ 319309 h 1223094"/>
                <a:gd name="connsiteX7" fmla="*/ 4738913 w 4785446"/>
                <a:gd name="connsiteY7" fmla="*/ 1028478 h 1223094"/>
                <a:gd name="connsiteX8" fmla="*/ 4419606 w 4785446"/>
                <a:gd name="connsiteY8" fmla="*/ 1223094 h 1223094"/>
                <a:gd name="connsiteX9" fmla="*/ 3894463 w 4785446"/>
                <a:gd name="connsiteY9" fmla="*/ 1136073 h 1223094"/>
                <a:gd name="connsiteX10" fmla="*/ 3367989 w 4785446"/>
                <a:gd name="connsiteY10" fmla="*/ 1177636 h 1223094"/>
                <a:gd name="connsiteX11" fmla="*/ 2841517 w 4785446"/>
                <a:gd name="connsiteY11" fmla="*/ 1191491 h 1223094"/>
                <a:gd name="connsiteX12" fmla="*/ 2550571 w 4785446"/>
                <a:gd name="connsiteY12" fmla="*/ 1122218 h 1223094"/>
                <a:gd name="connsiteX13" fmla="*/ 2231916 w 4785446"/>
                <a:gd name="connsiteY13" fmla="*/ 1191490 h 1223094"/>
                <a:gd name="connsiteX14" fmla="*/ 1442208 w 4785446"/>
                <a:gd name="connsiteY14" fmla="*/ 1149926 h 1223094"/>
                <a:gd name="connsiteX15" fmla="*/ 208471 w 4785446"/>
                <a:gd name="connsiteY15" fmla="*/ 1223094 h 1223094"/>
                <a:gd name="connsiteX16" fmla="*/ 0 w 4785446"/>
                <a:gd name="connsiteY16" fmla="*/ 1014623 h 1223094"/>
                <a:gd name="connsiteX17" fmla="*/ 13855 w 4785446"/>
                <a:gd name="connsiteY17" fmla="*/ 596400 h 1223094"/>
                <a:gd name="connsiteX0" fmla="*/ 13855 w 4785446"/>
                <a:gd name="connsiteY0" fmla="*/ 596400 h 1223094"/>
                <a:gd name="connsiteX1" fmla="*/ 194616 w 4785446"/>
                <a:gd name="connsiteY1" fmla="*/ 152402 h 1223094"/>
                <a:gd name="connsiteX2" fmla="*/ 1512800 w 4785446"/>
                <a:gd name="connsiteY2" fmla="*/ 40260 h 1223094"/>
                <a:gd name="connsiteX3" fmla="*/ 2702972 w 4785446"/>
                <a:gd name="connsiteY3" fmla="*/ 0 h 1223094"/>
                <a:gd name="connsiteX4" fmla="*/ 3327745 w 4785446"/>
                <a:gd name="connsiteY4" fmla="*/ 54114 h 1223094"/>
                <a:gd name="connsiteX5" fmla="*/ 4405751 w 4785446"/>
                <a:gd name="connsiteY5" fmla="*/ 41566 h 1223094"/>
                <a:gd name="connsiteX6" fmla="*/ 4780478 w 4785446"/>
                <a:gd name="connsiteY6" fmla="*/ 319309 h 1223094"/>
                <a:gd name="connsiteX7" fmla="*/ 4738913 w 4785446"/>
                <a:gd name="connsiteY7" fmla="*/ 1028478 h 1223094"/>
                <a:gd name="connsiteX8" fmla="*/ 4419606 w 4785446"/>
                <a:gd name="connsiteY8" fmla="*/ 1223094 h 1223094"/>
                <a:gd name="connsiteX9" fmla="*/ 3894463 w 4785446"/>
                <a:gd name="connsiteY9" fmla="*/ 1136073 h 1223094"/>
                <a:gd name="connsiteX10" fmla="*/ 3367989 w 4785446"/>
                <a:gd name="connsiteY10" fmla="*/ 1177636 h 1223094"/>
                <a:gd name="connsiteX11" fmla="*/ 2841517 w 4785446"/>
                <a:gd name="connsiteY11" fmla="*/ 1191491 h 1223094"/>
                <a:gd name="connsiteX12" fmla="*/ 2550571 w 4785446"/>
                <a:gd name="connsiteY12" fmla="*/ 1122218 h 1223094"/>
                <a:gd name="connsiteX13" fmla="*/ 2231916 w 4785446"/>
                <a:gd name="connsiteY13" fmla="*/ 1191490 h 1223094"/>
                <a:gd name="connsiteX14" fmla="*/ 1469917 w 4785446"/>
                <a:gd name="connsiteY14" fmla="*/ 1219199 h 1223094"/>
                <a:gd name="connsiteX15" fmla="*/ 208471 w 4785446"/>
                <a:gd name="connsiteY15" fmla="*/ 1223094 h 1223094"/>
                <a:gd name="connsiteX16" fmla="*/ 0 w 4785446"/>
                <a:gd name="connsiteY16" fmla="*/ 1014623 h 1223094"/>
                <a:gd name="connsiteX17" fmla="*/ 13855 w 4785446"/>
                <a:gd name="connsiteY17" fmla="*/ 596400 h 122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85446" h="1223094">
                  <a:moveTo>
                    <a:pt x="13855" y="596400"/>
                  </a:moveTo>
                  <a:cubicBezTo>
                    <a:pt x="13855" y="481265"/>
                    <a:pt x="79481" y="152402"/>
                    <a:pt x="194616" y="152402"/>
                  </a:cubicBezTo>
                  <a:cubicBezTo>
                    <a:pt x="421349" y="103585"/>
                    <a:pt x="1083195" y="40260"/>
                    <a:pt x="1512800" y="40260"/>
                  </a:cubicBezTo>
                  <a:cubicBezTo>
                    <a:pt x="1942405" y="40260"/>
                    <a:pt x="2418954" y="6927"/>
                    <a:pt x="2702972" y="0"/>
                  </a:cubicBezTo>
                  <a:lnTo>
                    <a:pt x="3327745" y="54114"/>
                  </a:lnTo>
                  <a:lnTo>
                    <a:pt x="4405751" y="41566"/>
                  </a:lnTo>
                  <a:cubicBezTo>
                    <a:pt x="4520886" y="41566"/>
                    <a:pt x="4780478" y="204174"/>
                    <a:pt x="4780478" y="319309"/>
                  </a:cubicBezTo>
                  <a:cubicBezTo>
                    <a:pt x="4817423" y="601880"/>
                    <a:pt x="4632695" y="704343"/>
                    <a:pt x="4738913" y="1028478"/>
                  </a:cubicBezTo>
                  <a:cubicBezTo>
                    <a:pt x="4738913" y="1143613"/>
                    <a:pt x="4534741" y="1223094"/>
                    <a:pt x="4419606" y="1223094"/>
                  </a:cubicBezTo>
                  <a:lnTo>
                    <a:pt x="3894463" y="1136073"/>
                  </a:lnTo>
                  <a:lnTo>
                    <a:pt x="3367989" y="1177636"/>
                  </a:lnTo>
                  <a:lnTo>
                    <a:pt x="2841517" y="1191491"/>
                  </a:lnTo>
                  <a:lnTo>
                    <a:pt x="2550571" y="1122218"/>
                  </a:lnTo>
                  <a:lnTo>
                    <a:pt x="2231916" y="1191490"/>
                  </a:lnTo>
                  <a:lnTo>
                    <a:pt x="1469917" y="1219199"/>
                  </a:lnTo>
                  <a:lnTo>
                    <a:pt x="208471" y="1223094"/>
                  </a:lnTo>
                  <a:cubicBezTo>
                    <a:pt x="93336" y="1223094"/>
                    <a:pt x="0" y="1129758"/>
                    <a:pt x="0" y="1014623"/>
                  </a:cubicBezTo>
                  <a:cubicBezTo>
                    <a:pt x="0" y="736670"/>
                    <a:pt x="13855" y="874353"/>
                    <a:pt x="13855" y="596400"/>
                  </a:cubicBezTo>
                  <a:close/>
                </a:path>
              </a:pathLst>
            </a:custGeom>
            <a:solidFill>
              <a:srgbClr val="00B050"/>
            </a:solidFill>
            <a:ln w="38100" cap="rnd" cmpd="sng">
              <a:noFill/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sz="4000" b="1" dirty="0" smtClean="0"/>
                <a:t>冬日香梅</a:t>
              </a:r>
              <a:r>
                <a:rPr lang="en-US" altLang="zh-CN" sz="4000" b="1" dirty="0" smtClean="0"/>
                <a:t>    </a:t>
              </a:r>
              <a:r>
                <a:rPr lang="zh-CN" altLang="zh-CN" sz="4000" b="1" dirty="0" smtClean="0"/>
                <a:t>别样精彩</a:t>
              </a:r>
            </a:p>
          </p:txBody>
        </p:sp>
      </p:grpSp>
      <p:sp>
        <p:nvSpPr>
          <p:cNvPr id="83" name="Isosceles Triangle 82"/>
          <p:cNvSpPr/>
          <p:nvPr/>
        </p:nvSpPr>
        <p:spPr>
          <a:xfrm>
            <a:off x="3632141" y="6293114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90"/>
          <p:cNvSpPr/>
          <p:nvPr/>
        </p:nvSpPr>
        <p:spPr>
          <a:xfrm>
            <a:off x="4660839" y="6310493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1952310" y="3094083"/>
            <a:ext cx="5308609" cy="1249317"/>
            <a:chOff x="1952310" y="3094083"/>
            <a:chExt cx="5308609" cy="1249317"/>
          </a:xfrm>
        </p:grpSpPr>
        <p:sp>
          <p:nvSpPr>
            <p:cNvPr id="86" name="Rectangle 15"/>
            <p:cNvSpPr/>
            <p:nvPr/>
          </p:nvSpPr>
          <p:spPr>
            <a:xfrm>
              <a:off x="1952310" y="3094083"/>
              <a:ext cx="5308609" cy="1249317"/>
            </a:xfrm>
            <a:custGeom>
              <a:avLst/>
              <a:gdLst>
                <a:gd name="connsiteX0" fmla="*/ 0 w 5473301"/>
                <a:gd name="connsiteY0" fmla="*/ 246572 h 1479403"/>
                <a:gd name="connsiteX1" fmla="*/ 246572 w 5473301"/>
                <a:gd name="connsiteY1" fmla="*/ 0 h 1479403"/>
                <a:gd name="connsiteX2" fmla="*/ 5226729 w 5473301"/>
                <a:gd name="connsiteY2" fmla="*/ 0 h 1479403"/>
                <a:gd name="connsiteX3" fmla="*/ 5473301 w 5473301"/>
                <a:gd name="connsiteY3" fmla="*/ 246572 h 1479403"/>
                <a:gd name="connsiteX4" fmla="*/ 5473301 w 5473301"/>
                <a:gd name="connsiteY4" fmla="*/ 1232831 h 1479403"/>
                <a:gd name="connsiteX5" fmla="*/ 5226729 w 5473301"/>
                <a:gd name="connsiteY5" fmla="*/ 1479403 h 1479403"/>
                <a:gd name="connsiteX6" fmla="*/ 246572 w 5473301"/>
                <a:gd name="connsiteY6" fmla="*/ 1479403 h 1479403"/>
                <a:gd name="connsiteX7" fmla="*/ 0 w 5473301"/>
                <a:gd name="connsiteY7" fmla="*/ 1232831 h 1479403"/>
                <a:gd name="connsiteX8" fmla="*/ 0 w 5473301"/>
                <a:gd name="connsiteY8" fmla="*/ 246572 h 1479403"/>
                <a:gd name="connsiteX0" fmla="*/ 13855 w 5473301"/>
                <a:gd name="connsiteY0" fmla="*/ 329700 h 1479403"/>
                <a:gd name="connsiteX1" fmla="*/ 246572 w 5473301"/>
                <a:gd name="connsiteY1" fmla="*/ 0 h 1479403"/>
                <a:gd name="connsiteX2" fmla="*/ 5226729 w 5473301"/>
                <a:gd name="connsiteY2" fmla="*/ 0 h 1479403"/>
                <a:gd name="connsiteX3" fmla="*/ 5473301 w 5473301"/>
                <a:gd name="connsiteY3" fmla="*/ 246572 h 1479403"/>
                <a:gd name="connsiteX4" fmla="*/ 5473301 w 5473301"/>
                <a:gd name="connsiteY4" fmla="*/ 1232831 h 1479403"/>
                <a:gd name="connsiteX5" fmla="*/ 5226729 w 5473301"/>
                <a:gd name="connsiteY5" fmla="*/ 1479403 h 1479403"/>
                <a:gd name="connsiteX6" fmla="*/ 246572 w 5473301"/>
                <a:gd name="connsiteY6" fmla="*/ 1479403 h 1479403"/>
                <a:gd name="connsiteX7" fmla="*/ 0 w 5473301"/>
                <a:gd name="connsiteY7" fmla="*/ 1232831 h 1479403"/>
                <a:gd name="connsiteX8" fmla="*/ 13855 w 5473301"/>
                <a:gd name="connsiteY8" fmla="*/ 329700 h 1479403"/>
                <a:gd name="connsiteX0" fmla="*/ 13855 w 5473301"/>
                <a:gd name="connsiteY0" fmla="*/ 329700 h 1479403"/>
                <a:gd name="connsiteX1" fmla="*/ 246572 w 5473301"/>
                <a:gd name="connsiteY1" fmla="*/ 0 h 1479403"/>
                <a:gd name="connsiteX2" fmla="*/ 5226729 w 5473301"/>
                <a:gd name="connsiteY2" fmla="*/ 0 h 1479403"/>
                <a:gd name="connsiteX3" fmla="*/ 5473301 w 5473301"/>
                <a:gd name="connsiteY3" fmla="*/ 246572 h 1479403"/>
                <a:gd name="connsiteX4" fmla="*/ 5473301 w 5473301"/>
                <a:gd name="connsiteY4" fmla="*/ 1232831 h 1479403"/>
                <a:gd name="connsiteX5" fmla="*/ 5226729 w 5473301"/>
                <a:gd name="connsiteY5" fmla="*/ 1479403 h 1479403"/>
                <a:gd name="connsiteX6" fmla="*/ 246572 w 5473301"/>
                <a:gd name="connsiteY6" fmla="*/ 1479403 h 1479403"/>
                <a:gd name="connsiteX7" fmla="*/ 0 w 5473301"/>
                <a:gd name="connsiteY7" fmla="*/ 1232831 h 1479403"/>
                <a:gd name="connsiteX8" fmla="*/ 13855 w 5473301"/>
                <a:gd name="connsiteY8" fmla="*/ 329700 h 1479403"/>
                <a:gd name="connsiteX0" fmla="*/ 13855 w 5473301"/>
                <a:gd name="connsiteY0" fmla="*/ 329700 h 1479403"/>
                <a:gd name="connsiteX1" fmla="*/ 246572 w 5473301"/>
                <a:gd name="connsiteY1" fmla="*/ 0 h 1479403"/>
                <a:gd name="connsiteX2" fmla="*/ 5226729 w 5473301"/>
                <a:gd name="connsiteY2" fmla="*/ 0 h 1479403"/>
                <a:gd name="connsiteX3" fmla="*/ 5473301 w 5473301"/>
                <a:gd name="connsiteY3" fmla="*/ 246572 h 1479403"/>
                <a:gd name="connsiteX4" fmla="*/ 5473301 w 5473301"/>
                <a:gd name="connsiteY4" fmla="*/ 1232831 h 1479403"/>
                <a:gd name="connsiteX5" fmla="*/ 5226729 w 5473301"/>
                <a:gd name="connsiteY5" fmla="*/ 1479403 h 1479403"/>
                <a:gd name="connsiteX6" fmla="*/ 260427 w 5473301"/>
                <a:gd name="connsiteY6" fmla="*/ 1451694 h 1479403"/>
                <a:gd name="connsiteX7" fmla="*/ 0 w 5473301"/>
                <a:gd name="connsiteY7" fmla="*/ 1232831 h 1479403"/>
                <a:gd name="connsiteX8" fmla="*/ 13855 w 5473301"/>
                <a:gd name="connsiteY8" fmla="*/ 329700 h 1479403"/>
                <a:gd name="connsiteX0" fmla="*/ 13855 w 5473301"/>
                <a:gd name="connsiteY0" fmla="*/ 329700 h 1485900"/>
                <a:gd name="connsiteX1" fmla="*/ 246572 w 5473301"/>
                <a:gd name="connsiteY1" fmla="*/ 0 h 1485900"/>
                <a:gd name="connsiteX2" fmla="*/ 5226729 w 5473301"/>
                <a:gd name="connsiteY2" fmla="*/ 0 h 1485900"/>
                <a:gd name="connsiteX3" fmla="*/ 5473301 w 5473301"/>
                <a:gd name="connsiteY3" fmla="*/ 246572 h 1485900"/>
                <a:gd name="connsiteX4" fmla="*/ 5473301 w 5473301"/>
                <a:gd name="connsiteY4" fmla="*/ 1232831 h 1485900"/>
                <a:gd name="connsiteX5" fmla="*/ 5226729 w 5473301"/>
                <a:gd name="connsiteY5" fmla="*/ 1479403 h 1485900"/>
                <a:gd name="connsiteX6" fmla="*/ 2932122 w 5473301"/>
                <a:gd name="connsiteY6" fmla="*/ 1485900 h 1485900"/>
                <a:gd name="connsiteX7" fmla="*/ 260427 w 5473301"/>
                <a:gd name="connsiteY7" fmla="*/ 1451694 h 1485900"/>
                <a:gd name="connsiteX8" fmla="*/ 0 w 5473301"/>
                <a:gd name="connsiteY8" fmla="*/ 1232831 h 1485900"/>
                <a:gd name="connsiteX9" fmla="*/ 13855 w 5473301"/>
                <a:gd name="connsiteY9" fmla="*/ 329700 h 1485900"/>
                <a:gd name="connsiteX0" fmla="*/ 13855 w 5473301"/>
                <a:gd name="connsiteY0" fmla="*/ 329700 h 1485900"/>
                <a:gd name="connsiteX1" fmla="*/ 246572 w 5473301"/>
                <a:gd name="connsiteY1" fmla="*/ 0 h 1485900"/>
                <a:gd name="connsiteX2" fmla="*/ 5226729 w 5473301"/>
                <a:gd name="connsiteY2" fmla="*/ 0 h 1485900"/>
                <a:gd name="connsiteX3" fmla="*/ 5473301 w 5473301"/>
                <a:gd name="connsiteY3" fmla="*/ 246572 h 1485900"/>
                <a:gd name="connsiteX4" fmla="*/ 5473301 w 5473301"/>
                <a:gd name="connsiteY4" fmla="*/ 1232831 h 1485900"/>
                <a:gd name="connsiteX5" fmla="*/ 5226729 w 5473301"/>
                <a:gd name="connsiteY5" fmla="*/ 1479403 h 1485900"/>
                <a:gd name="connsiteX6" fmla="*/ 3181503 w 5473301"/>
                <a:gd name="connsiteY6" fmla="*/ 1485899 h 1485900"/>
                <a:gd name="connsiteX7" fmla="*/ 2932122 w 5473301"/>
                <a:gd name="connsiteY7" fmla="*/ 1485900 h 1485900"/>
                <a:gd name="connsiteX8" fmla="*/ 260427 w 5473301"/>
                <a:gd name="connsiteY8" fmla="*/ 1451694 h 1485900"/>
                <a:gd name="connsiteX9" fmla="*/ 0 w 5473301"/>
                <a:gd name="connsiteY9" fmla="*/ 1232831 h 1485900"/>
                <a:gd name="connsiteX10" fmla="*/ 13855 w 5473301"/>
                <a:gd name="connsiteY10" fmla="*/ 329700 h 1485900"/>
                <a:gd name="connsiteX0" fmla="*/ 13855 w 5473301"/>
                <a:gd name="connsiteY0" fmla="*/ 329700 h 1485900"/>
                <a:gd name="connsiteX1" fmla="*/ 246572 w 5473301"/>
                <a:gd name="connsiteY1" fmla="*/ 0 h 1485900"/>
                <a:gd name="connsiteX2" fmla="*/ 5226729 w 5473301"/>
                <a:gd name="connsiteY2" fmla="*/ 0 h 1485900"/>
                <a:gd name="connsiteX3" fmla="*/ 5473301 w 5473301"/>
                <a:gd name="connsiteY3" fmla="*/ 246572 h 1485900"/>
                <a:gd name="connsiteX4" fmla="*/ 5473301 w 5473301"/>
                <a:gd name="connsiteY4" fmla="*/ 1232831 h 1485900"/>
                <a:gd name="connsiteX5" fmla="*/ 5226729 w 5473301"/>
                <a:gd name="connsiteY5" fmla="*/ 1479403 h 1485900"/>
                <a:gd name="connsiteX6" fmla="*/ 3375467 w 5473301"/>
                <a:gd name="connsiteY6" fmla="*/ 1485899 h 1485900"/>
                <a:gd name="connsiteX7" fmla="*/ 3181503 w 5473301"/>
                <a:gd name="connsiteY7" fmla="*/ 1485899 h 1485900"/>
                <a:gd name="connsiteX8" fmla="*/ 2932122 w 5473301"/>
                <a:gd name="connsiteY8" fmla="*/ 1485900 h 1485900"/>
                <a:gd name="connsiteX9" fmla="*/ 260427 w 5473301"/>
                <a:gd name="connsiteY9" fmla="*/ 1451694 h 1485900"/>
                <a:gd name="connsiteX10" fmla="*/ 0 w 5473301"/>
                <a:gd name="connsiteY10" fmla="*/ 1232831 h 1485900"/>
                <a:gd name="connsiteX11" fmla="*/ 13855 w 5473301"/>
                <a:gd name="connsiteY11" fmla="*/ 329700 h 1485900"/>
                <a:gd name="connsiteX0" fmla="*/ 13855 w 5473301"/>
                <a:gd name="connsiteY0" fmla="*/ 329700 h 1485900"/>
                <a:gd name="connsiteX1" fmla="*/ 246572 w 5473301"/>
                <a:gd name="connsiteY1" fmla="*/ 0 h 1485900"/>
                <a:gd name="connsiteX2" fmla="*/ 5226729 w 5473301"/>
                <a:gd name="connsiteY2" fmla="*/ 0 h 1485900"/>
                <a:gd name="connsiteX3" fmla="*/ 5473301 w 5473301"/>
                <a:gd name="connsiteY3" fmla="*/ 246572 h 1485900"/>
                <a:gd name="connsiteX4" fmla="*/ 5473301 w 5473301"/>
                <a:gd name="connsiteY4" fmla="*/ 1232831 h 1485900"/>
                <a:gd name="connsiteX5" fmla="*/ 5226729 w 5473301"/>
                <a:gd name="connsiteY5" fmla="*/ 1479403 h 1485900"/>
                <a:gd name="connsiteX6" fmla="*/ 3375467 w 5473301"/>
                <a:gd name="connsiteY6" fmla="*/ 1485899 h 1485900"/>
                <a:gd name="connsiteX7" fmla="*/ 3167648 w 5473301"/>
                <a:gd name="connsiteY7" fmla="*/ 1430481 h 1485900"/>
                <a:gd name="connsiteX8" fmla="*/ 2932122 w 5473301"/>
                <a:gd name="connsiteY8" fmla="*/ 1485900 h 1485900"/>
                <a:gd name="connsiteX9" fmla="*/ 260427 w 5473301"/>
                <a:gd name="connsiteY9" fmla="*/ 1451694 h 1485900"/>
                <a:gd name="connsiteX10" fmla="*/ 0 w 5473301"/>
                <a:gd name="connsiteY10" fmla="*/ 1232831 h 1485900"/>
                <a:gd name="connsiteX11" fmla="*/ 13855 w 5473301"/>
                <a:gd name="connsiteY11" fmla="*/ 329700 h 1485900"/>
                <a:gd name="connsiteX0" fmla="*/ 13855 w 5514864"/>
                <a:gd name="connsiteY0" fmla="*/ 329700 h 1485900"/>
                <a:gd name="connsiteX1" fmla="*/ 246572 w 5514864"/>
                <a:gd name="connsiteY1" fmla="*/ 0 h 1485900"/>
                <a:gd name="connsiteX2" fmla="*/ 5226729 w 5514864"/>
                <a:gd name="connsiteY2" fmla="*/ 0 h 1485900"/>
                <a:gd name="connsiteX3" fmla="*/ 5473301 w 5514864"/>
                <a:gd name="connsiteY3" fmla="*/ 246572 h 1485900"/>
                <a:gd name="connsiteX4" fmla="*/ 5514864 w 5514864"/>
                <a:gd name="connsiteY4" fmla="*/ 1232831 h 1485900"/>
                <a:gd name="connsiteX5" fmla="*/ 5226729 w 5514864"/>
                <a:gd name="connsiteY5" fmla="*/ 1479403 h 1485900"/>
                <a:gd name="connsiteX6" fmla="*/ 3375467 w 5514864"/>
                <a:gd name="connsiteY6" fmla="*/ 1485899 h 1485900"/>
                <a:gd name="connsiteX7" fmla="*/ 3167648 w 5514864"/>
                <a:gd name="connsiteY7" fmla="*/ 1430481 h 1485900"/>
                <a:gd name="connsiteX8" fmla="*/ 2932122 w 5514864"/>
                <a:gd name="connsiteY8" fmla="*/ 1485900 h 1485900"/>
                <a:gd name="connsiteX9" fmla="*/ 260427 w 5514864"/>
                <a:gd name="connsiteY9" fmla="*/ 1451694 h 1485900"/>
                <a:gd name="connsiteX10" fmla="*/ 0 w 5514864"/>
                <a:gd name="connsiteY10" fmla="*/ 1232831 h 1485900"/>
                <a:gd name="connsiteX11" fmla="*/ 13855 w 5514864"/>
                <a:gd name="connsiteY11" fmla="*/ 329700 h 1485900"/>
                <a:gd name="connsiteX0" fmla="*/ 13855 w 5514864"/>
                <a:gd name="connsiteY0" fmla="*/ 329700 h 1485900"/>
                <a:gd name="connsiteX1" fmla="*/ 246572 w 5514864"/>
                <a:gd name="connsiteY1" fmla="*/ 0 h 1485900"/>
                <a:gd name="connsiteX2" fmla="*/ 5226729 w 5514864"/>
                <a:gd name="connsiteY2" fmla="*/ 0 h 1485900"/>
                <a:gd name="connsiteX3" fmla="*/ 5501010 w 5514864"/>
                <a:gd name="connsiteY3" fmla="*/ 301990 h 1485900"/>
                <a:gd name="connsiteX4" fmla="*/ 5514864 w 5514864"/>
                <a:gd name="connsiteY4" fmla="*/ 1232831 h 1485900"/>
                <a:gd name="connsiteX5" fmla="*/ 5226729 w 5514864"/>
                <a:gd name="connsiteY5" fmla="*/ 1479403 h 1485900"/>
                <a:gd name="connsiteX6" fmla="*/ 3375467 w 5514864"/>
                <a:gd name="connsiteY6" fmla="*/ 1485899 h 1485900"/>
                <a:gd name="connsiteX7" fmla="*/ 3167648 w 5514864"/>
                <a:gd name="connsiteY7" fmla="*/ 1430481 h 1485900"/>
                <a:gd name="connsiteX8" fmla="*/ 2932122 w 5514864"/>
                <a:gd name="connsiteY8" fmla="*/ 1485900 h 1485900"/>
                <a:gd name="connsiteX9" fmla="*/ 260427 w 5514864"/>
                <a:gd name="connsiteY9" fmla="*/ 1451694 h 1485900"/>
                <a:gd name="connsiteX10" fmla="*/ 0 w 5514864"/>
                <a:gd name="connsiteY10" fmla="*/ 1232831 h 1485900"/>
                <a:gd name="connsiteX11" fmla="*/ 13855 w 5514864"/>
                <a:gd name="connsiteY11" fmla="*/ 329700 h 1485900"/>
                <a:gd name="connsiteX0" fmla="*/ 13855 w 5514864"/>
                <a:gd name="connsiteY0" fmla="*/ 340092 h 1496292"/>
                <a:gd name="connsiteX1" fmla="*/ 246572 w 5514864"/>
                <a:gd name="connsiteY1" fmla="*/ 10392 h 1496292"/>
                <a:gd name="connsiteX2" fmla="*/ 3929648 w 5514864"/>
                <a:gd name="connsiteY2" fmla="*/ 0 h 1496292"/>
                <a:gd name="connsiteX3" fmla="*/ 5226729 w 5514864"/>
                <a:gd name="connsiteY3" fmla="*/ 10392 h 1496292"/>
                <a:gd name="connsiteX4" fmla="*/ 5501010 w 5514864"/>
                <a:gd name="connsiteY4" fmla="*/ 312382 h 1496292"/>
                <a:gd name="connsiteX5" fmla="*/ 5514864 w 5514864"/>
                <a:gd name="connsiteY5" fmla="*/ 1243223 h 1496292"/>
                <a:gd name="connsiteX6" fmla="*/ 5226729 w 5514864"/>
                <a:gd name="connsiteY6" fmla="*/ 1489795 h 1496292"/>
                <a:gd name="connsiteX7" fmla="*/ 3375467 w 5514864"/>
                <a:gd name="connsiteY7" fmla="*/ 1496291 h 1496292"/>
                <a:gd name="connsiteX8" fmla="*/ 3167648 w 5514864"/>
                <a:gd name="connsiteY8" fmla="*/ 1440873 h 1496292"/>
                <a:gd name="connsiteX9" fmla="*/ 2932122 w 5514864"/>
                <a:gd name="connsiteY9" fmla="*/ 1496292 h 1496292"/>
                <a:gd name="connsiteX10" fmla="*/ 260427 w 5514864"/>
                <a:gd name="connsiteY10" fmla="*/ 1462086 h 1496292"/>
                <a:gd name="connsiteX11" fmla="*/ 0 w 5514864"/>
                <a:gd name="connsiteY11" fmla="*/ 1243223 h 1496292"/>
                <a:gd name="connsiteX12" fmla="*/ 13855 w 5514864"/>
                <a:gd name="connsiteY12" fmla="*/ 340092 h 1496292"/>
                <a:gd name="connsiteX0" fmla="*/ 13855 w 5514864"/>
                <a:gd name="connsiteY0" fmla="*/ 395511 h 1551711"/>
                <a:gd name="connsiteX1" fmla="*/ 246572 w 5514864"/>
                <a:gd name="connsiteY1" fmla="*/ 65811 h 1551711"/>
                <a:gd name="connsiteX2" fmla="*/ 3901939 w 5514864"/>
                <a:gd name="connsiteY2" fmla="*/ 0 h 1551711"/>
                <a:gd name="connsiteX3" fmla="*/ 5226729 w 5514864"/>
                <a:gd name="connsiteY3" fmla="*/ 65811 h 1551711"/>
                <a:gd name="connsiteX4" fmla="*/ 5501010 w 5514864"/>
                <a:gd name="connsiteY4" fmla="*/ 367801 h 1551711"/>
                <a:gd name="connsiteX5" fmla="*/ 5514864 w 5514864"/>
                <a:gd name="connsiteY5" fmla="*/ 1298642 h 1551711"/>
                <a:gd name="connsiteX6" fmla="*/ 5226729 w 5514864"/>
                <a:gd name="connsiteY6" fmla="*/ 1545214 h 1551711"/>
                <a:gd name="connsiteX7" fmla="*/ 3375467 w 5514864"/>
                <a:gd name="connsiteY7" fmla="*/ 1551710 h 1551711"/>
                <a:gd name="connsiteX8" fmla="*/ 3167648 w 5514864"/>
                <a:gd name="connsiteY8" fmla="*/ 1496292 h 1551711"/>
                <a:gd name="connsiteX9" fmla="*/ 2932122 w 5514864"/>
                <a:gd name="connsiteY9" fmla="*/ 1551711 h 1551711"/>
                <a:gd name="connsiteX10" fmla="*/ 260427 w 5514864"/>
                <a:gd name="connsiteY10" fmla="*/ 1517505 h 1551711"/>
                <a:gd name="connsiteX11" fmla="*/ 0 w 5514864"/>
                <a:gd name="connsiteY11" fmla="*/ 1298642 h 1551711"/>
                <a:gd name="connsiteX12" fmla="*/ 13855 w 5514864"/>
                <a:gd name="connsiteY12" fmla="*/ 395511 h 1551711"/>
                <a:gd name="connsiteX0" fmla="*/ 13855 w 5514864"/>
                <a:gd name="connsiteY0" fmla="*/ 329700 h 1485900"/>
                <a:gd name="connsiteX1" fmla="*/ 246572 w 5514864"/>
                <a:gd name="connsiteY1" fmla="*/ 0 h 1485900"/>
                <a:gd name="connsiteX2" fmla="*/ 3901939 w 5514864"/>
                <a:gd name="connsiteY2" fmla="*/ 17317 h 1485900"/>
                <a:gd name="connsiteX3" fmla="*/ 5226729 w 5514864"/>
                <a:gd name="connsiteY3" fmla="*/ 0 h 1485900"/>
                <a:gd name="connsiteX4" fmla="*/ 5501010 w 5514864"/>
                <a:gd name="connsiteY4" fmla="*/ 301990 h 1485900"/>
                <a:gd name="connsiteX5" fmla="*/ 5514864 w 5514864"/>
                <a:gd name="connsiteY5" fmla="*/ 1232831 h 1485900"/>
                <a:gd name="connsiteX6" fmla="*/ 5226729 w 5514864"/>
                <a:gd name="connsiteY6" fmla="*/ 1479403 h 1485900"/>
                <a:gd name="connsiteX7" fmla="*/ 3375467 w 5514864"/>
                <a:gd name="connsiteY7" fmla="*/ 1485899 h 1485900"/>
                <a:gd name="connsiteX8" fmla="*/ 3167648 w 5514864"/>
                <a:gd name="connsiteY8" fmla="*/ 1430481 h 1485900"/>
                <a:gd name="connsiteX9" fmla="*/ 2932122 w 5514864"/>
                <a:gd name="connsiteY9" fmla="*/ 1485900 h 1485900"/>
                <a:gd name="connsiteX10" fmla="*/ 260427 w 5514864"/>
                <a:gd name="connsiteY10" fmla="*/ 1451694 h 1485900"/>
                <a:gd name="connsiteX11" fmla="*/ 0 w 5514864"/>
                <a:gd name="connsiteY11" fmla="*/ 1232831 h 1485900"/>
                <a:gd name="connsiteX12" fmla="*/ 13855 w 5514864"/>
                <a:gd name="connsiteY12" fmla="*/ 329700 h 1485900"/>
                <a:gd name="connsiteX0" fmla="*/ 13855 w 5514864"/>
                <a:gd name="connsiteY0" fmla="*/ 329700 h 1485900"/>
                <a:gd name="connsiteX1" fmla="*/ 246572 w 5514864"/>
                <a:gd name="connsiteY1" fmla="*/ 0 h 1485900"/>
                <a:gd name="connsiteX2" fmla="*/ 3901939 w 5514864"/>
                <a:gd name="connsiteY2" fmla="*/ 17317 h 1485900"/>
                <a:gd name="connsiteX3" fmla="*/ 5226729 w 5514864"/>
                <a:gd name="connsiteY3" fmla="*/ 0 h 1485900"/>
                <a:gd name="connsiteX4" fmla="*/ 5501010 w 5514864"/>
                <a:gd name="connsiteY4" fmla="*/ 301990 h 1485900"/>
                <a:gd name="connsiteX5" fmla="*/ 5495212 w 5514864"/>
                <a:gd name="connsiteY5" fmla="*/ 807026 h 1485900"/>
                <a:gd name="connsiteX6" fmla="*/ 5514864 w 5514864"/>
                <a:gd name="connsiteY6" fmla="*/ 1232831 h 1485900"/>
                <a:gd name="connsiteX7" fmla="*/ 5226729 w 5514864"/>
                <a:gd name="connsiteY7" fmla="*/ 1479403 h 1485900"/>
                <a:gd name="connsiteX8" fmla="*/ 3375467 w 5514864"/>
                <a:gd name="connsiteY8" fmla="*/ 1485899 h 1485900"/>
                <a:gd name="connsiteX9" fmla="*/ 3167648 w 5514864"/>
                <a:gd name="connsiteY9" fmla="*/ 1430481 h 1485900"/>
                <a:gd name="connsiteX10" fmla="*/ 2932122 w 5514864"/>
                <a:gd name="connsiteY10" fmla="*/ 1485900 h 1485900"/>
                <a:gd name="connsiteX11" fmla="*/ 260427 w 5514864"/>
                <a:gd name="connsiteY11" fmla="*/ 1451694 h 1485900"/>
                <a:gd name="connsiteX12" fmla="*/ 0 w 5514864"/>
                <a:gd name="connsiteY12" fmla="*/ 1232831 h 1485900"/>
                <a:gd name="connsiteX13" fmla="*/ 13855 w 5514864"/>
                <a:gd name="connsiteY13" fmla="*/ 329700 h 1485900"/>
                <a:gd name="connsiteX0" fmla="*/ 13855 w 5514864"/>
                <a:gd name="connsiteY0" fmla="*/ 329700 h 1485900"/>
                <a:gd name="connsiteX1" fmla="*/ 246572 w 5514864"/>
                <a:gd name="connsiteY1" fmla="*/ 0 h 1485900"/>
                <a:gd name="connsiteX2" fmla="*/ 3901939 w 5514864"/>
                <a:gd name="connsiteY2" fmla="*/ 17317 h 1485900"/>
                <a:gd name="connsiteX3" fmla="*/ 5226729 w 5514864"/>
                <a:gd name="connsiteY3" fmla="*/ 0 h 1485900"/>
                <a:gd name="connsiteX4" fmla="*/ 5501010 w 5514864"/>
                <a:gd name="connsiteY4" fmla="*/ 301990 h 1485900"/>
                <a:gd name="connsiteX5" fmla="*/ 5453649 w 5514864"/>
                <a:gd name="connsiteY5" fmla="*/ 862444 h 1485900"/>
                <a:gd name="connsiteX6" fmla="*/ 5514864 w 5514864"/>
                <a:gd name="connsiteY6" fmla="*/ 1232831 h 1485900"/>
                <a:gd name="connsiteX7" fmla="*/ 5226729 w 5514864"/>
                <a:gd name="connsiteY7" fmla="*/ 1479403 h 1485900"/>
                <a:gd name="connsiteX8" fmla="*/ 3375467 w 5514864"/>
                <a:gd name="connsiteY8" fmla="*/ 1485899 h 1485900"/>
                <a:gd name="connsiteX9" fmla="*/ 3167648 w 5514864"/>
                <a:gd name="connsiteY9" fmla="*/ 1430481 h 1485900"/>
                <a:gd name="connsiteX10" fmla="*/ 2932122 w 5514864"/>
                <a:gd name="connsiteY10" fmla="*/ 1485900 h 1485900"/>
                <a:gd name="connsiteX11" fmla="*/ 260427 w 5514864"/>
                <a:gd name="connsiteY11" fmla="*/ 1451694 h 1485900"/>
                <a:gd name="connsiteX12" fmla="*/ 0 w 5514864"/>
                <a:gd name="connsiteY12" fmla="*/ 1232831 h 1485900"/>
                <a:gd name="connsiteX13" fmla="*/ 13855 w 5514864"/>
                <a:gd name="connsiteY13" fmla="*/ 329700 h 1485900"/>
                <a:gd name="connsiteX0" fmla="*/ 13855 w 5514864"/>
                <a:gd name="connsiteY0" fmla="*/ 329700 h 1485900"/>
                <a:gd name="connsiteX1" fmla="*/ 246572 w 5514864"/>
                <a:gd name="connsiteY1" fmla="*/ 0 h 1485900"/>
                <a:gd name="connsiteX2" fmla="*/ 2308666 w 5514864"/>
                <a:gd name="connsiteY2" fmla="*/ 3462 h 1485900"/>
                <a:gd name="connsiteX3" fmla="*/ 3901939 w 5514864"/>
                <a:gd name="connsiteY3" fmla="*/ 17317 h 1485900"/>
                <a:gd name="connsiteX4" fmla="*/ 5226729 w 5514864"/>
                <a:gd name="connsiteY4" fmla="*/ 0 h 1485900"/>
                <a:gd name="connsiteX5" fmla="*/ 5501010 w 5514864"/>
                <a:gd name="connsiteY5" fmla="*/ 301990 h 1485900"/>
                <a:gd name="connsiteX6" fmla="*/ 5453649 w 5514864"/>
                <a:gd name="connsiteY6" fmla="*/ 862444 h 1485900"/>
                <a:gd name="connsiteX7" fmla="*/ 5514864 w 5514864"/>
                <a:gd name="connsiteY7" fmla="*/ 1232831 h 1485900"/>
                <a:gd name="connsiteX8" fmla="*/ 5226729 w 5514864"/>
                <a:gd name="connsiteY8" fmla="*/ 1479403 h 1485900"/>
                <a:gd name="connsiteX9" fmla="*/ 3375467 w 5514864"/>
                <a:gd name="connsiteY9" fmla="*/ 1485899 h 1485900"/>
                <a:gd name="connsiteX10" fmla="*/ 3167648 w 5514864"/>
                <a:gd name="connsiteY10" fmla="*/ 1430481 h 1485900"/>
                <a:gd name="connsiteX11" fmla="*/ 2932122 w 5514864"/>
                <a:gd name="connsiteY11" fmla="*/ 1485900 h 1485900"/>
                <a:gd name="connsiteX12" fmla="*/ 260427 w 5514864"/>
                <a:gd name="connsiteY12" fmla="*/ 1451694 h 1485900"/>
                <a:gd name="connsiteX13" fmla="*/ 0 w 5514864"/>
                <a:gd name="connsiteY13" fmla="*/ 1232831 h 1485900"/>
                <a:gd name="connsiteX14" fmla="*/ 13855 w 5514864"/>
                <a:gd name="connsiteY14" fmla="*/ 329700 h 1485900"/>
                <a:gd name="connsiteX0" fmla="*/ 13855 w 5514864"/>
                <a:gd name="connsiteY0" fmla="*/ 329700 h 1485900"/>
                <a:gd name="connsiteX1" fmla="*/ 246572 w 5514864"/>
                <a:gd name="connsiteY1" fmla="*/ 0 h 1485900"/>
                <a:gd name="connsiteX2" fmla="*/ 2350230 w 5514864"/>
                <a:gd name="connsiteY2" fmla="*/ 45026 h 1485900"/>
                <a:gd name="connsiteX3" fmla="*/ 3901939 w 5514864"/>
                <a:gd name="connsiteY3" fmla="*/ 17317 h 1485900"/>
                <a:gd name="connsiteX4" fmla="*/ 5226729 w 5514864"/>
                <a:gd name="connsiteY4" fmla="*/ 0 h 1485900"/>
                <a:gd name="connsiteX5" fmla="*/ 5501010 w 5514864"/>
                <a:gd name="connsiteY5" fmla="*/ 301990 h 1485900"/>
                <a:gd name="connsiteX6" fmla="*/ 5453649 w 5514864"/>
                <a:gd name="connsiteY6" fmla="*/ 862444 h 1485900"/>
                <a:gd name="connsiteX7" fmla="*/ 5514864 w 5514864"/>
                <a:gd name="connsiteY7" fmla="*/ 1232831 h 1485900"/>
                <a:gd name="connsiteX8" fmla="*/ 5226729 w 5514864"/>
                <a:gd name="connsiteY8" fmla="*/ 1479403 h 1485900"/>
                <a:gd name="connsiteX9" fmla="*/ 3375467 w 5514864"/>
                <a:gd name="connsiteY9" fmla="*/ 1485899 h 1485900"/>
                <a:gd name="connsiteX10" fmla="*/ 3167648 w 5514864"/>
                <a:gd name="connsiteY10" fmla="*/ 1430481 h 1485900"/>
                <a:gd name="connsiteX11" fmla="*/ 2932122 w 5514864"/>
                <a:gd name="connsiteY11" fmla="*/ 1485900 h 1485900"/>
                <a:gd name="connsiteX12" fmla="*/ 260427 w 5514864"/>
                <a:gd name="connsiteY12" fmla="*/ 1451694 h 1485900"/>
                <a:gd name="connsiteX13" fmla="*/ 0 w 5514864"/>
                <a:gd name="connsiteY13" fmla="*/ 1232831 h 1485900"/>
                <a:gd name="connsiteX14" fmla="*/ 13855 w 5514864"/>
                <a:gd name="connsiteY14" fmla="*/ 329700 h 1485900"/>
                <a:gd name="connsiteX0" fmla="*/ 13855 w 5514864"/>
                <a:gd name="connsiteY0" fmla="*/ 440537 h 1485900"/>
                <a:gd name="connsiteX1" fmla="*/ 246572 w 5514864"/>
                <a:gd name="connsiteY1" fmla="*/ 0 h 1485900"/>
                <a:gd name="connsiteX2" fmla="*/ 2350230 w 5514864"/>
                <a:gd name="connsiteY2" fmla="*/ 45026 h 1485900"/>
                <a:gd name="connsiteX3" fmla="*/ 3901939 w 5514864"/>
                <a:gd name="connsiteY3" fmla="*/ 17317 h 1485900"/>
                <a:gd name="connsiteX4" fmla="*/ 5226729 w 5514864"/>
                <a:gd name="connsiteY4" fmla="*/ 0 h 1485900"/>
                <a:gd name="connsiteX5" fmla="*/ 5501010 w 5514864"/>
                <a:gd name="connsiteY5" fmla="*/ 301990 h 1485900"/>
                <a:gd name="connsiteX6" fmla="*/ 5453649 w 5514864"/>
                <a:gd name="connsiteY6" fmla="*/ 862444 h 1485900"/>
                <a:gd name="connsiteX7" fmla="*/ 5514864 w 5514864"/>
                <a:gd name="connsiteY7" fmla="*/ 1232831 h 1485900"/>
                <a:gd name="connsiteX8" fmla="*/ 5226729 w 5514864"/>
                <a:gd name="connsiteY8" fmla="*/ 1479403 h 1485900"/>
                <a:gd name="connsiteX9" fmla="*/ 3375467 w 5514864"/>
                <a:gd name="connsiteY9" fmla="*/ 1485899 h 1485900"/>
                <a:gd name="connsiteX10" fmla="*/ 3167648 w 5514864"/>
                <a:gd name="connsiteY10" fmla="*/ 1430481 h 1485900"/>
                <a:gd name="connsiteX11" fmla="*/ 2932122 w 5514864"/>
                <a:gd name="connsiteY11" fmla="*/ 1485900 h 1485900"/>
                <a:gd name="connsiteX12" fmla="*/ 260427 w 5514864"/>
                <a:gd name="connsiteY12" fmla="*/ 1451694 h 1485900"/>
                <a:gd name="connsiteX13" fmla="*/ 0 w 5514864"/>
                <a:gd name="connsiteY13" fmla="*/ 1232831 h 1485900"/>
                <a:gd name="connsiteX14" fmla="*/ 13855 w 5514864"/>
                <a:gd name="connsiteY14" fmla="*/ 440537 h 1485900"/>
                <a:gd name="connsiteX0" fmla="*/ 13855 w 5514864"/>
                <a:gd name="connsiteY0" fmla="*/ 440537 h 1485900"/>
                <a:gd name="connsiteX1" fmla="*/ 205008 w 5514864"/>
                <a:gd name="connsiteY1" fmla="*/ 41563 h 1485900"/>
                <a:gd name="connsiteX2" fmla="*/ 2350230 w 5514864"/>
                <a:gd name="connsiteY2" fmla="*/ 45026 h 1485900"/>
                <a:gd name="connsiteX3" fmla="*/ 3901939 w 5514864"/>
                <a:gd name="connsiteY3" fmla="*/ 17317 h 1485900"/>
                <a:gd name="connsiteX4" fmla="*/ 5226729 w 5514864"/>
                <a:gd name="connsiteY4" fmla="*/ 0 h 1485900"/>
                <a:gd name="connsiteX5" fmla="*/ 5501010 w 5514864"/>
                <a:gd name="connsiteY5" fmla="*/ 301990 h 1485900"/>
                <a:gd name="connsiteX6" fmla="*/ 5453649 w 5514864"/>
                <a:gd name="connsiteY6" fmla="*/ 862444 h 1485900"/>
                <a:gd name="connsiteX7" fmla="*/ 5514864 w 5514864"/>
                <a:gd name="connsiteY7" fmla="*/ 1232831 h 1485900"/>
                <a:gd name="connsiteX8" fmla="*/ 5226729 w 5514864"/>
                <a:gd name="connsiteY8" fmla="*/ 1479403 h 1485900"/>
                <a:gd name="connsiteX9" fmla="*/ 3375467 w 5514864"/>
                <a:gd name="connsiteY9" fmla="*/ 1485899 h 1485900"/>
                <a:gd name="connsiteX10" fmla="*/ 3167648 w 5514864"/>
                <a:gd name="connsiteY10" fmla="*/ 1430481 h 1485900"/>
                <a:gd name="connsiteX11" fmla="*/ 2932122 w 5514864"/>
                <a:gd name="connsiteY11" fmla="*/ 1485900 h 1485900"/>
                <a:gd name="connsiteX12" fmla="*/ 260427 w 5514864"/>
                <a:gd name="connsiteY12" fmla="*/ 1451694 h 1485900"/>
                <a:gd name="connsiteX13" fmla="*/ 0 w 5514864"/>
                <a:gd name="connsiteY13" fmla="*/ 1232831 h 1485900"/>
                <a:gd name="connsiteX14" fmla="*/ 13855 w 5514864"/>
                <a:gd name="connsiteY14" fmla="*/ 440537 h 1485900"/>
                <a:gd name="connsiteX0" fmla="*/ 13855 w 5514864"/>
                <a:gd name="connsiteY0" fmla="*/ 440537 h 1485900"/>
                <a:gd name="connsiteX1" fmla="*/ 205008 w 5514864"/>
                <a:gd name="connsiteY1" fmla="*/ 41563 h 1485900"/>
                <a:gd name="connsiteX2" fmla="*/ 2350230 w 5514864"/>
                <a:gd name="connsiteY2" fmla="*/ 45026 h 1485900"/>
                <a:gd name="connsiteX3" fmla="*/ 3901939 w 5514864"/>
                <a:gd name="connsiteY3" fmla="*/ 17317 h 1485900"/>
                <a:gd name="connsiteX4" fmla="*/ 5226729 w 5514864"/>
                <a:gd name="connsiteY4" fmla="*/ 0 h 1485900"/>
                <a:gd name="connsiteX5" fmla="*/ 5501010 w 5514864"/>
                <a:gd name="connsiteY5" fmla="*/ 301990 h 1485900"/>
                <a:gd name="connsiteX6" fmla="*/ 5453649 w 5514864"/>
                <a:gd name="connsiteY6" fmla="*/ 862444 h 1485900"/>
                <a:gd name="connsiteX7" fmla="*/ 5514864 w 5514864"/>
                <a:gd name="connsiteY7" fmla="*/ 1232831 h 1485900"/>
                <a:gd name="connsiteX8" fmla="*/ 5226729 w 5514864"/>
                <a:gd name="connsiteY8" fmla="*/ 1479403 h 1485900"/>
                <a:gd name="connsiteX9" fmla="*/ 3375467 w 5514864"/>
                <a:gd name="connsiteY9" fmla="*/ 1485899 h 1485900"/>
                <a:gd name="connsiteX10" fmla="*/ 3167648 w 5514864"/>
                <a:gd name="connsiteY10" fmla="*/ 1430481 h 1485900"/>
                <a:gd name="connsiteX11" fmla="*/ 2932122 w 5514864"/>
                <a:gd name="connsiteY11" fmla="*/ 1485900 h 1485900"/>
                <a:gd name="connsiteX12" fmla="*/ 260427 w 5514864"/>
                <a:gd name="connsiteY12" fmla="*/ 1451694 h 1485900"/>
                <a:gd name="connsiteX13" fmla="*/ 0 w 5514864"/>
                <a:gd name="connsiteY13" fmla="*/ 1232831 h 1485900"/>
                <a:gd name="connsiteX14" fmla="*/ 13855 w 5514864"/>
                <a:gd name="connsiteY14" fmla="*/ 440537 h 1485900"/>
                <a:gd name="connsiteX0" fmla="*/ 27710 w 5514864"/>
                <a:gd name="connsiteY0" fmla="*/ 551373 h 1485900"/>
                <a:gd name="connsiteX1" fmla="*/ 205008 w 5514864"/>
                <a:gd name="connsiteY1" fmla="*/ 41563 h 1485900"/>
                <a:gd name="connsiteX2" fmla="*/ 2350230 w 5514864"/>
                <a:gd name="connsiteY2" fmla="*/ 45026 h 1485900"/>
                <a:gd name="connsiteX3" fmla="*/ 3901939 w 5514864"/>
                <a:gd name="connsiteY3" fmla="*/ 17317 h 1485900"/>
                <a:gd name="connsiteX4" fmla="*/ 5226729 w 5514864"/>
                <a:gd name="connsiteY4" fmla="*/ 0 h 1485900"/>
                <a:gd name="connsiteX5" fmla="*/ 5501010 w 5514864"/>
                <a:gd name="connsiteY5" fmla="*/ 301990 h 1485900"/>
                <a:gd name="connsiteX6" fmla="*/ 5453649 w 5514864"/>
                <a:gd name="connsiteY6" fmla="*/ 862444 h 1485900"/>
                <a:gd name="connsiteX7" fmla="*/ 5514864 w 5514864"/>
                <a:gd name="connsiteY7" fmla="*/ 1232831 h 1485900"/>
                <a:gd name="connsiteX8" fmla="*/ 5226729 w 5514864"/>
                <a:gd name="connsiteY8" fmla="*/ 1479403 h 1485900"/>
                <a:gd name="connsiteX9" fmla="*/ 3375467 w 5514864"/>
                <a:gd name="connsiteY9" fmla="*/ 1485899 h 1485900"/>
                <a:gd name="connsiteX10" fmla="*/ 3167648 w 5514864"/>
                <a:gd name="connsiteY10" fmla="*/ 1430481 h 1485900"/>
                <a:gd name="connsiteX11" fmla="*/ 2932122 w 5514864"/>
                <a:gd name="connsiteY11" fmla="*/ 1485900 h 1485900"/>
                <a:gd name="connsiteX12" fmla="*/ 260427 w 5514864"/>
                <a:gd name="connsiteY12" fmla="*/ 1451694 h 1485900"/>
                <a:gd name="connsiteX13" fmla="*/ 0 w 5514864"/>
                <a:gd name="connsiteY13" fmla="*/ 1232831 h 1485900"/>
                <a:gd name="connsiteX14" fmla="*/ 27710 w 5514864"/>
                <a:gd name="connsiteY14" fmla="*/ 551373 h 1485900"/>
                <a:gd name="connsiteX0" fmla="*/ 27710 w 5514864"/>
                <a:gd name="connsiteY0" fmla="*/ 551373 h 1485900"/>
                <a:gd name="connsiteX1" fmla="*/ 218863 w 5514864"/>
                <a:gd name="connsiteY1" fmla="*/ 124691 h 1485900"/>
                <a:gd name="connsiteX2" fmla="*/ 2350230 w 5514864"/>
                <a:gd name="connsiteY2" fmla="*/ 45026 h 1485900"/>
                <a:gd name="connsiteX3" fmla="*/ 3901939 w 5514864"/>
                <a:gd name="connsiteY3" fmla="*/ 17317 h 1485900"/>
                <a:gd name="connsiteX4" fmla="*/ 5226729 w 5514864"/>
                <a:gd name="connsiteY4" fmla="*/ 0 h 1485900"/>
                <a:gd name="connsiteX5" fmla="*/ 5501010 w 5514864"/>
                <a:gd name="connsiteY5" fmla="*/ 301990 h 1485900"/>
                <a:gd name="connsiteX6" fmla="*/ 5453649 w 5514864"/>
                <a:gd name="connsiteY6" fmla="*/ 862444 h 1485900"/>
                <a:gd name="connsiteX7" fmla="*/ 5514864 w 5514864"/>
                <a:gd name="connsiteY7" fmla="*/ 1232831 h 1485900"/>
                <a:gd name="connsiteX8" fmla="*/ 5226729 w 5514864"/>
                <a:gd name="connsiteY8" fmla="*/ 1479403 h 1485900"/>
                <a:gd name="connsiteX9" fmla="*/ 3375467 w 5514864"/>
                <a:gd name="connsiteY9" fmla="*/ 1485899 h 1485900"/>
                <a:gd name="connsiteX10" fmla="*/ 3167648 w 5514864"/>
                <a:gd name="connsiteY10" fmla="*/ 1430481 h 1485900"/>
                <a:gd name="connsiteX11" fmla="*/ 2932122 w 5514864"/>
                <a:gd name="connsiteY11" fmla="*/ 1485900 h 1485900"/>
                <a:gd name="connsiteX12" fmla="*/ 260427 w 5514864"/>
                <a:gd name="connsiteY12" fmla="*/ 1451694 h 1485900"/>
                <a:gd name="connsiteX13" fmla="*/ 0 w 5514864"/>
                <a:gd name="connsiteY13" fmla="*/ 1232831 h 1485900"/>
                <a:gd name="connsiteX14" fmla="*/ 27710 w 5514864"/>
                <a:gd name="connsiteY14" fmla="*/ 551373 h 1485900"/>
                <a:gd name="connsiteX0" fmla="*/ 27710 w 5514864"/>
                <a:gd name="connsiteY0" fmla="*/ 534056 h 1468583"/>
                <a:gd name="connsiteX1" fmla="*/ 218863 w 5514864"/>
                <a:gd name="connsiteY1" fmla="*/ 107374 h 1468583"/>
                <a:gd name="connsiteX2" fmla="*/ 2350230 w 5514864"/>
                <a:gd name="connsiteY2" fmla="*/ 27709 h 1468583"/>
                <a:gd name="connsiteX3" fmla="*/ 3901939 w 5514864"/>
                <a:gd name="connsiteY3" fmla="*/ 0 h 1468583"/>
                <a:gd name="connsiteX4" fmla="*/ 5268293 w 5514864"/>
                <a:gd name="connsiteY4" fmla="*/ 38101 h 1468583"/>
                <a:gd name="connsiteX5" fmla="*/ 5501010 w 5514864"/>
                <a:gd name="connsiteY5" fmla="*/ 284673 h 1468583"/>
                <a:gd name="connsiteX6" fmla="*/ 5453649 w 5514864"/>
                <a:gd name="connsiteY6" fmla="*/ 845127 h 1468583"/>
                <a:gd name="connsiteX7" fmla="*/ 5514864 w 5514864"/>
                <a:gd name="connsiteY7" fmla="*/ 1215514 h 1468583"/>
                <a:gd name="connsiteX8" fmla="*/ 5226729 w 5514864"/>
                <a:gd name="connsiteY8" fmla="*/ 1462086 h 1468583"/>
                <a:gd name="connsiteX9" fmla="*/ 3375467 w 5514864"/>
                <a:gd name="connsiteY9" fmla="*/ 1468582 h 1468583"/>
                <a:gd name="connsiteX10" fmla="*/ 3167648 w 5514864"/>
                <a:gd name="connsiteY10" fmla="*/ 1413164 h 1468583"/>
                <a:gd name="connsiteX11" fmla="*/ 2932122 w 5514864"/>
                <a:gd name="connsiteY11" fmla="*/ 1468583 h 1468583"/>
                <a:gd name="connsiteX12" fmla="*/ 260427 w 5514864"/>
                <a:gd name="connsiteY12" fmla="*/ 1434377 h 1468583"/>
                <a:gd name="connsiteX13" fmla="*/ 0 w 5514864"/>
                <a:gd name="connsiteY13" fmla="*/ 1215514 h 1468583"/>
                <a:gd name="connsiteX14" fmla="*/ 27710 w 5514864"/>
                <a:gd name="connsiteY14" fmla="*/ 534056 h 1468583"/>
                <a:gd name="connsiteX0" fmla="*/ 27710 w 5514864"/>
                <a:gd name="connsiteY0" fmla="*/ 534056 h 1468583"/>
                <a:gd name="connsiteX1" fmla="*/ 218863 w 5514864"/>
                <a:gd name="connsiteY1" fmla="*/ 107374 h 1468583"/>
                <a:gd name="connsiteX2" fmla="*/ 2350230 w 5514864"/>
                <a:gd name="connsiteY2" fmla="*/ 27709 h 1468583"/>
                <a:gd name="connsiteX3" fmla="*/ 3901939 w 5514864"/>
                <a:gd name="connsiteY3" fmla="*/ 0 h 1468583"/>
                <a:gd name="connsiteX4" fmla="*/ 5268293 w 5514864"/>
                <a:gd name="connsiteY4" fmla="*/ 38101 h 1468583"/>
                <a:gd name="connsiteX5" fmla="*/ 5453648 w 5514864"/>
                <a:gd name="connsiteY5" fmla="*/ 346363 h 1468583"/>
                <a:gd name="connsiteX6" fmla="*/ 5501010 w 5514864"/>
                <a:gd name="connsiteY6" fmla="*/ 284673 h 1468583"/>
                <a:gd name="connsiteX7" fmla="*/ 5453649 w 5514864"/>
                <a:gd name="connsiteY7" fmla="*/ 845127 h 1468583"/>
                <a:gd name="connsiteX8" fmla="*/ 5514864 w 5514864"/>
                <a:gd name="connsiteY8" fmla="*/ 1215514 h 1468583"/>
                <a:gd name="connsiteX9" fmla="*/ 5226729 w 5514864"/>
                <a:gd name="connsiteY9" fmla="*/ 1462086 h 1468583"/>
                <a:gd name="connsiteX10" fmla="*/ 3375467 w 5514864"/>
                <a:gd name="connsiteY10" fmla="*/ 1468582 h 1468583"/>
                <a:gd name="connsiteX11" fmla="*/ 3167648 w 5514864"/>
                <a:gd name="connsiteY11" fmla="*/ 1413164 h 1468583"/>
                <a:gd name="connsiteX12" fmla="*/ 2932122 w 5514864"/>
                <a:gd name="connsiteY12" fmla="*/ 1468583 h 1468583"/>
                <a:gd name="connsiteX13" fmla="*/ 260427 w 5514864"/>
                <a:gd name="connsiteY13" fmla="*/ 1434377 h 1468583"/>
                <a:gd name="connsiteX14" fmla="*/ 0 w 5514864"/>
                <a:gd name="connsiteY14" fmla="*/ 1215514 h 1468583"/>
                <a:gd name="connsiteX15" fmla="*/ 27710 w 5514864"/>
                <a:gd name="connsiteY15" fmla="*/ 534056 h 1468583"/>
                <a:gd name="connsiteX0" fmla="*/ 27710 w 5514864"/>
                <a:gd name="connsiteY0" fmla="*/ 547935 h 1482462"/>
                <a:gd name="connsiteX1" fmla="*/ 218863 w 5514864"/>
                <a:gd name="connsiteY1" fmla="*/ 121253 h 1482462"/>
                <a:gd name="connsiteX2" fmla="*/ 2419502 w 5514864"/>
                <a:gd name="connsiteY2" fmla="*/ 24 h 1482462"/>
                <a:gd name="connsiteX3" fmla="*/ 3901939 w 5514864"/>
                <a:gd name="connsiteY3" fmla="*/ 13879 h 1482462"/>
                <a:gd name="connsiteX4" fmla="*/ 5268293 w 5514864"/>
                <a:gd name="connsiteY4" fmla="*/ 51980 h 1482462"/>
                <a:gd name="connsiteX5" fmla="*/ 5453648 w 5514864"/>
                <a:gd name="connsiteY5" fmla="*/ 360242 h 1482462"/>
                <a:gd name="connsiteX6" fmla="*/ 5501010 w 5514864"/>
                <a:gd name="connsiteY6" fmla="*/ 298552 h 1482462"/>
                <a:gd name="connsiteX7" fmla="*/ 5453649 w 5514864"/>
                <a:gd name="connsiteY7" fmla="*/ 859006 h 1482462"/>
                <a:gd name="connsiteX8" fmla="*/ 5514864 w 5514864"/>
                <a:gd name="connsiteY8" fmla="*/ 1229393 h 1482462"/>
                <a:gd name="connsiteX9" fmla="*/ 5226729 w 5514864"/>
                <a:gd name="connsiteY9" fmla="*/ 1475965 h 1482462"/>
                <a:gd name="connsiteX10" fmla="*/ 3375467 w 5514864"/>
                <a:gd name="connsiteY10" fmla="*/ 1482461 h 1482462"/>
                <a:gd name="connsiteX11" fmla="*/ 3167648 w 5514864"/>
                <a:gd name="connsiteY11" fmla="*/ 1427043 h 1482462"/>
                <a:gd name="connsiteX12" fmla="*/ 2932122 w 5514864"/>
                <a:gd name="connsiteY12" fmla="*/ 1482462 h 1482462"/>
                <a:gd name="connsiteX13" fmla="*/ 260427 w 5514864"/>
                <a:gd name="connsiteY13" fmla="*/ 1448256 h 1482462"/>
                <a:gd name="connsiteX14" fmla="*/ 0 w 5514864"/>
                <a:gd name="connsiteY14" fmla="*/ 1229393 h 1482462"/>
                <a:gd name="connsiteX15" fmla="*/ 27710 w 5514864"/>
                <a:gd name="connsiteY15" fmla="*/ 547935 h 1482462"/>
                <a:gd name="connsiteX0" fmla="*/ 27710 w 5514864"/>
                <a:gd name="connsiteY0" fmla="*/ 547935 h 1482462"/>
                <a:gd name="connsiteX1" fmla="*/ 218863 w 5514864"/>
                <a:gd name="connsiteY1" fmla="*/ 121253 h 1482462"/>
                <a:gd name="connsiteX2" fmla="*/ 2419502 w 5514864"/>
                <a:gd name="connsiteY2" fmla="*/ 24 h 1482462"/>
                <a:gd name="connsiteX3" fmla="*/ 3901939 w 5514864"/>
                <a:gd name="connsiteY3" fmla="*/ 13879 h 1482462"/>
                <a:gd name="connsiteX4" fmla="*/ 5268293 w 5514864"/>
                <a:gd name="connsiteY4" fmla="*/ 51980 h 1482462"/>
                <a:gd name="connsiteX5" fmla="*/ 5453648 w 5514864"/>
                <a:gd name="connsiteY5" fmla="*/ 360242 h 1482462"/>
                <a:gd name="connsiteX6" fmla="*/ 5459446 w 5514864"/>
                <a:gd name="connsiteY6" fmla="*/ 575643 h 1482462"/>
                <a:gd name="connsiteX7" fmla="*/ 5453649 w 5514864"/>
                <a:gd name="connsiteY7" fmla="*/ 859006 h 1482462"/>
                <a:gd name="connsiteX8" fmla="*/ 5514864 w 5514864"/>
                <a:gd name="connsiteY8" fmla="*/ 1229393 h 1482462"/>
                <a:gd name="connsiteX9" fmla="*/ 5226729 w 5514864"/>
                <a:gd name="connsiteY9" fmla="*/ 1475965 h 1482462"/>
                <a:gd name="connsiteX10" fmla="*/ 3375467 w 5514864"/>
                <a:gd name="connsiteY10" fmla="*/ 1482461 h 1482462"/>
                <a:gd name="connsiteX11" fmla="*/ 3167648 w 5514864"/>
                <a:gd name="connsiteY11" fmla="*/ 1427043 h 1482462"/>
                <a:gd name="connsiteX12" fmla="*/ 2932122 w 5514864"/>
                <a:gd name="connsiteY12" fmla="*/ 1482462 h 1482462"/>
                <a:gd name="connsiteX13" fmla="*/ 260427 w 5514864"/>
                <a:gd name="connsiteY13" fmla="*/ 1448256 h 1482462"/>
                <a:gd name="connsiteX14" fmla="*/ 0 w 5514864"/>
                <a:gd name="connsiteY14" fmla="*/ 1229393 h 1482462"/>
                <a:gd name="connsiteX15" fmla="*/ 27710 w 5514864"/>
                <a:gd name="connsiteY15" fmla="*/ 547935 h 1482462"/>
                <a:gd name="connsiteX0" fmla="*/ 27710 w 5514864"/>
                <a:gd name="connsiteY0" fmla="*/ 547935 h 1482462"/>
                <a:gd name="connsiteX1" fmla="*/ 132033 w 5514864"/>
                <a:gd name="connsiteY1" fmla="*/ 121253 h 1482462"/>
                <a:gd name="connsiteX2" fmla="*/ 2419502 w 5514864"/>
                <a:gd name="connsiteY2" fmla="*/ 24 h 1482462"/>
                <a:gd name="connsiteX3" fmla="*/ 3901939 w 5514864"/>
                <a:gd name="connsiteY3" fmla="*/ 13879 h 1482462"/>
                <a:gd name="connsiteX4" fmla="*/ 5268293 w 5514864"/>
                <a:gd name="connsiteY4" fmla="*/ 51980 h 1482462"/>
                <a:gd name="connsiteX5" fmla="*/ 5453648 w 5514864"/>
                <a:gd name="connsiteY5" fmla="*/ 360242 h 1482462"/>
                <a:gd name="connsiteX6" fmla="*/ 5459446 w 5514864"/>
                <a:gd name="connsiteY6" fmla="*/ 575643 h 1482462"/>
                <a:gd name="connsiteX7" fmla="*/ 5453649 w 5514864"/>
                <a:gd name="connsiteY7" fmla="*/ 859006 h 1482462"/>
                <a:gd name="connsiteX8" fmla="*/ 5514864 w 5514864"/>
                <a:gd name="connsiteY8" fmla="*/ 1229393 h 1482462"/>
                <a:gd name="connsiteX9" fmla="*/ 5226729 w 5514864"/>
                <a:gd name="connsiteY9" fmla="*/ 1475965 h 1482462"/>
                <a:gd name="connsiteX10" fmla="*/ 3375467 w 5514864"/>
                <a:gd name="connsiteY10" fmla="*/ 1482461 h 1482462"/>
                <a:gd name="connsiteX11" fmla="*/ 3167648 w 5514864"/>
                <a:gd name="connsiteY11" fmla="*/ 1427043 h 1482462"/>
                <a:gd name="connsiteX12" fmla="*/ 2932122 w 5514864"/>
                <a:gd name="connsiteY12" fmla="*/ 1482462 h 1482462"/>
                <a:gd name="connsiteX13" fmla="*/ 260427 w 5514864"/>
                <a:gd name="connsiteY13" fmla="*/ 1448256 h 1482462"/>
                <a:gd name="connsiteX14" fmla="*/ 0 w 5514864"/>
                <a:gd name="connsiteY14" fmla="*/ 1229393 h 1482462"/>
                <a:gd name="connsiteX15" fmla="*/ 27710 w 5514864"/>
                <a:gd name="connsiteY15" fmla="*/ 547935 h 1482462"/>
                <a:gd name="connsiteX0" fmla="*/ 0 w 5545041"/>
                <a:gd name="connsiteY0" fmla="*/ 611667 h 1482462"/>
                <a:gd name="connsiteX1" fmla="*/ 162210 w 5545041"/>
                <a:gd name="connsiteY1" fmla="*/ 121253 h 1482462"/>
                <a:gd name="connsiteX2" fmla="*/ 2449679 w 5545041"/>
                <a:gd name="connsiteY2" fmla="*/ 24 h 1482462"/>
                <a:gd name="connsiteX3" fmla="*/ 3932116 w 5545041"/>
                <a:gd name="connsiteY3" fmla="*/ 13879 h 1482462"/>
                <a:gd name="connsiteX4" fmla="*/ 5298470 w 5545041"/>
                <a:gd name="connsiteY4" fmla="*/ 51980 h 1482462"/>
                <a:gd name="connsiteX5" fmla="*/ 5483825 w 5545041"/>
                <a:gd name="connsiteY5" fmla="*/ 360242 h 1482462"/>
                <a:gd name="connsiteX6" fmla="*/ 5489623 w 5545041"/>
                <a:gd name="connsiteY6" fmla="*/ 575643 h 1482462"/>
                <a:gd name="connsiteX7" fmla="*/ 5483826 w 5545041"/>
                <a:gd name="connsiteY7" fmla="*/ 859006 h 1482462"/>
                <a:gd name="connsiteX8" fmla="*/ 5545041 w 5545041"/>
                <a:gd name="connsiteY8" fmla="*/ 1229393 h 1482462"/>
                <a:gd name="connsiteX9" fmla="*/ 5256906 w 5545041"/>
                <a:gd name="connsiteY9" fmla="*/ 1475965 h 1482462"/>
                <a:gd name="connsiteX10" fmla="*/ 3405644 w 5545041"/>
                <a:gd name="connsiteY10" fmla="*/ 1482461 h 1482462"/>
                <a:gd name="connsiteX11" fmla="*/ 3197825 w 5545041"/>
                <a:gd name="connsiteY11" fmla="*/ 1427043 h 1482462"/>
                <a:gd name="connsiteX12" fmla="*/ 2962299 w 5545041"/>
                <a:gd name="connsiteY12" fmla="*/ 1482462 h 1482462"/>
                <a:gd name="connsiteX13" fmla="*/ 290604 w 5545041"/>
                <a:gd name="connsiteY13" fmla="*/ 1448256 h 1482462"/>
                <a:gd name="connsiteX14" fmla="*/ 30177 w 5545041"/>
                <a:gd name="connsiteY14" fmla="*/ 1229393 h 1482462"/>
                <a:gd name="connsiteX15" fmla="*/ 0 w 5545041"/>
                <a:gd name="connsiteY15" fmla="*/ 611667 h 1482462"/>
                <a:gd name="connsiteX0" fmla="*/ 0 w 5545041"/>
                <a:gd name="connsiteY0" fmla="*/ 597788 h 1468583"/>
                <a:gd name="connsiteX1" fmla="*/ 162210 w 5545041"/>
                <a:gd name="connsiteY1" fmla="*/ 107374 h 1468583"/>
                <a:gd name="connsiteX2" fmla="*/ 2493094 w 5545041"/>
                <a:gd name="connsiteY2" fmla="*/ 33943 h 1468583"/>
                <a:gd name="connsiteX3" fmla="*/ 3932116 w 5545041"/>
                <a:gd name="connsiteY3" fmla="*/ 0 h 1468583"/>
                <a:gd name="connsiteX4" fmla="*/ 5298470 w 5545041"/>
                <a:gd name="connsiteY4" fmla="*/ 38101 h 1468583"/>
                <a:gd name="connsiteX5" fmla="*/ 5483825 w 5545041"/>
                <a:gd name="connsiteY5" fmla="*/ 346363 h 1468583"/>
                <a:gd name="connsiteX6" fmla="*/ 5489623 w 5545041"/>
                <a:gd name="connsiteY6" fmla="*/ 561764 h 1468583"/>
                <a:gd name="connsiteX7" fmla="*/ 5483826 w 5545041"/>
                <a:gd name="connsiteY7" fmla="*/ 845127 h 1468583"/>
                <a:gd name="connsiteX8" fmla="*/ 5545041 w 5545041"/>
                <a:gd name="connsiteY8" fmla="*/ 1215514 h 1468583"/>
                <a:gd name="connsiteX9" fmla="*/ 5256906 w 5545041"/>
                <a:gd name="connsiteY9" fmla="*/ 1462086 h 1468583"/>
                <a:gd name="connsiteX10" fmla="*/ 3405644 w 5545041"/>
                <a:gd name="connsiteY10" fmla="*/ 1468582 h 1468583"/>
                <a:gd name="connsiteX11" fmla="*/ 3197825 w 5545041"/>
                <a:gd name="connsiteY11" fmla="*/ 1413164 h 1468583"/>
                <a:gd name="connsiteX12" fmla="*/ 2962299 w 5545041"/>
                <a:gd name="connsiteY12" fmla="*/ 1468583 h 1468583"/>
                <a:gd name="connsiteX13" fmla="*/ 290604 w 5545041"/>
                <a:gd name="connsiteY13" fmla="*/ 1434377 h 1468583"/>
                <a:gd name="connsiteX14" fmla="*/ 30177 w 5545041"/>
                <a:gd name="connsiteY14" fmla="*/ 1215514 h 1468583"/>
                <a:gd name="connsiteX15" fmla="*/ 0 w 5545041"/>
                <a:gd name="connsiteY15" fmla="*/ 597788 h 1468583"/>
                <a:gd name="connsiteX0" fmla="*/ 0 w 5545041"/>
                <a:gd name="connsiteY0" fmla="*/ 597788 h 1468583"/>
                <a:gd name="connsiteX1" fmla="*/ 162210 w 5545041"/>
                <a:gd name="connsiteY1" fmla="*/ 107374 h 1468583"/>
                <a:gd name="connsiteX2" fmla="*/ 2493094 w 5545041"/>
                <a:gd name="connsiteY2" fmla="*/ 33943 h 1468583"/>
                <a:gd name="connsiteX3" fmla="*/ 3932116 w 5545041"/>
                <a:gd name="connsiteY3" fmla="*/ 0 h 1468583"/>
                <a:gd name="connsiteX4" fmla="*/ 5298470 w 5545041"/>
                <a:gd name="connsiteY4" fmla="*/ 38101 h 1468583"/>
                <a:gd name="connsiteX5" fmla="*/ 5483825 w 5545041"/>
                <a:gd name="connsiteY5" fmla="*/ 346363 h 1468583"/>
                <a:gd name="connsiteX6" fmla="*/ 5388322 w 5545041"/>
                <a:gd name="connsiteY6" fmla="*/ 641427 h 1468583"/>
                <a:gd name="connsiteX7" fmla="*/ 5483826 w 5545041"/>
                <a:gd name="connsiteY7" fmla="*/ 845127 h 1468583"/>
                <a:gd name="connsiteX8" fmla="*/ 5545041 w 5545041"/>
                <a:gd name="connsiteY8" fmla="*/ 1215514 h 1468583"/>
                <a:gd name="connsiteX9" fmla="*/ 5256906 w 5545041"/>
                <a:gd name="connsiteY9" fmla="*/ 1462086 h 1468583"/>
                <a:gd name="connsiteX10" fmla="*/ 3405644 w 5545041"/>
                <a:gd name="connsiteY10" fmla="*/ 1468582 h 1468583"/>
                <a:gd name="connsiteX11" fmla="*/ 3197825 w 5545041"/>
                <a:gd name="connsiteY11" fmla="*/ 1413164 h 1468583"/>
                <a:gd name="connsiteX12" fmla="*/ 2962299 w 5545041"/>
                <a:gd name="connsiteY12" fmla="*/ 1468583 h 1468583"/>
                <a:gd name="connsiteX13" fmla="*/ 290604 w 5545041"/>
                <a:gd name="connsiteY13" fmla="*/ 1434377 h 1468583"/>
                <a:gd name="connsiteX14" fmla="*/ 30177 w 5545041"/>
                <a:gd name="connsiteY14" fmla="*/ 1215514 h 1468583"/>
                <a:gd name="connsiteX15" fmla="*/ 0 w 5545041"/>
                <a:gd name="connsiteY15" fmla="*/ 597788 h 1468583"/>
                <a:gd name="connsiteX0" fmla="*/ 0 w 5545041"/>
                <a:gd name="connsiteY0" fmla="*/ 597788 h 1468583"/>
                <a:gd name="connsiteX1" fmla="*/ 162210 w 5545041"/>
                <a:gd name="connsiteY1" fmla="*/ 107374 h 1468583"/>
                <a:gd name="connsiteX2" fmla="*/ 2493094 w 5545041"/>
                <a:gd name="connsiteY2" fmla="*/ 33943 h 1468583"/>
                <a:gd name="connsiteX3" fmla="*/ 3932116 w 5545041"/>
                <a:gd name="connsiteY3" fmla="*/ 0 h 1468583"/>
                <a:gd name="connsiteX4" fmla="*/ 5298470 w 5545041"/>
                <a:gd name="connsiteY4" fmla="*/ 38101 h 1468583"/>
                <a:gd name="connsiteX5" fmla="*/ 5483825 w 5545041"/>
                <a:gd name="connsiteY5" fmla="*/ 346363 h 1468583"/>
                <a:gd name="connsiteX6" fmla="*/ 5388322 w 5545041"/>
                <a:gd name="connsiteY6" fmla="*/ 641427 h 1468583"/>
                <a:gd name="connsiteX7" fmla="*/ 5483826 w 5545041"/>
                <a:gd name="connsiteY7" fmla="*/ 845127 h 1468583"/>
                <a:gd name="connsiteX8" fmla="*/ 5545041 w 5545041"/>
                <a:gd name="connsiteY8" fmla="*/ 1215514 h 1468583"/>
                <a:gd name="connsiteX9" fmla="*/ 5126663 w 5545041"/>
                <a:gd name="connsiteY9" fmla="*/ 1462087 h 1468583"/>
                <a:gd name="connsiteX10" fmla="*/ 3405644 w 5545041"/>
                <a:gd name="connsiteY10" fmla="*/ 1468582 h 1468583"/>
                <a:gd name="connsiteX11" fmla="*/ 3197825 w 5545041"/>
                <a:gd name="connsiteY11" fmla="*/ 1413164 h 1468583"/>
                <a:gd name="connsiteX12" fmla="*/ 2962299 w 5545041"/>
                <a:gd name="connsiteY12" fmla="*/ 1468583 h 1468583"/>
                <a:gd name="connsiteX13" fmla="*/ 290604 w 5545041"/>
                <a:gd name="connsiteY13" fmla="*/ 1434377 h 1468583"/>
                <a:gd name="connsiteX14" fmla="*/ 30177 w 5545041"/>
                <a:gd name="connsiteY14" fmla="*/ 1215514 h 1468583"/>
                <a:gd name="connsiteX15" fmla="*/ 0 w 5545041"/>
                <a:gd name="connsiteY15" fmla="*/ 597788 h 1468583"/>
                <a:gd name="connsiteX0" fmla="*/ 0 w 5545041"/>
                <a:gd name="connsiteY0" fmla="*/ 597788 h 1468583"/>
                <a:gd name="connsiteX1" fmla="*/ 162210 w 5545041"/>
                <a:gd name="connsiteY1" fmla="*/ 107374 h 1468583"/>
                <a:gd name="connsiteX2" fmla="*/ 2493094 w 5545041"/>
                <a:gd name="connsiteY2" fmla="*/ 33943 h 1468583"/>
                <a:gd name="connsiteX3" fmla="*/ 3932116 w 5545041"/>
                <a:gd name="connsiteY3" fmla="*/ 0 h 1468583"/>
                <a:gd name="connsiteX4" fmla="*/ 5298470 w 5545041"/>
                <a:gd name="connsiteY4" fmla="*/ 38101 h 1468583"/>
                <a:gd name="connsiteX5" fmla="*/ 5483825 w 5545041"/>
                <a:gd name="connsiteY5" fmla="*/ 346363 h 1468583"/>
                <a:gd name="connsiteX6" fmla="*/ 5388322 w 5545041"/>
                <a:gd name="connsiteY6" fmla="*/ 641427 h 1468583"/>
                <a:gd name="connsiteX7" fmla="*/ 5483826 w 5545041"/>
                <a:gd name="connsiteY7" fmla="*/ 845127 h 1468583"/>
                <a:gd name="connsiteX8" fmla="*/ 5545041 w 5545041"/>
                <a:gd name="connsiteY8" fmla="*/ 1215514 h 1468583"/>
                <a:gd name="connsiteX9" fmla="*/ 5126663 w 5545041"/>
                <a:gd name="connsiteY9" fmla="*/ 1462087 h 1468583"/>
                <a:gd name="connsiteX10" fmla="*/ 3405644 w 5545041"/>
                <a:gd name="connsiteY10" fmla="*/ 1468582 h 1468583"/>
                <a:gd name="connsiteX11" fmla="*/ 2962299 w 5545041"/>
                <a:gd name="connsiteY11" fmla="*/ 1468583 h 1468583"/>
                <a:gd name="connsiteX12" fmla="*/ 290604 w 5545041"/>
                <a:gd name="connsiteY12" fmla="*/ 1434377 h 1468583"/>
                <a:gd name="connsiteX13" fmla="*/ 30177 w 5545041"/>
                <a:gd name="connsiteY13" fmla="*/ 1215514 h 1468583"/>
                <a:gd name="connsiteX14" fmla="*/ 0 w 5545041"/>
                <a:gd name="connsiteY14" fmla="*/ 597788 h 1468583"/>
                <a:gd name="connsiteX0" fmla="*/ 0 w 5545041"/>
                <a:gd name="connsiteY0" fmla="*/ 597788 h 1468583"/>
                <a:gd name="connsiteX1" fmla="*/ 162210 w 5545041"/>
                <a:gd name="connsiteY1" fmla="*/ 107374 h 1468583"/>
                <a:gd name="connsiteX2" fmla="*/ 2493094 w 5545041"/>
                <a:gd name="connsiteY2" fmla="*/ 33943 h 1468583"/>
                <a:gd name="connsiteX3" fmla="*/ 3932116 w 5545041"/>
                <a:gd name="connsiteY3" fmla="*/ 0 h 1468583"/>
                <a:gd name="connsiteX4" fmla="*/ 5298470 w 5545041"/>
                <a:gd name="connsiteY4" fmla="*/ 38101 h 1468583"/>
                <a:gd name="connsiteX5" fmla="*/ 5483825 w 5545041"/>
                <a:gd name="connsiteY5" fmla="*/ 346363 h 1468583"/>
                <a:gd name="connsiteX6" fmla="*/ 5388322 w 5545041"/>
                <a:gd name="connsiteY6" fmla="*/ 641427 h 1468583"/>
                <a:gd name="connsiteX7" fmla="*/ 5483826 w 5545041"/>
                <a:gd name="connsiteY7" fmla="*/ 845127 h 1468583"/>
                <a:gd name="connsiteX8" fmla="*/ 5545041 w 5545041"/>
                <a:gd name="connsiteY8" fmla="*/ 1215514 h 1468583"/>
                <a:gd name="connsiteX9" fmla="*/ 5126663 w 5545041"/>
                <a:gd name="connsiteY9" fmla="*/ 1462087 h 1468583"/>
                <a:gd name="connsiteX10" fmla="*/ 3405644 w 5545041"/>
                <a:gd name="connsiteY10" fmla="*/ 1468582 h 1468583"/>
                <a:gd name="connsiteX11" fmla="*/ 2962299 w 5545041"/>
                <a:gd name="connsiteY11" fmla="*/ 1468583 h 1468583"/>
                <a:gd name="connsiteX12" fmla="*/ 1737824 w 5545041"/>
                <a:gd name="connsiteY12" fmla="*/ 1444682 h 1468583"/>
                <a:gd name="connsiteX13" fmla="*/ 290604 w 5545041"/>
                <a:gd name="connsiteY13" fmla="*/ 1434377 h 1468583"/>
                <a:gd name="connsiteX14" fmla="*/ 30177 w 5545041"/>
                <a:gd name="connsiteY14" fmla="*/ 1215514 h 1468583"/>
                <a:gd name="connsiteX15" fmla="*/ 0 w 5545041"/>
                <a:gd name="connsiteY15" fmla="*/ 597788 h 1468583"/>
                <a:gd name="connsiteX0" fmla="*/ 0 w 5545041"/>
                <a:gd name="connsiteY0" fmla="*/ 597788 h 1468583"/>
                <a:gd name="connsiteX1" fmla="*/ 162210 w 5545041"/>
                <a:gd name="connsiteY1" fmla="*/ 107374 h 1468583"/>
                <a:gd name="connsiteX2" fmla="*/ 2493094 w 5545041"/>
                <a:gd name="connsiteY2" fmla="*/ 33943 h 1468583"/>
                <a:gd name="connsiteX3" fmla="*/ 3932116 w 5545041"/>
                <a:gd name="connsiteY3" fmla="*/ 0 h 1468583"/>
                <a:gd name="connsiteX4" fmla="*/ 5298470 w 5545041"/>
                <a:gd name="connsiteY4" fmla="*/ 38101 h 1468583"/>
                <a:gd name="connsiteX5" fmla="*/ 5483825 w 5545041"/>
                <a:gd name="connsiteY5" fmla="*/ 346363 h 1468583"/>
                <a:gd name="connsiteX6" fmla="*/ 5388322 w 5545041"/>
                <a:gd name="connsiteY6" fmla="*/ 641427 h 1468583"/>
                <a:gd name="connsiteX7" fmla="*/ 5483826 w 5545041"/>
                <a:gd name="connsiteY7" fmla="*/ 845127 h 1468583"/>
                <a:gd name="connsiteX8" fmla="*/ 5545041 w 5545041"/>
                <a:gd name="connsiteY8" fmla="*/ 1215514 h 1468583"/>
                <a:gd name="connsiteX9" fmla="*/ 5126663 w 5545041"/>
                <a:gd name="connsiteY9" fmla="*/ 1462087 h 1468583"/>
                <a:gd name="connsiteX10" fmla="*/ 3405644 w 5545041"/>
                <a:gd name="connsiteY10" fmla="*/ 1468582 h 1468583"/>
                <a:gd name="connsiteX11" fmla="*/ 2962299 w 5545041"/>
                <a:gd name="connsiteY11" fmla="*/ 1468583 h 1468583"/>
                <a:gd name="connsiteX12" fmla="*/ 1853598 w 5545041"/>
                <a:gd name="connsiteY12" fmla="*/ 1380952 h 1468583"/>
                <a:gd name="connsiteX13" fmla="*/ 290604 w 5545041"/>
                <a:gd name="connsiteY13" fmla="*/ 1434377 h 1468583"/>
                <a:gd name="connsiteX14" fmla="*/ 30177 w 5545041"/>
                <a:gd name="connsiteY14" fmla="*/ 1215514 h 1468583"/>
                <a:gd name="connsiteX15" fmla="*/ 0 w 5545041"/>
                <a:gd name="connsiteY15" fmla="*/ 597788 h 1468583"/>
                <a:gd name="connsiteX0" fmla="*/ 0 w 5545041"/>
                <a:gd name="connsiteY0" fmla="*/ 597788 h 1468583"/>
                <a:gd name="connsiteX1" fmla="*/ 162210 w 5545041"/>
                <a:gd name="connsiteY1" fmla="*/ 107374 h 1468583"/>
                <a:gd name="connsiteX2" fmla="*/ 2493094 w 5545041"/>
                <a:gd name="connsiteY2" fmla="*/ 33943 h 1468583"/>
                <a:gd name="connsiteX3" fmla="*/ 3932116 w 5545041"/>
                <a:gd name="connsiteY3" fmla="*/ 0 h 1468583"/>
                <a:gd name="connsiteX4" fmla="*/ 5298470 w 5545041"/>
                <a:gd name="connsiteY4" fmla="*/ 38101 h 1468583"/>
                <a:gd name="connsiteX5" fmla="*/ 5483825 w 5545041"/>
                <a:gd name="connsiteY5" fmla="*/ 346363 h 1468583"/>
                <a:gd name="connsiteX6" fmla="*/ 5388322 w 5545041"/>
                <a:gd name="connsiteY6" fmla="*/ 641427 h 1468583"/>
                <a:gd name="connsiteX7" fmla="*/ 5483826 w 5545041"/>
                <a:gd name="connsiteY7" fmla="*/ 845127 h 1468583"/>
                <a:gd name="connsiteX8" fmla="*/ 5545041 w 5545041"/>
                <a:gd name="connsiteY8" fmla="*/ 1215514 h 1468583"/>
                <a:gd name="connsiteX9" fmla="*/ 5126663 w 5545041"/>
                <a:gd name="connsiteY9" fmla="*/ 1462087 h 1468583"/>
                <a:gd name="connsiteX10" fmla="*/ 3405644 w 5545041"/>
                <a:gd name="connsiteY10" fmla="*/ 1468582 h 1468583"/>
                <a:gd name="connsiteX11" fmla="*/ 2962299 w 5545041"/>
                <a:gd name="connsiteY11" fmla="*/ 1468583 h 1468583"/>
                <a:gd name="connsiteX12" fmla="*/ 1853598 w 5545041"/>
                <a:gd name="connsiteY12" fmla="*/ 1380952 h 1468583"/>
                <a:gd name="connsiteX13" fmla="*/ 290604 w 5545041"/>
                <a:gd name="connsiteY13" fmla="*/ 1434377 h 1468583"/>
                <a:gd name="connsiteX14" fmla="*/ 30177 w 5545041"/>
                <a:gd name="connsiteY14" fmla="*/ 1215514 h 1468583"/>
                <a:gd name="connsiteX15" fmla="*/ 0 w 5545041"/>
                <a:gd name="connsiteY15" fmla="*/ 597788 h 1468583"/>
                <a:gd name="connsiteX0" fmla="*/ 0 w 5545041"/>
                <a:gd name="connsiteY0" fmla="*/ 597788 h 1468583"/>
                <a:gd name="connsiteX1" fmla="*/ 162210 w 5545041"/>
                <a:gd name="connsiteY1" fmla="*/ 107374 h 1468583"/>
                <a:gd name="connsiteX2" fmla="*/ 2493094 w 5545041"/>
                <a:gd name="connsiteY2" fmla="*/ 33943 h 1468583"/>
                <a:gd name="connsiteX3" fmla="*/ 3932116 w 5545041"/>
                <a:gd name="connsiteY3" fmla="*/ 0 h 1468583"/>
                <a:gd name="connsiteX4" fmla="*/ 5298470 w 5545041"/>
                <a:gd name="connsiteY4" fmla="*/ 38101 h 1468583"/>
                <a:gd name="connsiteX5" fmla="*/ 5483825 w 5545041"/>
                <a:gd name="connsiteY5" fmla="*/ 346363 h 1468583"/>
                <a:gd name="connsiteX6" fmla="*/ 5388322 w 5545041"/>
                <a:gd name="connsiteY6" fmla="*/ 641427 h 1468583"/>
                <a:gd name="connsiteX7" fmla="*/ 5483826 w 5545041"/>
                <a:gd name="connsiteY7" fmla="*/ 845127 h 1468583"/>
                <a:gd name="connsiteX8" fmla="*/ 5545041 w 5545041"/>
                <a:gd name="connsiteY8" fmla="*/ 1215514 h 1468583"/>
                <a:gd name="connsiteX9" fmla="*/ 5126663 w 5545041"/>
                <a:gd name="connsiteY9" fmla="*/ 1462087 h 1468583"/>
                <a:gd name="connsiteX10" fmla="*/ 3405644 w 5545041"/>
                <a:gd name="connsiteY10" fmla="*/ 1468582 h 1468583"/>
                <a:gd name="connsiteX11" fmla="*/ 2962299 w 5545041"/>
                <a:gd name="connsiteY11" fmla="*/ 1468583 h 1468583"/>
                <a:gd name="connsiteX12" fmla="*/ 1853598 w 5545041"/>
                <a:gd name="connsiteY12" fmla="*/ 1380952 h 1468583"/>
                <a:gd name="connsiteX13" fmla="*/ 1419449 w 5545041"/>
                <a:gd name="connsiteY13" fmla="*/ 1380952 h 1468583"/>
                <a:gd name="connsiteX14" fmla="*/ 290604 w 5545041"/>
                <a:gd name="connsiteY14" fmla="*/ 1434377 h 1468583"/>
                <a:gd name="connsiteX15" fmla="*/ 30177 w 5545041"/>
                <a:gd name="connsiteY15" fmla="*/ 1215514 h 1468583"/>
                <a:gd name="connsiteX16" fmla="*/ 0 w 5545041"/>
                <a:gd name="connsiteY16" fmla="*/ 597788 h 1468583"/>
                <a:gd name="connsiteX0" fmla="*/ 0 w 5545041"/>
                <a:gd name="connsiteY0" fmla="*/ 597788 h 1468583"/>
                <a:gd name="connsiteX1" fmla="*/ 162210 w 5545041"/>
                <a:gd name="connsiteY1" fmla="*/ 107374 h 1468583"/>
                <a:gd name="connsiteX2" fmla="*/ 2493094 w 5545041"/>
                <a:gd name="connsiteY2" fmla="*/ 33943 h 1468583"/>
                <a:gd name="connsiteX3" fmla="*/ 3932116 w 5545041"/>
                <a:gd name="connsiteY3" fmla="*/ 0 h 1468583"/>
                <a:gd name="connsiteX4" fmla="*/ 5298470 w 5545041"/>
                <a:gd name="connsiteY4" fmla="*/ 38101 h 1468583"/>
                <a:gd name="connsiteX5" fmla="*/ 5483825 w 5545041"/>
                <a:gd name="connsiteY5" fmla="*/ 346363 h 1468583"/>
                <a:gd name="connsiteX6" fmla="*/ 5388322 w 5545041"/>
                <a:gd name="connsiteY6" fmla="*/ 641427 h 1468583"/>
                <a:gd name="connsiteX7" fmla="*/ 5483826 w 5545041"/>
                <a:gd name="connsiteY7" fmla="*/ 845127 h 1468583"/>
                <a:gd name="connsiteX8" fmla="*/ 5545041 w 5545041"/>
                <a:gd name="connsiteY8" fmla="*/ 1215514 h 1468583"/>
                <a:gd name="connsiteX9" fmla="*/ 5126663 w 5545041"/>
                <a:gd name="connsiteY9" fmla="*/ 1462087 h 1468583"/>
                <a:gd name="connsiteX10" fmla="*/ 3405644 w 5545041"/>
                <a:gd name="connsiteY10" fmla="*/ 1468582 h 1468583"/>
                <a:gd name="connsiteX11" fmla="*/ 2962299 w 5545041"/>
                <a:gd name="connsiteY11" fmla="*/ 1468583 h 1468583"/>
                <a:gd name="connsiteX12" fmla="*/ 1853598 w 5545041"/>
                <a:gd name="connsiteY12" fmla="*/ 1380952 h 1468583"/>
                <a:gd name="connsiteX13" fmla="*/ 1491807 w 5545041"/>
                <a:gd name="connsiteY13" fmla="*/ 1444682 h 1468583"/>
                <a:gd name="connsiteX14" fmla="*/ 290604 w 5545041"/>
                <a:gd name="connsiteY14" fmla="*/ 1434377 h 1468583"/>
                <a:gd name="connsiteX15" fmla="*/ 30177 w 5545041"/>
                <a:gd name="connsiteY15" fmla="*/ 1215514 h 1468583"/>
                <a:gd name="connsiteX16" fmla="*/ 0 w 5545041"/>
                <a:gd name="connsiteY16" fmla="*/ 597788 h 1468583"/>
                <a:gd name="connsiteX0" fmla="*/ 0 w 5545041"/>
                <a:gd name="connsiteY0" fmla="*/ 597788 h 1468583"/>
                <a:gd name="connsiteX1" fmla="*/ 162210 w 5545041"/>
                <a:gd name="connsiteY1" fmla="*/ 107374 h 1468583"/>
                <a:gd name="connsiteX2" fmla="*/ 2493094 w 5545041"/>
                <a:gd name="connsiteY2" fmla="*/ 33943 h 1468583"/>
                <a:gd name="connsiteX3" fmla="*/ 3932116 w 5545041"/>
                <a:gd name="connsiteY3" fmla="*/ 0 h 1468583"/>
                <a:gd name="connsiteX4" fmla="*/ 5298470 w 5545041"/>
                <a:gd name="connsiteY4" fmla="*/ 38101 h 1468583"/>
                <a:gd name="connsiteX5" fmla="*/ 5483825 w 5545041"/>
                <a:gd name="connsiteY5" fmla="*/ 346363 h 1468583"/>
                <a:gd name="connsiteX6" fmla="*/ 5388322 w 5545041"/>
                <a:gd name="connsiteY6" fmla="*/ 641427 h 1468583"/>
                <a:gd name="connsiteX7" fmla="*/ 5483826 w 5545041"/>
                <a:gd name="connsiteY7" fmla="*/ 845127 h 1468583"/>
                <a:gd name="connsiteX8" fmla="*/ 5545041 w 5545041"/>
                <a:gd name="connsiteY8" fmla="*/ 1215514 h 1468583"/>
                <a:gd name="connsiteX9" fmla="*/ 5126663 w 5545041"/>
                <a:gd name="connsiteY9" fmla="*/ 1462087 h 1468583"/>
                <a:gd name="connsiteX10" fmla="*/ 3854264 w 5545041"/>
                <a:gd name="connsiteY10" fmla="*/ 1452650 h 1468583"/>
                <a:gd name="connsiteX11" fmla="*/ 2962299 w 5545041"/>
                <a:gd name="connsiteY11" fmla="*/ 1468583 h 1468583"/>
                <a:gd name="connsiteX12" fmla="*/ 1853598 w 5545041"/>
                <a:gd name="connsiteY12" fmla="*/ 1380952 h 1468583"/>
                <a:gd name="connsiteX13" fmla="*/ 1491807 w 5545041"/>
                <a:gd name="connsiteY13" fmla="*/ 1444682 h 1468583"/>
                <a:gd name="connsiteX14" fmla="*/ 290604 w 5545041"/>
                <a:gd name="connsiteY14" fmla="*/ 1434377 h 1468583"/>
                <a:gd name="connsiteX15" fmla="*/ 30177 w 5545041"/>
                <a:gd name="connsiteY15" fmla="*/ 1215514 h 1468583"/>
                <a:gd name="connsiteX16" fmla="*/ 0 w 5545041"/>
                <a:gd name="connsiteY16" fmla="*/ 597788 h 1468583"/>
                <a:gd name="connsiteX0" fmla="*/ 0 w 5545041"/>
                <a:gd name="connsiteY0" fmla="*/ 565923 h 1436718"/>
                <a:gd name="connsiteX1" fmla="*/ 162210 w 5545041"/>
                <a:gd name="connsiteY1" fmla="*/ 75509 h 1436718"/>
                <a:gd name="connsiteX2" fmla="*/ 2493094 w 5545041"/>
                <a:gd name="connsiteY2" fmla="*/ 2078 h 1436718"/>
                <a:gd name="connsiteX3" fmla="*/ 4018947 w 5545041"/>
                <a:gd name="connsiteY3" fmla="*/ 0 h 1436718"/>
                <a:gd name="connsiteX4" fmla="*/ 5298470 w 5545041"/>
                <a:gd name="connsiteY4" fmla="*/ 6236 h 1436718"/>
                <a:gd name="connsiteX5" fmla="*/ 5483825 w 5545041"/>
                <a:gd name="connsiteY5" fmla="*/ 314498 h 1436718"/>
                <a:gd name="connsiteX6" fmla="*/ 5388322 w 5545041"/>
                <a:gd name="connsiteY6" fmla="*/ 609562 h 1436718"/>
                <a:gd name="connsiteX7" fmla="*/ 5483826 w 5545041"/>
                <a:gd name="connsiteY7" fmla="*/ 813262 h 1436718"/>
                <a:gd name="connsiteX8" fmla="*/ 5545041 w 5545041"/>
                <a:gd name="connsiteY8" fmla="*/ 1183649 h 1436718"/>
                <a:gd name="connsiteX9" fmla="*/ 5126663 w 5545041"/>
                <a:gd name="connsiteY9" fmla="*/ 1430222 h 1436718"/>
                <a:gd name="connsiteX10" fmla="*/ 3854264 w 5545041"/>
                <a:gd name="connsiteY10" fmla="*/ 1420785 h 1436718"/>
                <a:gd name="connsiteX11" fmla="*/ 2962299 w 5545041"/>
                <a:gd name="connsiteY11" fmla="*/ 1436718 h 1436718"/>
                <a:gd name="connsiteX12" fmla="*/ 1853598 w 5545041"/>
                <a:gd name="connsiteY12" fmla="*/ 1349087 h 1436718"/>
                <a:gd name="connsiteX13" fmla="*/ 1491807 w 5545041"/>
                <a:gd name="connsiteY13" fmla="*/ 1412817 h 1436718"/>
                <a:gd name="connsiteX14" fmla="*/ 290604 w 5545041"/>
                <a:gd name="connsiteY14" fmla="*/ 1402512 h 1436718"/>
                <a:gd name="connsiteX15" fmla="*/ 30177 w 5545041"/>
                <a:gd name="connsiteY15" fmla="*/ 1183649 h 1436718"/>
                <a:gd name="connsiteX16" fmla="*/ 0 w 5545041"/>
                <a:gd name="connsiteY16" fmla="*/ 565923 h 143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5041" h="1436718">
                  <a:moveTo>
                    <a:pt x="0" y="565923"/>
                  </a:moveTo>
                  <a:cubicBezTo>
                    <a:pt x="0" y="429745"/>
                    <a:pt x="26032" y="75509"/>
                    <a:pt x="162210" y="75509"/>
                  </a:cubicBezTo>
                  <a:cubicBezTo>
                    <a:pt x="295393" y="-6464"/>
                    <a:pt x="1778020" y="924"/>
                    <a:pt x="2493094" y="2078"/>
                  </a:cubicBezTo>
                  <a:lnTo>
                    <a:pt x="4018947" y="0"/>
                  </a:lnTo>
                  <a:lnTo>
                    <a:pt x="5298470" y="6236"/>
                  </a:lnTo>
                  <a:cubicBezTo>
                    <a:pt x="5561706" y="43181"/>
                    <a:pt x="5445039" y="273403"/>
                    <a:pt x="5483825" y="314498"/>
                  </a:cubicBezTo>
                  <a:cubicBezTo>
                    <a:pt x="5522611" y="355593"/>
                    <a:pt x="5392940" y="505653"/>
                    <a:pt x="5388322" y="609562"/>
                  </a:cubicBezTo>
                  <a:cubicBezTo>
                    <a:pt x="5386389" y="777907"/>
                    <a:pt x="5485759" y="644917"/>
                    <a:pt x="5483826" y="813262"/>
                  </a:cubicBezTo>
                  <a:lnTo>
                    <a:pt x="5545041" y="1183649"/>
                  </a:lnTo>
                  <a:cubicBezTo>
                    <a:pt x="5545041" y="1319827"/>
                    <a:pt x="5262841" y="1430222"/>
                    <a:pt x="5126663" y="1430222"/>
                  </a:cubicBezTo>
                  <a:lnTo>
                    <a:pt x="3854264" y="1420785"/>
                  </a:lnTo>
                  <a:lnTo>
                    <a:pt x="2962299" y="1436718"/>
                  </a:lnTo>
                  <a:cubicBezTo>
                    <a:pt x="2592732" y="1407508"/>
                    <a:pt x="2107393" y="1426095"/>
                    <a:pt x="1853598" y="1349087"/>
                  </a:cubicBezTo>
                  <a:lnTo>
                    <a:pt x="1491807" y="1412817"/>
                  </a:lnTo>
                  <a:lnTo>
                    <a:pt x="290604" y="1402512"/>
                  </a:lnTo>
                  <a:cubicBezTo>
                    <a:pt x="154426" y="1402512"/>
                    <a:pt x="30177" y="1319827"/>
                    <a:pt x="30177" y="1183649"/>
                  </a:cubicBezTo>
                  <a:cubicBezTo>
                    <a:pt x="30177" y="854896"/>
                    <a:pt x="41564" y="1019367"/>
                    <a:pt x="0" y="565923"/>
                  </a:cubicBezTo>
                  <a:close/>
                </a:path>
              </a:pathLst>
            </a:custGeom>
            <a:solidFill>
              <a:srgbClr val="92D050"/>
            </a:solidFill>
            <a:ln w="38100" cap="rnd" cmpd="sng">
              <a:solidFill>
                <a:srgbClr val="85CA3A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chise" pitchFamily="49" charset="0"/>
                <a:ea typeface="Franchise" pitchFamily="49" charset="0"/>
                <a:cs typeface="Ebrima" pitchFamily="2" charset="0"/>
              </a:endParaRPr>
            </a:p>
          </p:txBody>
        </p:sp>
        <p:sp>
          <p:nvSpPr>
            <p:cNvPr id="87" name="Rectangle 15"/>
            <p:cNvSpPr/>
            <p:nvPr/>
          </p:nvSpPr>
          <p:spPr>
            <a:xfrm>
              <a:off x="2197430" y="3181953"/>
              <a:ext cx="4839815" cy="1051888"/>
            </a:xfrm>
            <a:custGeom>
              <a:avLst/>
              <a:gdLst>
                <a:gd name="connsiteX0" fmla="*/ 0 w 4628077"/>
                <a:gd name="connsiteY0" fmla="*/ 208471 h 1250801"/>
                <a:gd name="connsiteX1" fmla="*/ 208471 w 4628077"/>
                <a:gd name="connsiteY1" fmla="*/ 0 h 1250801"/>
                <a:gd name="connsiteX2" fmla="*/ 4419606 w 4628077"/>
                <a:gd name="connsiteY2" fmla="*/ 0 h 1250801"/>
                <a:gd name="connsiteX3" fmla="*/ 4628077 w 4628077"/>
                <a:gd name="connsiteY3" fmla="*/ 208471 h 1250801"/>
                <a:gd name="connsiteX4" fmla="*/ 4628077 w 4628077"/>
                <a:gd name="connsiteY4" fmla="*/ 1042330 h 1250801"/>
                <a:gd name="connsiteX5" fmla="*/ 4419606 w 4628077"/>
                <a:gd name="connsiteY5" fmla="*/ 1250801 h 1250801"/>
                <a:gd name="connsiteX6" fmla="*/ 208471 w 4628077"/>
                <a:gd name="connsiteY6" fmla="*/ 1250801 h 1250801"/>
                <a:gd name="connsiteX7" fmla="*/ 0 w 4628077"/>
                <a:gd name="connsiteY7" fmla="*/ 1042330 h 1250801"/>
                <a:gd name="connsiteX8" fmla="*/ 0 w 4628077"/>
                <a:gd name="connsiteY8" fmla="*/ 208471 h 1250801"/>
                <a:gd name="connsiteX0" fmla="*/ 96982 w 4628077"/>
                <a:gd name="connsiteY0" fmla="*/ 291598 h 1250801"/>
                <a:gd name="connsiteX1" fmla="*/ 208471 w 4628077"/>
                <a:gd name="connsiteY1" fmla="*/ 0 h 1250801"/>
                <a:gd name="connsiteX2" fmla="*/ 4419606 w 4628077"/>
                <a:gd name="connsiteY2" fmla="*/ 0 h 1250801"/>
                <a:gd name="connsiteX3" fmla="*/ 4628077 w 4628077"/>
                <a:gd name="connsiteY3" fmla="*/ 208471 h 1250801"/>
                <a:gd name="connsiteX4" fmla="*/ 4628077 w 4628077"/>
                <a:gd name="connsiteY4" fmla="*/ 1042330 h 1250801"/>
                <a:gd name="connsiteX5" fmla="*/ 4419606 w 4628077"/>
                <a:gd name="connsiteY5" fmla="*/ 1250801 h 1250801"/>
                <a:gd name="connsiteX6" fmla="*/ 208471 w 4628077"/>
                <a:gd name="connsiteY6" fmla="*/ 1250801 h 1250801"/>
                <a:gd name="connsiteX7" fmla="*/ 0 w 4628077"/>
                <a:gd name="connsiteY7" fmla="*/ 1042330 h 1250801"/>
                <a:gd name="connsiteX8" fmla="*/ 96982 w 4628077"/>
                <a:gd name="connsiteY8" fmla="*/ 291598 h 1250801"/>
                <a:gd name="connsiteX0" fmla="*/ 96982 w 4628077"/>
                <a:gd name="connsiteY0" fmla="*/ 291600 h 1250803"/>
                <a:gd name="connsiteX1" fmla="*/ 208471 w 4628077"/>
                <a:gd name="connsiteY1" fmla="*/ 2 h 1250803"/>
                <a:gd name="connsiteX2" fmla="*/ 2689117 w 4628077"/>
                <a:gd name="connsiteY2" fmla="*/ 0 h 1250803"/>
                <a:gd name="connsiteX3" fmla="*/ 4419606 w 4628077"/>
                <a:gd name="connsiteY3" fmla="*/ 2 h 1250803"/>
                <a:gd name="connsiteX4" fmla="*/ 4628077 w 4628077"/>
                <a:gd name="connsiteY4" fmla="*/ 208473 h 1250803"/>
                <a:gd name="connsiteX5" fmla="*/ 4628077 w 4628077"/>
                <a:gd name="connsiteY5" fmla="*/ 1042332 h 1250803"/>
                <a:gd name="connsiteX6" fmla="*/ 4419606 w 4628077"/>
                <a:gd name="connsiteY6" fmla="*/ 1250803 h 1250803"/>
                <a:gd name="connsiteX7" fmla="*/ 208471 w 4628077"/>
                <a:gd name="connsiteY7" fmla="*/ 1250803 h 1250803"/>
                <a:gd name="connsiteX8" fmla="*/ 0 w 4628077"/>
                <a:gd name="connsiteY8" fmla="*/ 1042332 h 1250803"/>
                <a:gd name="connsiteX9" fmla="*/ 96982 w 4628077"/>
                <a:gd name="connsiteY9" fmla="*/ 291600 h 1250803"/>
                <a:gd name="connsiteX0" fmla="*/ 96982 w 4628077"/>
                <a:gd name="connsiteY0" fmla="*/ 291598 h 1250801"/>
                <a:gd name="connsiteX1" fmla="*/ 208471 w 4628077"/>
                <a:gd name="connsiteY1" fmla="*/ 0 h 1250801"/>
                <a:gd name="connsiteX2" fmla="*/ 2689117 w 4628077"/>
                <a:gd name="connsiteY2" fmla="*/ 83125 h 1250801"/>
                <a:gd name="connsiteX3" fmla="*/ 4419606 w 4628077"/>
                <a:gd name="connsiteY3" fmla="*/ 0 h 1250801"/>
                <a:gd name="connsiteX4" fmla="*/ 4628077 w 4628077"/>
                <a:gd name="connsiteY4" fmla="*/ 208471 h 1250801"/>
                <a:gd name="connsiteX5" fmla="*/ 4628077 w 4628077"/>
                <a:gd name="connsiteY5" fmla="*/ 1042330 h 1250801"/>
                <a:gd name="connsiteX6" fmla="*/ 4419606 w 4628077"/>
                <a:gd name="connsiteY6" fmla="*/ 1250801 h 1250801"/>
                <a:gd name="connsiteX7" fmla="*/ 208471 w 4628077"/>
                <a:gd name="connsiteY7" fmla="*/ 1250801 h 1250801"/>
                <a:gd name="connsiteX8" fmla="*/ 0 w 4628077"/>
                <a:gd name="connsiteY8" fmla="*/ 1042330 h 1250801"/>
                <a:gd name="connsiteX9" fmla="*/ 96982 w 4628077"/>
                <a:gd name="connsiteY9" fmla="*/ 291598 h 1250801"/>
                <a:gd name="connsiteX0" fmla="*/ 96982 w 4628077"/>
                <a:gd name="connsiteY0" fmla="*/ 291598 h 1250801"/>
                <a:gd name="connsiteX1" fmla="*/ 277743 w 4628077"/>
                <a:gd name="connsiteY1" fmla="*/ 0 h 1250801"/>
                <a:gd name="connsiteX2" fmla="*/ 2689117 w 4628077"/>
                <a:gd name="connsiteY2" fmla="*/ 83125 h 1250801"/>
                <a:gd name="connsiteX3" fmla="*/ 4419606 w 4628077"/>
                <a:gd name="connsiteY3" fmla="*/ 0 h 1250801"/>
                <a:gd name="connsiteX4" fmla="*/ 4628077 w 4628077"/>
                <a:gd name="connsiteY4" fmla="*/ 208471 h 1250801"/>
                <a:gd name="connsiteX5" fmla="*/ 4628077 w 4628077"/>
                <a:gd name="connsiteY5" fmla="*/ 1042330 h 1250801"/>
                <a:gd name="connsiteX6" fmla="*/ 4419606 w 4628077"/>
                <a:gd name="connsiteY6" fmla="*/ 1250801 h 1250801"/>
                <a:gd name="connsiteX7" fmla="*/ 208471 w 4628077"/>
                <a:gd name="connsiteY7" fmla="*/ 1250801 h 1250801"/>
                <a:gd name="connsiteX8" fmla="*/ 0 w 4628077"/>
                <a:gd name="connsiteY8" fmla="*/ 1042330 h 1250801"/>
                <a:gd name="connsiteX9" fmla="*/ 96982 w 4628077"/>
                <a:gd name="connsiteY9" fmla="*/ 291598 h 1250801"/>
                <a:gd name="connsiteX0" fmla="*/ 96982 w 4628077"/>
                <a:gd name="connsiteY0" fmla="*/ 291598 h 1250801"/>
                <a:gd name="connsiteX1" fmla="*/ 277743 w 4628077"/>
                <a:gd name="connsiteY1" fmla="*/ 0 h 1250801"/>
                <a:gd name="connsiteX2" fmla="*/ 2689117 w 4628077"/>
                <a:gd name="connsiteY2" fmla="*/ 83125 h 1250801"/>
                <a:gd name="connsiteX3" fmla="*/ 4419606 w 4628077"/>
                <a:gd name="connsiteY3" fmla="*/ 0 h 1250801"/>
                <a:gd name="connsiteX4" fmla="*/ 4628077 w 4628077"/>
                <a:gd name="connsiteY4" fmla="*/ 208471 h 1250801"/>
                <a:gd name="connsiteX5" fmla="*/ 4628077 w 4628077"/>
                <a:gd name="connsiteY5" fmla="*/ 1042330 h 1250801"/>
                <a:gd name="connsiteX6" fmla="*/ 4419606 w 4628077"/>
                <a:gd name="connsiteY6" fmla="*/ 1250801 h 1250801"/>
                <a:gd name="connsiteX7" fmla="*/ 208471 w 4628077"/>
                <a:gd name="connsiteY7" fmla="*/ 1250801 h 1250801"/>
                <a:gd name="connsiteX8" fmla="*/ 0 w 4628077"/>
                <a:gd name="connsiteY8" fmla="*/ 1042330 h 1250801"/>
                <a:gd name="connsiteX9" fmla="*/ 96982 w 4628077"/>
                <a:gd name="connsiteY9" fmla="*/ 291598 h 1250801"/>
                <a:gd name="connsiteX0" fmla="*/ 96982 w 4628077"/>
                <a:gd name="connsiteY0" fmla="*/ 291598 h 1250801"/>
                <a:gd name="connsiteX1" fmla="*/ 125343 w 4628077"/>
                <a:gd name="connsiteY1" fmla="*/ 27709 h 1250801"/>
                <a:gd name="connsiteX2" fmla="*/ 2689117 w 4628077"/>
                <a:gd name="connsiteY2" fmla="*/ 83125 h 1250801"/>
                <a:gd name="connsiteX3" fmla="*/ 4419606 w 4628077"/>
                <a:gd name="connsiteY3" fmla="*/ 0 h 1250801"/>
                <a:gd name="connsiteX4" fmla="*/ 4628077 w 4628077"/>
                <a:gd name="connsiteY4" fmla="*/ 208471 h 1250801"/>
                <a:gd name="connsiteX5" fmla="*/ 4628077 w 4628077"/>
                <a:gd name="connsiteY5" fmla="*/ 1042330 h 1250801"/>
                <a:gd name="connsiteX6" fmla="*/ 4419606 w 4628077"/>
                <a:gd name="connsiteY6" fmla="*/ 1250801 h 1250801"/>
                <a:gd name="connsiteX7" fmla="*/ 208471 w 4628077"/>
                <a:gd name="connsiteY7" fmla="*/ 1250801 h 1250801"/>
                <a:gd name="connsiteX8" fmla="*/ 0 w 4628077"/>
                <a:gd name="connsiteY8" fmla="*/ 1042330 h 1250801"/>
                <a:gd name="connsiteX9" fmla="*/ 96982 w 4628077"/>
                <a:gd name="connsiteY9" fmla="*/ 291598 h 1250801"/>
                <a:gd name="connsiteX0" fmla="*/ 96982 w 4628077"/>
                <a:gd name="connsiteY0" fmla="*/ 291598 h 1250801"/>
                <a:gd name="connsiteX1" fmla="*/ 125343 w 4628077"/>
                <a:gd name="connsiteY1" fmla="*/ 27709 h 1250801"/>
                <a:gd name="connsiteX2" fmla="*/ 2689117 w 4628077"/>
                <a:gd name="connsiteY2" fmla="*/ 83125 h 1250801"/>
                <a:gd name="connsiteX3" fmla="*/ 4419606 w 4628077"/>
                <a:gd name="connsiteY3" fmla="*/ 0 h 1250801"/>
                <a:gd name="connsiteX4" fmla="*/ 4628077 w 4628077"/>
                <a:gd name="connsiteY4" fmla="*/ 208471 h 1250801"/>
                <a:gd name="connsiteX5" fmla="*/ 4628077 w 4628077"/>
                <a:gd name="connsiteY5" fmla="*/ 1042330 h 1250801"/>
                <a:gd name="connsiteX6" fmla="*/ 4419606 w 4628077"/>
                <a:gd name="connsiteY6" fmla="*/ 1250801 h 1250801"/>
                <a:gd name="connsiteX7" fmla="*/ 1469917 w 4628077"/>
                <a:gd name="connsiteY7" fmla="*/ 1233052 h 1250801"/>
                <a:gd name="connsiteX8" fmla="*/ 208471 w 4628077"/>
                <a:gd name="connsiteY8" fmla="*/ 1250801 h 1250801"/>
                <a:gd name="connsiteX9" fmla="*/ 0 w 4628077"/>
                <a:gd name="connsiteY9" fmla="*/ 1042330 h 1250801"/>
                <a:gd name="connsiteX10" fmla="*/ 96982 w 4628077"/>
                <a:gd name="connsiteY10" fmla="*/ 291598 h 1250801"/>
                <a:gd name="connsiteX0" fmla="*/ 96982 w 4628077"/>
                <a:gd name="connsiteY0" fmla="*/ 291598 h 1250801"/>
                <a:gd name="connsiteX1" fmla="*/ 125343 w 4628077"/>
                <a:gd name="connsiteY1" fmla="*/ 27709 h 1250801"/>
                <a:gd name="connsiteX2" fmla="*/ 2689117 w 4628077"/>
                <a:gd name="connsiteY2" fmla="*/ 83125 h 1250801"/>
                <a:gd name="connsiteX3" fmla="*/ 4419606 w 4628077"/>
                <a:gd name="connsiteY3" fmla="*/ 0 h 1250801"/>
                <a:gd name="connsiteX4" fmla="*/ 4628077 w 4628077"/>
                <a:gd name="connsiteY4" fmla="*/ 208471 h 1250801"/>
                <a:gd name="connsiteX5" fmla="*/ 4628077 w 4628077"/>
                <a:gd name="connsiteY5" fmla="*/ 1042330 h 1250801"/>
                <a:gd name="connsiteX6" fmla="*/ 4419606 w 4628077"/>
                <a:gd name="connsiteY6" fmla="*/ 1250801 h 1250801"/>
                <a:gd name="connsiteX7" fmla="*/ 1497626 w 4628077"/>
                <a:gd name="connsiteY7" fmla="*/ 1205343 h 1250801"/>
                <a:gd name="connsiteX8" fmla="*/ 208471 w 4628077"/>
                <a:gd name="connsiteY8" fmla="*/ 1250801 h 1250801"/>
                <a:gd name="connsiteX9" fmla="*/ 0 w 4628077"/>
                <a:gd name="connsiteY9" fmla="*/ 1042330 h 1250801"/>
                <a:gd name="connsiteX10" fmla="*/ 96982 w 4628077"/>
                <a:gd name="connsiteY10" fmla="*/ 291598 h 1250801"/>
                <a:gd name="connsiteX0" fmla="*/ 96982 w 4628077"/>
                <a:gd name="connsiteY0" fmla="*/ 291598 h 1250801"/>
                <a:gd name="connsiteX1" fmla="*/ 125343 w 4628077"/>
                <a:gd name="connsiteY1" fmla="*/ 27709 h 1250801"/>
                <a:gd name="connsiteX2" fmla="*/ 2689117 w 4628077"/>
                <a:gd name="connsiteY2" fmla="*/ 83125 h 1250801"/>
                <a:gd name="connsiteX3" fmla="*/ 4419606 w 4628077"/>
                <a:gd name="connsiteY3" fmla="*/ 0 h 1250801"/>
                <a:gd name="connsiteX4" fmla="*/ 4628077 w 4628077"/>
                <a:gd name="connsiteY4" fmla="*/ 208471 h 1250801"/>
                <a:gd name="connsiteX5" fmla="*/ 4628077 w 4628077"/>
                <a:gd name="connsiteY5" fmla="*/ 1042330 h 1250801"/>
                <a:gd name="connsiteX6" fmla="*/ 4419606 w 4628077"/>
                <a:gd name="connsiteY6" fmla="*/ 1250801 h 1250801"/>
                <a:gd name="connsiteX7" fmla="*/ 2841517 w 4628077"/>
                <a:gd name="connsiteY7" fmla="*/ 1219198 h 1250801"/>
                <a:gd name="connsiteX8" fmla="*/ 1497626 w 4628077"/>
                <a:gd name="connsiteY8" fmla="*/ 1205343 h 1250801"/>
                <a:gd name="connsiteX9" fmla="*/ 208471 w 4628077"/>
                <a:gd name="connsiteY9" fmla="*/ 1250801 h 1250801"/>
                <a:gd name="connsiteX10" fmla="*/ 0 w 4628077"/>
                <a:gd name="connsiteY10" fmla="*/ 1042330 h 1250801"/>
                <a:gd name="connsiteX11" fmla="*/ 96982 w 4628077"/>
                <a:gd name="connsiteY11" fmla="*/ 291598 h 1250801"/>
                <a:gd name="connsiteX0" fmla="*/ 96982 w 4628077"/>
                <a:gd name="connsiteY0" fmla="*/ 291598 h 1250801"/>
                <a:gd name="connsiteX1" fmla="*/ 125343 w 4628077"/>
                <a:gd name="connsiteY1" fmla="*/ 27709 h 1250801"/>
                <a:gd name="connsiteX2" fmla="*/ 2689117 w 4628077"/>
                <a:gd name="connsiteY2" fmla="*/ 83125 h 1250801"/>
                <a:gd name="connsiteX3" fmla="*/ 4419606 w 4628077"/>
                <a:gd name="connsiteY3" fmla="*/ 0 h 1250801"/>
                <a:gd name="connsiteX4" fmla="*/ 4628077 w 4628077"/>
                <a:gd name="connsiteY4" fmla="*/ 208471 h 1250801"/>
                <a:gd name="connsiteX5" fmla="*/ 4628077 w 4628077"/>
                <a:gd name="connsiteY5" fmla="*/ 1042330 h 1250801"/>
                <a:gd name="connsiteX6" fmla="*/ 4419606 w 4628077"/>
                <a:gd name="connsiteY6" fmla="*/ 1250801 h 1250801"/>
                <a:gd name="connsiteX7" fmla="*/ 2841517 w 4628077"/>
                <a:gd name="connsiteY7" fmla="*/ 1219198 h 1250801"/>
                <a:gd name="connsiteX8" fmla="*/ 2605990 w 4628077"/>
                <a:gd name="connsiteY8" fmla="*/ 1191488 h 1250801"/>
                <a:gd name="connsiteX9" fmla="*/ 1497626 w 4628077"/>
                <a:gd name="connsiteY9" fmla="*/ 1205343 h 1250801"/>
                <a:gd name="connsiteX10" fmla="*/ 208471 w 4628077"/>
                <a:gd name="connsiteY10" fmla="*/ 1250801 h 1250801"/>
                <a:gd name="connsiteX11" fmla="*/ 0 w 4628077"/>
                <a:gd name="connsiteY11" fmla="*/ 1042330 h 1250801"/>
                <a:gd name="connsiteX12" fmla="*/ 96982 w 4628077"/>
                <a:gd name="connsiteY12" fmla="*/ 291598 h 1250801"/>
                <a:gd name="connsiteX0" fmla="*/ 96982 w 4628077"/>
                <a:gd name="connsiteY0" fmla="*/ 291598 h 1250801"/>
                <a:gd name="connsiteX1" fmla="*/ 125343 w 4628077"/>
                <a:gd name="connsiteY1" fmla="*/ 27709 h 1250801"/>
                <a:gd name="connsiteX2" fmla="*/ 2689117 w 4628077"/>
                <a:gd name="connsiteY2" fmla="*/ 83125 h 1250801"/>
                <a:gd name="connsiteX3" fmla="*/ 4419606 w 4628077"/>
                <a:gd name="connsiteY3" fmla="*/ 0 h 1250801"/>
                <a:gd name="connsiteX4" fmla="*/ 4628077 w 4628077"/>
                <a:gd name="connsiteY4" fmla="*/ 208471 h 1250801"/>
                <a:gd name="connsiteX5" fmla="*/ 4628077 w 4628077"/>
                <a:gd name="connsiteY5" fmla="*/ 1042330 h 1250801"/>
                <a:gd name="connsiteX6" fmla="*/ 4419606 w 4628077"/>
                <a:gd name="connsiteY6" fmla="*/ 1250801 h 1250801"/>
                <a:gd name="connsiteX7" fmla="*/ 2841517 w 4628077"/>
                <a:gd name="connsiteY7" fmla="*/ 1219198 h 1250801"/>
                <a:gd name="connsiteX8" fmla="*/ 2605990 w 4628077"/>
                <a:gd name="connsiteY8" fmla="*/ 1191488 h 1250801"/>
                <a:gd name="connsiteX9" fmla="*/ 2398171 w 4628077"/>
                <a:gd name="connsiteY9" fmla="*/ 1205343 h 1250801"/>
                <a:gd name="connsiteX10" fmla="*/ 1497626 w 4628077"/>
                <a:gd name="connsiteY10" fmla="*/ 1205343 h 1250801"/>
                <a:gd name="connsiteX11" fmla="*/ 208471 w 4628077"/>
                <a:gd name="connsiteY11" fmla="*/ 1250801 h 1250801"/>
                <a:gd name="connsiteX12" fmla="*/ 0 w 4628077"/>
                <a:gd name="connsiteY12" fmla="*/ 1042330 h 1250801"/>
                <a:gd name="connsiteX13" fmla="*/ 96982 w 4628077"/>
                <a:gd name="connsiteY13" fmla="*/ 291598 h 1250801"/>
                <a:gd name="connsiteX0" fmla="*/ 96982 w 4628077"/>
                <a:gd name="connsiteY0" fmla="*/ 291598 h 1250801"/>
                <a:gd name="connsiteX1" fmla="*/ 125343 w 4628077"/>
                <a:gd name="connsiteY1" fmla="*/ 27709 h 1250801"/>
                <a:gd name="connsiteX2" fmla="*/ 2689117 w 4628077"/>
                <a:gd name="connsiteY2" fmla="*/ 83125 h 1250801"/>
                <a:gd name="connsiteX3" fmla="*/ 4419606 w 4628077"/>
                <a:gd name="connsiteY3" fmla="*/ 0 h 1250801"/>
                <a:gd name="connsiteX4" fmla="*/ 4628077 w 4628077"/>
                <a:gd name="connsiteY4" fmla="*/ 208471 h 1250801"/>
                <a:gd name="connsiteX5" fmla="*/ 4628077 w 4628077"/>
                <a:gd name="connsiteY5" fmla="*/ 1042330 h 1250801"/>
                <a:gd name="connsiteX6" fmla="*/ 4419606 w 4628077"/>
                <a:gd name="connsiteY6" fmla="*/ 1250801 h 1250801"/>
                <a:gd name="connsiteX7" fmla="*/ 2841517 w 4628077"/>
                <a:gd name="connsiteY7" fmla="*/ 1219198 h 1250801"/>
                <a:gd name="connsiteX8" fmla="*/ 2564426 w 4628077"/>
                <a:gd name="connsiteY8" fmla="*/ 1094507 h 1250801"/>
                <a:gd name="connsiteX9" fmla="*/ 2398171 w 4628077"/>
                <a:gd name="connsiteY9" fmla="*/ 1205343 h 1250801"/>
                <a:gd name="connsiteX10" fmla="*/ 1497626 w 4628077"/>
                <a:gd name="connsiteY10" fmla="*/ 1205343 h 1250801"/>
                <a:gd name="connsiteX11" fmla="*/ 208471 w 4628077"/>
                <a:gd name="connsiteY11" fmla="*/ 1250801 h 1250801"/>
                <a:gd name="connsiteX12" fmla="*/ 0 w 4628077"/>
                <a:gd name="connsiteY12" fmla="*/ 1042330 h 1250801"/>
                <a:gd name="connsiteX13" fmla="*/ 96982 w 4628077"/>
                <a:gd name="connsiteY13" fmla="*/ 291598 h 1250801"/>
                <a:gd name="connsiteX0" fmla="*/ 96982 w 4628077"/>
                <a:gd name="connsiteY0" fmla="*/ 291598 h 1250801"/>
                <a:gd name="connsiteX1" fmla="*/ 125343 w 4628077"/>
                <a:gd name="connsiteY1" fmla="*/ 27709 h 1250801"/>
                <a:gd name="connsiteX2" fmla="*/ 2689117 w 4628077"/>
                <a:gd name="connsiteY2" fmla="*/ 83125 h 1250801"/>
                <a:gd name="connsiteX3" fmla="*/ 4419606 w 4628077"/>
                <a:gd name="connsiteY3" fmla="*/ 0 h 1250801"/>
                <a:gd name="connsiteX4" fmla="*/ 4628077 w 4628077"/>
                <a:gd name="connsiteY4" fmla="*/ 208471 h 1250801"/>
                <a:gd name="connsiteX5" fmla="*/ 4628077 w 4628077"/>
                <a:gd name="connsiteY5" fmla="*/ 1042330 h 1250801"/>
                <a:gd name="connsiteX6" fmla="*/ 4419606 w 4628077"/>
                <a:gd name="connsiteY6" fmla="*/ 1250801 h 1250801"/>
                <a:gd name="connsiteX7" fmla="*/ 3783626 w 4628077"/>
                <a:gd name="connsiteY7" fmla="*/ 1219198 h 1250801"/>
                <a:gd name="connsiteX8" fmla="*/ 2841517 w 4628077"/>
                <a:gd name="connsiteY8" fmla="*/ 1219198 h 1250801"/>
                <a:gd name="connsiteX9" fmla="*/ 2564426 w 4628077"/>
                <a:gd name="connsiteY9" fmla="*/ 1094507 h 1250801"/>
                <a:gd name="connsiteX10" fmla="*/ 2398171 w 4628077"/>
                <a:gd name="connsiteY10" fmla="*/ 1205343 h 1250801"/>
                <a:gd name="connsiteX11" fmla="*/ 1497626 w 4628077"/>
                <a:gd name="connsiteY11" fmla="*/ 1205343 h 1250801"/>
                <a:gd name="connsiteX12" fmla="*/ 208471 w 4628077"/>
                <a:gd name="connsiteY12" fmla="*/ 1250801 h 1250801"/>
                <a:gd name="connsiteX13" fmla="*/ 0 w 4628077"/>
                <a:gd name="connsiteY13" fmla="*/ 1042330 h 1250801"/>
                <a:gd name="connsiteX14" fmla="*/ 96982 w 4628077"/>
                <a:gd name="connsiteY14" fmla="*/ 291598 h 1250801"/>
                <a:gd name="connsiteX0" fmla="*/ 96982 w 4628077"/>
                <a:gd name="connsiteY0" fmla="*/ 291598 h 1250801"/>
                <a:gd name="connsiteX1" fmla="*/ 125343 w 4628077"/>
                <a:gd name="connsiteY1" fmla="*/ 27709 h 1250801"/>
                <a:gd name="connsiteX2" fmla="*/ 2689117 w 4628077"/>
                <a:gd name="connsiteY2" fmla="*/ 83125 h 1250801"/>
                <a:gd name="connsiteX3" fmla="*/ 4419606 w 4628077"/>
                <a:gd name="connsiteY3" fmla="*/ 0 h 1250801"/>
                <a:gd name="connsiteX4" fmla="*/ 4628077 w 4628077"/>
                <a:gd name="connsiteY4" fmla="*/ 208471 h 1250801"/>
                <a:gd name="connsiteX5" fmla="*/ 4628077 w 4628077"/>
                <a:gd name="connsiteY5" fmla="*/ 1042330 h 1250801"/>
                <a:gd name="connsiteX6" fmla="*/ 4419606 w 4628077"/>
                <a:gd name="connsiteY6" fmla="*/ 1250801 h 1250801"/>
                <a:gd name="connsiteX7" fmla="*/ 3728208 w 4628077"/>
                <a:gd name="connsiteY7" fmla="*/ 1191489 h 1250801"/>
                <a:gd name="connsiteX8" fmla="*/ 2841517 w 4628077"/>
                <a:gd name="connsiteY8" fmla="*/ 1219198 h 1250801"/>
                <a:gd name="connsiteX9" fmla="*/ 2564426 w 4628077"/>
                <a:gd name="connsiteY9" fmla="*/ 1094507 h 1250801"/>
                <a:gd name="connsiteX10" fmla="*/ 2398171 w 4628077"/>
                <a:gd name="connsiteY10" fmla="*/ 1205343 h 1250801"/>
                <a:gd name="connsiteX11" fmla="*/ 1497626 w 4628077"/>
                <a:gd name="connsiteY11" fmla="*/ 1205343 h 1250801"/>
                <a:gd name="connsiteX12" fmla="*/ 208471 w 4628077"/>
                <a:gd name="connsiteY12" fmla="*/ 1250801 h 1250801"/>
                <a:gd name="connsiteX13" fmla="*/ 0 w 4628077"/>
                <a:gd name="connsiteY13" fmla="*/ 1042330 h 1250801"/>
                <a:gd name="connsiteX14" fmla="*/ 96982 w 4628077"/>
                <a:gd name="connsiteY14" fmla="*/ 291598 h 1250801"/>
                <a:gd name="connsiteX0" fmla="*/ 96982 w 4738913"/>
                <a:gd name="connsiteY0" fmla="*/ 291598 h 1250801"/>
                <a:gd name="connsiteX1" fmla="*/ 125343 w 4738913"/>
                <a:gd name="connsiteY1" fmla="*/ 27709 h 1250801"/>
                <a:gd name="connsiteX2" fmla="*/ 2689117 w 4738913"/>
                <a:gd name="connsiteY2" fmla="*/ 83125 h 1250801"/>
                <a:gd name="connsiteX3" fmla="*/ 4419606 w 4738913"/>
                <a:gd name="connsiteY3" fmla="*/ 0 h 1250801"/>
                <a:gd name="connsiteX4" fmla="*/ 4628077 w 4738913"/>
                <a:gd name="connsiteY4" fmla="*/ 208471 h 1250801"/>
                <a:gd name="connsiteX5" fmla="*/ 4738913 w 4738913"/>
                <a:gd name="connsiteY5" fmla="*/ 1056185 h 1250801"/>
                <a:gd name="connsiteX6" fmla="*/ 4419606 w 4738913"/>
                <a:gd name="connsiteY6" fmla="*/ 1250801 h 1250801"/>
                <a:gd name="connsiteX7" fmla="*/ 3728208 w 4738913"/>
                <a:gd name="connsiteY7" fmla="*/ 1191489 h 1250801"/>
                <a:gd name="connsiteX8" fmla="*/ 2841517 w 4738913"/>
                <a:gd name="connsiteY8" fmla="*/ 1219198 h 1250801"/>
                <a:gd name="connsiteX9" fmla="*/ 2564426 w 4738913"/>
                <a:gd name="connsiteY9" fmla="*/ 1094507 h 1250801"/>
                <a:gd name="connsiteX10" fmla="*/ 2398171 w 4738913"/>
                <a:gd name="connsiteY10" fmla="*/ 1205343 h 1250801"/>
                <a:gd name="connsiteX11" fmla="*/ 1497626 w 4738913"/>
                <a:gd name="connsiteY11" fmla="*/ 1205343 h 1250801"/>
                <a:gd name="connsiteX12" fmla="*/ 208471 w 4738913"/>
                <a:gd name="connsiteY12" fmla="*/ 1250801 h 1250801"/>
                <a:gd name="connsiteX13" fmla="*/ 0 w 4738913"/>
                <a:gd name="connsiteY13" fmla="*/ 1042330 h 1250801"/>
                <a:gd name="connsiteX14" fmla="*/ 96982 w 4738913"/>
                <a:gd name="connsiteY14" fmla="*/ 291598 h 1250801"/>
                <a:gd name="connsiteX0" fmla="*/ 96982 w 4738913"/>
                <a:gd name="connsiteY0" fmla="*/ 291598 h 1250801"/>
                <a:gd name="connsiteX1" fmla="*/ 125343 w 4738913"/>
                <a:gd name="connsiteY1" fmla="*/ 27709 h 1250801"/>
                <a:gd name="connsiteX2" fmla="*/ 2689117 w 4738913"/>
                <a:gd name="connsiteY2" fmla="*/ 83125 h 1250801"/>
                <a:gd name="connsiteX3" fmla="*/ 4419606 w 4738913"/>
                <a:gd name="connsiteY3" fmla="*/ 0 h 1250801"/>
                <a:gd name="connsiteX4" fmla="*/ 4628077 w 4738913"/>
                <a:gd name="connsiteY4" fmla="*/ 208471 h 1250801"/>
                <a:gd name="connsiteX5" fmla="*/ 4738913 w 4738913"/>
                <a:gd name="connsiteY5" fmla="*/ 1056185 h 1250801"/>
                <a:gd name="connsiteX6" fmla="*/ 4419606 w 4738913"/>
                <a:gd name="connsiteY6" fmla="*/ 1250801 h 1250801"/>
                <a:gd name="connsiteX7" fmla="*/ 3728208 w 4738913"/>
                <a:gd name="connsiteY7" fmla="*/ 1191489 h 1250801"/>
                <a:gd name="connsiteX8" fmla="*/ 2841517 w 4738913"/>
                <a:gd name="connsiteY8" fmla="*/ 1219198 h 1250801"/>
                <a:gd name="connsiteX9" fmla="*/ 2564426 w 4738913"/>
                <a:gd name="connsiteY9" fmla="*/ 1094507 h 1250801"/>
                <a:gd name="connsiteX10" fmla="*/ 2398171 w 4738913"/>
                <a:gd name="connsiteY10" fmla="*/ 1205343 h 1250801"/>
                <a:gd name="connsiteX11" fmla="*/ 1497626 w 4738913"/>
                <a:gd name="connsiteY11" fmla="*/ 1205343 h 1250801"/>
                <a:gd name="connsiteX12" fmla="*/ 208471 w 4738913"/>
                <a:gd name="connsiteY12" fmla="*/ 1250801 h 1250801"/>
                <a:gd name="connsiteX13" fmla="*/ 0 w 4738913"/>
                <a:gd name="connsiteY13" fmla="*/ 1042330 h 1250801"/>
                <a:gd name="connsiteX14" fmla="*/ 96982 w 4738913"/>
                <a:gd name="connsiteY14" fmla="*/ 291598 h 1250801"/>
                <a:gd name="connsiteX0" fmla="*/ 96982 w 4745175"/>
                <a:gd name="connsiteY0" fmla="*/ 291598 h 1250801"/>
                <a:gd name="connsiteX1" fmla="*/ 125343 w 4745175"/>
                <a:gd name="connsiteY1" fmla="*/ 27709 h 1250801"/>
                <a:gd name="connsiteX2" fmla="*/ 2689117 w 4745175"/>
                <a:gd name="connsiteY2" fmla="*/ 83125 h 1250801"/>
                <a:gd name="connsiteX3" fmla="*/ 4419606 w 4745175"/>
                <a:gd name="connsiteY3" fmla="*/ 0 h 1250801"/>
                <a:gd name="connsiteX4" fmla="*/ 4738914 w 4745175"/>
                <a:gd name="connsiteY4" fmla="*/ 194616 h 1250801"/>
                <a:gd name="connsiteX5" fmla="*/ 4738913 w 4745175"/>
                <a:gd name="connsiteY5" fmla="*/ 1056185 h 1250801"/>
                <a:gd name="connsiteX6" fmla="*/ 4419606 w 4745175"/>
                <a:gd name="connsiteY6" fmla="*/ 1250801 h 1250801"/>
                <a:gd name="connsiteX7" fmla="*/ 3728208 w 4745175"/>
                <a:gd name="connsiteY7" fmla="*/ 1191489 h 1250801"/>
                <a:gd name="connsiteX8" fmla="*/ 2841517 w 4745175"/>
                <a:gd name="connsiteY8" fmla="*/ 1219198 h 1250801"/>
                <a:gd name="connsiteX9" fmla="*/ 2564426 w 4745175"/>
                <a:gd name="connsiteY9" fmla="*/ 1094507 h 1250801"/>
                <a:gd name="connsiteX10" fmla="*/ 2398171 w 4745175"/>
                <a:gd name="connsiteY10" fmla="*/ 1205343 h 1250801"/>
                <a:gd name="connsiteX11" fmla="*/ 1497626 w 4745175"/>
                <a:gd name="connsiteY11" fmla="*/ 1205343 h 1250801"/>
                <a:gd name="connsiteX12" fmla="*/ 208471 w 4745175"/>
                <a:gd name="connsiteY12" fmla="*/ 1250801 h 1250801"/>
                <a:gd name="connsiteX13" fmla="*/ 0 w 4745175"/>
                <a:gd name="connsiteY13" fmla="*/ 1042330 h 1250801"/>
                <a:gd name="connsiteX14" fmla="*/ 96982 w 4745175"/>
                <a:gd name="connsiteY14" fmla="*/ 291598 h 1250801"/>
                <a:gd name="connsiteX0" fmla="*/ 96982 w 4745175"/>
                <a:gd name="connsiteY0" fmla="*/ 291598 h 1250801"/>
                <a:gd name="connsiteX1" fmla="*/ 125343 w 4745175"/>
                <a:gd name="connsiteY1" fmla="*/ 27709 h 1250801"/>
                <a:gd name="connsiteX2" fmla="*/ 2702972 w 4745175"/>
                <a:gd name="connsiteY2" fmla="*/ 27707 h 1250801"/>
                <a:gd name="connsiteX3" fmla="*/ 4419606 w 4745175"/>
                <a:gd name="connsiteY3" fmla="*/ 0 h 1250801"/>
                <a:gd name="connsiteX4" fmla="*/ 4738914 w 4745175"/>
                <a:gd name="connsiteY4" fmla="*/ 194616 h 1250801"/>
                <a:gd name="connsiteX5" fmla="*/ 4738913 w 4745175"/>
                <a:gd name="connsiteY5" fmla="*/ 1056185 h 1250801"/>
                <a:gd name="connsiteX6" fmla="*/ 4419606 w 4745175"/>
                <a:gd name="connsiteY6" fmla="*/ 1250801 h 1250801"/>
                <a:gd name="connsiteX7" fmla="*/ 3728208 w 4745175"/>
                <a:gd name="connsiteY7" fmla="*/ 1191489 h 1250801"/>
                <a:gd name="connsiteX8" fmla="*/ 2841517 w 4745175"/>
                <a:gd name="connsiteY8" fmla="*/ 1219198 h 1250801"/>
                <a:gd name="connsiteX9" fmla="*/ 2564426 w 4745175"/>
                <a:gd name="connsiteY9" fmla="*/ 1094507 h 1250801"/>
                <a:gd name="connsiteX10" fmla="*/ 2398171 w 4745175"/>
                <a:gd name="connsiteY10" fmla="*/ 1205343 h 1250801"/>
                <a:gd name="connsiteX11" fmla="*/ 1497626 w 4745175"/>
                <a:gd name="connsiteY11" fmla="*/ 1205343 h 1250801"/>
                <a:gd name="connsiteX12" fmla="*/ 208471 w 4745175"/>
                <a:gd name="connsiteY12" fmla="*/ 1250801 h 1250801"/>
                <a:gd name="connsiteX13" fmla="*/ 0 w 4745175"/>
                <a:gd name="connsiteY13" fmla="*/ 1042330 h 1250801"/>
                <a:gd name="connsiteX14" fmla="*/ 96982 w 4745175"/>
                <a:gd name="connsiteY14" fmla="*/ 291598 h 1250801"/>
                <a:gd name="connsiteX0" fmla="*/ 96982 w 4745175"/>
                <a:gd name="connsiteY0" fmla="*/ 291598 h 1250801"/>
                <a:gd name="connsiteX1" fmla="*/ 125343 w 4745175"/>
                <a:gd name="connsiteY1" fmla="*/ 27709 h 1250801"/>
                <a:gd name="connsiteX2" fmla="*/ 2702972 w 4745175"/>
                <a:gd name="connsiteY2" fmla="*/ 27707 h 1250801"/>
                <a:gd name="connsiteX3" fmla="*/ 4419606 w 4745175"/>
                <a:gd name="connsiteY3" fmla="*/ 0 h 1250801"/>
                <a:gd name="connsiteX4" fmla="*/ 4738914 w 4745175"/>
                <a:gd name="connsiteY4" fmla="*/ 194616 h 1250801"/>
                <a:gd name="connsiteX5" fmla="*/ 4738913 w 4745175"/>
                <a:gd name="connsiteY5" fmla="*/ 1056185 h 1250801"/>
                <a:gd name="connsiteX6" fmla="*/ 4419606 w 4745175"/>
                <a:gd name="connsiteY6" fmla="*/ 1250801 h 1250801"/>
                <a:gd name="connsiteX7" fmla="*/ 3728208 w 4745175"/>
                <a:gd name="connsiteY7" fmla="*/ 1191489 h 1250801"/>
                <a:gd name="connsiteX8" fmla="*/ 3381844 w 4745175"/>
                <a:gd name="connsiteY8" fmla="*/ 1163779 h 1250801"/>
                <a:gd name="connsiteX9" fmla="*/ 2841517 w 4745175"/>
                <a:gd name="connsiteY9" fmla="*/ 1219198 h 1250801"/>
                <a:gd name="connsiteX10" fmla="*/ 2564426 w 4745175"/>
                <a:gd name="connsiteY10" fmla="*/ 1094507 h 1250801"/>
                <a:gd name="connsiteX11" fmla="*/ 2398171 w 4745175"/>
                <a:gd name="connsiteY11" fmla="*/ 1205343 h 1250801"/>
                <a:gd name="connsiteX12" fmla="*/ 1497626 w 4745175"/>
                <a:gd name="connsiteY12" fmla="*/ 1205343 h 1250801"/>
                <a:gd name="connsiteX13" fmla="*/ 208471 w 4745175"/>
                <a:gd name="connsiteY13" fmla="*/ 1250801 h 1250801"/>
                <a:gd name="connsiteX14" fmla="*/ 0 w 4745175"/>
                <a:gd name="connsiteY14" fmla="*/ 1042330 h 1250801"/>
                <a:gd name="connsiteX15" fmla="*/ 96982 w 4745175"/>
                <a:gd name="connsiteY15" fmla="*/ 291598 h 1250801"/>
                <a:gd name="connsiteX0" fmla="*/ 96982 w 4745175"/>
                <a:gd name="connsiteY0" fmla="*/ 291598 h 1250801"/>
                <a:gd name="connsiteX1" fmla="*/ 125343 w 4745175"/>
                <a:gd name="connsiteY1" fmla="*/ 27709 h 1250801"/>
                <a:gd name="connsiteX2" fmla="*/ 2702972 w 4745175"/>
                <a:gd name="connsiteY2" fmla="*/ 27707 h 1250801"/>
                <a:gd name="connsiteX3" fmla="*/ 4419606 w 4745175"/>
                <a:gd name="connsiteY3" fmla="*/ 0 h 1250801"/>
                <a:gd name="connsiteX4" fmla="*/ 4738914 w 4745175"/>
                <a:gd name="connsiteY4" fmla="*/ 194616 h 1250801"/>
                <a:gd name="connsiteX5" fmla="*/ 4738913 w 4745175"/>
                <a:gd name="connsiteY5" fmla="*/ 1056185 h 1250801"/>
                <a:gd name="connsiteX6" fmla="*/ 4419606 w 4745175"/>
                <a:gd name="connsiteY6" fmla="*/ 1250801 h 1250801"/>
                <a:gd name="connsiteX7" fmla="*/ 3825190 w 4745175"/>
                <a:gd name="connsiteY7" fmla="*/ 1108362 h 1250801"/>
                <a:gd name="connsiteX8" fmla="*/ 3381844 w 4745175"/>
                <a:gd name="connsiteY8" fmla="*/ 1163779 h 1250801"/>
                <a:gd name="connsiteX9" fmla="*/ 2841517 w 4745175"/>
                <a:gd name="connsiteY9" fmla="*/ 1219198 h 1250801"/>
                <a:gd name="connsiteX10" fmla="*/ 2564426 w 4745175"/>
                <a:gd name="connsiteY10" fmla="*/ 1094507 h 1250801"/>
                <a:gd name="connsiteX11" fmla="*/ 2398171 w 4745175"/>
                <a:gd name="connsiteY11" fmla="*/ 1205343 h 1250801"/>
                <a:gd name="connsiteX12" fmla="*/ 1497626 w 4745175"/>
                <a:gd name="connsiteY12" fmla="*/ 1205343 h 1250801"/>
                <a:gd name="connsiteX13" fmla="*/ 208471 w 4745175"/>
                <a:gd name="connsiteY13" fmla="*/ 1250801 h 1250801"/>
                <a:gd name="connsiteX14" fmla="*/ 0 w 4745175"/>
                <a:gd name="connsiteY14" fmla="*/ 1042330 h 1250801"/>
                <a:gd name="connsiteX15" fmla="*/ 96982 w 4745175"/>
                <a:gd name="connsiteY15" fmla="*/ 291598 h 1250801"/>
                <a:gd name="connsiteX0" fmla="*/ 96982 w 4745175"/>
                <a:gd name="connsiteY0" fmla="*/ 291598 h 1250801"/>
                <a:gd name="connsiteX1" fmla="*/ 125343 w 4745175"/>
                <a:gd name="connsiteY1" fmla="*/ 27709 h 1250801"/>
                <a:gd name="connsiteX2" fmla="*/ 2702972 w 4745175"/>
                <a:gd name="connsiteY2" fmla="*/ 27707 h 1250801"/>
                <a:gd name="connsiteX3" fmla="*/ 4419606 w 4745175"/>
                <a:gd name="connsiteY3" fmla="*/ 0 h 1250801"/>
                <a:gd name="connsiteX4" fmla="*/ 4738914 w 4745175"/>
                <a:gd name="connsiteY4" fmla="*/ 194616 h 1250801"/>
                <a:gd name="connsiteX5" fmla="*/ 4738913 w 4745175"/>
                <a:gd name="connsiteY5" fmla="*/ 1056185 h 1250801"/>
                <a:gd name="connsiteX6" fmla="*/ 4419606 w 4745175"/>
                <a:gd name="connsiteY6" fmla="*/ 1250801 h 1250801"/>
                <a:gd name="connsiteX7" fmla="*/ 3825190 w 4745175"/>
                <a:gd name="connsiteY7" fmla="*/ 1108362 h 1250801"/>
                <a:gd name="connsiteX8" fmla="*/ 3381844 w 4745175"/>
                <a:gd name="connsiteY8" fmla="*/ 1163779 h 1250801"/>
                <a:gd name="connsiteX9" fmla="*/ 2841517 w 4745175"/>
                <a:gd name="connsiteY9" fmla="*/ 1219198 h 1250801"/>
                <a:gd name="connsiteX10" fmla="*/ 2564426 w 4745175"/>
                <a:gd name="connsiteY10" fmla="*/ 1094507 h 1250801"/>
                <a:gd name="connsiteX11" fmla="*/ 2398171 w 4745175"/>
                <a:gd name="connsiteY11" fmla="*/ 1205343 h 1250801"/>
                <a:gd name="connsiteX12" fmla="*/ 1400644 w 4745175"/>
                <a:gd name="connsiteY12" fmla="*/ 1122215 h 1250801"/>
                <a:gd name="connsiteX13" fmla="*/ 208471 w 4745175"/>
                <a:gd name="connsiteY13" fmla="*/ 1250801 h 1250801"/>
                <a:gd name="connsiteX14" fmla="*/ 0 w 4745175"/>
                <a:gd name="connsiteY14" fmla="*/ 1042330 h 1250801"/>
                <a:gd name="connsiteX15" fmla="*/ 96982 w 4745175"/>
                <a:gd name="connsiteY15" fmla="*/ 291598 h 1250801"/>
                <a:gd name="connsiteX0" fmla="*/ 96982 w 4745175"/>
                <a:gd name="connsiteY0" fmla="*/ 291598 h 1250801"/>
                <a:gd name="connsiteX1" fmla="*/ 125343 w 4745175"/>
                <a:gd name="connsiteY1" fmla="*/ 27709 h 1250801"/>
                <a:gd name="connsiteX2" fmla="*/ 2702972 w 4745175"/>
                <a:gd name="connsiteY2" fmla="*/ 27707 h 1250801"/>
                <a:gd name="connsiteX3" fmla="*/ 4419606 w 4745175"/>
                <a:gd name="connsiteY3" fmla="*/ 0 h 1250801"/>
                <a:gd name="connsiteX4" fmla="*/ 4738914 w 4745175"/>
                <a:gd name="connsiteY4" fmla="*/ 194616 h 1250801"/>
                <a:gd name="connsiteX5" fmla="*/ 4738913 w 4745175"/>
                <a:gd name="connsiteY5" fmla="*/ 1056185 h 1250801"/>
                <a:gd name="connsiteX6" fmla="*/ 4419606 w 4745175"/>
                <a:gd name="connsiteY6" fmla="*/ 1250801 h 1250801"/>
                <a:gd name="connsiteX7" fmla="*/ 3825190 w 4745175"/>
                <a:gd name="connsiteY7" fmla="*/ 1108362 h 1250801"/>
                <a:gd name="connsiteX8" fmla="*/ 3381844 w 4745175"/>
                <a:gd name="connsiteY8" fmla="*/ 1163779 h 1250801"/>
                <a:gd name="connsiteX9" fmla="*/ 2841517 w 4745175"/>
                <a:gd name="connsiteY9" fmla="*/ 1219198 h 1250801"/>
                <a:gd name="connsiteX10" fmla="*/ 2564426 w 4745175"/>
                <a:gd name="connsiteY10" fmla="*/ 1094507 h 1250801"/>
                <a:gd name="connsiteX11" fmla="*/ 2398171 w 4745175"/>
                <a:gd name="connsiteY11" fmla="*/ 1205343 h 1250801"/>
                <a:gd name="connsiteX12" fmla="*/ 1442208 w 4745175"/>
                <a:gd name="connsiteY12" fmla="*/ 1177633 h 1250801"/>
                <a:gd name="connsiteX13" fmla="*/ 208471 w 4745175"/>
                <a:gd name="connsiteY13" fmla="*/ 1250801 h 1250801"/>
                <a:gd name="connsiteX14" fmla="*/ 0 w 4745175"/>
                <a:gd name="connsiteY14" fmla="*/ 1042330 h 1250801"/>
                <a:gd name="connsiteX15" fmla="*/ 96982 w 4745175"/>
                <a:gd name="connsiteY15" fmla="*/ 291598 h 1250801"/>
                <a:gd name="connsiteX0" fmla="*/ 96982 w 4745175"/>
                <a:gd name="connsiteY0" fmla="*/ 291598 h 1250801"/>
                <a:gd name="connsiteX1" fmla="*/ 125343 w 4745175"/>
                <a:gd name="connsiteY1" fmla="*/ 27709 h 1250801"/>
                <a:gd name="connsiteX2" fmla="*/ 2702972 w 4745175"/>
                <a:gd name="connsiteY2" fmla="*/ 27707 h 1250801"/>
                <a:gd name="connsiteX3" fmla="*/ 4419606 w 4745175"/>
                <a:gd name="connsiteY3" fmla="*/ 0 h 1250801"/>
                <a:gd name="connsiteX4" fmla="*/ 4738914 w 4745175"/>
                <a:gd name="connsiteY4" fmla="*/ 194616 h 1250801"/>
                <a:gd name="connsiteX5" fmla="*/ 4738913 w 4745175"/>
                <a:gd name="connsiteY5" fmla="*/ 1056185 h 1250801"/>
                <a:gd name="connsiteX6" fmla="*/ 4419606 w 4745175"/>
                <a:gd name="connsiteY6" fmla="*/ 1250801 h 1250801"/>
                <a:gd name="connsiteX7" fmla="*/ 3825190 w 4745175"/>
                <a:gd name="connsiteY7" fmla="*/ 1108362 h 1250801"/>
                <a:gd name="connsiteX8" fmla="*/ 3381844 w 4745175"/>
                <a:gd name="connsiteY8" fmla="*/ 1163779 h 1250801"/>
                <a:gd name="connsiteX9" fmla="*/ 2841517 w 4745175"/>
                <a:gd name="connsiteY9" fmla="*/ 1219198 h 1250801"/>
                <a:gd name="connsiteX10" fmla="*/ 2564426 w 4745175"/>
                <a:gd name="connsiteY10" fmla="*/ 1094507 h 1250801"/>
                <a:gd name="connsiteX11" fmla="*/ 2231916 w 4745175"/>
                <a:gd name="connsiteY11" fmla="*/ 1219197 h 1250801"/>
                <a:gd name="connsiteX12" fmla="*/ 1442208 w 4745175"/>
                <a:gd name="connsiteY12" fmla="*/ 1177633 h 1250801"/>
                <a:gd name="connsiteX13" fmla="*/ 208471 w 4745175"/>
                <a:gd name="connsiteY13" fmla="*/ 1250801 h 1250801"/>
                <a:gd name="connsiteX14" fmla="*/ 0 w 4745175"/>
                <a:gd name="connsiteY14" fmla="*/ 1042330 h 1250801"/>
                <a:gd name="connsiteX15" fmla="*/ 96982 w 4745175"/>
                <a:gd name="connsiteY15" fmla="*/ 291598 h 1250801"/>
                <a:gd name="connsiteX0" fmla="*/ 96982 w 4745175"/>
                <a:gd name="connsiteY0" fmla="*/ 291598 h 1250801"/>
                <a:gd name="connsiteX1" fmla="*/ 125343 w 4745175"/>
                <a:gd name="connsiteY1" fmla="*/ 27709 h 1250801"/>
                <a:gd name="connsiteX2" fmla="*/ 2702972 w 4745175"/>
                <a:gd name="connsiteY2" fmla="*/ 27707 h 1250801"/>
                <a:gd name="connsiteX3" fmla="*/ 4419606 w 4745175"/>
                <a:gd name="connsiteY3" fmla="*/ 0 h 1250801"/>
                <a:gd name="connsiteX4" fmla="*/ 4738914 w 4745175"/>
                <a:gd name="connsiteY4" fmla="*/ 194616 h 1250801"/>
                <a:gd name="connsiteX5" fmla="*/ 4738913 w 4745175"/>
                <a:gd name="connsiteY5" fmla="*/ 1056185 h 1250801"/>
                <a:gd name="connsiteX6" fmla="*/ 4419606 w 4745175"/>
                <a:gd name="connsiteY6" fmla="*/ 1250801 h 1250801"/>
                <a:gd name="connsiteX7" fmla="*/ 3825190 w 4745175"/>
                <a:gd name="connsiteY7" fmla="*/ 1108362 h 1250801"/>
                <a:gd name="connsiteX8" fmla="*/ 3381844 w 4745175"/>
                <a:gd name="connsiteY8" fmla="*/ 1163779 h 1250801"/>
                <a:gd name="connsiteX9" fmla="*/ 2841517 w 4745175"/>
                <a:gd name="connsiteY9" fmla="*/ 1219198 h 1250801"/>
                <a:gd name="connsiteX10" fmla="*/ 2550571 w 4745175"/>
                <a:gd name="connsiteY10" fmla="*/ 1149925 h 1250801"/>
                <a:gd name="connsiteX11" fmla="*/ 2231916 w 4745175"/>
                <a:gd name="connsiteY11" fmla="*/ 1219197 h 1250801"/>
                <a:gd name="connsiteX12" fmla="*/ 1442208 w 4745175"/>
                <a:gd name="connsiteY12" fmla="*/ 1177633 h 1250801"/>
                <a:gd name="connsiteX13" fmla="*/ 208471 w 4745175"/>
                <a:gd name="connsiteY13" fmla="*/ 1250801 h 1250801"/>
                <a:gd name="connsiteX14" fmla="*/ 0 w 4745175"/>
                <a:gd name="connsiteY14" fmla="*/ 1042330 h 1250801"/>
                <a:gd name="connsiteX15" fmla="*/ 96982 w 4745175"/>
                <a:gd name="connsiteY15" fmla="*/ 291598 h 1250801"/>
                <a:gd name="connsiteX0" fmla="*/ 96982 w 4745175"/>
                <a:gd name="connsiteY0" fmla="*/ 291598 h 1250801"/>
                <a:gd name="connsiteX1" fmla="*/ 125343 w 4745175"/>
                <a:gd name="connsiteY1" fmla="*/ 27709 h 1250801"/>
                <a:gd name="connsiteX2" fmla="*/ 2702972 w 4745175"/>
                <a:gd name="connsiteY2" fmla="*/ 27707 h 1250801"/>
                <a:gd name="connsiteX3" fmla="*/ 4419606 w 4745175"/>
                <a:gd name="connsiteY3" fmla="*/ 0 h 1250801"/>
                <a:gd name="connsiteX4" fmla="*/ 4738914 w 4745175"/>
                <a:gd name="connsiteY4" fmla="*/ 194616 h 1250801"/>
                <a:gd name="connsiteX5" fmla="*/ 4738913 w 4745175"/>
                <a:gd name="connsiteY5" fmla="*/ 1056185 h 1250801"/>
                <a:gd name="connsiteX6" fmla="*/ 4419606 w 4745175"/>
                <a:gd name="connsiteY6" fmla="*/ 1250801 h 1250801"/>
                <a:gd name="connsiteX7" fmla="*/ 3894463 w 4745175"/>
                <a:gd name="connsiteY7" fmla="*/ 1163780 h 1250801"/>
                <a:gd name="connsiteX8" fmla="*/ 3381844 w 4745175"/>
                <a:gd name="connsiteY8" fmla="*/ 1163779 h 1250801"/>
                <a:gd name="connsiteX9" fmla="*/ 2841517 w 4745175"/>
                <a:gd name="connsiteY9" fmla="*/ 1219198 h 1250801"/>
                <a:gd name="connsiteX10" fmla="*/ 2550571 w 4745175"/>
                <a:gd name="connsiteY10" fmla="*/ 1149925 h 1250801"/>
                <a:gd name="connsiteX11" fmla="*/ 2231916 w 4745175"/>
                <a:gd name="connsiteY11" fmla="*/ 1219197 h 1250801"/>
                <a:gd name="connsiteX12" fmla="*/ 1442208 w 4745175"/>
                <a:gd name="connsiteY12" fmla="*/ 1177633 h 1250801"/>
                <a:gd name="connsiteX13" fmla="*/ 208471 w 4745175"/>
                <a:gd name="connsiteY13" fmla="*/ 1250801 h 1250801"/>
                <a:gd name="connsiteX14" fmla="*/ 0 w 4745175"/>
                <a:gd name="connsiteY14" fmla="*/ 1042330 h 1250801"/>
                <a:gd name="connsiteX15" fmla="*/ 96982 w 4745175"/>
                <a:gd name="connsiteY15" fmla="*/ 291598 h 1250801"/>
                <a:gd name="connsiteX0" fmla="*/ 96982 w 4745175"/>
                <a:gd name="connsiteY0" fmla="*/ 291598 h 1250801"/>
                <a:gd name="connsiteX1" fmla="*/ 125343 w 4745175"/>
                <a:gd name="connsiteY1" fmla="*/ 27709 h 1250801"/>
                <a:gd name="connsiteX2" fmla="*/ 2702972 w 4745175"/>
                <a:gd name="connsiteY2" fmla="*/ 27707 h 1250801"/>
                <a:gd name="connsiteX3" fmla="*/ 4419606 w 4745175"/>
                <a:gd name="connsiteY3" fmla="*/ 0 h 1250801"/>
                <a:gd name="connsiteX4" fmla="*/ 4738914 w 4745175"/>
                <a:gd name="connsiteY4" fmla="*/ 194616 h 1250801"/>
                <a:gd name="connsiteX5" fmla="*/ 4738913 w 4745175"/>
                <a:gd name="connsiteY5" fmla="*/ 1056185 h 1250801"/>
                <a:gd name="connsiteX6" fmla="*/ 4419606 w 4745175"/>
                <a:gd name="connsiteY6" fmla="*/ 1250801 h 1250801"/>
                <a:gd name="connsiteX7" fmla="*/ 3894463 w 4745175"/>
                <a:gd name="connsiteY7" fmla="*/ 1163780 h 1250801"/>
                <a:gd name="connsiteX8" fmla="*/ 3367989 w 4745175"/>
                <a:gd name="connsiteY8" fmla="*/ 1205343 h 1250801"/>
                <a:gd name="connsiteX9" fmla="*/ 2841517 w 4745175"/>
                <a:gd name="connsiteY9" fmla="*/ 1219198 h 1250801"/>
                <a:gd name="connsiteX10" fmla="*/ 2550571 w 4745175"/>
                <a:gd name="connsiteY10" fmla="*/ 1149925 h 1250801"/>
                <a:gd name="connsiteX11" fmla="*/ 2231916 w 4745175"/>
                <a:gd name="connsiteY11" fmla="*/ 1219197 h 1250801"/>
                <a:gd name="connsiteX12" fmla="*/ 1442208 w 4745175"/>
                <a:gd name="connsiteY12" fmla="*/ 1177633 h 1250801"/>
                <a:gd name="connsiteX13" fmla="*/ 208471 w 4745175"/>
                <a:gd name="connsiteY13" fmla="*/ 1250801 h 1250801"/>
                <a:gd name="connsiteX14" fmla="*/ 0 w 4745175"/>
                <a:gd name="connsiteY14" fmla="*/ 1042330 h 1250801"/>
                <a:gd name="connsiteX15" fmla="*/ 96982 w 4745175"/>
                <a:gd name="connsiteY15" fmla="*/ 291598 h 1250801"/>
                <a:gd name="connsiteX0" fmla="*/ 96982 w 4745175"/>
                <a:gd name="connsiteY0" fmla="*/ 296876 h 1256079"/>
                <a:gd name="connsiteX1" fmla="*/ 125343 w 4745175"/>
                <a:gd name="connsiteY1" fmla="*/ 32987 h 1256079"/>
                <a:gd name="connsiteX2" fmla="*/ 1457382 w 4745175"/>
                <a:gd name="connsiteY2" fmla="*/ 3972 h 1256079"/>
                <a:gd name="connsiteX3" fmla="*/ 2702972 w 4745175"/>
                <a:gd name="connsiteY3" fmla="*/ 32985 h 1256079"/>
                <a:gd name="connsiteX4" fmla="*/ 4419606 w 4745175"/>
                <a:gd name="connsiteY4" fmla="*/ 5278 h 1256079"/>
                <a:gd name="connsiteX5" fmla="*/ 4738914 w 4745175"/>
                <a:gd name="connsiteY5" fmla="*/ 199894 h 1256079"/>
                <a:gd name="connsiteX6" fmla="*/ 4738913 w 4745175"/>
                <a:gd name="connsiteY6" fmla="*/ 1061463 h 1256079"/>
                <a:gd name="connsiteX7" fmla="*/ 4419606 w 4745175"/>
                <a:gd name="connsiteY7" fmla="*/ 1256079 h 1256079"/>
                <a:gd name="connsiteX8" fmla="*/ 3894463 w 4745175"/>
                <a:gd name="connsiteY8" fmla="*/ 1169058 h 1256079"/>
                <a:gd name="connsiteX9" fmla="*/ 3367989 w 4745175"/>
                <a:gd name="connsiteY9" fmla="*/ 1210621 h 1256079"/>
                <a:gd name="connsiteX10" fmla="*/ 2841517 w 4745175"/>
                <a:gd name="connsiteY10" fmla="*/ 1224476 h 1256079"/>
                <a:gd name="connsiteX11" fmla="*/ 2550571 w 4745175"/>
                <a:gd name="connsiteY11" fmla="*/ 1155203 h 1256079"/>
                <a:gd name="connsiteX12" fmla="*/ 2231916 w 4745175"/>
                <a:gd name="connsiteY12" fmla="*/ 1224475 h 1256079"/>
                <a:gd name="connsiteX13" fmla="*/ 1442208 w 4745175"/>
                <a:gd name="connsiteY13" fmla="*/ 1182911 h 1256079"/>
                <a:gd name="connsiteX14" fmla="*/ 208471 w 4745175"/>
                <a:gd name="connsiteY14" fmla="*/ 1256079 h 1256079"/>
                <a:gd name="connsiteX15" fmla="*/ 0 w 4745175"/>
                <a:gd name="connsiteY15" fmla="*/ 1047608 h 1256079"/>
                <a:gd name="connsiteX16" fmla="*/ 96982 w 4745175"/>
                <a:gd name="connsiteY16" fmla="*/ 296876 h 1256079"/>
                <a:gd name="connsiteX0" fmla="*/ 96982 w 4745175"/>
                <a:gd name="connsiteY0" fmla="*/ 291598 h 1250801"/>
                <a:gd name="connsiteX1" fmla="*/ 125343 w 4745175"/>
                <a:gd name="connsiteY1" fmla="*/ 27709 h 1250801"/>
                <a:gd name="connsiteX2" fmla="*/ 1512800 w 4745175"/>
                <a:gd name="connsiteY2" fmla="*/ 67967 h 1250801"/>
                <a:gd name="connsiteX3" fmla="*/ 2702972 w 4745175"/>
                <a:gd name="connsiteY3" fmla="*/ 27707 h 1250801"/>
                <a:gd name="connsiteX4" fmla="*/ 4419606 w 4745175"/>
                <a:gd name="connsiteY4" fmla="*/ 0 h 1250801"/>
                <a:gd name="connsiteX5" fmla="*/ 4738914 w 4745175"/>
                <a:gd name="connsiteY5" fmla="*/ 194616 h 1250801"/>
                <a:gd name="connsiteX6" fmla="*/ 4738913 w 4745175"/>
                <a:gd name="connsiteY6" fmla="*/ 1056185 h 1250801"/>
                <a:gd name="connsiteX7" fmla="*/ 4419606 w 4745175"/>
                <a:gd name="connsiteY7" fmla="*/ 1250801 h 1250801"/>
                <a:gd name="connsiteX8" fmla="*/ 3894463 w 4745175"/>
                <a:gd name="connsiteY8" fmla="*/ 1163780 h 1250801"/>
                <a:gd name="connsiteX9" fmla="*/ 3367989 w 4745175"/>
                <a:gd name="connsiteY9" fmla="*/ 1205343 h 1250801"/>
                <a:gd name="connsiteX10" fmla="*/ 2841517 w 4745175"/>
                <a:gd name="connsiteY10" fmla="*/ 1219198 h 1250801"/>
                <a:gd name="connsiteX11" fmla="*/ 2550571 w 4745175"/>
                <a:gd name="connsiteY11" fmla="*/ 1149925 h 1250801"/>
                <a:gd name="connsiteX12" fmla="*/ 2231916 w 4745175"/>
                <a:gd name="connsiteY12" fmla="*/ 1219197 h 1250801"/>
                <a:gd name="connsiteX13" fmla="*/ 1442208 w 4745175"/>
                <a:gd name="connsiteY13" fmla="*/ 1177633 h 1250801"/>
                <a:gd name="connsiteX14" fmla="*/ 208471 w 4745175"/>
                <a:gd name="connsiteY14" fmla="*/ 1250801 h 1250801"/>
                <a:gd name="connsiteX15" fmla="*/ 0 w 4745175"/>
                <a:gd name="connsiteY15" fmla="*/ 1042330 h 1250801"/>
                <a:gd name="connsiteX16" fmla="*/ 96982 w 4745175"/>
                <a:gd name="connsiteY16" fmla="*/ 291598 h 1250801"/>
                <a:gd name="connsiteX0" fmla="*/ 96982 w 4745175"/>
                <a:gd name="connsiteY0" fmla="*/ 291598 h 1250801"/>
                <a:gd name="connsiteX1" fmla="*/ 125343 w 4745175"/>
                <a:gd name="connsiteY1" fmla="*/ 27709 h 1250801"/>
                <a:gd name="connsiteX2" fmla="*/ 1512800 w 4745175"/>
                <a:gd name="connsiteY2" fmla="*/ 67967 h 1250801"/>
                <a:gd name="connsiteX3" fmla="*/ 2702972 w 4745175"/>
                <a:gd name="connsiteY3" fmla="*/ 27707 h 1250801"/>
                <a:gd name="connsiteX4" fmla="*/ 3216909 w 4745175"/>
                <a:gd name="connsiteY4" fmla="*/ 26403 h 1250801"/>
                <a:gd name="connsiteX5" fmla="*/ 4419606 w 4745175"/>
                <a:gd name="connsiteY5" fmla="*/ 0 h 1250801"/>
                <a:gd name="connsiteX6" fmla="*/ 4738914 w 4745175"/>
                <a:gd name="connsiteY6" fmla="*/ 194616 h 1250801"/>
                <a:gd name="connsiteX7" fmla="*/ 4738913 w 4745175"/>
                <a:gd name="connsiteY7" fmla="*/ 1056185 h 1250801"/>
                <a:gd name="connsiteX8" fmla="*/ 4419606 w 4745175"/>
                <a:gd name="connsiteY8" fmla="*/ 1250801 h 1250801"/>
                <a:gd name="connsiteX9" fmla="*/ 3894463 w 4745175"/>
                <a:gd name="connsiteY9" fmla="*/ 1163780 h 1250801"/>
                <a:gd name="connsiteX10" fmla="*/ 3367989 w 4745175"/>
                <a:gd name="connsiteY10" fmla="*/ 1205343 h 1250801"/>
                <a:gd name="connsiteX11" fmla="*/ 2841517 w 4745175"/>
                <a:gd name="connsiteY11" fmla="*/ 1219198 h 1250801"/>
                <a:gd name="connsiteX12" fmla="*/ 2550571 w 4745175"/>
                <a:gd name="connsiteY12" fmla="*/ 1149925 h 1250801"/>
                <a:gd name="connsiteX13" fmla="*/ 2231916 w 4745175"/>
                <a:gd name="connsiteY13" fmla="*/ 1219197 h 1250801"/>
                <a:gd name="connsiteX14" fmla="*/ 1442208 w 4745175"/>
                <a:gd name="connsiteY14" fmla="*/ 1177633 h 1250801"/>
                <a:gd name="connsiteX15" fmla="*/ 208471 w 4745175"/>
                <a:gd name="connsiteY15" fmla="*/ 1250801 h 1250801"/>
                <a:gd name="connsiteX16" fmla="*/ 0 w 4745175"/>
                <a:gd name="connsiteY16" fmla="*/ 1042330 h 1250801"/>
                <a:gd name="connsiteX17" fmla="*/ 96982 w 4745175"/>
                <a:gd name="connsiteY17" fmla="*/ 291598 h 1250801"/>
                <a:gd name="connsiteX0" fmla="*/ 96982 w 4745175"/>
                <a:gd name="connsiteY0" fmla="*/ 292904 h 1252107"/>
                <a:gd name="connsiteX1" fmla="*/ 125343 w 4745175"/>
                <a:gd name="connsiteY1" fmla="*/ 29015 h 1252107"/>
                <a:gd name="connsiteX2" fmla="*/ 1512800 w 4745175"/>
                <a:gd name="connsiteY2" fmla="*/ 69273 h 1252107"/>
                <a:gd name="connsiteX3" fmla="*/ 2702972 w 4745175"/>
                <a:gd name="connsiteY3" fmla="*/ 29013 h 1252107"/>
                <a:gd name="connsiteX4" fmla="*/ 3313891 w 4745175"/>
                <a:gd name="connsiteY4" fmla="*/ 0 h 1252107"/>
                <a:gd name="connsiteX5" fmla="*/ 4419606 w 4745175"/>
                <a:gd name="connsiteY5" fmla="*/ 1306 h 1252107"/>
                <a:gd name="connsiteX6" fmla="*/ 4738914 w 4745175"/>
                <a:gd name="connsiteY6" fmla="*/ 195922 h 1252107"/>
                <a:gd name="connsiteX7" fmla="*/ 4738913 w 4745175"/>
                <a:gd name="connsiteY7" fmla="*/ 1057491 h 1252107"/>
                <a:gd name="connsiteX8" fmla="*/ 4419606 w 4745175"/>
                <a:gd name="connsiteY8" fmla="*/ 1252107 h 1252107"/>
                <a:gd name="connsiteX9" fmla="*/ 3894463 w 4745175"/>
                <a:gd name="connsiteY9" fmla="*/ 1165086 h 1252107"/>
                <a:gd name="connsiteX10" fmla="*/ 3367989 w 4745175"/>
                <a:gd name="connsiteY10" fmla="*/ 1206649 h 1252107"/>
                <a:gd name="connsiteX11" fmla="*/ 2841517 w 4745175"/>
                <a:gd name="connsiteY11" fmla="*/ 1220504 h 1252107"/>
                <a:gd name="connsiteX12" fmla="*/ 2550571 w 4745175"/>
                <a:gd name="connsiteY12" fmla="*/ 1151231 h 1252107"/>
                <a:gd name="connsiteX13" fmla="*/ 2231916 w 4745175"/>
                <a:gd name="connsiteY13" fmla="*/ 1220503 h 1252107"/>
                <a:gd name="connsiteX14" fmla="*/ 1442208 w 4745175"/>
                <a:gd name="connsiteY14" fmla="*/ 1178939 h 1252107"/>
                <a:gd name="connsiteX15" fmla="*/ 208471 w 4745175"/>
                <a:gd name="connsiteY15" fmla="*/ 1252107 h 1252107"/>
                <a:gd name="connsiteX16" fmla="*/ 0 w 4745175"/>
                <a:gd name="connsiteY16" fmla="*/ 1043636 h 1252107"/>
                <a:gd name="connsiteX17" fmla="*/ 96982 w 4745175"/>
                <a:gd name="connsiteY17" fmla="*/ 292904 h 1252107"/>
                <a:gd name="connsiteX0" fmla="*/ 27709 w 4745175"/>
                <a:gd name="connsiteY0" fmla="*/ 486868 h 1252107"/>
                <a:gd name="connsiteX1" fmla="*/ 125343 w 4745175"/>
                <a:gd name="connsiteY1" fmla="*/ 29015 h 1252107"/>
                <a:gd name="connsiteX2" fmla="*/ 1512800 w 4745175"/>
                <a:gd name="connsiteY2" fmla="*/ 69273 h 1252107"/>
                <a:gd name="connsiteX3" fmla="*/ 2702972 w 4745175"/>
                <a:gd name="connsiteY3" fmla="*/ 29013 h 1252107"/>
                <a:gd name="connsiteX4" fmla="*/ 3313891 w 4745175"/>
                <a:gd name="connsiteY4" fmla="*/ 0 h 1252107"/>
                <a:gd name="connsiteX5" fmla="*/ 4419606 w 4745175"/>
                <a:gd name="connsiteY5" fmla="*/ 1306 h 1252107"/>
                <a:gd name="connsiteX6" fmla="*/ 4738914 w 4745175"/>
                <a:gd name="connsiteY6" fmla="*/ 195922 h 1252107"/>
                <a:gd name="connsiteX7" fmla="*/ 4738913 w 4745175"/>
                <a:gd name="connsiteY7" fmla="*/ 1057491 h 1252107"/>
                <a:gd name="connsiteX8" fmla="*/ 4419606 w 4745175"/>
                <a:gd name="connsiteY8" fmla="*/ 1252107 h 1252107"/>
                <a:gd name="connsiteX9" fmla="*/ 3894463 w 4745175"/>
                <a:gd name="connsiteY9" fmla="*/ 1165086 h 1252107"/>
                <a:gd name="connsiteX10" fmla="*/ 3367989 w 4745175"/>
                <a:gd name="connsiteY10" fmla="*/ 1206649 h 1252107"/>
                <a:gd name="connsiteX11" fmla="*/ 2841517 w 4745175"/>
                <a:gd name="connsiteY11" fmla="*/ 1220504 h 1252107"/>
                <a:gd name="connsiteX12" fmla="*/ 2550571 w 4745175"/>
                <a:gd name="connsiteY12" fmla="*/ 1151231 h 1252107"/>
                <a:gd name="connsiteX13" fmla="*/ 2231916 w 4745175"/>
                <a:gd name="connsiteY13" fmla="*/ 1220503 h 1252107"/>
                <a:gd name="connsiteX14" fmla="*/ 1442208 w 4745175"/>
                <a:gd name="connsiteY14" fmla="*/ 1178939 h 1252107"/>
                <a:gd name="connsiteX15" fmla="*/ 208471 w 4745175"/>
                <a:gd name="connsiteY15" fmla="*/ 1252107 h 1252107"/>
                <a:gd name="connsiteX16" fmla="*/ 0 w 4745175"/>
                <a:gd name="connsiteY16" fmla="*/ 1043636 h 1252107"/>
                <a:gd name="connsiteX17" fmla="*/ 27709 w 4745175"/>
                <a:gd name="connsiteY17" fmla="*/ 486868 h 1252107"/>
                <a:gd name="connsiteX0" fmla="*/ 27709 w 4745175"/>
                <a:gd name="connsiteY0" fmla="*/ 486868 h 1252107"/>
                <a:gd name="connsiteX1" fmla="*/ 111488 w 4745175"/>
                <a:gd name="connsiteY1" fmla="*/ 153706 h 1252107"/>
                <a:gd name="connsiteX2" fmla="*/ 1512800 w 4745175"/>
                <a:gd name="connsiteY2" fmla="*/ 69273 h 1252107"/>
                <a:gd name="connsiteX3" fmla="*/ 2702972 w 4745175"/>
                <a:gd name="connsiteY3" fmla="*/ 29013 h 1252107"/>
                <a:gd name="connsiteX4" fmla="*/ 3313891 w 4745175"/>
                <a:gd name="connsiteY4" fmla="*/ 0 h 1252107"/>
                <a:gd name="connsiteX5" fmla="*/ 4419606 w 4745175"/>
                <a:gd name="connsiteY5" fmla="*/ 1306 h 1252107"/>
                <a:gd name="connsiteX6" fmla="*/ 4738914 w 4745175"/>
                <a:gd name="connsiteY6" fmla="*/ 195922 h 1252107"/>
                <a:gd name="connsiteX7" fmla="*/ 4738913 w 4745175"/>
                <a:gd name="connsiteY7" fmla="*/ 1057491 h 1252107"/>
                <a:gd name="connsiteX8" fmla="*/ 4419606 w 4745175"/>
                <a:gd name="connsiteY8" fmla="*/ 1252107 h 1252107"/>
                <a:gd name="connsiteX9" fmla="*/ 3894463 w 4745175"/>
                <a:gd name="connsiteY9" fmla="*/ 1165086 h 1252107"/>
                <a:gd name="connsiteX10" fmla="*/ 3367989 w 4745175"/>
                <a:gd name="connsiteY10" fmla="*/ 1206649 h 1252107"/>
                <a:gd name="connsiteX11" fmla="*/ 2841517 w 4745175"/>
                <a:gd name="connsiteY11" fmla="*/ 1220504 h 1252107"/>
                <a:gd name="connsiteX12" fmla="*/ 2550571 w 4745175"/>
                <a:gd name="connsiteY12" fmla="*/ 1151231 h 1252107"/>
                <a:gd name="connsiteX13" fmla="*/ 2231916 w 4745175"/>
                <a:gd name="connsiteY13" fmla="*/ 1220503 h 1252107"/>
                <a:gd name="connsiteX14" fmla="*/ 1442208 w 4745175"/>
                <a:gd name="connsiteY14" fmla="*/ 1178939 h 1252107"/>
                <a:gd name="connsiteX15" fmla="*/ 208471 w 4745175"/>
                <a:gd name="connsiteY15" fmla="*/ 1252107 h 1252107"/>
                <a:gd name="connsiteX16" fmla="*/ 0 w 4745175"/>
                <a:gd name="connsiteY16" fmla="*/ 1043636 h 1252107"/>
                <a:gd name="connsiteX17" fmla="*/ 27709 w 4745175"/>
                <a:gd name="connsiteY17" fmla="*/ 486868 h 1252107"/>
                <a:gd name="connsiteX0" fmla="*/ 83127 w 4745175"/>
                <a:gd name="connsiteY0" fmla="*/ 694686 h 1252107"/>
                <a:gd name="connsiteX1" fmla="*/ 111488 w 4745175"/>
                <a:gd name="connsiteY1" fmla="*/ 153706 h 1252107"/>
                <a:gd name="connsiteX2" fmla="*/ 1512800 w 4745175"/>
                <a:gd name="connsiteY2" fmla="*/ 69273 h 1252107"/>
                <a:gd name="connsiteX3" fmla="*/ 2702972 w 4745175"/>
                <a:gd name="connsiteY3" fmla="*/ 29013 h 1252107"/>
                <a:gd name="connsiteX4" fmla="*/ 3313891 w 4745175"/>
                <a:gd name="connsiteY4" fmla="*/ 0 h 1252107"/>
                <a:gd name="connsiteX5" fmla="*/ 4419606 w 4745175"/>
                <a:gd name="connsiteY5" fmla="*/ 1306 h 1252107"/>
                <a:gd name="connsiteX6" fmla="*/ 4738914 w 4745175"/>
                <a:gd name="connsiteY6" fmla="*/ 195922 h 1252107"/>
                <a:gd name="connsiteX7" fmla="*/ 4738913 w 4745175"/>
                <a:gd name="connsiteY7" fmla="*/ 1057491 h 1252107"/>
                <a:gd name="connsiteX8" fmla="*/ 4419606 w 4745175"/>
                <a:gd name="connsiteY8" fmla="*/ 1252107 h 1252107"/>
                <a:gd name="connsiteX9" fmla="*/ 3894463 w 4745175"/>
                <a:gd name="connsiteY9" fmla="*/ 1165086 h 1252107"/>
                <a:gd name="connsiteX10" fmla="*/ 3367989 w 4745175"/>
                <a:gd name="connsiteY10" fmla="*/ 1206649 h 1252107"/>
                <a:gd name="connsiteX11" fmla="*/ 2841517 w 4745175"/>
                <a:gd name="connsiteY11" fmla="*/ 1220504 h 1252107"/>
                <a:gd name="connsiteX12" fmla="*/ 2550571 w 4745175"/>
                <a:gd name="connsiteY12" fmla="*/ 1151231 h 1252107"/>
                <a:gd name="connsiteX13" fmla="*/ 2231916 w 4745175"/>
                <a:gd name="connsiteY13" fmla="*/ 1220503 h 1252107"/>
                <a:gd name="connsiteX14" fmla="*/ 1442208 w 4745175"/>
                <a:gd name="connsiteY14" fmla="*/ 1178939 h 1252107"/>
                <a:gd name="connsiteX15" fmla="*/ 208471 w 4745175"/>
                <a:gd name="connsiteY15" fmla="*/ 1252107 h 1252107"/>
                <a:gd name="connsiteX16" fmla="*/ 0 w 4745175"/>
                <a:gd name="connsiteY16" fmla="*/ 1043636 h 1252107"/>
                <a:gd name="connsiteX17" fmla="*/ 83127 w 4745175"/>
                <a:gd name="connsiteY17" fmla="*/ 694686 h 1252107"/>
                <a:gd name="connsiteX0" fmla="*/ 83127 w 4745175"/>
                <a:gd name="connsiteY0" fmla="*/ 694686 h 1252107"/>
                <a:gd name="connsiteX1" fmla="*/ 194616 w 4745175"/>
                <a:gd name="connsiteY1" fmla="*/ 181415 h 1252107"/>
                <a:gd name="connsiteX2" fmla="*/ 1512800 w 4745175"/>
                <a:gd name="connsiteY2" fmla="*/ 69273 h 1252107"/>
                <a:gd name="connsiteX3" fmla="*/ 2702972 w 4745175"/>
                <a:gd name="connsiteY3" fmla="*/ 29013 h 1252107"/>
                <a:gd name="connsiteX4" fmla="*/ 3313891 w 4745175"/>
                <a:gd name="connsiteY4" fmla="*/ 0 h 1252107"/>
                <a:gd name="connsiteX5" fmla="*/ 4419606 w 4745175"/>
                <a:gd name="connsiteY5" fmla="*/ 1306 h 1252107"/>
                <a:gd name="connsiteX6" fmla="*/ 4738914 w 4745175"/>
                <a:gd name="connsiteY6" fmla="*/ 195922 h 1252107"/>
                <a:gd name="connsiteX7" fmla="*/ 4738913 w 4745175"/>
                <a:gd name="connsiteY7" fmla="*/ 1057491 h 1252107"/>
                <a:gd name="connsiteX8" fmla="*/ 4419606 w 4745175"/>
                <a:gd name="connsiteY8" fmla="*/ 1252107 h 1252107"/>
                <a:gd name="connsiteX9" fmla="*/ 3894463 w 4745175"/>
                <a:gd name="connsiteY9" fmla="*/ 1165086 h 1252107"/>
                <a:gd name="connsiteX10" fmla="*/ 3367989 w 4745175"/>
                <a:gd name="connsiteY10" fmla="*/ 1206649 h 1252107"/>
                <a:gd name="connsiteX11" fmla="*/ 2841517 w 4745175"/>
                <a:gd name="connsiteY11" fmla="*/ 1220504 h 1252107"/>
                <a:gd name="connsiteX12" fmla="*/ 2550571 w 4745175"/>
                <a:gd name="connsiteY12" fmla="*/ 1151231 h 1252107"/>
                <a:gd name="connsiteX13" fmla="*/ 2231916 w 4745175"/>
                <a:gd name="connsiteY13" fmla="*/ 1220503 h 1252107"/>
                <a:gd name="connsiteX14" fmla="*/ 1442208 w 4745175"/>
                <a:gd name="connsiteY14" fmla="*/ 1178939 h 1252107"/>
                <a:gd name="connsiteX15" fmla="*/ 208471 w 4745175"/>
                <a:gd name="connsiteY15" fmla="*/ 1252107 h 1252107"/>
                <a:gd name="connsiteX16" fmla="*/ 0 w 4745175"/>
                <a:gd name="connsiteY16" fmla="*/ 1043636 h 1252107"/>
                <a:gd name="connsiteX17" fmla="*/ 83127 w 4745175"/>
                <a:gd name="connsiteY17" fmla="*/ 694686 h 1252107"/>
                <a:gd name="connsiteX0" fmla="*/ 83127 w 4785446"/>
                <a:gd name="connsiteY0" fmla="*/ 694686 h 1252107"/>
                <a:gd name="connsiteX1" fmla="*/ 194616 w 4785446"/>
                <a:gd name="connsiteY1" fmla="*/ 181415 h 1252107"/>
                <a:gd name="connsiteX2" fmla="*/ 1512800 w 4785446"/>
                <a:gd name="connsiteY2" fmla="*/ 69273 h 1252107"/>
                <a:gd name="connsiteX3" fmla="*/ 2702972 w 4785446"/>
                <a:gd name="connsiteY3" fmla="*/ 29013 h 1252107"/>
                <a:gd name="connsiteX4" fmla="*/ 3313891 w 4785446"/>
                <a:gd name="connsiteY4" fmla="*/ 0 h 1252107"/>
                <a:gd name="connsiteX5" fmla="*/ 4419606 w 4785446"/>
                <a:gd name="connsiteY5" fmla="*/ 1306 h 1252107"/>
                <a:gd name="connsiteX6" fmla="*/ 4780478 w 4785446"/>
                <a:gd name="connsiteY6" fmla="*/ 348322 h 1252107"/>
                <a:gd name="connsiteX7" fmla="*/ 4738913 w 4785446"/>
                <a:gd name="connsiteY7" fmla="*/ 1057491 h 1252107"/>
                <a:gd name="connsiteX8" fmla="*/ 4419606 w 4785446"/>
                <a:gd name="connsiteY8" fmla="*/ 1252107 h 1252107"/>
                <a:gd name="connsiteX9" fmla="*/ 3894463 w 4785446"/>
                <a:gd name="connsiteY9" fmla="*/ 1165086 h 1252107"/>
                <a:gd name="connsiteX10" fmla="*/ 3367989 w 4785446"/>
                <a:gd name="connsiteY10" fmla="*/ 1206649 h 1252107"/>
                <a:gd name="connsiteX11" fmla="*/ 2841517 w 4785446"/>
                <a:gd name="connsiteY11" fmla="*/ 1220504 h 1252107"/>
                <a:gd name="connsiteX12" fmla="*/ 2550571 w 4785446"/>
                <a:gd name="connsiteY12" fmla="*/ 1151231 h 1252107"/>
                <a:gd name="connsiteX13" fmla="*/ 2231916 w 4785446"/>
                <a:gd name="connsiteY13" fmla="*/ 1220503 h 1252107"/>
                <a:gd name="connsiteX14" fmla="*/ 1442208 w 4785446"/>
                <a:gd name="connsiteY14" fmla="*/ 1178939 h 1252107"/>
                <a:gd name="connsiteX15" fmla="*/ 208471 w 4785446"/>
                <a:gd name="connsiteY15" fmla="*/ 1252107 h 1252107"/>
                <a:gd name="connsiteX16" fmla="*/ 0 w 4785446"/>
                <a:gd name="connsiteY16" fmla="*/ 1043636 h 1252107"/>
                <a:gd name="connsiteX17" fmla="*/ 83127 w 4785446"/>
                <a:gd name="connsiteY17" fmla="*/ 694686 h 1252107"/>
                <a:gd name="connsiteX0" fmla="*/ 83127 w 4785446"/>
                <a:gd name="connsiteY0" fmla="*/ 694686 h 1252107"/>
                <a:gd name="connsiteX1" fmla="*/ 194616 w 4785446"/>
                <a:gd name="connsiteY1" fmla="*/ 181415 h 1252107"/>
                <a:gd name="connsiteX2" fmla="*/ 1512800 w 4785446"/>
                <a:gd name="connsiteY2" fmla="*/ 69273 h 1252107"/>
                <a:gd name="connsiteX3" fmla="*/ 2702972 w 4785446"/>
                <a:gd name="connsiteY3" fmla="*/ 29013 h 1252107"/>
                <a:gd name="connsiteX4" fmla="*/ 3313891 w 4785446"/>
                <a:gd name="connsiteY4" fmla="*/ 0 h 1252107"/>
                <a:gd name="connsiteX5" fmla="*/ 4405751 w 4785446"/>
                <a:gd name="connsiteY5" fmla="*/ 70579 h 1252107"/>
                <a:gd name="connsiteX6" fmla="*/ 4780478 w 4785446"/>
                <a:gd name="connsiteY6" fmla="*/ 348322 h 1252107"/>
                <a:gd name="connsiteX7" fmla="*/ 4738913 w 4785446"/>
                <a:gd name="connsiteY7" fmla="*/ 1057491 h 1252107"/>
                <a:gd name="connsiteX8" fmla="*/ 4419606 w 4785446"/>
                <a:gd name="connsiteY8" fmla="*/ 1252107 h 1252107"/>
                <a:gd name="connsiteX9" fmla="*/ 3894463 w 4785446"/>
                <a:gd name="connsiteY9" fmla="*/ 1165086 h 1252107"/>
                <a:gd name="connsiteX10" fmla="*/ 3367989 w 4785446"/>
                <a:gd name="connsiteY10" fmla="*/ 1206649 h 1252107"/>
                <a:gd name="connsiteX11" fmla="*/ 2841517 w 4785446"/>
                <a:gd name="connsiteY11" fmla="*/ 1220504 h 1252107"/>
                <a:gd name="connsiteX12" fmla="*/ 2550571 w 4785446"/>
                <a:gd name="connsiteY12" fmla="*/ 1151231 h 1252107"/>
                <a:gd name="connsiteX13" fmla="*/ 2231916 w 4785446"/>
                <a:gd name="connsiteY13" fmla="*/ 1220503 h 1252107"/>
                <a:gd name="connsiteX14" fmla="*/ 1442208 w 4785446"/>
                <a:gd name="connsiteY14" fmla="*/ 1178939 h 1252107"/>
                <a:gd name="connsiteX15" fmla="*/ 208471 w 4785446"/>
                <a:gd name="connsiteY15" fmla="*/ 1252107 h 1252107"/>
                <a:gd name="connsiteX16" fmla="*/ 0 w 4785446"/>
                <a:gd name="connsiteY16" fmla="*/ 1043636 h 1252107"/>
                <a:gd name="connsiteX17" fmla="*/ 83127 w 4785446"/>
                <a:gd name="connsiteY17" fmla="*/ 694686 h 1252107"/>
                <a:gd name="connsiteX0" fmla="*/ 83127 w 4785446"/>
                <a:gd name="connsiteY0" fmla="*/ 665673 h 1223094"/>
                <a:gd name="connsiteX1" fmla="*/ 194616 w 4785446"/>
                <a:gd name="connsiteY1" fmla="*/ 152402 h 1223094"/>
                <a:gd name="connsiteX2" fmla="*/ 1512800 w 4785446"/>
                <a:gd name="connsiteY2" fmla="*/ 40260 h 1223094"/>
                <a:gd name="connsiteX3" fmla="*/ 2702972 w 4785446"/>
                <a:gd name="connsiteY3" fmla="*/ 0 h 1223094"/>
                <a:gd name="connsiteX4" fmla="*/ 3327745 w 4785446"/>
                <a:gd name="connsiteY4" fmla="*/ 54114 h 1223094"/>
                <a:gd name="connsiteX5" fmla="*/ 4405751 w 4785446"/>
                <a:gd name="connsiteY5" fmla="*/ 41566 h 1223094"/>
                <a:gd name="connsiteX6" fmla="*/ 4780478 w 4785446"/>
                <a:gd name="connsiteY6" fmla="*/ 319309 h 1223094"/>
                <a:gd name="connsiteX7" fmla="*/ 4738913 w 4785446"/>
                <a:gd name="connsiteY7" fmla="*/ 1028478 h 1223094"/>
                <a:gd name="connsiteX8" fmla="*/ 4419606 w 4785446"/>
                <a:gd name="connsiteY8" fmla="*/ 1223094 h 1223094"/>
                <a:gd name="connsiteX9" fmla="*/ 3894463 w 4785446"/>
                <a:gd name="connsiteY9" fmla="*/ 1136073 h 1223094"/>
                <a:gd name="connsiteX10" fmla="*/ 3367989 w 4785446"/>
                <a:gd name="connsiteY10" fmla="*/ 1177636 h 1223094"/>
                <a:gd name="connsiteX11" fmla="*/ 2841517 w 4785446"/>
                <a:gd name="connsiteY11" fmla="*/ 1191491 h 1223094"/>
                <a:gd name="connsiteX12" fmla="*/ 2550571 w 4785446"/>
                <a:gd name="connsiteY12" fmla="*/ 1122218 h 1223094"/>
                <a:gd name="connsiteX13" fmla="*/ 2231916 w 4785446"/>
                <a:gd name="connsiteY13" fmla="*/ 1191490 h 1223094"/>
                <a:gd name="connsiteX14" fmla="*/ 1442208 w 4785446"/>
                <a:gd name="connsiteY14" fmla="*/ 1149926 h 1223094"/>
                <a:gd name="connsiteX15" fmla="*/ 208471 w 4785446"/>
                <a:gd name="connsiteY15" fmla="*/ 1223094 h 1223094"/>
                <a:gd name="connsiteX16" fmla="*/ 0 w 4785446"/>
                <a:gd name="connsiteY16" fmla="*/ 1014623 h 1223094"/>
                <a:gd name="connsiteX17" fmla="*/ 83127 w 4785446"/>
                <a:gd name="connsiteY17" fmla="*/ 665673 h 1223094"/>
                <a:gd name="connsiteX0" fmla="*/ 13855 w 4785446"/>
                <a:gd name="connsiteY0" fmla="*/ 596400 h 1223094"/>
                <a:gd name="connsiteX1" fmla="*/ 194616 w 4785446"/>
                <a:gd name="connsiteY1" fmla="*/ 152402 h 1223094"/>
                <a:gd name="connsiteX2" fmla="*/ 1512800 w 4785446"/>
                <a:gd name="connsiteY2" fmla="*/ 40260 h 1223094"/>
                <a:gd name="connsiteX3" fmla="*/ 2702972 w 4785446"/>
                <a:gd name="connsiteY3" fmla="*/ 0 h 1223094"/>
                <a:gd name="connsiteX4" fmla="*/ 3327745 w 4785446"/>
                <a:gd name="connsiteY4" fmla="*/ 54114 h 1223094"/>
                <a:gd name="connsiteX5" fmla="*/ 4405751 w 4785446"/>
                <a:gd name="connsiteY5" fmla="*/ 41566 h 1223094"/>
                <a:gd name="connsiteX6" fmla="*/ 4780478 w 4785446"/>
                <a:gd name="connsiteY6" fmla="*/ 319309 h 1223094"/>
                <a:gd name="connsiteX7" fmla="*/ 4738913 w 4785446"/>
                <a:gd name="connsiteY7" fmla="*/ 1028478 h 1223094"/>
                <a:gd name="connsiteX8" fmla="*/ 4419606 w 4785446"/>
                <a:gd name="connsiteY8" fmla="*/ 1223094 h 1223094"/>
                <a:gd name="connsiteX9" fmla="*/ 3894463 w 4785446"/>
                <a:gd name="connsiteY9" fmla="*/ 1136073 h 1223094"/>
                <a:gd name="connsiteX10" fmla="*/ 3367989 w 4785446"/>
                <a:gd name="connsiteY10" fmla="*/ 1177636 h 1223094"/>
                <a:gd name="connsiteX11" fmla="*/ 2841517 w 4785446"/>
                <a:gd name="connsiteY11" fmla="*/ 1191491 h 1223094"/>
                <a:gd name="connsiteX12" fmla="*/ 2550571 w 4785446"/>
                <a:gd name="connsiteY12" fmla="*/ 1122218 h 1223094"/>
                <a:gd name="connsiteX13" fmla="*/ 2231916 w 4785446"/>
                <a:gd name="connsiteY13" fmla="*/ 1191490 h 1223094"/>
                <a:gd name="connsiteX14" fmla="*/ 1442208 w 4785446"/>
                <a:gd name="connsiteY14" fmla="*/ 1149926 h 1223094"/>
                <a:gd name="connsiteX15" fmla="*/ 208471 w 4785446"/>
                <a:gd name="connsiteY15" fmla="*/ 1223094 h 1223094"/>
                <a:gd name="connsiteX16" fmla="*/ 0 w 4785446"/>
                <a:gd name="connsiteY16" fmla="*/ 1014623 h 1223094"/>
                <a:gd name="connsiteX17" fmla="*/ 13855 w 4785446"/>
                <a:gd name="connsiteY17" fmla="*/ 596400 h 1223094"/>
                <a:gd name="connsiteX0" fmla="*/ 13855 w 4785446"/>
                <a:gd name="connsiteY0" fmla="*/ 596400 h 1223094"/>
                <a:gd name="connsiteX1" fmla="*/ 194616 w 4785446"/>
                <a:gd name="connsiteY1" fmla="*/ 152402 h 1223094"/>
                <a:gd name="connsiteX2" fmla="*/ 1512800 w 4785446"/>
                <a:gd name="connsiteY2" fmla="*/ 40260 h 1223094"/>
                <a:gd name="connsiteX3" fmla="*/ 2702972 w 4785446"/>
                <a:gd name="connsiteY3" fmla="*/ 0 h 1223094"/>
                <a:gd name="connsiteX4" fmla="*/ 3327745 w 4785446"/>
                <a:gd name="connsiteY4" fmla="*/ 54114 h 1223094"/>
                <a:gd name="connsiteX5" fmla="*/ 4405751 w 4785446"/>
                <a:gd name="connsiteY5" fmla="*/ 41566 h 1223094"/>
                <a:gd name="connsiteX6" fmla="*/ 4780478 w 4785446"/>
                <a:gd name="connsiteY6" fmla="*/ 319309 h 1223094"/>
                <a:gd name="connsiteX7" fmla="*/ 4738913 w 4785446"/>
                <a:gd name="connsiteY7" fmla="*/ 1028478 h 1223094"/>
                <a:gd name="connsiteX8" fmla="*/ 4419606 w 4785446"/>
                <a:gd name="connsiteY8" fmla="*/ 1223094 h 1223094"/>
                <a:gd name="connsiteX9" fmla="*/ 3894463 w 4785446"/>
                <a:gd name="connsiteY9" fmla="*/ 1136073 h 1223094"/>
                <a:gd name="connsiteX10" fmla="*/ 3367989 w 4785446"/>
                <a:gd name="connsiteY10" fmla="*/ 1177636 h 1223094"/>
                <a:gd name="connsiteX11" fmla="*/ 2841517 w 4785446"/>
                <a:gd name="connsiteY11" fmla="*/ 1191491 h 1223094"/>
                <a:gd name="connsiteX12" fmla="*/ 2550571 w 4785446"/>
                <a:gd name="connsiteY12" fmla="*/ 1122218 h 1223094"/>
                <a:gd name="connsiteX13" fmla="*/ 2231916 w 4785446"/>
                <a:gd name="connsiteY13" fmla="*/ 1191490 h 1223094"/>
                <a:gd name="connsiteX14" fmla="*/ 1469917 w 4785446"/>
                <a:gd name="connsiteY14" fmla="*/ 1219199 h 1223094"/>
                <a:gd name="connsiteX15" fmla="*/ 208471 w 4785446"/>
                <a:gd name="connsiteY15" fmla="*/ 1223094 h 1223094"/>
                <a:gd name="connsiteX16" fmla="*/ 0 w 4785446"/>
                <a:gd name="connsiteY16" fmla="*/ 1014623 h 1223094"/>
                <a:gd name="connsiteX17" fmla="*/ 13855 w 4785446"/>
                <a:gd name="connsiteY17" fmla="*/ 596400 h 1223094"/>
                <a:gd name="connsiteX0" fmla="*/ 13855 w 4785446"/>
                <a:gd name="connsiteY0" fmla="*/ 596400 h 1223094"/>
                <a:gd name="connsiteX1" fmla="*/ 194616 w 4785446"/>
                <a:gd name="connsiteY1" fmla="*/ 152402 h 1223094"/>
                <a:gd name="connsiteX2" fmla="*/ 1512800 w 4785446"/>
                <a:gd name="connsiteY2" fmla="*/ 102510 h 1223094"/>
                <a:gd name="connsiteX3" fmla="*/ 2702972 w 4785446"/>
                <a:gd name="connsiteY3" fmla="*/ 0 h 1223094"/>
                <a:gd name="connsiteX4" fmla="*/ 3327745 w 4785446"/>
                <a:gd name="connsiteY4" fmla="*/ 54114 h 1223094"/>
                <a:gd name="connsiteX5" fmla="*/ 4405751 w 4785446"/>
                <a:gd name="connsiteY5" fmla="*/ 41566 h 1223094"/>
                <a:gd name="connsiteX6" fmla="*/ 4780478 w 4785446"/>
                <a:gd name="connsiteY6" fmla="*/ 319309 h 1223094"/>
                <a:gd name="connsiteX7" fmla="*/ 4738913 w 4785446"/>
                <a:gd name="connsiteY7" fmla="*/ 1028478 h 1223094"/>
                <a:gd name="connsiteX8" fmla="*/ 4419606 w 4785446"/>
                <a:gd name="connsiteY8" fmla="*/ 1223094 h 1223094"/>
                <a:gd name="connsiteX9" fmla="*/ 3894463 w 4785446"/>
                <a:gd name="connsiteY9" fmla="*/ 1136073 h 1223094"/>
                <a:gd name="connsiteX10" fmla="*/ 3367989 w 4785446"/>
                <a:gd name="connsiteY10" fmla="*/ 1177636 h 1223094"/>
                <a:gd name="connsiteX11" fmla="*/ 2841517 w 4785446"/>
                <a:gd name="connsiteY11" fmla="*/ 1191491 h 1223094"/>
                <a:gd name="connsiteX12" fmla="*/ 2550571 w 4785446"/>
                <a:gd name="connsiteY12" fmla="*/ 1122218 h 1223094"/>
                <a:gd name="connsiteX13" fmla="*/ 2231916 w 4785446"/>
                <a:gd name="connsiteY13" fmla="*/ 1191490 h 1223094"/>
                <a:gd name="connsiteX14" fmla="*/ 1469917 w 4785446"/>
                <a:gd name="connsiteY14" fmla="*/ 1219199 h 1223094"/>
                <a:gd name="connsiteX15" fmla="*/ 208471 w 4785446"/>
                <a:gd name="connsiteY15" fmla="*/ 1223094 h 1223094"/>
                <a:gd name="connsiteX16" fmla="*/ 0 w 4785446"/>
                <a:gd name="connsiteY16" fmla="*/ 1014623 h 1223094"/>
                <a:gd name="connsiteX17" fmla="*/ 13855 w 4785446"/>
                <a:gd name="connsiteY17" fmla="*/ 596400 h 1223094"/>
                <a:gd name="connsiteX0" fmla="*/ 13855 w 4785446"/>
                <a:gd name="connsiteY0" fmla="*/ 554834 h 1181528"/>
                <a:gd name="connsiteX1" fmla="*/ 194616 w 4785446"/>
                <a:gd name="connsiteY1" fmla="*/ 110836 h 1181528"/>
                <a:gd name="connsiteX2" fmla="*/ 1512800 w 4785446"/>
                <a:gd name="connsiteY2" fmla="*/ 60944 h 1181528"/>
                <a:gd name="connsiteX3" fmla="*/ 2743656 w 4785446"/>
                <a:gd name="connsiteY3" fmla="*/ 82931 h 1181528"/>
                <a:gd name="connsiteX4" fmla="*/ 3327745 w 4785446"/>
                <a:gd name="connsiteY4" fmla="*/ 12548 h 1181528"/>
                <a:gd name="connsiteX5" fmla="*/ 4405751 w 4785446"/>
                <a:gd name="connsiteY5" fmla="*/ 0 h 1181528"/>
                <a:gd name="connsiteX6" fmla="*/ 4780478 w 4785446"/>
                <a:gd name="connsiteY6" fmla="*/ 277743 h 1181528"/>
                <a:gd name="connsiteX7" fmla="*/ 4738913 w 4785446"/>
                <a:gd name="connsiteY7" fmla="*/ 986912 h 1181528"/>
                <a:gd name="connsiteX8" fmla="*/ 4419606 w 4785446"/>
                <a:gd name="connsiteY8" fmla="*/ 1181528 h 1181528"/>
                <a:gd name="connsiteX9" fmla="*/ 3894463 w 4785446"/>
                <a:gd name="connsiteY9" fmla="*/ 1094507 h 1181528"/>
                <a:gd name="connsiteX10" fmla="*/ 3367989 w 4785446"/>
                <a:gd name="connsiteY10" fmla="*/ 1136070 h 1181528"/>
                <a:gd name="connsiteX11" fmla="*/ 2841517 w 4785446"/>
                <a:gd name="connsiteY11" fmla="*/ 1149925 h 1181528"/>
                <a:gd name="connsiteX12" fmla="*/ 2550571 w 4785446"/>
                <a:gd name="connsiteY12" fmla="*/ 1080652 h 1181528"/>
                <a:gd name="connsiteX13" fmla="*/ 2231916 w 4785446"/>
                <a:gd name="connsiteY13" fmla="*/ 1149924 h 1181528"/>
                <a:gd name="connsiteX14" fmla="*/ 1469917 w 4785446"/>
                <a:gd name="connsiteY14" fmla="*/ 1177633 h 1181528"/>
                <a:gd name="connsiteX15" fmla="*/ 208471 w 4785446"/>
                <a:gd name="connsiteY15" fmla="*/ 1181528 h 1181528"/>
                <a:gd name="connsiteX16" fmla="*/ 0 w 4785446"/>
                <a:gd name="connsiteY16" fmla="*/ 973057 h 1181528"/>
                <a:gd name="connsiteX17" fmla="*/ 13855 w 4785446"/>
                <a:gd name="connsiteY17" fmla="*/ 554834 h 1181528"/>
                <a:gd name="connsiteX0" fmla="*/ 13855 w 4785446"/>
                <a:gd name="connsiteY0" fmla="*/ 554834 h 1181528"/>
                <a:gd name="connsiteX1" fmla="*/ 194616 w 4785446"/>
                <a:gd name="connsiteY1" fmla="*/ 110836 h 1181528"/>
                <a:gd name="connsiteX2" fmla="*/ 1512800 w 4785446"/>
                <a:gd name="connsiteY2" fmla="*/ 60944 h 1181528"/>
                <a:gd name="connsiteX3" fmla="*/ 2743656 w 4785446"/>
                <a:gd name="connsiteY3" fmla="*/ 82931 h 1181528"/>
                <a:gd name="connsiteX4" fmla="*/ 3517606 w 4785446"/>
                <a:gd name="connsiteY4" fmla="*/ 59234 h 1181528"/>
                <a:gd name="connsiteX5" fmla="*/ 4405751 w 4785446"/>
                <a:gd name="connsiteY5" fmla="*/ 0 h 1181528"/>
                <a:gd name="connsiteX6" fmla="*/ 4780478 w 4785446"/>
                <a:gd name="connsiteY6" fmla="*/ 277743 h 1181528"/>
                <a:gd name="connsiteX7" fmla="*/ 4738913 w 4785446"/>
                <a:gd name="connsiteY7" fmla="*/ 986912 h 1181528"/>
                <a:gd name="connsiteX8" fmla="*/ 4419606 w 4785446"/>
                <a:gd name="connsiteY8" fmla="*/ 1181528 h 1181528"/>
                <a:gd name="connsiteX9" fmla="*/ 3894463 w 4785446"/>
                <a:gd name="connsiteY9" fmla="*/ 1094507 h 1181528"/>
                <a:gd name="connsiteX10" fmla="*/ 3367989 w 4785446"/>
                <a:gd name="connsiteY10" fmla="*/ 1136070 h 1181528"/>
                <a:gd name="connsiteX11" fmla="*/ 2841517 w 4785446"/>
                <a:gd name="connsiteY11" fmla="*/ 1149925 h 1181528"/>
                <a:gd name="connsiteX12" fmla="*/ 2550571 w 4785446"/>
                <a:gd name="connsiteY12" fmla="*/ 1080652 h 1181528"/>
                <a:gd name="connsiteX13" fmla="*/ 2231916 w 4785446"/>
                <a:gd name="connsiteY13" fmla="*/ 1149924 h 1181528"/>
                <a:gd name="connsiteX14" fmla="*/ 1469917 w 4785446"/>
                <a:gd name="connsiteY14" fmla="*/ 1177633 h 1181528"/>
                <a:gd name="connsiteX15" fmla="*/ 208471 w 4785446"/>
                <a:gd name="connsiteY15" fmla="*/ 1181528 h 1181528"/>
                <a:gd name="connsiteX16" fmla="*/ 0 w 4785446"/>
                <a:gd name="connsiteY16" fmla="*/ 973057 h 1181528"/>
                <a:gd name="connsiteX17" fmla="*/ 13855 w 4785446"/>
                <a:gd name="connsiteY17" fmla="*/ 554834 h 1181528"/>
                <a:gd name="connsiteX0" fmla="*/ 13855 w 4785446"/>
                <a:gd name="connsiteY0" fmla="*/ 554834 h 1181528"/>
                <a:gd name="connsiteX1" fmla="*/ 194616 w 4785446"/>
                <a:gd name="connsiteY1" fmla="*/ 110836 h 1181528"/>
                <a:gd name="connsiteX2" fmla="*/ 1512800 w 4785446"/>
                <a:gd name="connsiteY2" fmla="*/ 60944 h 1181528"/>
                <a:gd name="connsiteX3" fmla="*/ 2743656 w 4785446"/>
                <a:gd name="connsiteY3" fmla="*/ 82931 h 1181528"/>
                <a:gd name="connsiteX4" fmla="*/ 3517606 w 4785446"/>
                <a:gd name="connsiteY4" fmla="*/ 59234 h 1181528"/>
                <a:gd name="connsiteX5" fmla="*/ 4405751 w 4785446"/>
                <a:gd name="connsiteY5" fmla="*/ 0 h 1181528"/>
                <a:gd name="connsiteX6" fmla="*/ 4780478 w 4785446"/>
                <a:gd name="connsiteY6" fmla="*/ 277743 h 1181528"/>
                <a:gd name="connsiteX7" fmla="*/ 4738913 w 4785446"/>
                <a:gd name="connsiteY7" fmla="*/ 986912 h 1181528"/>
                <a:gd name="connsiteX8" fmla="*/ 4419606 w 4785446"/>
                <a:gd name="connsiteY8" fmla="*/ 1181528 h 1181528"/>
                <a:gd name="connsiteX9" fmla="*/ 3894463 w 4785446"/>
                <a:gd name="connsiteY9" fmla="*/ 1094507 h 1181528"/>
                <a:gd name="connsiteX10" fmla="*/ 3367989 w 4785446"/>
                <a:gd name="connsiteY10" fmla="*/ 1136070 h 1181528"/>
                <a:gd name="connsiteX11" fmla="*/ 2841517 w 4785446"/>
                <a:gd name="connsiteY11" fmla="*/ 1149925 h 1181528"/>
                <a:gd name="connsiteX12" fmla="*/ 2550571 w 4785446"/>
                <a:gd name="connsiteY12" fmla="*/ 1080652 h 1181528"/>
                <a:gd name="connsiteX13" fmla="*/ 1974249 w 4785446"/>
                <a:gd name="connsiteY13" fmla="*/ 1134363 h 1181528"/>
                <a:gd name="connsiteX14" fmla="*/ 1469917 w 4785446"/>
                <a:gd name="connsiteY14" fmla="*/ 1177633 h 1181528"/>
                <a:gd name="connsiteX15" fmla="*/ 208471 w 4785446"/>
                <a:gd name="connsiteY15" fmla="*/ 1181528 h 1181528"/>
                <a:gd name="connsiteX16" fmla="*/ 0 w 4785446"/>
                <a:gd name="connsiteY16" fmla="*/ 973057 h 1181528"/>
                <a:gd name="connsiteX17" fmla="*/ 13855 w 4785446"/>
                <a:gd name="connsiteY17" fmla="*/ 554834 h 1181528"/>
                <a:gd name="connsiteX0" fmla="*/ 13855 w 4785446"/>
                <a:gd name="connsiteY0" fmla="*/ 554834 h 1181528"/>
                <a:gd name="connsiteX1" fmla="*/ 194616 w 4785446"/>
                <a:gd name="connsiteY1" fmla="*/ 110836 h 1181528"/>
                <a:gd name="connsiteX2" fmla="*/ 1512800 w 4785446"/>
                <a:gd name="connsiteY2" fmla="*/ 60944 h 1181528"/>
                <a:gd name="connsiteX3" fmla="*/ 2743656 w 4785446"/>
                <a:gd name="connsiteY3" fmla="*/ 82931 h 1181528"/>
                <a:gd name="connsiteX4" fmla="*/ 3517606 w 4785446"/>
                <a:gd name="connsiteY4" fmla="*/ 59234 h 1181528"/>
                <a:gd name="connsiteX5" fmla="*/ 4405751 w 4785446"/>
                <a:gd name="connsiteY5" fmla="*/ 0 h 1181528"/>
                <a:gd name="connsiteX6" fmla="*/ 4780478 w 4785446"/>
                <a:gd name="connsiteY6" fmla="*/ 277743 h 1181528"/>
                <a:gd name="connsiteX7" fmla="*/ 4738913 w 4785446"/>
                <a:gd name="connsiteY7" fmla="*/ 986912 h 1181528"/>
                <a:gd name="connsiteX8" fmla="*/ 4419606 w 4785446"/>
                <a:gd name="connsiteY8" fmla="*/ 1181528 h 1181528"/>
                <a:gd name="connsiteX9" fmla="*/ 3894463 w 4785446"/>
                <a:gd name="connsiteY9" fmla="*/ 1094507 h 1181528"/>
                <a:gd name="connsiteX10" fmla="*/ 3367989 w 4785446"/>
                <a:gd name="connsiteY10" fmla="*/ 1136070 h 1181528"/>
                <a:gd name="connsiteX11" fmla="*/ 2841517 w 4785446"/>
                <a:gd name="connsiteY11" fmla="*/ 1149925 h 1181528"/>
                <a:gd name="connsiteX12" fmla="*/ 2509887 w 4785446"/>
                <a:gd name="connsiteY12" fmla="*/ 1142900 h 1181528"/>
                <a:gd name="connsiteX13" fmla="*/ 1974249 w 4785446"/>
                <a:gd name="connsiteY13" fmla="*/ 1134363 h 1181528"/>
                <a:gd name="connsiteX14" fmla="*/ 1469917 w 4785446"/>
                <a:gd name="connsiteY14" fmla="*/ 1177633 h 1181528"/>
                <a:gd name="connsiteX15" fmla="*/ 208471 w 4785446"/>
                <a:gd name="connsiteY15" fmla="*/ 1181528 h 1181528"/>
                <a:gd name="connsiteX16" fmla="*/ 0 w 4785446"/>
                <a:gd name="connsiteY16" fmla="*/ 973057 h 1181528"/>
                <a:gd name="connsiteX17" fmla="*/ 13855 w 4785446"/>
                <a:gd name="connsiteY17" fmla="*/ 554834 h 1181528"/>
                <a:gd name="connsiteX0" fmla="*/ 13855 w 4785446"/>
                <a:gd name="connsiteY0" fmla="*/ 554834 h 1181528"/>
                <a:gd name="connsiteX1" fmla="*/ 194616 w 4785446"/>
                <a:gd name="connsiteY1" fmla="*/ 110836 h 1181528"/>
                <a:gd name="connsiteX2" fmla="*/ 1512800 w 4785446"/>
                <a:gd name="connsiteY2" fmla="*/ 60944 h 1181528"/>
                <a:gd name="connsiteX3" fmla="*/ 2743656 w 4785446"/>
                <a:gd name="connsiteY3" fmla="*/ 82931 h 1181528"/>
                <a:gd name="connsiteX4" fmla="*/ 3517606 w 4785446"/>
                <a:gd name="connsiteY4" fmla="*/ 59234 h 1181528"/>
                <a:gd name="connsiteX5" fmla="*/ 4405751 w 4785446"/>
                <a:gd name="connsiteY5" fmla="*/ 0 h 1181528"/>
                <a:gd name="connsiteX6" fmla="*/ 4780478 w 4785446"/>
                <a:gd name="connsiteY6" fmla="*/ 277743 h 1181528"/>
                <a:gd name="connsiteX7" fmla="*/ 4738913 w 4785446"/>
                <a:gd name="connsiteY7" fmla="*/ 986912 h 1181528"/>
                <a:gd name="connsiteX8" fmla="*/ 4419606 w 4785446"/>
                <a:gd name="connsiteY8" fmla="*/ 1181528 h 1181528"/>
                <a:gd name="connsiteX9" fmla="*/ 3894463 w 4785446"/>
                <a:gd name="connsiteY9" fmla="*/ 1172317 h 1181528"/>
                <a:gd name="connsiteX10" fmla="*/ 3367989 w 4785446"/>
                <a:gd name="connsiteY10" fmla="*/ 1136070 h 1181528"/>
                <a:gd name="connsiteX11" fmla="*/ 2841517 w 4785446"/>
                <a:gd name="connsiteY11" fmla="*/ 1149925 h 1181528"/>
                <a:gd name="connsiteX12" fmla="*/ 2509887 w 4785446"/>
                <a:gd name="connsiteY12" fmla="*/ 1142900 h 1181528"/>
                <a:gd name="connsiteX13" fmla="*/ 1974249 w 4785446"/>
                <a:gd name="connsiteY13" fmla="*/ 1134363 h 1181528"/>
                <a:gd name="connsiteX14" fmla="*/ 1469917 w 4785446"/>
                <a:gd name="connsiteY14" fmla="*/ 1177633 h 1181528"/>
                <a:gd name="connsiteX15" fmla="*/ 208471 w 4785446"/>
                <a:gd name="connsiteY15" fmla="*/ 1181528 h 1181528"/>
                <a:gd name="connsiteX16" fmla="*/ 0 w 4785446"/>
                <a:gd name="connsiteY16" fmla="*/ 973057 h 1181528"/>
                <a:gd name="connsiteX17" fmla="*/ 13855 w 4785446"/>
                <a:gd name="connsiteY17" fmla="*/ 554834 h 1181528"/>
                <a:gd name="connsiteX0" fmla="*/ 13855 w 4785446"/>
                <a:gd name="connsiteY0" fmla="*/ 554834 h 1181528"/>
                <a:gd name="connsiteX1" fmla="*/ 99686 w 4785446"/>
                <a:gd name="connsiteY1" fmla="*/ 141960 h 1181528"/>
                <a:gd name="connsiteX2" fmla="*/ 1512800 w 4785446"/>
                <a:gd name="connsiteY2" fmla="*/ 60944 h 1181528"/>
                <a:gd name="connsiteX3" fmla="*/ 2743656 w 4785446"/>
                <a:gd name="connsiteY3" fmla="*/ 82931 h 1181528"/>
                <a:gd name="connsiteX4" fmla="*/ 3517606 w 4785446"/>
                <a:gd name="connsiteY4" fmla="*/ 59234 h 1181528"/>
                <a:gd name="connsiteX5" fmla="*/ 4405751 w 4785446"/>
                <a:gd name="connsiteY5" fmla="*/ 0 h 1181528"/>
                <a:gd name="connsiteX6" fmla="*/ 4780478 w 4785446"/>
                <a:gd name="connsiteY6" fmla="*/ 277743 h 1181528"/>
                <a:gd name="connsiteX7" fmla="*/ 4738913 w 4785446"/>
                <a:gd name="connsiteY7" fmla="*/ 986912 h 1181528"/>
                <a:gd name="connsiteX8" fmla="*/ 4419606 w 4785446"/>
                <a:gd name="connsiteY8" fmla="*/ 1181528 h 1181528"/>
                <a:gd name="connsiteX9" fmla="*/ 3894463 w 4785446"/>
                <a:gd name="connsiteY9" fmla="*/ 1172317 h 1181528"/>
                <a:gd name="connsiteX10" fmla="*/ 3367989 w 4785446"/>
                <a:gd name="connsiteY10" fmla="*/ 1136070 h 1181528"/>
                <a:gd name="connsiteX11" fmla="*/ 2841517 w 4785446"/>
                <a:gd name="connsiteY11" fmla="*/ 1149925 h 1181528"/>
                <a:gd name="connsiteX12" fmla="*/ 2509887 w 4785446"/>
                <a:gd name="connsiteY12" fmla="*/ 1142900 h 1181528"/>
                <a:gd name="connsiteX13" fmla="*/ 1974249 w 4785446"/>
                <a:gd name="connsiteY13" fmla="*/ 1134363 h 1181528"/>
                <a:gd name="connsiteX14" fmla="*/ 1469917 w 4785446"/>
                <a:gd name="connsiteY14" fmla="*/ 1177633 h 1181528"/>
                <a:gd name="connsiteX15" fmla="*/ 208471 w 4785446"/>
                <a:gd name="connsiteY15" fmla="*/ 1181528 h 1181528"/>
                <a:gd name="connsiteX16" fmla="*/ 0 w 4785446"/>
                <a:gd name="connsiteY16" fmla="*/ 973057 h 1181528"/>
                <a:gd name="connsiteX17" fmla="*/ 13855 w 4785446"/>
                <a:gd name="connsiteY17" fmla="*/ 554834 h 1181528"/>
                <a:gd name="connsiteX0" fmla="*/ 13855 w 4785446"/>
                <a:gd name="connsiteY0" fmla="*/ 554834 h 1181528"/>
                <a:gd name="connsiteX1" fmla="*/ 99686 w 4785446"/>
                <a:gd name="connsiteY1" fmla="*/ 141960 h 1181528"/>
                <a:gd name="connsiteX2" fmla="*/ 1146641 w 4785446"/>
                <a:gd name="connsiteY2" fmla="*/ 45381 h 1181528"/>
                <a:gd name="connsiteX3" fmla="*/ 2743656 w 4785446"/>
                <a:gd name="connsiteY3" fmla="*/ 82931 h 1181528"/>
                <a:gd name="connsiteX4" fmla="*/ 3517606 w 4785446"/>
                <a:gd name="connsiteY4" fmla="*/ 59234 h 1181528"/>
                <a:gd name="connsiteX5" fmla="*/ 4405751 w 4785446"/>
                <a:gd name="connsiteY5" fmla="*/ 0 h 1181528"/>
                <a:gd name="connsiteX6" fmla="*/ 4780478 w 4785446"/>
                <a:gd name="connsiteY6" fmla="*/ 277743 h 1181528"/>
                <a:gd name="connsiteX7" fmla="*/ 4738913 w 4785446"/>
                <a:gd name="connsiteY7" fmla="*/ 986912 h 1181528"/>
                <a:gd name="connsiteX8" fmla="*/ 4419606 w 4785446"/>
                <a:gd name="connsiteY8" fmla="*/ 1181528 h 1181528"/>
                <a:gd name="connsiteX9" fmla="*/ 3894463 w 4785446"/>
                <a:gd name="connsiteY9" fmla="*/ 1172317 h 1181528"/>
                <a:gd name="connsiteX10" fmla="*/ 3367989 w 4785446"/>
                <a:gd name="connsiteY10" fmla="*/ 1136070 h 1181528"/>
                <a:gd name="connsiteX11" fmla="*/ 2841517 w 4785446"/>
                <a:gd name="connsiteY11" fmla="*/ 1149925 h 1181528"/>
                <a:gd name="connsiteX12" fmla="*/ 2509887 w 4785446"/>
                <a:gd name="connsiteY12" fmla="*/ 1142900 h 1181528"/>
                <a:gd name="connsiteX13" fmla="*/ 1974249 w 4785446"/>
                <a:gd name="connsiteY13" fmla="*/ 1134363 h 1181528"/>
                <a:gd name="connsiteX14" fmla="*/ 1469917 w 4785446"/>
                <a:gd name="connsiteY14" fmla="*/ 1177633 h 1181528"/>
                <a:gd name="connsiteX15" fmla="*/ 208471 w 4785446"/>
                <a:gd name="connsiteY15" fmla="*/ 1181528 h 1181528"/>
                <a:gd name="connsiteX16" fmla="*/ 0 w 4785446"/>
                <a:gd name="connsiteY16" fmla="*/ 973057 h 1181528"/>
                <a:gd name="connsiteX17" fmla="*/ 13855 w 4785446"/>
                <a:gd name="connsiteY17" fmla="*/ 554834 h 1181528"/>
                <a:gd name="connsiteX0" fmla="*/ 13855 w 4738913"/>
                <a:gd name="connsiteY0" fmla="*/ 554834 h 1181528"/>
                <a:gd name="connsiteX1" fmla="*/ 99686 w 4738913"/>
                <a:gd name="connsiteY1" fmla="*/ 141960 h 1181528"/>
                <a:gd name="connsiteX2" fmla="*/ 1146641 w 4738913"/>
                <a:gd name="connsiteY2" fmla="*/ 45381 h 1181528"/>
                <a:gd name="connsiteX3" fmla="*/ 2743656 w 4738913"/>
                <a:gd name="connsiteY3" fmla="*/ 82931 h 1181528"/>
                <a:gd name="connsiteX4" fmla="*/ 3517606 w 4738913"/>
                <a:gd name="connsiteY4" fmla="*/ 59234 h 1181528"/>
                <a:gd name="connsiteX5" fmla="*/ 4405751 w 4738913"/>
                <a:gd name="connsiteY5" fmla="*/ 0 h 1181528"/>
                <a:gd name="connsiteX6" fmla="*/ 4726233 w 4738913"/>
                <a:gd name="connsiteY6" fmla="*/ 262180 h 1181528"/>
                <a:gd name="connsiteX7" fmla="*/ 4738913 w 4738913"/>
                <a:gd name="connsiteY7" fmla="*/ 986912 h 1181528"/>
                <a:gd name="connsiteX8" fmla="*/ 4419606 w 4738913"/>
                <a:gd name="connsiteY8" fmla="*/ 1181528 h 1181528"/>
                <a:gd name="connsiteX9" fmla="*/ 3894463 w 4738913"/>
                <a:gd name="connsiteY9" fmla="*/ 1172317 h 1181528"/>
                <a:gd name="connsiteX10" fmla="*/ 3367989 w 4738913"/>
                <a:gd name="connsiteY10" fmla="*/ 1136070 h 1181528"/>
                <a:gd name="connsiteX11" fmla="*/ 2841517 w 4738913"/>
                <a:gd name="connsiteY11" fmla="*/ 1149925 h 1181528"/>
                <a:gd name="connsiteX12" fmla="*/ 2509887 w 4738913"/>
                <a:gd name="connsiteY12" fmla="*/ 1142900 h 1181528"/>
                <a:gd name="connsiteX13" fmla="*/ 1974249 w 4738913"/>
                <a:gd name="connsiteY13" fmla="*/ 1134363 h 1181528"/>
                <a:gd name="connsiteX14" fmla="*/ 1469917 w 4738913"/>
                <a:gd name="connsiteY14" fmla="*/ 1177633 h 1181528"/>
                <a:gd name="connsiteX15" fmla="*/ 208471 w 4738913"/>
                <a:gd name="connsiteY15" fmla="*/ 1181528 h 1181528"/>
                <a:gd name="connsiteX16" fmla="*/ 0 w 4738913"/>
                <a:gd name="connsiteY16" fmla="*/ 973057 h 1181528"/>
                <a:gd name="connsiteX17" fmla="*/ 13855 w 4738913"/>
                <a:gd name="connsiteY17" fmla="*/ 554834 h 1181528"/>
                <a:gd name="connsiteX0" fmla="*/ 13855 w 4730615"/>
                <a:gd name="connsiteY0" fmla="*/ 554834 h 1181528"/>
                <a:gd name="connsiteX1" fmla="*/ 99686 w 4730615"/>
                <a:gd name="connsiteY1" fmla="*/ 141960 h 1181528"/>
                <a:gd name="connsiteX2" fmla="*/ 1146641 w 4730615"/>
                <a:gd name="connsiteY2" fmla="*/ 45381 h 1181528"/>
                <a:gd name="connsiteX3" fmla="*/ 2743656 w 4730615"/>
                <a:gd name="connsiteY3" fmla="*/ 82931 h 1181528"/>
                <a:gd name="connsiteX4" fmla="*/ 3517606 w 4730615"/>
                <a:gd name="connsiteY4" fmla="*/ 59234 h 1181528"/>
                <a:gd name="connsiteX5" fmla="*/ 4405751 w 4730615"/>
                <a:gd name="connsiteY5" fmla="*/ 0 h 1181528"/>
                <a:gd name="connsiteX6" fmla="*/ 4726233 w 4730615"/>
                <a:gd name="connsiteY6" fmla="*/ 262180 h 1181528"/>
                <a:gd name="connsiteX7" fmla="*/ 4657544 w 4730615"/>
                <a:gd name="connsiteY7" fmla="*/ 986912 h 1181528"/>
                <a:gd name="connsiteX8" fmla="*/ 4419606 w 4730615"/>
                <a:gd name="connsiteY8" fmla="*/ 1181528 h 1181528"/>
                <a:gd name="connsiteX9" fmla="*/ 3894463 w 4730615"/>
                <a:gd name="connsiteY9" fmla="*/ 1172317 h 1181528"/>
                <a:gd name="connsiteX10" fmla="*/ 3367989 w 4730615"/>
                <a:gd name="connsiteY10" fmla="*/ 1136070 h 1181528"/>
                <a:gd name="connsiteX11" fmla="*/ 2841517 w 4730615"/>
                <a:gd name="connsiteY11" fmla="*/ 1149925 h 1181528"/>
                <a:gd name="connsiteX12" fmla="*/ 2509887 w 4730615"/>
                <a:gd name="connsiteY12" fmla="*/ 1142900 h 1181528"/>
                <a:gd name="connsiteX13" fmla="*/ 1974249 w 4730615"/>
                <a:gd name="connsiteY13" fmla="*/ 1134363 h 1181528"/>
                <a:gd name="connsiteX14" fmla="*/ 1469917 w 4730615"/>
                <a:gd name="connsiteY14" fmla="*/ 1177633 h 1181528"/>
                <a:gd name="connsiteX15" fmla="*/ 208471 w 4730615"/>
                <a:gd name="connsiteY15" fmla="*/ 1181528 h 1181528"/>
                <a:gd name="connsiteX16" fmla="*/ 0 w 4730615"/>
                <a:gd name="connsiteY16" fmla="*/ 973057 h 1181528"/>
                <a:gd name="connsiteX17" fmla="*/ 13855 w 4730615"/>
                <a:gd name="connsiteY17" fmla="*/ 554834 h 1181528"/>
                <a:gd name="connsiteX0" fmla="*/ 13855 w 4737435"/>
                <a:gd name="connsiteY0" fmla="*/ 554834 h 1181528"/>
                <a:gd name="connsiteX1" fmla="*/ 99686 w 4737435"/>
                <a:gd name="connsiteY1" fmla="*/ 141960 h 1181528"/>
                <a:gd name="connsiteX2" fmla="*/ 1146641 w 4737435"/>
                <a:gd name="connsiteY2" fmla="*/ 45381 h 1181528"/>
                <a:gd name="connsiteX3" fmla="*/ 2743656 w 4737435"/>
                <a:gd name="connsiteY3" fmla="*/ 82931 h 1181528"/>
                <a:gd name="connsiteX4" fmla="*/ 3517606 w 4737435"/>
                <a:gd name="connsiteY4" fmla="*/ 59234 h 1181528"/>
                <a:gd name="connsiteX5" fmla="*/ 4405751 w 4737435"/>
                <a:gd name="connsiteY5" fmla="*/ 0 h 1181528"/>
                <a:gd name="connsiteX6" fmla="*/ 4726233 w 4737435"/>
                <a:gd name="connsiteY6" fmla="*/ 262180 h 1181528"/>
                <a:gd name="connsiteX7" fmla="*/ 4657544 w 4737435"/>
                <a:gd name="connsiteY7" fmla="*/ 986912 h 1181528"/>
                <a:gd name="connsiteX8" fmla="*/ 4419606 w 4737435"/>
                <a:gd name="connsiteY8" fmla="*/ 1181528 h 1181528"/>
                <a:gd name="connsiteX9" fmla="*/ 3894463 w 4737435"/>
                <a:gd name="connsiteY9" fmla="*/ 1172317 h 1181528"/>
                <a:gd name="connsiteX10" fmla="*/ 3367989 w 4737435"/>
                <a:gd name="connsiteY10" fmla="*/ 1136070 h 1181528"/>
                <a:gd name="connsiteX11" fmla="*/ 2841517 w 4737435"/>
                <a:gd name="connsiteY11" fmla="*/ 1149925 h 1181528"/>
                <a:gd name="connsiteX12" fmla="*/ 2509887 w 4737435"/>
                <a:gd name="connsiteY12" fmla="*/ 1142900 h 1181528"/>
                <a:gd name="connsiteX13" fmla="*/ 1974249 w 4737435"/>
                <a:gd name="connsiteY13" fmla="*/ 1134363 h 1181528"/>
                <a:gd name="connsiteX14" fmla="*/ 1469917 w 4737435"/>
                <a:gd name="connsiteY14" fmla="*/ 1177633 h 1181528"/>
                <a:gd name="connsiteX15" fmla="*/ 208471 w 4737435"/>
                <a:gd name="connsiteY15" fmla="*/ 1181528 h 1181528"/>
                <a:gd name="connsiteX16" fmla="*/ 0 w 4737435"/>
                <a:gd name="connsiteY16" fmla="*/ 973057 h 1181528"/>
                <a:gd name="connsiteX17" fmla="*/ 13855 w 4737435"/>
                <a:gd name="connsiteY17" fmla="*/ 554834 h 118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37435" h="1181528">
                  <a:moveTo>
                    <a:pt x="13855" y="554834"/>
                  </a:moveTo>
                  <a:cubicBezTo>
                    <a:pt x="13855" y="439699"/>
                    <a:pt x="-15449" y="141960"/>
                    <a:pt x="99686" y="141960"/>
                  </a:cubicBezTo>
                  <a:cubicBezTo>
                    <a:pt x="326419" y="93143"/>
                    <a:pt x="717036" y="45381"/>
                    <a:pt x="1146641" y="45381"/>
                  </a:cubicBezTo>
                  <a:cubicBezTo>
                    <a:pt x="1576246" y="45381"/>
                    <a:pt x="2459638" y="89858"/>
                    <a:pt x="2743656" y="82931"/>
                  </a:cubicBezTo>
                  <a:lnTo>
                    <a:pt x="3517606" y="59234"/>
                  </a:lnTo>
                  <a:lnTo>
                    <a:pt x="4405751" y="0"/>
                  </a:lnTo>
                  <a:cubicBezTo>
                    <a:pt x="4520886" y="0"/>
                    <a:pt x="4726233" y="147045"/>
                    <a:pt x="4726233" y="262180"/>
                  </a:cubicBezTo>
                  <a:cubicBezTo>
                    <a:pt x="4763178" y="544751"/>
                    <a:pt x="4700503" y="709464"/>
                    <a:pt x="4657544" y="986912"/>
                  </a:cubicBezTo>
                  <a:cubicBezTo>
                    <a:pt x="4657544" y="1102047"/>
                    <a:pt x="4534741" y="1181528"/>
                    <a:pt x="4419606" y="1181528"/>
                  </a:cubicBezTo>
                  <a:lnTo>
                    <a:pt x="3894463" y="1172317"/>
                  </a:lnTo>
                  <a:lnTo>
                    <a:pt x="3367989" y="1136070"/>
                  </a:lnTo>
                  <a:lnTo>
                    <a:pt x="2841517" y="1149925"/>
                  </a:lnTo>
                  <a:lnTo>
                    <a:pt x="2509887" y="1142900"/>
                  </a:lnTo>
                  <a:lnTo>
                    <a:pt x="1974249" y="1134363"/>
                  </a:lnTo>
                  <a:lnTo>
                    <a:pt x="1469917" y="1177633"/>
                  </a:lnTo>
                  <a:lnTo>
                    <a:pt x="208471" y="1181528"/>
                  </a:lnTo>
                  <a:cubicBezTo>
                    <a:pt x="93336" y="1181528"/>
                    <a:pt x="0" y="1088192"/>
                    <a:pt x="0" y="973057"/>
                  </a:cubicBezTo>
                  <a:cubicBezTo>
                    <a:pt x="0" y="695104"/>
                    <a:pt x="13855" y="832787"/>
                    <a:pt x="13855" y="554834"/>
                  </a:cubicBezTo>
                  <a:close/>
                </a:path>
              </a:pathLst>
            </a:custGeom>
            <a:solidFill>
              <a:srgbClr val="00B050"/>
            </a:solidFill>
            <a:ln w="38100" cap="rnd" cmpd="sng">
              <a:noFill/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b="1" dirty="0" smtClean="0"/>
                <a:t>                      </a:t>
              </a:r>
              <a:r>
                <a:rPr lang="zh-CN" altLang="zh-CN" sz="2800" b="1" dirty="0" smtClean="0"/>
                <a:t>——</a:t>
              </a:r>
              <a:r>
                <a:rPr lang="en-US" altLang="zh-CN" sz="2800" b="1" dirty="0" smtClean="0"/>
                <a:t>12</a:t>
              </a:r>
              <a:r>
                <a:rPr lang="zh-CN" altLang="zh-CN" sz="2800" b="1" dirty="0" smtClean="0"/>
                <a:t>月香梅播报</a:t>
              </a:r>
              <a:endParaRPr lang="zh-CN" altLang="zh-CN" sz="2800" b="1" dirty="0"/>
            </a:p>
          </p:txBody>
        </p:sp>
      </p:grpSp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53" y="5859552"/>
            <a:ext cx="647068" cy="647068"/>
          </a:xfrm>
          <a:prstGeom prst="rect">
            <a:avLst/>
          </a:prstGeom>
        </p:spPr>
      </p:pic>
      <p:cxnSp>
        <p:nvCxnSpPr>
          <p:cNvPr id="127" name="Straight Connector 126"/>
          <p:cNvCxnSpPr>
            <a:stCxn id="128" idx="4"/>
          </p:cNvCxnSpPr>
          <p:nvPr/>
        </p:nvCxnSpPr>
        <p:spPr>
          <a:xfrm flipH="1">
            <a:off x="8005073" y="6221931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 127"/>
          <p:cNvSpPr/>
          <p:nvPr/>
        </p:nvSpPr>
        <p:spPr>
          <a:xfrm>
            <a:off x="7811870" y="5835525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0" y="6463823"/>
            <a:ext cx="9144000" cy="4186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Franchise" pitchFamily="49" charset="0"/>
              <a:ea typeface="Franchise" pitchFamily="49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0" y="6387623"/>
            <a:ext cx="9144000" cy="7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>
            <a:stCxn id="132" idx="4"/>
          </p:cNvCxnSpPr>
          <p:nvPr/>
        </p:nvCxnSpPr>
        <p:spPr>
          <a:xfrm flipH="1">
            <a:off x="1046659" y="6095616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Oval 131"/>
          <p:cNvSpPr/>
          <p:nvPr/>
        </p:nvSpPr>
        <p:spPr>
          <a:xfrm>
            <a:off x="853456" y="5709210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Connector 132"/>
          <p:cNvCxnSpPr>
            <a:stCxn id="134" idx="4"/>
          </p:cNvCxnSpPr>
          <p:nvPr/>
        </p:nvCxnSpPr>
        <p:spPr>
          <a:xfrm flipH="1">
            <a:off x="8446818" y="6095615"/>
            <a:ext cx="1" cy="305965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 133"/>
          <p:cNvSpPr/>
          <p:nvPr/>
        </p:nvSpPr>
        <p:spPr>
          <a:xfrm>
            <a:off x="8253615" y="5709209"/>
            <a:ext cx="386407" cy="386407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5715000" y="6292374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Isosceles Triangle 135"/>
          <p:cNvSpPr/>
          <p:nvPr/>
        </p:nvSpPr>
        <p:spPr>
          <a:xfrm>
            <a:off x="6400806" y="6305551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Straight Connector 136"/>
          <p:cNvCxnSpPr>
            <a:stCxn id="138" idx="4"/>
          </p:cNvCxnSpPr>
          <p:nvPr/>
        </p:nvCxnSpPr>
        <p:spPr>
          <a:xfrm>
            <a:off x="1443220" y="6125507"/>
            <a:ext cx="0" cy="276074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l 137"/>
          <p:cNvSpPr/>
          <p:nvPr/>
        </p:nvSpPr>
        <p:spPr>
          <a:xfrm>
            <a:off x="1298229" y="5835525"/>
            <a:ext cx="289982" cy="289982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1282143" y="6305551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>
            <a:stCxn id="141" idx="4"/>
          </p:cNvCxnSpPr>
          <p:nvPr/>
        </p:nvCxnSpPr>
        <p:spPr>
          <a:xfrm flipH="1">
            <a:off x="499742" y="6110561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306539" y="5724155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hlinkClick r:id="" action="ppaction://hlinkshowjump?jump=nextslide"/>
          </p:cNvPr>
          <p:cNvSpPr txBox="1"/>
          <p:nvPr/>
        </p:nvSpPr>
        <p:spPr>
          <a:xfrm>
            <a:off x="8288291" y="6463823"/>
            <a:ext cx="93190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chise" pitchFamily="49" charset="0"/>
                <a:ea typeface="Franchise" pitchFamily="49" charset="0"/>
              </a:rPr>
              <a:t>BEGIN &gt;&gt;</a:t>
            </a:r>
            <a:endParaRPr lang="en-US" sz="2000" dirty="0">
              <a:solidFill>
                <a:schemeClr val="bg1"/>
              </a:solidFill>
              <a:latin typeface="Franchise" pitchFamily="49" charset="0"/>
              <a:ea typeface="Franchise" pitchFamily="49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5867400"/>
            <a:ext cx="771677" cy="7716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90327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>
            <a:stCxn id="48" idx="4"/>
          </p:cNvCxnSpPr>
          <p:nvPr/>
        </p:nvCxnSpPr>
        <p:spPr>
          <a:xfrm flipH="1">
            <a:off x="499742" y="6110561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/>
          <p:nvPr/>
        </p:nvGrpSpPr>
        <p:grpSpPr>
          <a:xfrm>
            <a:off x="4419601" y="6113372"/>
            <a:ext cx="533399" cy="300342"/>
            <a:chOff x="3512662" y="6096000"/>
            <a:chExt cx="533399" cy="300342"/>
          </a:xfrm>
        </p:grpSpPr>
        <p:sp>
          <p:nvSpPr>
            <p:cNvPr id="41" name="Rounded Rectangle 40"/>
            <p:cNvSpPr/>
            <p:nvPr/>
          </p:nvSpPr>
          <p:spPr>
            <a:xfrm>
              <a:off x="3969858" y="6096000"/>
              <a:ext cx="76203" cy="300342"/>
            </a:xfrm>
            <a:custGeom>
              <a:avLst/>
              <a:gdLst>
                <a:gd name="connsiteX0" fmla="*/ 0 w 76200"/>
                <a:gd name="connsiteY0" fmla="*/ 12700 h 300342"/>
                <a:gd name="connsiteX1" fmla="*/ 12700 w 76200"/>
                <a:gd name="connsiteY1" fmla="*/ 0 h 300342"/>
                <a:gd name="connsiteX2" fmla="*/ 63500 w 76200"/>
                <a:gd name="connsiteY2" fmla="*/ 0 h 300342"/>
                <a:gd name="connsiteX3" fmla="*/ 76200 w 76200"/>
                <a:gd name="connsiteY3" fmla="*/ 12700 h 300342"/>
                <a:gd name="connsiteX4" fmla="*/ 76200 w 76200"/>
                <a:gd name="connsiteY4" fmla="*/ 287642 h 300342"/>
                <a:gd name="connsiteX5" fmla="*/ 63500 w 76200"/>
                <a:gd name="connsiteY5" fmla="*/ 300342 h 300342"/>
                <a:gd name="connsiteX6" fmla="*/ 12700 w 76200"/>
                <a:gd name="connsiteY6" fmla="*/ 300342 h 300342"/>
                <a:gd name="connsiteX7" fmla="*/ 0 w 76200"/>
                <a:gd name="connsiteY7" fmla="*/ 287642 h 300342"/>
                <a:gd name="connsiteX8" fmla="*/ 0 w 76200"/>
                <a:gd name="connsiteY8" fmla="*/ 12700 h 300342"/>
                <a:gd name="connsiteX0" fmla="*/ 3 w 76203"/>
                <a:gd name="connsiteY0" fmla="*/ 12700 h 300342"/>
                <a:gd name="connsiteX1" fmla="*/ 12703 w 76203"/>
                <a:gd name="connsiteY1" fmla="*/ 0 h 300342"/>
                <a:gd name="connsiteX2" fmla="*/ 63503 w 76203"/>
                <a:gd name="connsiteY2" fmla="*/ 0 h 300342"/>
                <a:gd name="connsiteX3" fmla="*/ 76203 w 76203"/>
                <a:gd name="connsiteY3" fmla="*/ 12700 h 300342"/>
                <a:gd name="connsiteX4" fmla="*/ 76203 w 76203"/>
                <a:gd name="connsiteY4" fmla="*/ 287642 h 300342"/>
                <a:gd name="connsiteX5" fmla="*/ 63503 w 76203"/>
                <a:gd name="connsiteY5" fmla="*/ 300342 h 300342"/>
                <a:gd name="connsiteX6" fmla="*/ 12703 w 76203"/>
                <a:gd name="connsiteY6" fmla="*/ 300342 h 300342"/>
                <a:gd name="connsiteX7" fmla="*/ 3 w 76203"/>
                <a:gd name="connsiteY7" fmla="*/ 287642 h 300342"/>
                <a:gd name="connsiteX8" fmla="*/ 2066 w 76203"/>
                <a:gd name="connsiteY8" fmla="*/ 164306 h 300342"/>
                <a:gd name="connsiteX9" fmla="*/ 3 w 76203"/>
                <a:gd name="connsiteY9" fmla="*/ 12700 h 30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3" h="300342">
                  <a:moveTo>
                    <a:pt x="3" y="12700"/>
                  </a:moveTo>
                  <a:cubicBezTo>
                    <a:pt x="3" y="5686"/>
                    <a:pt x="5689" y="0"/>
                    <a:pt x="12703" y="0"/>
                  </a:cubicBezTo>
                  <a:lnTo>
                    <a:pt x="63503" y="0"/>
                  </a:lnTo>
                  <a:cubicBezTo>
                    <a:pt x="70517" y="0"/>
                    <a:pt x="76203" y="5686"/>
                    <a:pt x="76203" y="12700"/>
                  </a:cubicBezTo>
                  <a:lnTo>
                    <a:pt x="76203" y="287642"/>
                  </a:lnTo>
                  <a:cubicBezTo>
                    <a:pt x="76203" y="294656"/>
                    <a:pt x="70517" y="300342"/>
                    <a:pt x="63503" y="300342"/>
                  </a:cubicBezTo>
                  <a:lnTo>
                    <a:pt x="12703" y="300342"/>
                  </a:lnTo>
                  <a:cubicBezTo>
                    <a:pt x="5689" y="300342"/>
                    <a:pt x="3" y="294656"/>
                    <a:pt x="3" y="287642"/>
                  </a:cubicBezTo>
                  <a:cubicBezTo>
                    <a:pt x="-103" y="241768"/>
                    <a:pt x="2172" y="210180"/>
                    <a:pt x="2066" y="164306"/>
                  </a:cubicBezTo>
                  <a:cubicBezTo>
                    <a:pt x="2172" y="118533"/>
                    <a:pt x="-103" y="58473"/>
                    <a:pt x="3" y="1270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817374" y="6188406"/>
              <a:ext cx="76288" cy="207936"/>
            </a:xfrm>
            <a:custGeom>
              <a:avLst/>
              <a:gdLst>
                <a:gd name="connsiteX0" fmla="*/ 0 w 76200"/>
                <a:gd name="connsiteY0" fmla="*/ 12700 h 207936"/>
                <a:gd name="connsiteX1" fmla="*/ 12700 w 76200"/>
                <a:gd name="connsiteY1" fmla="*/ 0 h 207936"/>
                <a:gd name="connsiteX2" fmla="*/ 63500 w 76200"/>
                <a:gd name="connsiteY2" fmla="*/ 0 h 207936"/>
                <a:gd name="connsiteX3" fmla="*/ 76200 w 76200"/>
                <a:gd name="connsiteY3" fmla="*/ 12700 h 207936"/>
                <a:gd name="connsiteX4" fmla="*/ 76200 w 76200"/>
                <a:gd name="connsiteY4" fmla="*/ 195236 h 207936"/>
                <a:gd name="connsiteX5" fmla="*/ 63500 w 76200"/>
                <a:gd name="connsiteY5" fmla="*/ 207936 h 207936"/>
                <a:gd name="connsiteX6" fmla="*/ 12700 w 76200"/>
                <a:gd name="connsiteY6" fmla="*/ 207936 h 207936"/>
                <a:gd name="connsiteX7" fmla="*/ 0 w 76200"/>
                <a:gd name="connsiteY7" fmla="*/ 195236 h 207936"/>
                <a:gd name="connsiteX8" fmla="*/ 0 w 76200"/>
                <a:gd name="connsiteY8" fmla="*/ 12700 h 207936"/>
                <a:gd name="connsiteX0" fmla="*/ 0 w 76200"/>
                <a:gd name="connsiteY0" fmla="*/ 12700 h 207936"/>
                <a:gd name="connsiteX1" fmla="*/ 12700 w 76200"/>
                <a:gd name="connsiteY1" fmla="*/ 0 h 207936"/>
                <a:gd name="connsiteX2" fmla="*/ 63500 w 76200"/>
                <a:gd name="connsiteY2" fmla="*/ 0 h 207936"/>
                <a:gd name="connsiteX3" fmla="*/ 76200 w 76200"/>
                <a:gd name="connsiteY3" fmla="*/ 12700 h 207936"/>
                <a:gd name="connsiteX4" fmla="*/ 75882 w 76200"/>
                <a:gd name="connsiteY4" fmla="*/ 129050 h 207936"/>
                <a:gd name="connsiteX5" fmla="*/ 76200 w 76200"/>
                <a:gd name="connsiteY5" fmla="*/ 195236 h 207936"/>
                <a:gd name="connsiteX6" fmla="*/ 63500 w 76200"/>
                <a:gd name="connsiteY6" fmla="*/ 207936 h 207936"/>
                <a:gd name="connsiteX7" fmla="*/ 12700 w 76200"/>
                <a:gd name="connsiteY7" fmla="*/ 207936 h 207936"/>
                <a:gd name="connsiteX8" fmla="*/ 0 w 76200"/>
                <a:gd name="connsiteY8" fmla="*/ 195236 h 207936"/>
                <a:gd name="connsiteX9" fmla="*/ 0 w 76200"/>
                <a:gd name="connsiteY9" fmla="*/ 12700 h 207936"/>
                <a:gd name="connsiteX0" fmla="*/ 88 w 76288"/>
                <a:gd name="connsiteY0" fmla="*/ 12700 h 207936"/>
                <a:gd name="connsiteX1" fmla="*/ 12788 w 76288"/>
                <a:gd name="connsiteY1" fmla="*/ 0 h 207936"/>
                <a:gd name="connsiteX2" fmla="*/ 63588 w 76288"/>
                <a:gd name="connsiteY2" fmla="*/ 0 h 207936"/>
                <a:gd name="connsiteX3" fmla="*/ 76288 w 76288"/>
                <a:gd name="connsiteY3" fmla="*/ 12700 h 207936"/>
                <a:gd name="connsiteX4" fmla="*/ 75970 w 76288"/>
                <a:gd name="connsiteY4" fmla="*/ 129050 h 207936"/>
                <a:gd name="connsiteX5" fmla="*/ 76288 w 76288"/>
                <a:gd name="connsiteY5" fmla="*/ 195236 h 207936"/>
                <a:gd name="connsiteX6" fmla="*/ 63588 w 76288"/>
                <a:gd name="connsiteY6" fmla="*/ 207936 h 207936"/>
                <a:gd name="connsiteX7" fmla="*/ 12788 w 76288"/>
                <a:gd name="connsiteY7" fmla="*/ 207936 h 207936"/>
                <a:gd name="connsiteX8" fmla="*/ 88 w 76288"/>
                <a:gd name="connsiteY8" fmla="*/ 195236 h 207936"/>
                <a:gd name="connsiteX9" fmla="*/ 4532 w 76288"/>
                <a:gd name="connsiteY9" fmla="*/ 133813 h 207936"/>
                <a:gd name="connsiteX10" fmla="*/ 88 w 76288"/>
                <a:gd name="connsiteY10" fmla="*/ 12700 h 20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88" h="207936">
                  <a:moveTo>
                    <a:pt x="88" y="12700"/>
                  </a:moveTo>
                  <a:cubicBezTo>
                    <a:pt x="88" y="5686"/>
                    <a:pt x="5774" y="0"/>
                    <a:pt x="12788" y="0"/>
                  </a:cubicBezTo>
                  <a:lnTo>
                    <a:pt x="63588" y="0"/>
                  </a:lnTo>
                  <a:cubicBezTo>
                    <a:pt x="70602" y="0"/>
                    <a:pt x="76288" y="5686"/>
                    <a:pt x="76288" y="12700"/>
                  </a:cubicBezTo>
                  <a:cubicBezTo>
                    <a:pt x="76182" y="45927"/>
                    <a:pt x="76076" y="95823"/>
                    <a:pt x="75970" y="129050"/>
                  </a:cubicBezTo>
                  <a:cubicBezTo>
                    <a:pt x="76076" y="156668"/>
                    <a:pt x="76182" y="167618"/>
                    <a:pt x="76288" y="195236"/>
                  </a:cubicBezTo>
                  <a:cubicBezTo>
                    <a:pt x="76288" y="202250"/>
                    <a:pt x="70602" y="207936"/>
                    <a:pt x="63588" y="207936"/>
                  </a:cubicBezTo>
                  <a:lnTo>
                    <a:pt x="12788" y="207936"/>
                  </a:lnTo>
                  <a:cubicBezTo>
                    <a:pt x="5774" y="207936"/>
                    <a:pt x="88" y="202250"/>
                    <a:pt x="88" y="195236"/>
                  </a:cubicBezTo>
                  <a:cubicBezTo>
                    <a:pt x="-812" y="169205"/>
                    <a:pt x="5432" y="159844"/>
                    <a:pt x="4532" y="133813"/>
                  </a:cubicBezTo>
                  <a:lnTo>
                    <a:pt x="88" y="1270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512662" y="6305550"/>
              <a:ext cx="76200" cy="90791"/>
            </a:xfrm>
            <a:custGeom>
              <a:avLst/>
              <a:gdLst>
                <a:gd name="connsiteX0" fmla="*/ 0 w 76200"/>
                <a:gd name="connsiteY0" fmla="*/ 12700 h 90791"/>
                <a:gd name="connsiteX1" fmla="*/ 12700 w 76200"/>
                <a:gd name="connsiteY1" fmla="*/ 0 h 90791"/>
                <a:gd name="connsiteX2" fmla="*/ 63500 w 76200"/>
                <a:gd name="connsiteY2" fmla="*/ 0 h 90791"/>
                <a:gd name="connsiteX3" fmla="*/ 76200 w 76200"/>
                <a:gd name="connsiteY3" fmla="*/ 12700 h 90791"/>
                <a:gd name="connsiteX4" fmla="*/ 76200 w 76200"/>
                <a:gd name="connsiteY4" fmla="*/ 78091 h 90791"/>
                <a:gd name="connsiteX5" fmla="*/ 63500 w 76200"/>
                <a:gd name="connsiteY5" fmla="*/ 90791 h 90791"/>
                <a:gd name="connsiteX6" fmla="*/ 12700 w 76200"/>
                <a:gd name="connsiteY6" fmla="*/ 90791 h 90791"/>
                <a:gd name="connsiteX7" fmla="*/ 0 w 76200"/>
                <a:gd name="connsiteY7" fmla="*/ 78091 h 90791"/>
                <a:gd name="connsiteX8" fmla="*/ 0 w 76200"/>
                <a:gd name="connsiteY8" fmla="*/ 12700 h 90791"/>
                <a:gd name="connsiteX0" fmla="*/ 0 w 76200"/>
                <a:gd name="connsiteY0" fmla="*/ 12700 h 90791"/>
                <a:gd name="connsiteX1" fmla="*/ 12700 w 76200"/>
                <a:gd name="connsiteY1" fmla="*/ 0 h 90791"/>
                <a:gd name="connsiteX2" fmla="*/ 63500 w 76200"/>
                <a:gd name="connsiteY2" fmla="*/ 0 h 90791"/>
                <a:gd name="connsiteX3" fmla="*/ 76200 w 76200"/>
                <a:gd name="connsiteY3" fmla="*/ 12700 h 90791"/>
                <a:gd name="connsiteX4" fmla="*/ 76200 w 76200"/>
                <a:gd name="connsiteY4" fmla="*/ 78091 h 90791"/>
                <a:gd name="connsiteX5" fmla="*/ 63500 w 76200"/>
                <a:gd name="connsiteY5" fmla="*/ 90791 h 90791"/>
                <a:gd name="connsiteX6" fmla="*/ 12700 w 76200"/>
                <a:gd name="connsiteY6" fmla="*/ 90791 h 90791"/>
                <a:gd name="connsiteX7" fmla="*/ 4762 w 76200"/>
                <a:gd name="connsiteY7" fmla="*/ 61422 h 90791"/>
                <a:gd name="connsiteX8" fmla="*/ 0 w 76200"/>
                <a:gd name="connsiteY8" fmla="*/ 12700 h 9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90791">
                  <a:moveTo>
                    <a:pt x="0" y="12700"/>
                  </a:moveTo>
                  <a:cubicBezTo>
                    <a:pt x="0" y="5686"/>
                    <a:pt x="5686" y="0"/>
                    <a:pt x="12700" y="0"/>
                  </a:cubicBezTo>
                  <a:lnTo>
                    <a:pt x="63500" y="0"/>
                  </a:lnTo>
                  <a:cubicBezTo>
                    <a:pt x="70514" y="0"/>
                    <a:pt x="76200" y="5686"/>
                    <a:pt x="76200" y="12700"/>
                  </a:cubicBezTo>
                  <a:lnTo>
                    <a:pt x="76200" y="78091"/>
                  </a:lnTo>
                  <a:cubicBezTo>
                    <a:pt x="76200" y="85105"/>
                    <a:pt x="70514" y="90791"/>
                    <a:pt x="63500" y="90791"/>
                  </a:cubicBezTo>
                  <a:lnTo>
                    <a:pt x="12700" y="90791"/>
                  </a:lnTo>
                  <a:cubicBezTo>
                    <a:pt x="5686" y="90791"/>
                    <a:pt x="4762" y="68436"/>
                    <a:pt x="4762" y="61422"/>
                  </a:cubicBezTo>
                  <a:cubicBezTo>
                    <a:pt x="4762" y="39625"/>
                    <a:pt x="0" y="34497"/>
                    <a:pt x="0" y="1270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664926" y="6248598"/>
              <a:ext cx="76336" cy="147743"/>
            </a:xfrm>
            <a:custGeom>
              <a:avLst/>
              <a:gdLst>
                <a:gd name="connsiteX0" fmla="*/ 0 w 76200"/>
                <a:gd name="connsiteY0" fmla="*/ 12700 h 147743"/>
                <a:gd name="connsiteX1" fmla="*/ 12700 w 76200"/>
                <a:gd name="connsiteY1" fmla="*/ 0 h 147743"/>
                <a:gd name="connsiteX2" fmla="*/ 63500 w 76200"/>
                <a:gd name="connsiteY2" fmla="*/ 0 h 147743"/>
                <a:gd name="connsiteX3" fmla="*/ 76200 w 76200"/>
                <a:gd name="connsiteY3" fmla="*/ 12700 h 147743"/>
                <a:gd name="connsiteX4" fmla="*/ 76200 w 76200"/>
                <a:gd name="connsiteY4" fmla="*/ 135043 h 147743"/>
                <a:gd name="connsiteX5" fmla="*/ 63500 w 76200"/>
                <a:gd name="connsiteY5" fmla="*/ 147743 h 147743"/>
                <a:gd name="connsiteX6" fmla="*/ 12700 w 76200"/>
                <a:gd name="connsiteY6" fmla="*/ 147743 h 147743"/>
                <a:gd name="connsiteX7" fmla="*/ 0 w 76200"/>
                <a:gd name="connsiteY7" fmla="*/ 135043 h 147743"/>
                <a:gd name="connsiteX8" fmla="*/ 0 w 76200"/>
                <a:gd name="connsiteY8" fmla="*/ 12700 h 147743"/>
                <a:gd name="connsiteX0" fmla="*/ 0 w 76200"/>
                <a:gd name="connsiteY0" fmla="*/ 12700 h 147743"/>
                <a:gd name="connsiteX1" fmla="*/ 12700 w 76200"/>
                <a:gd name="connsiteY1" fmla="*/ 0 h 147743"/>
                <a:gd name="connsiteX2" fmla="*/ 63500 w 76200"/>
                <a:gd name="connsiteY2" fmla="*/ 0 h 147743"/>
                <a:gd name="connsiteX3" fmla="*/ 76200 w 76200"/>
                <a:gd name="connsiteY3" fmla="*/ 12700 h 147743"/>
                <a:gd name="connsiteX4" fmla="*/ 71119 w 76200"/>
                <a:gd name="connsiteY4" fmla="*/ 95052 h 147743"/>
                <a:gd name="connsiteX5" fmla="*/ 76200 w 76200"/>
                <a:gd name="connsiteY5" fmla="*/ 135043 h 147743"/>
                <a:gd name="connsiteX6" fmla="*/ 63500 w 76200"/>
                <a:gd name="connsiteY6" fmla="*/ 147743 h 147743"/>
                <a:gd name="connsiteX7" fmla="*/ 12700 w 76200"/>
                <a:gd name="connsiteY7" fmla="*/ 147743 h 147743"/>
                <a:gd name="connsiteX8" fmla="*/ 0 w 76200"/>
                <a:gd name="connsiteY8" fmla="*/ 135043 h 147743"/>
                <a:gd name="connsiteX9" fmla="*/ 0 w 76200"/>
                <a:gd name="connsiteY9" fmla="*/ 12700 h 147743"/>
                <a:gd name="connsiteX0" fmla="*/ 136 w 76336"/>
                <a:gd name="connsiteY0" fmla="*/ 12700 h 147743"/>
                <a:gd name="connsiteX1" fmla="*/ 12836 w 76336"/>
                <a:gd name="connsiteY1" fmla="*/ 0 h 147743"/>
                <a:gd name="connsiteX2" fmla="*/ 63636 w 76336"/>
                <a:gd name="connsiteY2" fmla="*/ 0 h 147743"/>
                <a:gd name="connsiteX3" fmla="*/ 76336 w 76336"/>
                <a:gd name="connsiteY3" fmla="*/ 12700 h 147743"/>
                <a:gd name="connsiteX4" fmla="*/ 71255 w 76336"/>
                <a:gd name="connsiteY4" fmla="*/ 95052 h 147743"/>
                <a:gd name="connsiteX5" fmla="*/ 76336 w 76336"/>
                <a:gd name="connsiteY5" fmla="*/ 135043 h 147743"/>
                <a:gd name="connsiteX6" fmla="*/ 63636 w 76336"/>
                <a:gd name="connsiteY6" fmla="*/ 147743 h 147743"/>
                <a:gd name="connsiteX7" fmla="*/ 12836 w 76336"/>
                <a:gd name="connsiteY7" fmla="*/ 147743 h 147743"/>
                <a:gd name="connsiteX8" fmla="*/ 136 w 76336"/>
                <a:gd name="connsiteY8" fmla="*/ 135043 h 147743"/>
                <a:gd name="connsiteX9" fmla="*/ 2199 w 76336"/>
                <a:gd name="connsiteY9" fmla="*/ 102196 h 147743"/>
                <a:gd name="connsiteX10" fmla="*/ 136 w 76336"/>
                <a:gd name="connsiteY10" fmla="*/ 12700 h 14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336" h="147743">
                  <a:moveTo>
                    <a:pt x="136" y="12700"/>
                  </a:moveTo>
                  <a:cubicBezTo>
                    <a:pt x="136" y="5686"/>
                    <a:pt x="5822" y="0"/>
                    <a:pt x="12836" y="0"/>
                  </a:cubicBezTo>
                  <a:lnTo>
                    <a:pt x="63636" y="0"/>
                  </a:lnTo>
                  <a:cubicBezTo>
                    <a:pt x="70650" y="0"/>
                    <a:pt x="76336" y="5686"/>
                    <a:pt x="76336" y="12700"/>
                  </a:cubicBezTo>
                  <a:cubicBezTo>
                    <a:pt x="75436" y="34594"/>
                    <a:pt x="72155" y="73158"/>
                    <a:pt x="71255" y="95052"/>
                  </a:cubicBezTo>
                  <a:cubicBezTo>
                    <a:pt x="72155" y="113939"/>
                    <a:pt x="75436" y="116156"/>
                    <a:pt x="76336" y="135043"/>
                  </a:cubicBezTo>
                  <a:cubicBezTo>
                    <a:pt x="76336" y="142057"/>
                    <a:pt x="70650" y="147743"/>
                    <a:pt x="63636" y="147743"/>
                  </a:cubicBezTo>
                  <a:lnTo>
                    <a:pt x="12836" y="147743"/>
                  </a:lnTo>
                  <a:cubicBezTo>
                    <a:pt x="5822" y="147743"/>
                    <a:pt x="136" y="142057"/>
                    <a:pt x="136" y="135043"/>
                  </a:cubicBezTo>
                  <a:cubicBezTo>
                    <a:pt x="-764" y="119331"/>
                    <a:pt x="3099" y="117908"/>
                    <a:pt x="2199" y="102196"/>
                  </a:cubicBezTo>
                  <a:cubicBezTo>
                    <a:pt x="1511" y="72364"/>
                    <a:pt x="824" y="42532"/>
                    <a:pt x="136" y="1270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Your TItle"/>
          <p:cNvSpPr txBox="1">
            <a:spLocks/>
          </p:cNvSpPr>
          <p:nvPr/>
        </p:nvSpPr>
        <p:spPr>
          <a:xfrm>
            <a:off x="-396552" y="476672"/>
            <a:ext cx="7473409" cy="983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五、课程，为成长奠基</a:t>
            </a:r>
            <a:endParaRPr lang="zh-CN" altLang="zh-CN" sz="3600" dirty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93512" y="1265686"/>
            <a:ext cx="7360103" cy="0"/>
          </a:xfrm>
          <a:prstGeom prst="line">
            <a:avLst/>
          </a:prstGeom>
          <a:ln w="3175">
            <a:solidFill>
              <a:srgbClr val="00B05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3" idx="4"/>
          </p:cNvCxnSpPr>
          <p:nvPr/>
        </p:nvCxnSpPr>
        <p:spPr>
          <a:xfrm flipH="1">
            <a:off x="8005073" y="6221931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811870" y="5835525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6387623"/>
            <a:ext cx="9144000" cy="7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7" idx="4"/>
          </p:cNvCxnSpPr>
          <p:nvPr/>
        </p:nvCxnSpPr>
        <p:spPr>
          <a:xfrm flipH="1">
            <a:off x="1046659" y="6095616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53456" y="5709210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>
            <a:off x="5715000" y="6292374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6400806" y="6305551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>
            <a:off x="1282143" y="6305551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06539" y="5724155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58" y="1242753"/>
            <a:ext cx="1071402" cy="1071402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99" y="1169778"/>
            <a:ext cx="1228800" cy="12288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endPos="0" dist="50800" dir="5400000" sy="-100000" algn="bl" rotWithShape="0"/>
          </a:effectLst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75" y="1596334"/>
            <a:ext cx="1040447" cy="790101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55" y="1447800"/>
            <a:ext cx="885922" cy="672757"/>
          </a:xfrm>
          <a:prstGeom prst="rect">
            <a:avLst/>
          </a:prstGeom>
        </p:spPr>
      </p:pic>
      <p:sp>
        <p:nvSpPr>
          <p:cNvPr id="26" name="Chevron 10">
            <a:hlinkClick r:id="" action="ppaction://hlinkshowjump?jump=previousslide"/>
          </p:cNvPr>
          <p:cNvSpPr/>
          <p:nvPr/>
        </p:nvSpPr>
        <p:spPr>
          <a:xfrm flipH="1">
            <a:off x="234005" y="3200400"/>
            <a:ext cx="78497" cy="158066"/>
          </a:xfrm>
          <a:custGeom>
            <a:avLst/>
            <a:gdLst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14300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40494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52387 w 228600"/>
              <a:gd name="connsiteY4" fmla="*/ 226218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180975"/>
              <a:gd name="connsiteY0" fmla="*/ 0 h 230981"/>
              <a:gd name="connsiteX1" fmla="*/ 66675 w 180975"/>
              <a:gd name="connsiteY1" fmla="*/ 2381 h 230981"/>
              <a:gd name="connsiteX2" fmla="*/ 180975 w 180975"/>
              <a:gd name="connsiteY2" fmla="*/ 116681 h 230981"/>
              <a:gd name="connsiteX3" fmla="*/ 66675 w 180975"/>
              <a:gd name="connsiteY3" fmla="*/ 230981 h 230981"/>
              <a:gd name="connsiteX4" fmla="*/ 4762 w 180975"/>
              <a:gd name="connsiteY4" fmla="*/ 228599 h 230981"/>
              <a:gd name="connsiteX5" fmla="*/ 116681 w 180975"/>
              <a:gd name="connsiteY5" fmla="*/ 116681 h 230981"/>
              <a:gd name="connsiteX6" fmla="*/ 0 w 180975"/>
              <a:gd name="connsiteY6" fmla="*/ 0 h 2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975" h="230981">
                <a:moveTo>
                  <a:pt x="0" y="0"/>
                </a:moveTo>
                <a:lnTo>
                  <a:pt x="66675" y="2381"/>
                </a:lnTo>
                <a:lnTo>
                  <a:pt x="180975" y="116681"/>
                </a:lnTo>
                <a:lnTo>
                  <a:pt x="66675" y="230981"/>
                </a:lnTo>
                <a:lnTo>
                  <a:pt x="4762" y="228599"/>
                </a:lnTo>
                <a:lnTo>
                  <a:pt x="116681" y="116681"/>
                </a:lnTo>
                <a:lnTo>
                  <a:pt x="0" y="0"/>
                </a:lnTo>
                <a:close/>
              </a:path>
            </a:pathLst>
          </a:cu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de Bold" pitchFamily="50" charset="0"/>
            </a:endParaRPr>
          </a:p>
        </p:txBody>
      </p:sp>
      <p:sp>
        <p:nvSpPr>
          <p:cNvPr id="27" name="Chevron 10">
            <a:hlinkClick r:id="" action="ppaction://hlinkshowjump?jump=nextslide"/>
          </p:cNvPr>
          <p:cNvSpPr/>
          <p:nvPr/>
        </p:nvSpPr>
        <p:spPr>
          <a:xfrm>
            <a:off x="8822853" y="3286960"/>
            <a:ext cx="73904" cy="158066"/>
          </a:xfrm>
          <a:custGeom>
            <a:avLst/>
            <a:gdLst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14300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40494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52387 w 228600"/>
              <a:gd name="connsiteY4" fmla="*/ 226218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180975"/>
              <a:gd name="connsiteY0" fmla="*/ 0 h 230981"/>
              <a:gd name="connsiteX1" fmla="*/ 66675 w 180975"/>
              <a:gd name="connsiteY1" fmla="*/ 2381 h 230981"/>
              <a:gd name="connsiteX2" fmla="*/ 180975 w 180975"/>
              <a:gd name="connsiteY2" fmla="*/ 116681 h 230981"/>
              <a:gd name="connsiteX3" fmla="*/ 66675 w 180975"/>
              <a:gd name="connsiteY3" fmla="*/ 230981 h 230981"/>
              <a:gd name="connsiteX4" fmla="*/ 4762 w 180975"/>
              <a:gd name="connsiteY4" fmla="*/ 228599 h 230981"/>
              <a:gd name="connsiteX5" fmla="*/ 116681 w 180975"/>
              <a:gd name="connsiteY5" fmla="*/ 116681 h 230981"/>
              <a:gd name="connsiteX6" fmla="*/ 0 w 180975"/>
              <a:gd name="connsiteY6" fmla="*/ 0 h 2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975" h="230981">
                <a:moveTo>
                  <a:pt x="0" y="0"/>
                </a:moveTo>
                <a:lnTo>
                  <a:pt x="66675" y="2381"/>
                </a:lnTo>
                <a:lnTo>
                  <a:pt x="180975" y="116681"/>
                </a:lnTo>
                <a:lnTo>
                  <a:pt x="66675" y="230981"/>
                </a:lnTo>
                <a:lnTo>
                  <a:pt x="4762" y="228599"/>
                </a:lnTo>
                <a:lnTo>
                  <a:pt x="116681" y="116681"/>
                </a:lnTo>
                <a:lnTo>
                  <a:pt x="0" y="0"/>
                </a:lnTo>
                <a:close/>
              </a:path>
            </a:pathLst>
          </a:cu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de Bold" pitchFamily="50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463823"/>
            <a:ext cx="9144000" cy="4186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Franchise" pitchFamily="49" charset="0"/>
              <a:ea typeface="Franchise" pitchFamily="49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5867400"/>
            <a:ext cx="771677" cy="771677"/>
          </a:xfrm>
          <a:prstGeom prst="rect">
            <a:avLst/>
          </a:prstGeom>
        </p:spPr>
      </p:pic>
      <p:sp>
        <p:nvSpPr>
          <p:cNvPr id="29" name="Flowchart: Process 5"/>
          <p:cNvSpPr/>
          <p:nvPr/>
        </p:nvSpPr>
        <p:spPr>
          <a:xfrm>
            <a:off x="971600" y="1340768"/>
            <a:ext cx="2232248" cy="432048"/>
          </a:xfrm>
          <a:custGeom>
            <a:avLst/>
            <a:gdLst>
              <a:gd name="connsiteX0" fmla="*/ 0 w 3598989"/>
              <a:gd name="connsiteY0" fmla="*/ 65482 h 392886"/>
              <a:gd name="connsiteX1" fmla="*/ 65482 w 3598989"/>
              <a:gd name="connsiteY1" fmla="*/ 0 h 392886"/>
              <a:gd name="connsiteX2" fmla="*/ 3533507 w 3598989"/>
              <a:gd name="connsiteY2" fmla="*/ 0 h 392886"/>
              <a:gd name="connsiteX3" fmla="*/ 3598989 w 3598989"/>
              <a:gd name="connsiteY3" fmla="*/ 65482 h 392886"/>
              <a:gd name="connsiteX4" fmla="*/ 3598989 w 3598989"/>
              <a:gd name="connsiteY4" fmla="*/ 327404 h 392886"/>
              <a:gd name="connsiteX5" fmla="*/ 3533507 w 3598989"/>
              <a:gd name="connsiteY5" fmla="*/ 392886 h 392886"/>
              <a:gd name="connsiteX6" fmla="*/ 65482 w 3598989"/>
              <a:gd name="connsiteY6" fmla="*/ 392886 h 392886"/>
              <a:gd name="connsiteX7" fmla="*/ 0 w 3598989"/>
              <a:gd name="connsiteY7" fmla="*/ 327404 h 392886"/>
              <a:gd name="connsiteX8" fmla="*/ 0 w 3598989"/>
              <a:gd name="connsiteY8" fmla="*/ 65482 h 392886"/>
              <a:gd name="connsiteX0" fmla="*/ 0 w 3598989"/>
              <a:gd name="connsiteY0" fmla="*/ 65482 h 392892"/>
              <a:gd name="connsiteX1" fmla="*/ 65482 w 3598989"/>
              <a:gd name="connsiteY1" fmla="*/ 0 h 392892"/>
              <a:gd name="connsiteX2" fmla="*/ 3533507 w 3598989"/>
              <a:gd name="connsiteY2" fmla="*/ 0 h 392892"/>
              <a:gd name="connsiteX3" fmla="*/ 3598989 w 3598989"/>
              <a:gd name="connsiteY3" fmla="*/ 65482 h 392892"/>
              <a:gd name="connsiteX4" fmla="*/ 3598989 w 3598989"/>
              <a:gd name="connsiteY4" fmla="*/ 327404 h 392892"/>
              <a:gd name="connsiteX5" fmla="*/ 3533507 w 3598989"/>
              <a:gd name="connsiteY5" fmla="*/ 392886 h 392892"/>
              <a:gd name="connsiteX6" fmla="*/ 1655781 w 3598989"/>
              <a:gd name="connsiteY6" fmla="*/ 362220 h 392892"/>
              <a:gd name="connsiteX7" fmla="*/ 65482 w 3598989"/>
              <a:gd name="connsiteY7" fmla="*/ 392886 h 392892"/>
              <a:gd name="connsiteX8" fmla="*/ 0 w 3598989"/>
              <a:gd name="connsiteY8" fmla="*/ 327404 h 392892"/>
              <a:gd name="connsiteX9" fmla="*/ 0 w 3598989"/>
              <a:gd name="connsiteY9" fmla="*/ 65482 h 392892"/>
              <a:gd name="connsiteX0" fmla="*/ 0 w 3598989"/>
              <a:gd name="connsiteY0" fmla="*/ 65482 h 392892"/>
              <a:gd name="connsiteX1" fmla="*/ 65482 w 3598989"/>
              <a:gd name="connsiteY1" fmla="*/ 0 h 392892"/>
              <a:gd name="connsiteX2" fmla="*/ 3533507 w 3598989"/>
              <a:gd name="connsiteY2" fmla="*/ 0 h 392892"/>
              <a:gd name="connsiteX3" fmla="*/ 3598989 w 3598989"/>
              <a:gd name="connsiteY3" fmla="*/ 65482 h 392892"/>
              <a:gd name="connsiteX4" fmla="*/ 3549127 w 3598989"/>
              <a:gd name="connsiteY4" fmla="*/ 190098 h 392892"/>
              <a:gd name="connsiteX5" fmla="*/ 3598989 w 3598989"/>
              <a:gd name="connsiteY5" fmla="*/ 327404 h 392892"/>
              <a:gd name="connsiteX6" fmla="*/ 3533507 w 3598989"/>
              <a:gd name="connsiteY6" fmla="*/ 392886 h 392892"/>
              <a:gd name="connsiteX7" fmla="*/ 1655781 w 3598989"/>
              <a:gd name="connsiteY7" fmla="*/ 362220 h 392892"/>
              <a:gd name="connsiteX8" fmla="*/ 65482 w 3598989"/>
              <a:gd name="connsiteY8" fmla="*/ 392886 h 392892"/>
              <a:gd name="connsiteX9" fmla="*/ 0 w 3598989"/>
              <a:gd name="connsiteY9" fmla="*/ 327404 h 392892"/>
              <a:gd name="connsiteX10" fmla="*/ 0 w 3598989"/>
              <a:gd name="connsiteY10" fmla="*/ 65482 h 392892"/>
              <a:gd name="connsiteX0" fmla="*/ 0 w 3624553"/>
              <a:gd name="connsiteY0" fmla="*/ 65482 h 392892"/>
              <a:gd name="connsiteX1" fmla="*/ 65482 w 3624553"/>
              <a:gd name="connsiteY1" fmla="*/ 0 h 392892"/>
              <a:gd name="connsiteX2" fmla="*/ 3533507 w 3624553"/>
              <a:gd name="connsiteY2" fmla="*/ 0 h 392892"/>
              <a:gd name="connsiteX3" fmla="*/ 3598989 w 3624553"/>
              <a:gd name="connsiteY3" fmla="*/ 65482 h 392892"/>
              <a:gd name="connsiteX4" fmla="*/ 3624430 w 3624553"/>
              <a:gd name="connsiteY4" fmla="*/ 211613 h 392892"/>
              <a:gd name="connsiteX5" fmla="*/ 3598989 w 3624553"/>
              <a:gd name="connsiteY5" fmla="*/ 327404 h 392892"/>
              <a:gd name="connsiteX6" fmla="*/ 3533507 w 3624553"/>
              <a:gd name="connsiteY6" fmla="*/ 392886 h 392892"/>
              <a:gd name="connsiteX7" fmla="*/ 1655781 w 3624553"/>
              <a:gd name="connsiteY7" fmla="*/ 362220 h 392892"/>
              <a:gd name="connsiteX8" fmla="*/ 65482 w 3624553"/>
              <a:gd name="connsiteY8" fmla="*/ 392886 h 392892"/>
              <a:gd name="connsiteX9" fmla="*/ 0 w 3624553"/>
              <a:gd name="connsiteY9" fmla="*/ 327404 h 392892"/>
              <a:gd name="connsiteX10" fmla="*/ 0 w 3624553"/>
              <a:gd name="connsiteY10" fmla="*/ 65482 h 392892"/>
              <a:gd name="connsiteX0" fmla="*/ 0 w 3624553"/>
              <a:gd name="connsiteY0" fmla="*/ 65482 h 392892"/>
              <a:gd name="connsiteX1" fmla="*/ 65482 w 3624553"/>
              <a:gd name="connsiteY1" fmla="*/ 0 h 392892"/>
              <a:gd name="connsiteX2" fmla="*/ 3533507 w 3624553"/>
              <a:gd name="connsiteY2" fmla="*/ 0 h 392892"/>
              <a:gd name="connsiteX3" fmla="*/ 3598989 w 3624553"/>
              <a:gd name="connsiteY3" fmla="*/ 65482 h 392892"/>
              <a:gd name="connsiteX4" fmla="*/ 3624430 w 3624553"/>
              <a:gd name="connsiteY4" fmla="*/ 211613 h 392892"/>
              <a:gd name="connsiteX5" fmla="*/ 3598989 w 3624553"/>
              <a:gd name="connsiteY5" fmla="*/ 327404 h 392892"/>
              <a:gd name="connsiteX6" fmla="*/ 3533507 w 3624553"/>
              <a:gd name="connsiteY6" fmla="*/ 392886 h 392892"/>
              <a:gd name="connsiteX7" fmla="*/ 2591696 w 3624553"/>
              <a:gd name="connsiteY7" fmla="*/ 362220 h 392892"/>
              <a:gd name="connsiteX8" fmla="*/ 1655781 w 3624553"/>
              <a:gd name="connsiteY8" fmla="*/ 362220 h 392892"/>
              <a:gd name="connsiteX9" fmla="*/ 65482 w 3624553"/>
              <a:gd name="connsiteY9" fmla="*/ 392886 h 392892"/>
              <a:gd name="connsiteX10" fmla="*/ 0 w 3624553"/>
              <a:gd name="connsiteY10" fmla="*/ 327404 h 392892"/>
              <a:gd name="connsiteX11" fmla="*/ 0 w 3624553"/>
              <a:gd name="connsiteY11" fmla="*/ 65482 h 392892"/>
              <a:gd name="connsiteX0" fmla="*/ 0 w 3624553"/>
              <a:gd name="connsiteY0" fmla="*/ 65482 h 392892"/>
              <a:gd name="connsiteX1" fmla="*/ 65482 w 3624553"/>
              <a:gd name="connsiteY1" fmla="*/ 0 h 392892"/>
              <a:gd name="connsiteX2" fmla="*/ 3533507 w 3624553"/>
              <a:gd name="connsiteY2" fmla="*/ 0 h 392892"/>
              <a:gd name="connsiteX3" fmla="*/ 3598989 w 3624553"/>
              <a:gd name="connsiteY3" fmla="*/ 65482 h 392892"/>
              <a:gd name="connsiteX4" fmla="*/ 3624430 w 3624553"/>
              <a:gd name="connsiteY4" fmla="*/ 211613 h 392892"/>
              <a:gd name="connsiteX5" fmla="*/ 3598989 w 3624553"/>
              <a:gd name="connsiteY5" fmla="*/ 327404 h 392892"/>
              <a:gd name="connsiteX6" fmla="*/ 3533507 w 3624553"/>
              <a:gd name="connsiteY6" fmla="*/ 392886 h 392892"/>
              <a:gd name="connsiteX7" fmla="*/ 2613211 w 3624553"/>
              <a:gd name="connsiteY7" fmla="*/ 383735 h 392892"/>
              <a:gd name="connsiteX8" fmla="*/ 1655781 w 3624553"/>
              <a:gd name="connsiteY8" fmla="*/ 362220 h 392892"/>
              <a:gd name="connsiteX9" fmla="*/ 65482 w 3624553"/>
              <a:gd name="connsiteY9" fmla="*/ 392886 h 392892"/>
              <a:gd name="connsiteX10" fmla="*/ 0 w 3624553"/>
              <a:gd name="connsiteY10" fmla="*/ 327404 h 392892"/>
              <a:gd name="connsiteX11" fmla="*/ 0 w 3624553"/>
              <a:gd name="connsiteY11" fmla="*/ 65482 h 392892"/>
              <a:gd name="connsiteX0" fmla="*/ 0 w 3624553"/>
              <a:gd name="connsiteY0" fmla="*/ 69022 h 396432"/>
              <a:gd name="connsiteX1" fmla="*/ 65482 w 3624553"/>
              <a:gd name="connsiteY1" fmla="*/ 3540 h 396432"/>
              <a:gd name="connsiteX2" fmla="*/ 1139414 w 3624553"/>
              <a:gd name="connsiteY2" fmla="*/ 0 h 396432"/>
              <a:gd name="connsiteX3" fmla="*/ 3533507 w 3624553"/>
              <a:gd name="connsiteY3" fmla="*/ 3540 h 396432"/>
              <a:gd name="connsiteX4" fmla="*/ 3598989 w 3624553"/>
              <a:gd name="connsiteY4" fmla="*/ 69022 h 396432"/>
              <a:gd name="connsiteX5" fmla="*/ 3624430 w 3624553"/>
              <a:gd name="connsiteY5" fmla="*/ 215153 h 396432"/>
              <a:gd name="connsiteX6" fmla="*/ 3598989 w 3624553"/>
              <a:gd name="connsiteY6" fmla="*/ 330944 h 396432"/>
              <a:gd name="connsiteX7" fmla="*/ 3533507 w 3624553"/>
              <a:gd name="connsiteY7" fmla="*/ 396426 h 396432"/>
              <a:gd name="connsiteX8" fmla="*/ 2613211 w 3624553"/>
              <a:gd name="connsiteY8" fmla="*/ 387275 h 396432"/>
              <a:gd name="connsiteX9" fmla="*/ 1655781 w 3624553"/>
              <a:gd name="connsiteY9" fmla="*/ 365760 h 396432"/>
              <a:gd name="connsiteX10" fmla="*/ 65482 w 3624553"/>
              <a:gd name="connsiteY10" fmla="*/ 396426 h 396432"/>
              <a:gd name="connsiteX11" fmla="*/ 0 w 3624553"/>
              <a:gd name="connsiteY11" fmla="*/ 330944 h 396432"/>
              <a:gd name="connsiteX12" fmla="*/ 0 w 3624553"/>
              <a:gd name="connsiteY12" fmla="*/ 69022 h 396432"/>
              <a:gd name="connsiteX0" fmla="*/ 0 w 3624553"/>
              <a:gd name="connsiteY0" fmla="*/ 69022 h 396432"/>
              <a:gd name="connsiteX1" fmla="*/ 65482 w 3624553"/>
              <a:gd name="connsiteY1" fmla="*/ 3540 h 396432"/>
              <a:gd name="connsiteX2" fmla="*/ 1139414 w 3624553"/>
              <a:gd name="connsiteY2" fmla="*/ 0 h 396432"/>
              <a:gd name="connsiteX3" fmla="*/ 2355028 w 3624553"/>
              <a:gd name="connsiteY3" fmla="*/ 0 h 396432"/>
              <a:gd name="connsiteX4" fmla="*/ 3533507 w 3624553"/>
              <a:gd name="connsiteY4" fmla="*/ 3540 h 396432"/>
              <a:gd name="connsiteX5" fmla="*/ 3598989 w 3624553"/>
              <a:gd name="connsiteY5" fmla="*/ 69022 h 396432"/>
              <a:gd name="connsiteX6" fmla="*/ 3624430 w 3624553"/>
              <a:gd name="connsiteY6" fmla="*/ 215153 h 396432"/>
              <a:gd name="connsiteX7" fmla="*/ 3598989 w 3624553"/>
              <a:gd name="connsiteY7" fmla="*/ 330944 h 396432"/>
              <a:gd name="connsiteX8" fmla="*/ 3533507 w 3624553"/>
              <a:gd name="connsiteY8" fmla="*/ 396426 h 396432"/>
              <a:gd name="connsiteX9" fmla="*/ 2613211 w 3624553"/>
              <a:gd name="connsiteY9" fmla="*/ 387275 h 396432"/>
              <a:gd name="connsiteX10" fmla="*/ 1655781 w 3624553"/>
              <a:gd name="connsiteY10" fmla="*/ 365760 h 396432"/>
              <a:gd name="connsiteX11" fmla="*/ 65482 w 3624553"/>
              <a:gd name="connsiteY11" fmla="*/ 396426 h 396432"/>
              <a:gd name="connsiteX12" fmla="*/ 0 w 3624553"/>
              <a:gd name="connsiteY12" fmla="*/ 330944 h 396432"/>
              <a:gd name="connsiteX13" fmla="*/ 0 w 3624553"/>
              <a:gd name="connsiteY13" fmla="*/ 69022 h 396432"/>
              <a:gd name="connsiteX0" fmla="*/ 0 w 3624553"/>
              <a:gd name="connsiteY0" fmla="*/ 69022 h 396432"/>
              <a:gd name="connsiteX1" fmla="*/ 65482 w 3624553"/>
              <a:gd name="connsiteY1" fmla="*/ 3540 h 396432"/>
              <a:gd name="connsiteX2" fmla="*/ 1139414 w 3624553"/>
              <a:gd name="connsiteY2" fmla="*/ 0 h 396432"/>
              <a:gd name="connsiteX3" fmla="*/ 2355028 w 3624553"/>
              <a:gd name="connsiteY3" fmla="*/ 0 h 396432"/>
              <a:gd name="connsiteX4" fmla="*/ 2903668 w 3624553"/>
              <a:gd name="connsiteY4" fmla="*/ 0 h 396432"/>
              <a:gd name="connsiteX5" fmla="*/ 3533507 w 3624553"/>
              <a:gd name="connsiteY5" fmla="*/ 3540 h 396432"/>
              <a:gd name="connsiteX6" fmla="*/ 3598989 w 3624553"/>
              <a:gd name="connsiteY6" fmla="*/ 69022 h 396432"/>
              <a:gd name="connsiteX7" fmla="*/ 3624430 w 3624553"/>
              <a:gd name="connsiteY7" fmla="*/ 215153 h 396432"/>
              <a:gd name="connsiteX8" fmla="*/ 3598989 w 3624553"/>
              <a:gd name="connsiteY8" fmla="*/ 330944 h 396432"/>
              <a:gd name="connsiteX9" fmla="*/ 3533507 w 3624553"/>
              <a:gd name="connsiteY9" fmla="*/ 396426 h 396432"/>
              <a:gd name="connsiteX10" fmla="*/ 2613211 w 3624553"/>
              <a:gd name="connsiteY10" fmla="*/ 387275 h 396432"/>
              <a:gd name="connsiteX11" fmla="*/ 1655781 w 3624553"/>
              <a:gd name="connsiteY11" fmla="*/ 365760 h 396432"/>
              <a:gd name="connsiteX12" fmla="*/ 65482 w 3624553"/>
              <a:gd name="connsiteY12" fmla="*/ 396426 h 396432"/>
              <a:gd name="connsiteX13" fmla="*/ 0 w 3624553"/>
              <a:gd name="connsiteY13" fmla="*/ 330944 h 396432"/>
              <a:gd name="connsiteX14" fmla="*/ 0 w 3624553"/>
              <a:gd name="connsiteY14" fmla="*/ 69022 h 396432"/>
              <a:gd name="connsiteX0" fmla="*/ 0 w 3624553"/>
              <a:gd name="connsiteY0" fmla="*/ 78584 h 405994"/>
              <a:gd name="connsiteX1" fmla="*/ 65482 w 3624553"/>
              <a:gd name="connsiteY1" fmla="*/ 13102 h 405994"/>
              <a:gd name="connsiteX2" fmla="*/ 1139414 w 3624553"/>
              <a:gd name="connsiteY2" fmla="*/ 9562 h 405994"/>
              <a:gd name="connsiteX3" fmla="*/ 2355028 w 3624553"/>
              <a:gd name="connsiteY3" fmla="*/ 9562 h 405994"/>
              <a:gd name="connsiteX4" fmla="*/ 2903668 w 3624553"/>
              <a:gd name="connsiteY4" fmla="*/ 9562 h 405994"/>
              <a:gd name="connsiteX5" fmla="*/ 3533507 w 3624553"/>
              <a:gd name="connsiteY5" fmla="*/ 13102 h 405994"/>
              <a:gd name="connsiteX6" fmla="*/ 3598989 w 3624553"/>
              <a:gd name="connsiteY6" fmla="*/ 78584 h 405994"/>
              <a:gd name="connsiteX7" fmla="*/ 3624430 w 3624553"/>
              <a:gd name="connsiteY7" fmla="*/ 224715 h 405994"/>
              <a:gd name="connsiteX8" fmla="*/ 3598989 w 3624553"/>
              <a:gd name="connsiteY8" fmla="*/ 340506 h 405994"/>
              <a:gd name="connsiteX9" fmla="*/ 3533507 w 3624553"/>
              <a:gd name="connsiteY9" fmla="*/ 405988 h 405994"/>
              <a:gd name="connsiteX10" fmla="*/ 2613211 w 3624553"/>
              <a:gd name="connsiteY10" fmla="*/ 396837 h 405994"/>
              <a:gd name="connsiteX11" fmla="*/ 1655781 w 3624553"/>
              <a:gd name="connsiteY11" fmla="*/ 375322 h 405994"/>
              <a:gd name="connsiteX12" fmla="*/ 65482 w 3624553"/>
              <a:gd name="connsiteY12" fmla="*/ 405988 h 405994"/>
              <a:gd name="connsiteX13" fmla="*/ 0 w 3624553"/>
              <a:gd name="connsiteY13" fmla="*/ 340506 h 405994"/>
              <a:gd name="connsiteX14" fmla="*/ 0 w 3624553"/>
              <a:gd name="connsiteY14" fmla="*/ 78584 h 405994"/>
              <a:gd name="connsiteX0" fmla="*/ 0 w 3624553"/>
              <a:gd name="connsiteY0" fmla="*/ 86990 h 414400"/>
              <a:gd name="connsiteX1" fmla="*/ 65482 w 3624553"/>
              <a:gd name="connsiteY1" fmla="*/ 21508 h 414400"/>
              <a:gd name="connsiteX2" fmla="*/ 1139414 w 3624553"/>
              <a:gd name="connsiteY2" fmla="*/ 17968 h 414400"/>
              <a:gd name="connsiteX3" fmla="*/ 2355028 w 3624553"/>
              <a:gd name="connsiteY3" fmla="*/ 17968 h 414400"/>
              <a:gd name="connsiteX4" fmla="*/ 2903668 w 3624553"/>
              <a:gd name="connsiteY4" fmla="*/ 17968 h 414400"/>
              <a:gd name="connsiteX5" fmla="*/ 3533507 w 3624553"/>
              <a:gd name="connsiteY5" fmla="*/ 21508 h 414400"/>
              <a:gd name="connsiteX6" fmla="*/ 3598989 w 3624553"/>
              <a:gd name="connsiteY6" fmla="*/ 86990 h 414400"/>
              <a:gd name="connsiteX7" fmla="*/ 3624430 w 3624553"/>
              <a:gd name="connsiteY7" fmla="*/ 233121 h 414400"/>
              <a:gd name="connsiteX8" fmla="*/ 3598989 w 3624553"/>
              <a:gd name="connsiteY8" fmla="*/ 348912 h 414400"/>
              <a:gd name="connsiteX9" fmla="*/ 3533507 w 3624553"/>
              <a:gd name="connsiteY9" fmla="*/ 414394 h 414400"/>
              <a:gd name="connsiteX10" fmla="*/ 2613211 w 3624553"/>
              <a:gd name="connsiteY10" fmla="*/ 405243 h 414400"/>
              <a:gd name="connsiteX11" fmla="*/ 1655781 w 3624553"/>
              <a:gd name="connsiteY11" fmla="*/ 383728 h 414400"/>
              <a:gd name="connsiteX12" fmla="*/ 65482 w 3624553"/>
              <a:gd name="connsiteY12" fmla="*/ 414394 h 414400"/>
              <a:gd name="connsiteX13" fmla="*/ 0 w 3624553"/>
              <a:gd name="connsiteY13" fmla="*/ 348912 h 414400"/>
              <a:gd name="connsiteX14" fmla="*/ 0 w 3624553"/>
              <a:gd name="connsiteY14" fmla="*/ 86990 h 414400"/>
              <a:gd name="connsiteX0" fmla="*/ 0 w 3624553"/>
              <a:gd name="connsiteY0" fmla="*/ 86990 h 414400"/>
              <a:gd name="connsiteX1" fmla="*/ 65482 w 3624553"/>
              <a:gd name="connsiteY1" fmla="*/ 21508 h 414400"/>
              <a:gd name="connsiteX2" fmla="*/ 1139414 w 3624553"/>
              <a:gd name="connsiteY2" fmla="*/ 17968 h 414400"/>
              <a:gd name="connsiteX3" fmla="*/ 2355028 w 3624553"/>
              <a:gd name="connsiteY3" fmla="*/ 17968 h 414400"/>
              <a:gd name="connsiteX4" fmla="*/ 2903668 w 3624553"/>
              <a:gd name="connsiteY4" fmla="*/ 17968 h 414400"/>
              <a:gd name="connsiteX5" fmla="*/ 3533507 w 3624553"/>
              <a:gd name="connsiteY5" fmla="*/ 21508 h 414400"/>
              <a:gd name="connsiteX6" fmla="*/ 3598989 w 3624553"/>
              <a:gd name="connsiteY6" fmla="*/ 86990 h 414400"/>
              <a:gd name="connsiteX7" fmla="*/ 3624430 w 3624553"/>
              <a:gd name="connsiteY7" fmla="*/ 233121 h 414400"/>
              <a:gd name="connsiteX8" fmla="*/ 3598989 w 3624553"/>
              <a:gd name="connsiteY8" fmla="*/ 348912 h 414400"/>
              <a:gd name="connsiteX9" fmla="*/ 3533507 w 3624553"/>
              <a:gd name="connsiteY9" fmla="*/ 414394 h 414400"/>
              <a:gd name="connsiteX10" fmla="*/ 2613211 w 3624553"/>
              <a:gd name="connsiteY10" fmla="*/ 405243 h 414400"/>
              <a:gd name="connsiteX11" fmla="*/ 1655781 w 3624553"/>
              <a:gd name="connsiteY11" fmla="*/ 383728 h 414400"/>
              <a:gd name="connsiteX12" fmla="*/ 65482 w 3624553"/>
              <a:gd name="connsiteY12" fmla="*/ 414394 h 414400"/>
              <a:gd name="connsiteX13" fmla="*/ 0 w 3624553"/>
              <a:gd name="connsiteY13" fmla="*/ 348912 h 414400"/>
              <a:gd name="connsiteX14" fmla="*/ 0 w 3624553"/>
              <a:gd name="connsiteY14" fmla="*/ 86990 h 414400"/>
              <a:gd name="connsiteX0" fmla="*/ 0 w 3624553"/>
              <a:gd name="connsiteY0" fmla="*/ 86990 h 414400"/>
              <a:gd name="connsiteX1" fmla="*/ 65482 w 3624553"/>
              <a:gd name="connsiteY1" fmla="*/ 21508 h 414400"/>
              <a:gd name="connsiteX2" fmla="*/ 1139414 w 3624553"/>
              <a:gd name="connsiteY2" fmla="*/ 17968 h 414400"/>
              <a:gd name="connsiteX3" fmla="*/ 2355028 w 3624553"/>
              <a:gd name="connsiteY3" fmla="*/ 17968 h 414400"/>
              <a:gd name="connsiteX4" fmla="*/ 2903668 w 3624553"/>
              <a:gd name="connsiteY4" fmla="*/ 17968 h 414400"/>
              <a:gd name="connsiteX5" fmla="*/ 3533507 w 3624553"/>
              <a:gd name="connsiteY5" fmla="*/ 21508 h 414400"/>
              <a:gd name="connsiteX6" fmla="*/ 3598989 w 3624553"/>
              <a:gd name="connsiteY6" fmla="*/ 86990 h 414400"/>
              <a:gd name="connsiteX7" fmla="*/ 3624430 w 3624553"/>
              <a:gd name="connsiteY7" fmla="*/ 233121 h 414400"/>
              <a:gd name="connsiteX8" fmla="*/ 3598989 w 3624553"/>
              <a:gd name="connsiteY8" fmla="*/ 348912 h 414400"/>
              <a:gd name="connsiteX9" fmla="*/ 3533507 w 3624553"/>
              <a:gd name="connsiteY9" fmla="*/ 414394 h 414400"/>
              <a:gd name="connsiteX10" fmla="*/ 2613211 w 3624553"/>
              <a:gd name="connsiteY10" fmla="*/ 405243 h 414400"/>
              <a:gd name="connsiteX11" fmla="*/ 1655781 w 3624553"/>
              <a:gd name="connsiteY11" fmla="*/ 383728 h 414400"/>
              <a:gd name="connsiteX12" fmla="*/ 65482 w 3624553"/>
              <a:gd name="connsiteY12" fmla="*/ 414394 h 414400"/>
              <a:gd name="connsiteX13" fmla="*/ 0 w 3624553"/>
              <a:gd name="connsiteY13" fmla="*/ 348912 h 414400"/>
              <a:gd name="connsiteX14" fmla="*/ 0 w 3624553"/>
              <a:gd name="connsiteY14" fmla="*/ 86990 h 414400"/>
              <a:gd name="connsiteX0" fmla="*/ 0 w 3624553"/>
              <a:gd name="connsiteY0" fmla="*/ 86990 h 414400"/>
              <a:gd name="connsiteX1" fmla="*/ 65482 w 3624553"/>
              <a:gd name="connsiteY1" fmla="*/ 21508 h 414400"/>
              <a:gd name="connsiteX2" fmla="*/ 1139414 w 3624553"/>
              <a:gd name="connsiteY2" fmla="*/ 17968 h 414400"/>
              <a:gd name="connsiteX3" fmla="*/ 2355028 w 3624553"/>
              <a:gd name="connsiteY3" fmla="*/ 17968 h 414400"/>
              <a:gd name="connsiteX4" fmla="*/ 2903668 w 3624553"/>
              <a:gd name="connsiteY4" fmla="*/ 17968 h 414400"/>
              <a:gd name="connsiteX5" fmla="*/ 3533507 w 3624553"/>
              <a:gd name="connsiteY5" fmla="*/ 21508 h 414400"/>
              <a:gd name="connsiteX6" fmla="*/ 3598989 w 3624553"/>
              <a:gd name="connsiteY6" fmla="*/ 86990 h 414400"/>
              <a:gd name="connsiteX7" fmla="*/ 3624430 w 3624553"/>
              <a:gd name="connsiteY7" fmla="*/ 233121 h 414400"/>
              <a:gd name="connsiteX8" fmla="*/ 3598989 w 3624553"/>
              <a:gd name="connsiteY8" fmla="*/ 348912 h 414400"/>
              <a:gd name="connsiteX9" fmla="*/ 3533507 w 3624553"/>
              <a:gd name="connsiteY9" fmla="*/ 414394 h 414400"/>
              <a:gd name="connsiteX10" fmla="*/ 2613211 w 3624553"/>
              <a:gd name="connsiteY10" fmla="*/ 405243 h 414400"/>
              <a:gd name="connsiteX11" fmla="*/ 1655781 w 3624553"/>
              <a:gd name="connsiteY11" fmla="*/ 383728 h 414400"/>
              <a:gd name="connsiteX12" fmla="*/ 65482 w 3624553"/>
              <a:gd name="connsiteY12" fmla="*/ 414394 h 414400"/>
              <a:gd name="connsiteX13" fmla="*/ 0 w 3624553"/>
              <a:gd name="connsiteY13" fmla="*/ 348912 h 414400"/>
              <a:gd name="connsiteX14" fmla="*/ 0 w 3624553"/>
              <a:gd name="connsiteY14" fmla="*/ 86990 h 414400"/>
              <a:gd name="connsiteX0" fmla="*/ 0 w 3624553"/>
              <a:gd name="connsiteY0" fmla="*/ 86990 h 414532"/>
              <a:gd name="connsiteX1" fmla="*/ 65482 w 3624553"/>
              <a:gd name="connsiteY1" fmla="*/ 21508 h 414532"/>
              <a:gd name="connsiteX2" fmla="*/ 1139414 w 3624553"/>
              <a:gd name="connsiteY2" fmla="*/ 17968 h 414532"/>
              <a:gd name="connsiteX3" fmla="*/ 2355028 w 3624553"/>
              <a:gd name="connsiteY3" fmla="*/ 17968 h 414532"/>
              <a:gd name="connsiteX4" fmla="*/ 2903668 w 3624553"/>
              <a:gd name="connsiteY4" fmla="*/ 17968 h 414532"/>
              <a:gd name="connsiteX5" fmla="*/ 3533507 w 3624553"/>
              <a:gd name="connsiteY5" fmla="*/ 21508 h 414532"/>
              <a:gd name="connsiteX6" fmla="*/ 3598989 w 3624553"/>
              <a:gd name="connsiteY6" fmla="*/ 86990 h 414532"/>
              <a:gd name="connsiteX7" fmla="*/ 3624430 w 3624553"/>
              <a:gd name="connsiteY7" fmla="*/ 233121 h 414532"/>
              <a:gd name="connsiteX8" fmla="*/ 3598989 w 3624553"/>
              <a:gd name="connsiteY8" fmla="*/ 348912 h 414532"/>
              <a:gd name="connsiteX9" fmla="*/ 3533507 w 3624553"/>
              <a:gd name="connsiteY9" fmla="*/ 414394 h 414532"/>
              <a:gd name="connsiteX10" fmla="*/ 2613211 w 3624553"/>
              <a:gd name="connsiteY10" fmla="*/ 405243 h 414532"/>
              <a:gd name="connsiteX11" fmla="*/ 1655781 w 3624553"/>
              <a:gd name="connsiteY11" fmla="*/ 383728 h 414532"/>
              <a:gd name="connsiteX12" fmla="*/ 65482 w 3624553"/>
              <a:gd name="connsiteY12" fmla="*/ 414394 h 414532"/>
              <a:gd name="connsiteX13" fmla="*/ 0 w 3624553"/>
              <a:gd name="connsiteY13" fmla="*/ 348912 h 414532"/>
              <a:gd name="connsiteX14" fmla="*/ 0 w 3624553"/>
              <a:gd name="connsiteY14" fmla="*/ 86990 h 414532"/>
              <a:gd name="connsiteX0" fmla="*/ 0 w 3624553"/>
              <a:gd name="connsiteY0" fmla="*/ 86990 h 415549"/>
              <a:gd name="connsiteX1" fmla="*/ 65482 w 3624553"/>
              <a:gd name="connsiteY1" fmla="*/ 21508 h 415549"/>
              <a:gd name="connsiteX2" fmla="*/ 1139414 w 3624553"/>
              <a:gd name="connsiteY2" fmla="*/ 17968 h 415549"/>
              <a:gd name="connsiteX3" fmla="*/ 2355028 w 3624553"/>
              <a:gd name="connsiteY3" fmla="*/ 17968 h 415549"/>
              <a:gd name="connsiteX4" fmla="*/ 2903668 w 3624553"/>
              <a:gd name="connsiteY4" fmla="*/ 17968 h 415549"/>
              <a:gd name="connsiteX5" fmla="*/ 3533507 w 3624553"/>
              <a:gd name="connsiteY5" fmla="*/ 21508 h 415549"/>
              <a:gd name="connsiteX6" fmla="*/ 3598989 w 3624553"/>
              <a:gd name="connsiteY6" fmla="*/ 86990 h 415549"/>
              <a:gd name="connsiteX7" fmla="*/ 3624430 w 3624553"/>
              <a:gd name="connsiteY7" fmla="*/ 233121 h 415549"/>
              <a:gd name="connsiteX8" fmla="*/ 3598989 w 3624553"/>
              <a:gd name="connsiteY8" fmla="*/ 348912 h 415549"/>
              <a:gd name="connsiteX9" fmla="*/ 3533507 w 3624553"/>
              <a:gd name="connsiteY9" fmla="*/ 414394 h 415549"/>
              <a:gd name="connsiteX10" fmla="*/ 2613211 w 3624553"/>
              <a:gd name="connsiteY10" fmla="*/ 405243 h 415549"/>
              <a:gd name="connsiteX11" fmla="*/ 1655781 w 3624553"/>
              <a:gd name="connsiteY11" fmla="*/ 383728 h 415549"/>
              <a:gd name="connsiteX12" fmla="*/ 65482 w 3624553"/>
              <a:gd name="connsiteY12" fmla="*/ 414394 h 415549"/>
              <a:gd name="connsiteX13" fmla="*/ 0 w 3624553"/>
              <a:gd name="connsiteY13" fmla="*/ 348912 h 415549"/>
              <a:gd name="connsiteX14" fmla="*/ 0 w 3624553"/>
              <a:gd name="connsiteY14" fmla="*/ 86990 h 415549"/>
              <a:gd name="connsiteX0" fmla="*/ 0 w 3624553"/>
              <a:gd name="connsiteY0" fmla="*/ 86990 h 428236"/>
              <a:gd name="connsiteX1" fmla="*/ 65482 w 3624553"/>
              <a:gd name="connsiteY1" fmla="*/ 21508 h 428236"/>
              <a:gd name="connsiteX2" fmla="*/ 1139414 w 3624553"/>
              <a:gd name="connsiteY2" fmla="*/ 17968 h 428236"/>
              <a:gd name="connsiteX3" fmla="*/ 2355028 w 3624553"/>
              <a:gd name="connsiteY3" fmla="*/ 17968 h 428236"/>
              <a:gd name="connsiteX4" fmla="*/ 2903668 w 3624553"/>
              <a:gd name="connsiteY4" fmla="*/ 17968 h 428236"/>
              <a:gd name="connsiteX5" fmla="*/ 3533507 w 3624553"/>
              <a:gd name="connsiteY5" fmla="*/ 21508 h 428236"/>
              <a:gd name="connsiteX6" fmla="*/ 3598989 w 3624553"/>
              <a:gd name="connsiteY6" fmla="*/ 86990 h 428236"/>
              <a:gd name="connsiteX7" fmla="*/ 3624430 w 3624553"/>
              <a:gd name="connsiteY7" fmla="*/ 233121 h 428236"/>
              <a:gd name="connsiteX8" fmla="*/ 3598989 w 3624553"/>
              <a:gd name="connsiteY8" fmla="*/ 348912 h 428236"/>
              <a:gd name="connsiteX9" fmla="*/ 3533507 w 3624553"/>
              <a:gd name="connsiteY9" fmla="*/ 414394 h 428236"/>
              <a:gd name="connsiteX10" fmla="*/ 2613211 w 3624553"/>
              <a:gd name="connsiteY10" fmla="*/ 405243 h 428236"/>
              <a:gd name="connsiteX11" fmla="*/ 1655781 w 3624553"/>
              <a:gd name="connsiteY11" fmla="*/ 383728 h 428236"/>
              <a:gd name="connsiteX12" fmla="*/ 65482 w 3624553"/>
              <a:gd name="connsiteY12" fmla="*/ 414394 h 428236"/>
              <a:gd name="connsiteX13" fmla="*/ 0 w 3624553"/>
              <a:gd name="connsiteY13" fmla="*/ 348912 h 428236"/>
              <a:gd name="connsiteX14" fmla="*/ 0 w 3624553"/>
              <a:gd name="connsiteY14" fmla="*/ 86990 h 428236"/>
              <a:gd name="connsiteX0" fmla="*/ 0 w 3598989"/>
              <a:gd name="connsiteY0" fmla="*/ 86990 h 428236"/>
              <a:gd name="connsiteX1" fmla="*/ 65482 w 3598989"/>
              <a:gd name="connsiteY1" fmla="*/ 21508 h 428236"/>
              <a:gd name="connsiteX2" fmla="*/ 1139414 w 3598989"/>
              <a:gd name="connsiteY2" fmla="*/ 17968 h 428236"/>
              <a:gd name="connsiteX3" fmla="*/ 2355028 w 3598989"/>
              <a:gd name="connsiteY3" fmla="*/ 17968 h 428236"/>
              <a:gd name="connsiteX4" fmla="*/ 2903668 w 3598989"/>
              <a:gd name="connsiteY4" fmla="*/ 17968 h 428236"/>
              <a:gd name="connsiteX5" fmla="*/ 3533507 w 3598989"/>
              <a:gd name="connsiteY5" fmla="*/ 21508 h 428236"/>
              <a:gd name="connsiteX6" fmla="*/ 3598989 w 3598989"/>
              <a:gd name="connsiteY6" fmla="*/ 86990 h 428236"/>
              <a:gd name="connsiteX7" fmla="*/ 3598989 w 3598989"/>
              <a:gd name="connsiteY7" fmla="*/ 348912 h 428236"/>
              <a:gd name="connsiteX8" fmla="*/ 3533507 w 3598989"/>
              <a:gd name="connsiteY8" fmla="*/ 414394 h 428236"/>
              <a:gd name="connsiteX9" fmla="*/ 2613211 w 3598989"/>
              <a:gd name="connsiteY9" fmla="*/ 405243 h 428236"/>
              <a:gd name="connsiteX10" fmla="*/ 1655781 w 3598989"/>
              <a:gd name="connsiteY10" fmla="*/ 383728 h 428236"/>
              <a:gd name="connsiteX11" fmla="*/ 65482 w 3598989"/>
              <a:gd name="connsiteY11" fmla="*/ 414394 h 428236"/>
              <a:gd name="connsiteX12" fmla="*/ 0 w 3598989"/>
              <a:gd name="connsiteY12" fmla="*/ 348912 h 428236"/>
              <a:gd name="connsiteX13" fmla="*/ 0 w 3598989"/>
              <a:gd name="connsiteY13" fmla="*/ 86990 h 42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98989" h="428236">
                <a:moveTo>
                  <a:pt x="0" y="86990"/>
                </a:moveTo>
                <a:cubicBezTo>
                  <a:pt x="0" y="50825"/>
                  <a:pt x="29317" y="21508"/>
                  <a:pt x="65482" y="21508"/>
                </a:cubicBezTo>
                <a:cubicBezTo>
                  <a:pt x="434217" y="-11945"/>
                  <a:pt x="781437" y="19148"/>
                  <a:pt x="1139414" y="17968"/>
                </a:cubicBezTo>
                <a:cubicBezTo>
                  <a:pt x="1619923" y="-14305"/>
                  <a:pt x="1960581" y="-14305"/>
                  <a:pt x="2355028" y="17968"/>
                </a:cubicBezTo>
                <a:cubicBezTo>
                  <a:pt x="2537908" y="17968"/>
                  <a:pt x="2623969" y="-3547"/>
                  <a:pt x="2903668" y="17968"/>
                </a:cubicBezTo>
                <a:cubicBezTo>
                  <a:pt x="3102857" y="-23883"/>
                  <a:pt x="3323561" y="20328"/>
                  <a:pt x="3533507" y="21508"/>
                </a:cubicBezTo>
                <a:cubicBezTo>
                  <a:pt x="3569672" y="21508"/>
                  <a:pt x="3598989" y="50825"/>
                  <a:pt x="3598989" y="86990"/>
                </a:cubicBezTo>
                <a:cubicBezTo>
                  <a:pt x="3609903" y="141557"/>
                  <a:pt x="3609903" y="294345"/>
                  <a:pt x="3598989" y="348912"/>
                </a:cubicBezTo>
                <a:cubicBezTo>
                  <a:pt x="3598989" y="385077"/>
                  <a:pt x="3569672" y="414394"/>
                  <a:pt x="3533507" y="414394"/>
                </a:cubicBezTo>
                <a:lnTo>
                  <a:pt x="2613211" y="405243"/>
                </a:lnTo>
                <a:cubicBezTo>
                  <a:pt x="2300257" y="400132"/>
                  <a:pt x="2076817" y="443162"/>
                  <a:pt x="1655781" y="383728"/>
                </a:cubicBezTo>
                <a:cubicBezTo>
                  <a:pt x="1132853" y="415465"/>
                  <a:pt x="846593" y="447202"/>
                  <a:pt x="65482" y="414394"/>
                </a:cubicBezTo>
                <a:cubicBezTo>
                  <a:pt x="29317" y="414394"/>
                  <a:pt x="0" y="385077"/>
                  <a:pt x="0" y="348912"/>
                </a:cubicBezTo>
                <a:lnTo>
                  <a:pt x="0" y="86990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五老进课堂</a:t>
            </a:r>
            <a:endParaRPr lang="zh-CN" altLang="zh-CN" sz="2400" b="1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395536" y="1988840"/>
            <a:ext cx="3456383" cy="2376264"/>
            <a:chOff x="5224023" y="1524000"/>
            <a:chExt cx="2340665" cy="1925220"/>
          </a:xfrm>
        </p:grpSpPr>
        <p:sp>
          <p:nvSpPr>
            <p:cNvPr id="63" name="Oval 6"/>
            <p:cNvSpPr/>
            <p:nvPr/>
          </p:nvSpPr>
          <p:spPr>
            <a:xfrm>
              <a:off x="5224023" y="1524000"/>
              <a:ext cx="2340665" cy="1925220"/>
            </a:xfrm>
            <a:custGeom>
              <a:avLst/>
              <a:gdLst>
                <a:gd name="connsiteX0" fmla="*/ 0 w 3161541"/>
                <a:gd name="connsiteY0" fmla="*/ 1580771 h 3161541"/>
                <a:gd name="connsiteX1" fmla="*/ 1580771 w 3161541"/>
                <a:gd name="connsiteY1" fmla="*/ 0 h 3161541"/>
                <a:gd name="connsiteX2" fmla="*/ 3161542 w 3161541"/>
                <a:gd name="connsiteY2" fmla="*/ 1580771 h 3161541"/>
                <a:gd name="connsiteX3" fmla="*/ 1580771 w 3161541"/>
                <a:gd name="connsiteY3" fmla="*/ 3161542 h 3161541"/>
                <a:gd name="connsiteX4" fmla="*/ 0 w 3161541"/>
                <a:gd name="connsiteY4" fmla="*/ 1580771 h 3161541"/>
                <a:gd name="connsiteX0" fmla="*/ 0 w 3121082"/>
                <a:gd name="connsiteY0" fmla="*/ 1285051 h 3167561"/>
                <a:gd name="connsiteX1" fmla="*/ 1540311 w 3121082"/>
                <a:gd name="connsiteY1" fmla="*/ 3686 h 3167561"/>
                <a:gd name="connsiteX2" fmla="*/ 3121082 w 3121082"/>
                <a:gd name="connsiteY2" fmla="*/ 1584457 h 3167561"/>
                <a:gd name="connsiteX3" fmla="*/ 1540311 w 3121082"/>
                <a:gd name="connsiteY3" fmla="*/ 3165228 h 3167561"/>
                <a:gd name="connsiteX4" fmla="*/ 0 w 3121082"/>
                <a:gd name="connsiteY4" fmla="*/ 1285051 h 3167561"/>
                <a:gd name="connsiteX0" fmla="*/ 38708 w 3159790"/>
                <a:gd name="connsiteY0" fmla="*/ 1285051 h 3190192"/>
                <a:gd name="connsiteX1" fmla="*/ 1579019 w 3159790"/>
                <a:gd name="connsiteY1" fmla="*/ 3686 h 3190192"/>
                <a:gd name="connsiteX2" fmla="*/ 3159790 w 3159790"/>
                <a:gd name="connsiteY2" fmla="*/ 1584457 h 3190192"/>
                <a:gd name="connsiteX3" fmla="*/ 1579019 w 3159790"/>
                <a:gd name="connsiteY3" fmla="*/ 3165228 h 3190192"/>
                <a:gd name="connsiteX4" fmla="*/ 556956 w 3159790"/>
                <a:gd name="connsiteY4" fmla="*/ 2464421 h 3190192"/>
                <a:gd name="connsiteX5" fmla="*/ 38708 w 3159790"/>
                <a:gd name="connsiteY5" fmla="*/ 1285051 h 3190192"/>
                <a:gd name="connsiteX0" fmla="*/ 89086 w 3210168"/>
                <a:gd name="connsiteY0" fmla="*/ 1283417 h 3226758"/>
                <a:gd name="connsiteX1" fmla="*/ 1629397 w 3210168"/>
                <a:gd name="connsiteY1" fmla="*/ 2052 h 3226758"/>
                <a:gd name="connsiteX2" fmla="*/ 3210168 w 3210168"/>
                <a:gd name="connsiteY2" fmla="*/ 1582823 h 3226758"/>
                <a:gd name="connsiteX3" fmla="*/ 1629397 w 3210168"/>
                <a:gd name="connsiteY3" fmla="*/ 3163594 h 3226758"/>
                <a:gd name="connsiteX4" fmla="*/ 340297 w 3210168"/>
                <a:gd name="connsiteY4" fmla="*/ 2754100 h 3226758"/>
                <a:gd name="connsiteX5" fmla="*/ 89086 w 3210168"/>
                <a:gd name="connsiteY5" fmla="*/ 1283417 h 3226758"/>
                <a:gd name="connsiteX0" fmla="*/ 89086 w 3210168"/>
                <a:gd name="connsiteY0" fmla="*/ 1319664 h 3263005"/>
                <a:gd name="connsiteX1" fmla="*/ 696346 w 3210168"/>
                <a:gd name="connsiteY1" fmla="*/ 556944 h 3263005"/>
                <a:gd name="connsiteX2" fmla="*/ 1629397 w 3210168"/>
                <a:gd name="connsiteY2" fmla="*/ 38299 h 3263005"/>
                <a:gd name="connsiteX3" fmla="*/ 3210168 w 3210168"/>
                <a:gd name="connsiteY3" fmla="*/ 1619070 h 3263005"/>
                <a:gd name="connsiteX4" fmla="*/ 1629397 w 3210168"/>
                <a:gd name="connsiteY4" fmla="*/ 3199841 h 3263005"/>
                <a:gd name="connsiteX5" fmla="*/ 340297 w 3210168"/>
                <a:gd name="connsiteY5" fmla="*/ 2790347 h 3263005"/>
                <a:gd name="connsiteX6" fmla="*/ 89086 w 3210168"/>
                <a:gd name="connsiteY6" fmla="*/ 1319664 h 3263005"/>
                <a:gd name="connsiteX0" fmla="*/ 554 w 3121636"/>
                <a:gd name="connsiteY0" fmla="*/ 1352874 h 3296215"/>
                <a:gd name="connsiteX1" fmla="*/ 267949 w 3121636"/>
                <a:gd name="connsiteY1" fmla="*/ 379761 h 3296215"/>
                <a:gd name="connsiteX2" fmla="*/ 1540865 w 3121636"/>
                <a:gd name="connsiteY2" fmla="*/ 71509 h 3296215"/>
                <a:gd name="connsiteX3" fmla="*/ 3121636 w 3121636"/>
                <a:gd name="connsiteY3" fmla="*/ 1652280 h 3296215"/>
                <a:gd name="connsiteX4" fmla="*/ 1540865 w 3121636"/>
                <a:gd name="connsiteY4" fmla="*/ 3233051 h 3296215"/>
                <a:gd name="connsiteX5" fmla="*/ 251765 w 3121636"/>
                <a:gd name="connsiteY5" fmla="*/ 2823557 h 3296215"/>
                <a:gd name="connsiteX6" fmla="*/ 554 w 3121636"/>
                <a:gd name="connsiteY6" fmla="*/ 1352874 h 3296215"/>
                <a:gd name="connsiteX0" fmla="*/ 554 w 3142524"/>
                <a:gd name="connsiteY0" fmla="*/ 1284481 h 3227822"/>
                <a:gd name="connsiteX1" fmla="*/ 267949 w 3142524"/>
                <a:gd name="connsiteY1" fmla="*/ 311368 h 3227822"/>
                <a:gd name="connsiteX2" fmla="*/ 1540865 w 3142524"/>
                <a:gd name="connsiteY2" fmla="*/ 3116 h 3227822"/>
                <a:gd name="connsiteX3" fmla="*/ 2388062 w 3142524"/>
                <a:gd name="connsiteY3" fmla="*/ 457026 h 3227822"/>
                <a:gd name="connsiteX4" fmla="*/ 3121636 w 3142524"/>
                <a:gd name="connsiteY4" fmla="*/ 1583887 h 3227822"/>
                <a:gd name="connsiteX5" fmla="*/ 1540865 w 3142524"/>
                <a:gd name="connsiteY5" fmla="*/ 3164658 h 3227822"/>
                <a:gd name="connsiteX6" fmla="*/ 251765 w 3142524"/>
                <a:gd name="connsiteY6" fmla="*/ 2755164 h 3227822"/>
                <a:gd name="connsiteX7" fmla="*/ 554 w 3142524"/>
                <a:gd name="connsiteY7" fmla="*/ 1284481 h 3227822"/>
                <a:gd name="connsiteX0" fmla="*/ 554 w 3150940"/>
                <a:gd name="connsiteY0" fmla="*/ 1281399 h 3224740"/>
                <a:gd name="connsiteX1" fmla="*/ 267949 w 3150940"/>
                <a:gd name="connsiteY1" fmla="*/ 308286 h 3224740"/>
                <a:gd name="connsiteX2" fmla="*/ 1540865 w 3150940"/>
                <a:gd name="connsiteY2" fmla="*/ 34 h 3224740"/>
                <a:gd name="connsiteX3" fmla="*/ 2598455 w 3150940"/>
                <a:gd name="connsiteY3" fmla="*/ 300195 h 3224740"/>
                <a:gd name="connsiteX4" fmla="*/ 3121636 w 3150940"/>
                <a:gd name="connsiteY4" fmla="*/ 1580805 h 3224740"/>
                <a:gd name="connsiteX5" fmla="*/ 1540865 w 3150940"/>
                <a:gd name="connsiteY5" fmla="*/ 3161576 h 3224740"/>
                <a:gd name="connsiteX6" fmla="*/ 251765 w 3150940"/>
                <a:gd name="connsiteY6" fmla="*/ 2752082 h 3224740"/>
                <a:gd name="connsiteX7" fmla="*/ 554 w 3150940"/>
                <a:gd name="connsiteY7" fmla="*/ 1281399 h 3224740"/>
                <a:gd name="connsiteX0" fmla="*/ 554 w 3125323"/>
                <a:gd name="connsiteY0" fmla="*/ 1281399 h 3166436"/>
                <a:gd name="connsiteX1" fmla="*/ 267949 w 3125323"/>
                <a:gd name="connsiteY1" fmla="*/ 308286 h 3166436"/>
                <a:gd name="connsiteX2" fmla="*/ 1540865 w 3125323"/>
                <a:gd name="connsiteY2" fmla="*/ 34 h 3166436"/>
                <a:gd name="connsiteX3" fmla="*/ 2598455 w 3125323"/>
                <a:gd name="connsiteY3" fmla="*/ 300195 h 3166436"/>
                <a:gd name="connsiteX4" fmla="*/ 3121636 w 3125323"/>
                <a:gd name="connsiteY4" fmla="*/ 1580805 h 3166436"/>
                <a:gd name="connsiteX5" fmla="*/ 2355694 w 3125323"/>
                <a:gd name="connsiteY5" fmla="*/ 2557872 h 3166436"/>
                <a:gd name="connsiteX6" fmla="*/ 1540865 w 3125323"/>
                <a:gd name="connsiteY6" fmla="*/ 3161576 h 3166436"/>
                <a:gd name="connsiteX7" fmla="*/ 251765 w 3125323"/>
                <a:gd name="connsiteY7" fmla="*/ 2752082 h 3166436"/>
                <a:gd name="connsiteX8" fmla="*/ 554 w 3125323"/>
                <a:gd name="connsiteY8" fmla="*/ 1281399 h 3166436"/>
                <a:gd name="connsiteX0" fmla="*/ 554 w 3125323"/>
                <a:gd name="connsiteY0" fmla="*/ 1281399 h 3161585"/>
                <a:gd name="connsiteX1" fmla="*/ 267949 w 3125323"/>
                <a:gd name="connsiteY1" fmla="*/ 308286 h 3161585"/>
                <a:gd name="connsiteX2" fmla="*/ 1540865 w 3125323"/>
                <a:gd name="connsiteY2" fmla="*/ 34 h 3161585"/>
                <a:gd name="connsiteX3" fmla="*/ 2598455 w 3125323"/>
                <a:gd name="connsiteY3" fmla="*/ 300195 h 3161585"/>
                <a:gd name="connsiteX4" fmla="*/ 3121636 w 3125323"/>
                <a:gd name="connsiteY4" fmla="*/ 1580805 h 3161585"/>
                <a:gd name="connsiteX5" fmla="*/ 2841216 w 3125323"/>
                <a:gd name="connsiteY5" fmla="*/ 2760173 h 3161585"/>
                <a:gd name="connsiteX6" fmla="*/ 1540865 w 3125323"/>
                <a:gd name="connsiteY6" fmla="*/ 3161576 h 3161585"/>
                <a:gd name="connsiteX7" fmla="*/ 251765 w 3125323"/>
                <a:gd name="connsiteY7" fmla="*/ 2752082 h 3161585"/>
                <a:gd name="connsiteX8" fmla="*/ 554 w 3125323"/>
                <a:gd name="connsiteY8" fmla="*/ 1281399 h 3161585"/>
                <a:gd name="connsiteX0" fmla="*/ 554 w 2956984"/>
                <a:gd name="connsiteY0" fmla="*/ 1281399 h 3161585"/>
                <a:gd name="connsiteX1" fmla="*/ 267949 w 2956984"/>
                <a:gd name="connsiteY1" fmla="*/ 308286 h 3161585"/>
                <a:gd name="connsiteX2" fmla="*/ 1540865 w 2956984"/>
                <a:gd name="connsiteY2" fmla="*/ 34 h 3161585"/>
                <a:gd name="connsiteX3" fmla="*/ 2598455 w 2956984"/>
                <a:gd name="connsiteY3" fmla="*/ 300195 h 3161585"/>
                <a:gd name="connsiteX4" fmla="*/ 2870783 w 2956984"/>
                <a:gd name="connsiteY4" fmla="*/ 1524161 h 3161585"/>
                <a:gd name="connsiteX5" fmla="*/ 2841216 w 2956984"/>
                <a:gd name="connsiteY5" fmla="*/ 2760173 h 3161585"/>
                <a:gd name="connsiteX6" fmla="*/ 1540865 w 2956984"/>
                <a:gd name="connsiteY6" fmla="*/ 3161576 h 3161585"/>
                <a:gd name="connsiteX7" fmla="*/ 251765 w 2956984"/>
                <a:gd name="connsiteY7" fmla="*/ 2752082 h 3161585"/>
                <a:gd name="connsiteX8" fmla="*/ 554 w 2956984"/>
                <a:gd name="connsiteY8" fmla="*/ 1281399 h 3161585"/>
                <a:gd name="connsiteX0" fmla="*/ 4356 w 2920326"/>
                <a:gd name="connsiteY0" fmla="*/ 1216663 h 3161585"/>
                <a:gd name="connsiteX1" fmla="*/ 231291 w 2920326"/>
                <a:gd name="connsiteY1" fmla="*/ 308286 h 3161585"/>
                <a:gd name="connsiteX2" fmla="*/ 1504207 w 2920326"/>
                <a:gd name="connsiteY2" fmla="*/ 34 h 3161585"/>
                <a:gd name="connsiteX3" fmla="*/ 2561797 w 2920326"/>
                <a:gd name="connsiteY3" fmla="*/ 300195 h 3161585"/>
                <a:gd name="connsiteX4" fmla="*/ 2834125 w 2920326"/>
                <a:gd name="connsiteY4" fmla="*/ 1524161 h 3161585"/>
                <a:gd name="connsiteX5" fmla="*/ 2804558 w 2920326"/>
                <a:gd name="connsiteY5" fmla="*/ 2760173 h 3161585"/>
                <a:gd name="connsiteX6" fmla="*/ 1504207 w 2920326"/>
                <a:gd name="connsiteY6" fmla="*/ 3161576 h 3161585"/>
                <a:gd name="connsiteX7" fmla="*/ 215107 w 2920326"/>
                <a:gd name="connsiteY7" fmla="*/ 2752082 h 3161585"/>
                <a:gd name="connsiteX8" fmla="*/ 4356 w 2920326"/>
                <a:gd name="connsiteY8" fmla="*/ 1216663 h 3161585"/>
                <a:gd name="connsiteX0" fmla="*/ 4356 w 2920326"/>
                <a:gd name="connsiteY0" fmla="*/ 1216663 h 3025297"/>
                <a:gd name="connsiteX1" fmla="*/ 231291 w 2920326"/>
                <a:gd name="connsiteY1" fmla="*/ 308286 h 3025297"/>
                <a:gd name="connsiteX2" fmla="*/ 1504207 w 2920326"/>
                <a:gd name="connsiteY2" fmla="*/ 34 h 3025297"/>
                <a:gd name="connsiteX3" fmla="*/ 2561797 w 2920326"/>
                <a:gd name="connsiteY3" fmla="*/ 300195 h 3025297"/>
                <a:gd name="connsiteX4" fmla="*/ 2834125 w 2920326"/>
                <a:gd name="connsiteY4" fmla="*/ 1524161 h 3025297"/>
                <a:gd name="connsiteX5" fmla="*/ 2804558 w 2920326"/>
                <a:gd name="connsiteY5" fmla="*/ 2760173 h 3025297"/>
                <a:gd name="connsiteX6" fmla="*/ 1463747 w 2920326"/>
                <a:gd name="connsiteY6" fmla="*/ 3024011 h 3025297"/>
                <a:gd name="connsiteX7" fmla="*/ 215107 w 2920326"/>
                <a:gd name="connsiteY7" fmla="*/ 2752082 h 3025297"/>
                <a:gd name="connsiteX8" fmla="*/ 4356 w 2920326"/>
                <a:gd name="connsiteY8" fmla="*/ 1216663 h 3025297"/>
                <a:gd name="connsiteX0" fmla="*/ 4356 w 2920326"/>
                <a:gd name="connsiteY0" fmla="*/ 1115890 h 2924524"/>
                <a:gd name="connsiteX1" fmla="*/ 231291 w 2920326"/>
                <a:gd name="connsiteY1" fmla="*/ 207513 h 2924524"/>
                <a:gd name="connsiteX2" fmla="*/ 1540572 w 2920326"/>
                <a:gd name="connsiteY2" fmla="*/ 3203 h 2924524"/>
                <a:gd name="connsiteX3" fmla="*/ 2561797 w 2920326"/>
                <a:gd name="connsiteY3" fmla="*/ 199422 h 2924524"/>
                <a:gd name="connsiteX4" fmla="*/ 2834125 w 2920326"/>
                <a:gd name="connsiteY4" fmla="*/ 1423388 h 2924524"/>
                <a:gd name="connsiteX5" fmla="*/ 2804558 w 2920326"/>
                <a:gd name="connsiteY5" fmla="*/ 2659400 h 2924524"/>
                <a:gd name="connsiteX6" fmla="*/ 1463747 w 2920326"/>
                <a:gd name="connsiteY6" fmla="*/ 2923238 h 2924524"/>
                <a:gd name="connsiteX7" fmla="*/ 215107 w 2920326"/>
                <a:gd name="connsiteY7" fmla="*/ 2651309 h 2924524"/>
                <a:gd name="connsiteX8" fmla="*/ 4356 w 2920326"/>
                <a:gd name="connsiteY8" fmla="*/ 1115890 h 2924524"/>
                <a:gd name="connsiteX0" fmla="*/ 4356 w 2935969"/>
                <a:gd name="connsiteY0" fmla="*/ 1118985 h 2927619"/>
                <a:gd name="connsiteX1" fmla="*/ 231291 w 2935969"/>
                <a:gd name="connsiteY1" fmla="*/ 210608 h 2927619"/>
                <a:gd name="connsiteX2" fmla="*/ 1540572 w 2935969"/>
                <a:gd name="connsiteY2" fmla="*/ 6298 h 2927619"/>
                <a:gd name="connsiteX3" fmla="*/ 2661800 w 2935969"/>
                <a:gd name="connsiteY3" fmla="*/ 190968 h 2927619"/>
                <a:gd name="connsiteX4" fmla="*/ 2834125 w 2935969"/>
                <a:gd name="connsiteY4" fmla="*/ 1426483 h 2927619"/>
                <a:gd name="connsiteX5" fmla="*/ 2804558 w 2935969"/>
                <a:gd name="connsiteY5" fmla="*/ 2662495 h 2927619"/>
                <a:gd name="connsiteX6" fmla="*/ 1463747 w 2935969"/>
                <a:gd name="connsiteY6" fmla="*/ 2926333 h 2927619"/>
                <a:gd name="connsiteX7" fmla="*/ 215107 w 2935969"/>
                <a:gd name="connsiteY7" fmla="*/ 2654404 h 2927619"/>
                <a:gd name="connsiteX8" fmla="*/ 4356 w 2935969"/>
                <a:gd name="connsiteY8" fmla="*/ 1118985 h 2927619"/>
                <a:gd name="connsiteX0" fmla="*/ 4356 w 2841080"/>
                <a:gd name="connsiteY0" fmla="*/ 1118985 h 2928322"/>
                <a:gd name="connsiteX1" fmla="*/ 231291 w 2841080"/>
                <a:gd name="connsiteY1" fmla="*/ 210608 h 2928322"/>
                <a:gd name="connsiteX2" fmla="*/ 1540572 w 2841080"/>
                <a:gd name="connsiteY2" fmla="*/ 6298 h 2928322"/>
                <a:gd name="connsiteX3" fmla="*/ 2661800 w 2841080"/>
                <a:gd name="connsiteY3" fmla="*/ 190968 h 2928322"/>
                <a:gd name="connsiteX4" fmla="*/ 2834125 w 2841080"/>
                <a:gd name="connsiteY4" fmla="*/ 1426483 h 2928322"/>
                <a:gd name="connsiteX5" fmla="*/ 2640918 w 2841080"/>
                <a:gd name="connsiteY5" fmla="*/ 2697143 h 2928322"/>
                <a:gd name="connsiteX6" fmla="*/ 1463747 w 2841080"/>
                <a:gd name="connsiteY6" fmla="*/ 2926333 h 2928322"/>
                <a:gd name="connsiteX7" fmla="*/ 215107 w 2841080"/>
                <a:gd name="connsiteY7" fmla="*/ 2654404 h 2928322"/>
                <a:gd name="connsiteX8" fmla="*/ 4356 w 2841080"/>
                <a:gd name="connsiteY8" fmla="*/ 1118985 h 2928322"/>
                <a:gd name="connsiteX0" fmla="*/ 4356 w 2799928"/>
                <a:gd name="connsiteY0" fmla="*/ 1123733 h 2932366"/>
                <a:gd name="connsiteX1" fmla="*/ 231291 w 2799928"/>
                <a:gd name="connsiteY1" fmla="*/ 215356 h 2932366"/>
                <a:gd name="connsiteX2" fmla="*/ 1540572 w 2799928"/>
                <a:gd name="connsiteY2" fmla="*/ 11046 h 2932366"/>
                <a:gd name="connsiteX3" fmla="*/ 2661800 w 2799928"/>
                <a:gd name="connsiteY3" fmla="*/ 195716 h 2932366"/>
                <a:gd name="connsiteX4" fmla="*/ 2779578 w 2799928"/>
                <a:gd name="connsiteY4" fmla="*/ 1558272 h 2932366"/>
                <a:gd name="connsiteX5" fmla="*/ 2640918 w 2799928"/>
                <a:gd name="connsiteY5" fmla="*/ 2701891 h 2932366"/>
                <a:gd name="connsiteX6" fmla="*/ 1463747 w 2799928"/>
                <a:gd name="connsiteY6" fmla="*/ 2931081 h 2932366"/>
                <a:gd name="connsiteX7" fmla="*/ 215107 w 2799928"/>
                <a:gd name="connsiteY7" fmla="*/ 2659152 h 2932366"/>
                <a:gd name="connsiteX8" fmla="*/ 4356 w 2799928"/>
                <a:gd name="connsiteY8" fmla="*/ 1123733 h 2932366"/>
                <a:gd name="connsiteX0" fmla="*/ 764 w 2796530"/>
                <a:gd name="connsiteY0" fmla="*/ 1123733 h 2823495"/>
                <a:gd name="connsiteX1" fmla="*/ 227699 w 2796530"/>
                <a:gd name="connsiteY1" fmla="*/ 215356 h 2823495"/>
                <a:gd name="connsiteX2" fmla="*/ 1536980 w 2796530"/>
                <a:gd name="connsiteY2" fmla="*/ 11046 h 2823495"/>
                <a:gd name="connsiteX3" fmla="*/ 2658208 w 2796530"/>
                <a:gd name="connsiteY3" fmla="*/ 195716 h 2823495"/>
                <a:gd name="connsiteX4" fmla="*/ 2775986 w 2796530"/>
                <a:gd name="connsiteY4" fmla="*/ 1558272 h 2823495"/>
                <a:gd name="connsiteX5" fmla="*/ 2637326 w 2796530"/>
                <a:gd name="connsiteY5" fmla="*/ 2701891 h 2823495"/>
                <a:gd name="connsiteX6" fmla="*/ 1323788 w 2796530"/>
                <a:gd name="connsiteY6" fmla="*/ 2780943 h 2823495"/>
                <a:gd name="connsiteX7" fmla="*/ 211515 w 2796530"/>
                <a:gd name="connsiteY7" fmla="*/ 2659152 h 2823495"/>
                <a:gd name="connsiteX8" fmla="*/ 764 w 2796530"/>
                <a:gd name="connsiteY8" fmla="*/ 1123733 h 2823495"/>
                <a:gd name="connsiteX0" fmla="*/ 25564 w 2821329"/>
                <a:gd name="connsiteY0" fmla="*/ 1123733 h 2819176"/>
                <a:gd name="connsiteX1" fmla="*/ 252499 w 2821329"/>
                <a:gd name="connsiteY1" fmla="*/ 215356 h 2819176"/>
                <a:gd name="connsiteX2" fmla="*/ 1561780 w 2821329"/>
                <a:gd name="connsiteY2" fmla="*/ 11046 h 2819176"/>
                <a:gd name="connsiteX3" fmla="*/ 2683008 w 2821329"/>
                <a:gd name="connsiteY3" fmla="*/ 195716 h 2819176"/>
                <a:gd name="connsiteX4" fmla="*/ 2800786 w 2821329"/>
                <a:gd name="connsiteY4" fmla="*/ 1558272 h 2819176"/>
                <a:gd name="connsiteX5" fmla="*/ 2662126 w 2821329"/>
                <a:gd name="connsiteY5" fmla="*/ 2701891 h 2819176"/>
                <a:gd name="connsiteX6" fmla="*/ 1348588 w 2821329"/>
                <a:gd name="connsiteY6" fmla="*/ 2780943 h 2819176"/>
                <a:gd name="connsiteX7" fmla="*/ 154495 w 2821329"/>
                <a:gd name="connsiteY7" fmla="*/ 2647603 h 2819176"/>
                <a:gd name="connsiteX8" fmla="*/ 25564 w 2821329"/>
                <a:gd name="connsiteY8" fmla="*/ 1123733 h 281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1329" h="2819176">
                  <a:moveTo>
                    <a:pt x="25564" y="1123733"/>
                  </a:moveTo>
                  <a:cubicBezTo>
                    <a:pt x="41898" y="718359"/>
                    <a:pt x="-3537" y="400804"/>
                    <a:pt x="252499" y="215356"/>
                  </a:cubicBezTo>
                  <a:cubicBezTo>
                    <a:pt x="508535" y="29908"/>
                    <a:pt x="1156695" y="14319"/>
                    <a:pt x="1561780" y="11046"/>
                  </a:cubicBezTo>
                  <a:cubicBezTo>
                    <a:pt x="1966865" y="7773"/>
                    <a:pt x="2476507" y="-62155"/>
                    <a:pt x="2683008" y="195716"/>
                  </a:cubicBezTo>
                  <a:cubicBezTo>
                    <a:pt x="2889509" y="453587"/>
                    <a:pt x="2804266" y="1140576"/>
                    <a:pt x="2800786" y="1558272"/>
                  </a:cubicBezTo>
                  <a:cubicBezTo>
                    <a:pt x="2797306" y="1975968"/>
                    <a:pt x="2904159" y="2498113"/>
                    <a:pt x="2662126" y="2701891"/>
                  </a:cubicBezTo>
                  <a:cubicBezTo>
                    <a:pt x="2420093" y="2905669"/>
                    <a:pt x="1780163" y="2782291"/>
                    <a:pt x="1348588" y="2780943"/>
                  </a:cubicBezTo>
                  <a:cubicBezTo>
                    <a:pt x="917013" y="2779595"/>
                    <a:pt x="374999" y="2923805"/>
                    <a:pt x="154495" y="2647603"/>
                  </a:cubicBezTo>
                  <a:cubicBezTo>
                    <a:pt x="-66009" y="2371401"/>
                    <a:pt x="9230" y="1529108"/>
                    <a:pt x="25564" y="1123733"/>
                  </a:cubicBezTo>
                  <a:close/>
                </a:path>
              </a:pathLst>
            </a:custGeom>
            <a:solidFill>
              <a:srgbClr val="00B050"/>
            </a:solidFill>
            <a:ln w="57150"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0" rIns="274320" bIns="0" rtlCol="0" anchor="ctr">
              <a:noAutofit/>
            </a:bodyPr>
            <a:lstStyle/>
            <a:p>
              <a:pPr algn="just">
                <a:buClr>
                  <a:schemeClr val="bg1">
                    <a:lumMod val="75000"/>
                  </a:schemeClr>
                </a:buClr>
              </a:pPr>
              <a:endParaRPr lang="en-US" sz="1000" dirty="0">
                <a:solidFill>
                  <a:schemeClr val="tx1"/>
                </a:solidFill>
                <a:latin typeface="Code Bold" pitchFamily="50" charset="0"/>
                <a:ea typeface="Franchise" pitchFamily="49" charset="0"/>
              </a:endParaRPr>
            </a:p>
          </p:txBody>
        </p:sp>
        <p:pic>
          <p:nvPicPr>
            <p:cNvPr id="64" name="Picture 2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80122" y="1757361"/>
              <a:ext cx="2095049" cy="1461995"/>
            </a:xfrm>
            <a:prstGeom prst="flowChartAlternateProcess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  <a:prstDash val="solid"/>
            </a:ln>
          </p:spPr>
        </p:pic>
      </p:grpSp>
      <p:grpSp>
        <p:nvGrpSpPr>
          <p:cNvPr id="65" name="组合 64"/>
          <p:cNvGrpSpPr/>
          <p:nvPr/>
        </p:nvGrpSpPr>
        <p:grpSpPr>
          <a:xfrm>
            <a:off x="4067944" y="2060848"/>
            <a:ext cx="4464496" cy="3672408"/>
            <a:chOff x="5224023" y="1524000"/>
            <a:chExt cx="2340665" cy="1925220"/>
          </a:xfrm>
        </p:grpSpPr>
        <p:sp>
          <p:nvSpPr>
            <p:cNvPr id="66" name="Oval 6"/>
            <p:cNvSpPr/>
            <p:nvPr/>
          </p:nvSpPr>
          <p:spPr>
            <a:xfrm>
              <a:off x="5224023" y="1524000"/>
              <a:ext cx="2340665" cy="1925220"/>
            </a:xfrm>
            <a:custGeom>
              <a:avLst/>
              <a:gdLst>
                <a:gd name="connsiteX0" fmla="*/ 0 w 3161541"/>
                <a:gd name="connsiteY0" fmla="*/ 1580771 h 3161541"/>
                <a:gd name="connsiteX1" fmla="*/ 1580771 w 3161541"/>
                <a:gd name="connsiteY1" fmla="*/ 0 h 3161541"/>
                <a:gd name="connsiteX2" fmla="*/ 3161542 w 3161541"/>
                <a:gd name="connsiteY2" fmla="*/ 1580771 h 3161541"/>
                <a:gd name="connsiteX3" fmla="*/ 1580771 w 3161541"/>
                <a:gd name="connsiteY3" fmla="*/ 3161542 h 3161541"/>
                <a:gd name="connsiteX4" fmla="*/ 0 w 3161541"/>
                <a:gd name="connsiteY4" fmla="*/ 1580771 h 3161541"/>
                <a:gd name="connsiteX0" fmla="*/ 0 w 3121082"/>
                <a:gd name="connsiteY0" fmla="*/ 1285051 h 3167561"/>
                <a:gd name="connsiteX1" fmla="*/ 1540311 w 3121082"/>
                <a:gd name="connsiteY1" fmla="*/ 3686 h 3167561"/>
                <a:gd name="connsiteX2" fmla="*/ 3121082 w 3121082"/>
                <a:gd name="connsiteY2" fmla="*/ 1584457 h 3167561"/>
                <a:gd name="connsiteX3" fmla="*/ 1540311 w 3121082"/>
                <a:gd name="connsiteY3" fmla="*/ 3165228 h 3167561"/>
                <a:gd name="connsiteX4" fmla="*/ 0 w 3121082"/>
                <a:gd name="connsiteY4" fmla="*/ 1285051 h 3167561"/>
                <a:gd name="connsiteX0" fmla="*/ 38708 w 3159790"/>
                <a:gd name="connsiteY0" fmla="*/ 1285051 h 3190192"/>
                <a:gd name="connsiteX1" fmla="*/ 1579019 w 3159790"/>
                <a:gd name="connsiteY1" fmla="*/ 3686 h 3190192"/>
                <a:gd name="connsiteX2" fmla="*/ 3159790 w 3159790"/>
                <a:gd name="connsiteY2" fmla="*/ 1584457 h 3190192"/>
                <a:gd name="connsiteX3" fmla="*/ 1579019 w 3159790"/>
                <a:gd name="connsiteY3" fmla="*/ 3165228 h 3190192"/>
                <a:gd name="connsiteX4" fmla="*/ 556956 w 3159790"/>
                <a:gd name="connsiteY4" fmla="*/ 2464421 h 3190192"/>
                <a:gd name="connsiteX5" fmla="*/ 38708 w 3159790"/>
                <a:gd name="connsiteY5" fmla="*/ 1285051 h 3190192"/>
                <a:gd name="connsiteX0" fmla="*/ 89086 w 3210168"/>
                <a:gd name="connsiteY0" fmla="*/ 1283417 h 3226758"/>
                <a:gd name="connsiteX1" fmla="*/ 1629397 w 3210168"/>
                <a:gd name="connsiteY1" fmla="*/ 2052 h 3226758"/>
                <a:gd name="connsiteX2" fmla="*/ 3210168 w 3210168"/>
                <a:gd name="connsiteY2" fmla="*/ 1582823 h 3226758"/>
                <a:gd name="connsiteX3" fmla="*/ 1629397 w 3210168"/>
                <a:gd name="connsiteY3" fmla="*/ 3163594 h 3226758"/>
                <a:gd name="connsiteX4" fmla="*/ 340297 w 3210168"/>
                <a:gd name="connsiteY4" fmla="*/ 2754100 h 3226758"/>
                <a:gd name="connsiteX5" fmla="*/ 89086 w 3210168"/>
                <a:gd name="connsiteY5" fmla="*/ 1283417 h 3226758"/>
                <a:gd name="connsiteX0" fmla="*/ 89086 w 3210168"/>
                <a:gd name="connsiteY0" fmla="*/ 1319664 h 3263005"/>
                <a:gd name="connsiteX1" fmla="*/ 696346 w 3210168"/>
                <a:gd name="connsiteY1" fmla="*/ 556944 h 3263005"/>
                <a:gd name="connsiteX2" fmla="*/ 1629397 w 3210168"/>
                <a:gd name="connsiteY2" fmla="*/ 38299 h 3263005"/>
                <a:gd name="connsiteX3" fmla="*/ 3210168 w 3210168"/>
                <a:gd name="connsiteY3" fmla="*/ 1619070 h 3263005"/>
                <a:gd name="connsiteX4" fmla="*/ 1629397 w 3210168"/>
                <a:gd name="connsiteY4" fmla="*/ 3199841 h 3263005"/>
                <a:gd name="connsiteX5" fmla="*/ 340297 w 3210168"/>
                <a:gd name="connsiteY5" fmla="*/ 2790347 h 3263005"/>
                <a:gd name="connsiteX6" fmla="*/ 89086 w 3210168"/>
                <a:gd name="connsiteY6" fmla="*/ 1319664 h 3263005"/>
                <a:gd name="connsiteX0" fmla="*/ 554 w 3121636"/>
                <a:gd name="connsiteY0" fmla="*/ 1352874 h 3296215"/>
                <a:gd name="connsiteX1" fmla="*/ 267949 w 3121636"/>
                <a:gd name="connsiteY1" fmla="*/ 379761 h 3296215"/>
                <a:gd name="connsiteX2" fmla="*/ 1540865 w 3121636"/>
                <a:gd name="connsiteY2" fmla="*/ 71509 h 3296215"/>
                <a:gd name="connsiteX3" fmla="*/ 3121636 w 3121636"/>
                <a:gd name="connsiteY3" fmla="*/ 1652280 h 3296215"/>
                <a:gd name="connsiteX4" fmla="*/ 1540865 w 3121636"/>
                <a:gd name="connsiteY4" fmla="*/ 3233051 h 3296215"/>
                <a:gd name="connsiteX5" fmla="*/ 251765 w 3121636"/>
                <a:gd name="connsiteY5" fmla="*/ 2823557 h 3296215"/>
                <a:gd name="connsiteX6" fmla="*/ 554 w 3121636"/>
                <a:gd name="connsiteY6" fmla="*/ 1352874 h 3296215"/>
                <a:gd name="connsiteX0" fmla="*/ 554 w 3142524"/>
                <a:gd name="connsiteY0" fmla="*/ 1284481 h 3227822"/>
                <a:gd name="connsiteX1" fmla="*/ 267949 w 3142524"/>
                <a:gd name="connsiteY1" fmla="*/ 311368 h 3227822"/>
                <a:gd name="connsiteX2" fmla="*/ 1540865 w 3142524"/>
                <a:gd name="connsiteY2" fmla="*/ 3116 h 3227822"/>
                <a:gd name="connsiteX3" fmla="*/ 2388062 w 3142524"/>
                <a:gd name="connsiteY3" fmla="*/ 457026 h 3227822"/>
                <a:gd name="connsiteX4" fmla="*/ 3121636 w 3142524"/>
                <a:gd name="connsiteY4" fmla="*/ 1583887 h 3227822"/>
                <a:gd name="connsiteX5" fmla="*/ 1540865 w 3142524"/>
                <a:gd name="connsiteY5" fmla="*/ 3164658 h 3227822"/>
                <a:gd name="connsiteX6" fmla="*/ 251765 w 3142524"/>
                <a:gd name="connsiteY6" fmla="*/ 2755164 h 3227822"/>
                <a:gd name="connsiteX7" fmla="*/ 554 w 3142524"/>
                <a:gd name="connsiteY7" fmla="*/ 1284481 h 3227822"/>
                <a:gd name="connsiteX0" fmla="*/ 554 w 3150940"/>
                <a:gd name="connsiteY0" fmla="*/ 1281399 h 3224740"/>
                <a:gd name="connsiteX1" fmla="*/ 267949 w 3150940"/>
                <a:gd name="connsiteY1" fmla="*/ 308286 h 3224740"/>
                <a:gd name="connsiteX2" fmla="*/ 1540865 w 3150940"/>
                <a:gd name="connsiteY2" fmla="*/ 34 h 3224740"/>
                <a:gd name="connsiteX3" fmla="*/ 2598455 w 3150940"/>
                <a:gd name="connsiteY3" fmla="*/ 300195 h 3224740"/>
                <a:gd name="connsiteX4" fmla="*/ 3121636 w 3150940"/>
                <a:gd name="connsiteY4" fmla="*/ 1580805 h 3224740"/>
                <a:gd name="connsiteX5" fmla="*/ 1540865 w 3150940"/>
                <a:gd name="connsiteY5" fmla="*/ 3161576 h 3224740"/>
                <a:gd name="connsiteX6" fmla="*/ 251765 w 3150940"/>
                <a:gd name="connsiteY6" fmla="*/ 2752082 h 3224740"/>
                <a:gd name="connsiteX7" fmla="*/ 554 w 3150940"/>
                <a:gd name="connsiteY7" fmla="*/ 1281399 h 3224740"/>
                <a:gd name="connsiteX0" fmla="*/ 554 w 3125323"/>
                <a:gd name="connsiteY0" fmla="*/ 1281399 h 3166436"/>
                <a:gd name="connsiteX1" fmla="*/ 267949 w 3125323"/>
                <a:gd name="connsiteY1" fmla="*/ 308286 h 3166436"/>
                <a:gd name="connsiteX2" fmla="*/ 1540865 w 3125323"/>
                <a:gd name="connsiteY2" fmla="*/ 34 h 3166436"/>
                <a:gd name="connsiteX3" fmla="*/ 2598455 w 3125323"/>
                <a:gd name="connsiteY3" fmla="*/ 300195 h 3166436"/>
                <a:gd name="connsiteX4" fmla="*/ 3121636 w 3125323"/>
                <a:gd name="connsiteY4" fmla="*/ 1580805 h 3166436"/>
                <a:gd name="connsiteX5" fmla="*/ 2355694 w 3125323"/>
                <a:gd name="connsiteY5" fmla="*/ 2557872 h 3166436"/>
                <a:gd name="connsiteX6" fmla="*/ 1540865 w 3125323"/>
                <a:gd name="connsiteY6" fmla="*/ 3161576 h 3166436"/>
                <a:gd name="connsiteX7" fmla="*/ 251765 w 3125323"/>
                <a:gd name="connsiteY7" fmla="*/ 2752082 h 3166436"/>
                <a:gd name="connsiteX8" fmla="*/ 554 w 3125323"/>
                <a:gd name="connsiteY8" fmla="*/ 1281399 h 3166436"/>
                <a:gd name="connsiteX0" fmla="*/ 554 w 3125323"/>
                <a:gd name="connsiteY0" fmla="*/ 1281399 h 3161585"/>
                <a:gd name="connsiteX1" fmla="*/ 267949 w 3125323"/>
                <a:gd name="connsiteY1" fmla="*/ 308286 h 3161585"/>
                <a:gd name="connsiteX2" fmla="*/ 1540865 w 3125323"/>
                <a:gd name="connsiteY2" fmla="*/ 34 h 3161585"/>
                <a:gd name="connsiteX3" fmla="*/ 2598455 w 3125323"/>
                <a:gd name="connsiteY3" fmla="*/ 300195 h 3161585"/>
                <a:gd name="connsiteX4" fmla="*/ 3121636 w 3125323"/>
                <a:gd name="connsiteY4" fmla="*/ 1580805 h 3161585"/>
                <a:gd name="connsiteX5" fmla="*/ 2841216 w 3125323"/>
                <a:gd name="connsiteY5" fmla="*/ 2760173 h 3161585"/>
                <a:gd name="connsiteX6" fmla="*/ 1540865 w 3125323"/>
                <a:gd name="connsiteY6" fmla="*/ 3161576 h 3161585"/>
                <a:gd name="connsiteX7" fmla="*/ 251765 w 3125323"/>
                <a:gd name="connsiteY7" fmla="*/ 2752082 h 3161585"/>
                <a:gd name="connsiteX8" fmla="*/ 554 w 3125323"/>
                <a:gd name="connsiteY8" fmla="*/ 1281399 h 3161585"/>
                <a:gd name="connsiteX0" fmla="*/ 554 w 2956984"/>
                <a:gd name="connsiteY0" fmla="*/ 1281399 h 3161585"/>
                <a:gd name="connsiteX1" fmla="*/ 267949 w 2956984"/>
                <a:gd name="connsiteY1" fmla="*/ 308286 h 3161585"/>
                <a:gd name="connsiteX2" fmla="*/ 1540865 w 2956984"/>
                <a:gd name="connsiteY2" fmla="*/ 34 h 3161585"/>
                <a:gd name="connsiteX3" fmla="*/ 2598455 w 2956984"/>
                <a:gd name="connsiteY3" fmla="*/ 300195 h 3161585"/>
                <a:gd name="connsiteX4" fmla="*/ 2870783 w 2956984"/>
                <a:gd name="connsiteY4" fmla="*/ 1524161 h 3161585"/>
                <a:gd name="connsiteX5" fmla="*/ 2841216 w 2956984"/>
                <a:gd name="connsiteY5" fmla="*/ 2760173 h 3161585"/>
                <a:gd name="connsiteX6" fmla="*/ 1540865 w 2956984"/>
                <a:gd name="connsiteY6" fmla="*/ 3161576 h 3161585"/>
                <a:gd name="connsiteX7" fmla="*/ 251765 w 2956984"/>
                <a:gd name="connsiteY7" fmla="*/ 2752082 h 3161585"/>
                <a:gd name="connsiteX8" fmla="*/ 554 w 2956984"/>
                <a:gd name="connsiteY8" fmla="*/ 1281399 h 3161585"/>
                <a:gd name="connsiteX0" fmla="*/ 4356 w 2920326"/>
                <a:gd name="connsiteY0" fmla="*/ 1216663 h 3161585"/>
                <a:gd name="connsiteX1" fmla="*/ 231291 w 2920326"/>
                <a:gd name="connsiteY1" fmla="*/ 308286 h 3161585"/>
                <a:gd name="connsiteX2" fmla="*/ 1504207 w 2920326"/>
                <a:gd name="connsiteY2" fmla="*/ 34 h 3161585"/>
                <a:gd name="connsiteX3" fmla="*/ 2561797 w 2920326"/>
                <a:gd name="connsiteY3" fmla="*/ 300195 h 3161585"/>
                <a:gd name="connsiteX4" fmla="*/ 2834125 w 2920326"/>
                <a:gd name="connsiteY4" fmla="*/ 1524161 h 3161585"/>
                <a:gd name="connsiteX5" fmla="*/ 2804558 w 2920326"/>
                <a:gd name="connsiteY5" fmla="*/ 2760173 h 3161585"/>
                <a:gd name="connsiteX6" fmla="*/ 1504207 w 2920326"/>
                <a:gd name="connsiteY6" fmla="*/ 3161576 h 3161585"/>
                <a:gd name="connsiteX7" fmla="*/ 215107 w 2920326"/>
                <a:gd name="connsiteY7" fmla="*/ 2752082 h 3161585"/>
                <a:gd name="connsiteX8" fmla="*/ 4356 w 2920326"/>
                <a:gd name="connsiteY8" fmla="*/ 1216663 h 3161585"/>
                <a:gd name="connsiteX0" fmla="*/ 4356 w 2920326"/>
                <a:gd name="connsiteY0" fmla="*/ 1216663 h 3025297"/>
                <a:gd name="connsiteX1" fmla="*/ 231291 w 2920326"/>
                <a:gd name="connsiteY1" fmla="*/ 308286 h 3025297"/>
                <a:gd name="connsiteX2" fmla="*/ 1504207 w 2920326"/>
                <a:gd name="connsiteY2" fmla="*/ 34 h 3025297"/>
                <a:gd name="connsiteX3" fmla="*/ 2561797 w 2920326"/>
                <a:gd name="connsiteY3" fmla="*/ 300195 h 3025297"/>
                <a:gd name="connsiteX4" fmla="*/ 2834125 w 2920326"/>
                <a:gd name="connsiteY4" fmla="*/ 1524161 h 3025297"/>
                <a:gd name="connsiteX5" fmla="*/ 2804558 w 2920326"/>
                <a:gd name="connsiteY5" fmla="*/ 2760173 h 3025297"/>
                <a:gd name="connsiteX6" fmla="*/ 1463747 w 2920326"/>
                <a:gd name="connsiteY6" fmla="*/ 3024011 h 3025297"/>
                <a:gd name="connsiteX7" fmla="*/ 215107 w 2920326"/>
                <a:gd name="connsiteY7" fmla="*/ 2752082 h 3025297"/>
                <a:gd name="connsiteX8" fmla="*/ 4356 w 2920326"/>
                <a:gd name="connsiteY8" fmla="*/ 1216663 h 3025297"/>
                <a:gd name="connsiteX0" fmla="*/ 4356 w 2920326"/>
                <a:gd name="connsiteY0" fmla="*/ 1115890 h 2924524"/>
                <a:gd name="connsiteX1" fmla="*/ 231291 w 2920326"/>
                <a:gd name="connsiteY1" fmla="*/ 207513 h 2924524"/>
                <a:gd name="connsiteX2" fmla="*/ 1540572 w 2920326"/>
                <a:gd name="connsiteY2" fmla="*/ 3203 h 2924524"/>
                <a:gd name="connsiteX3" fmla="*/ 2561797 w 2920326"/>
                <a:gd name="connsiteY3" fmla="*/ 199422 h 2924524"/>
                <a:gd name="connsiteX4" fmla="*/ 2834125 w 2920326"/>
                <a:gd name="connsiteY4" fmla="*/ 1423388 h 2924524"/>
                <a:gd name="connsiteX5" fmla="*/ 2804558 w 2920326"/>
                <a:gd name="connsiteY5" fmla="*/ 2659400 h 2924524"/>
                <a:gd name="connsiteX6" fmla="*/ 1463747 w 2920326"/>
                <a:gd name="connsiteY6" fmla="*/ 2923238 h 2924524"/>
                <a:gd name="connsiteX7" fmla="*/ 215107 w 2920326"/>
                <a:gd name="connsiteY7" fmla="*/ 2651309 h 2924524"/>
                <a:gd name="connsiteX8" fmla="*/ 4356 w 2920326"/>
                <a:gd name="connsiteY8" fmla="*/ 1115890 h 2924524"/>
                <a:gd name="connsiteX0" fmla="*/ 4356 w 2935969"/>
                <a:gd name="connsiteY0" fmla="*/ 1118985 h 2927619"/>
                <a:gd name="connsiteX1" fmla="*/ 231291 w 2935969"/>
                <a:gd name="connsiteY1" fmla="*/ 210608 h 2927619"/>
                <a:gd name="connsiteX2" fmla="*/ 1540572 w 2935969"/>
                <a:gd name="connsiteY2" fmla="*/ 6298 h 2927619"/>
                <a:gd name="connsiteX3" fmla="*/ 2661800 w 2935969"/>
                <a:gd name="connsiteY3" fmla="*/ 190968 h 2927619"/>
                <a:gd name="connsiteX4" fmla="*/ 2834125 w 2935969"/>
                <a:gd name="connsiteY4" fmla="*/ 1426483 h 2927619"/>
                <a:gd name="connsiteX5" fmla="*/ 2804558 w 2935969"/>
                <a:gd name="connsiteY5" fmla="*/ 2662495 h 2927619"/>
                <a:gd name="connsiteX6" fmla="*/ 1463747 w 2935969"/>
                <a:gd name="connsiteY6" fmla="*/ 2926333 h 2927619"/>
                <a:gd name="connsiteX7" fmla="*/ 215107 w 2935969"/>
                <a:gd name="connsiteY7" fmla="*/ 2654404 h 2927619"/>
                <a:gd name="connsiteX8" fmla="*/ 4356 w 2935969"/>
                <a:gd name="connsiteY8" fmla="*/ 1118985 h 2927619"/>
                <a:gd name="connsiteX0" fmla="*/ 4356 w 2841080"/>
                <a:gd name="connsiteY0" fmla="*/ 1118985 h 2928322"/>
                <a:gd name="connsiteX1" fmla="*/ 231291 w 2841080"/>
                <a:gd name="connsiteY1" fmla="*/ 210608 h 2928322"/>
                <a:gd name="connsiteX2" fmla="*/ 1540572 w 2841080"/>
                <a:gd name="connsiteY2" fmla="*/ 6298 h 2928322"/>
                <a:gd name="connsiteX3" fmla="*/ 2661800 w 2841080"/>
                <a:gd name="connsiteY3" fmla="*/ 190968 h 2928322"/>
                <a:gd name="connsiteX4" fmla="*/ 2834125 w 2841080"/>
                <a:gd name="connsiteY4" fmla="*/ 1426483 h 2928322"/>
                <a:gd name="connsiteX5" fmla="*/ 2640918 w 2841080"/>
                <a:gd name="connsiteY5" fmla="*/ 2697143 h 2928322"/>
                <a:gd name="connsiteX6" fmla="*/ 1463747 w 2841080"/>
                <a:gd name="connsiteY6" fmla="*/ 2926333 h 2928322"/>
                <a:gd name="connsiteX7" fmla="*/ 215107 w 2841080"/>
                <a:gd name="connsiteY7" fmla="*/ 2654404 h 2928322"/>
                <a:gd name="connsiteX8" fmla="*/ 4356 w 2841080"/>
                <a:gd name="connsiteY8" fmla="*/ 1118985 h 2928322"/>
                <a:gd name="connsiteX0" fmla="*/ 4356 w 2799928"/>
                <a:gd name="connsiteY0" fmla="*/ 1123733 h 2932366"/>
                <a:gd name="connsiteX1" fmla="*/ 231291 w 2799928"/>
                <a:gd name="connsiteY1" fmla="*/ 215356 h 2932366"/>
                <a:gd name="connsiteX2" fmla="*/ 1540572 w 2799928"/>
                <a:gd name="connsiteY2" fmla="*/ 11046 h 2932366"/>
                <a:gd name="connsiteX3" fmla="*/ 2661800 w 2799928"/>
                <a:gd name="connsiteY3" fmla="*/ 195716 h 2932366"/>
                <a:gd name="connsiteX4" fmla="*/ 2779578 w 2799928"/>
                <a:gd name="connsiteY4" fmla="*/ 1558272 h 2932366"/>
                <a:gd name="connsiteX5" fmla="*/ 2640918 w 2799928"/>
                <a:gd name="connsiteY5" fmla="*/ 2701891 h 2932366"/>
                <a:gd name="connsiteX6" fmla="*/ 1463747 w 2799928"/>
                <a:gd name="connsiteY6" fmla="*/ 2931081 h 2932366"/>
                <a:gd name="connsiteX7" fmla="*/ 215107 w 2799928"/>
                <a:gd name="connsiteY7" fmla="*/ 2659152 h 2932366"/>
                <a:gd name="connsiteX8" fmla="*/ 4356 w 2799928"/>
                <a:gd name="connsiteY8" fmla="*/ 1123733 h 2932366"/>
                <a:gd name="connsiteX0" fmla="*/ 764 w 2796530"/>
                <a:gd name="connsiteY0" fmla="*/ 1123733 h 2823495"/>
                <a:gd name="connsiteX1" fmla="*/ 227699 w 2796530"/>
                <a:gd name="connsiteY1" fmla="*/ 215356 h 2823495"/>
                <a:gd name="connsiteX2" fmla="*/ 1536980 w 2796530"/>
                <a:gd name="connsiteY2" fmla="*/ 11046 h 2823495"/>
                <a:gd name="connsiteX3" fmla="*/ 2658208 w 2796530"/>
                <a:gd name="connsiteY3" fmla="*/ 195716 h 2823495"/>
                <a:gd name="connsiteX4" fmla="*/ 2775986 w 2796530"/>
                <a:gd name="connsiteY4" fmla="*/ 1558272 h 2823495"/>
                <a:gd name="connsiteX5" fmla="*/ 2637326 w 2796530"/>
                <a:gd name="connsiteY5" fmla="*/ 2701891 h 2823495"/>
                <a:gd name="connsiteX6" fmla="*/ 1323788 w 2796530"/>
                <a:gd name="connsiteY6" fmla="*/ 2780943 h 2823495"/>
                <a:gd name="connsiteX7" fmla="*/ 211515 w 2796530"/>
                <a:gd name="connsiteY7" fmla="*/ 2659152 h 2823495"/>
                <a:gd name="connsiteX8" fmla="*/ 764 w 2796530"/>
                <a:gd name="connsiteY8" fmla="*/ 1123733 h 2823495"/>
                <a:gd name="connsiteX0" fmla="*/ 25564 w 2821329"/>
                <a:gd name="connsiteY0" fmla="*/ 1123733 h 2819176"/>
                <a:gd name="connsiteX1" fmla="*/ 252499 w 2821329"/>
                <a:gd name="connsiteY1" fmla="*/ 215356 h 2819176"/>
                <a:gd name="connsiteX2" fmla="*/ 1561780 w 2821329"/>
                <a:gd name="connsiteY2" fmla="*/ 11046 h 2819176"/>
                <a:gd name="connsiteX3" fmla="*/ 2683008 w 2821329"/>
                <a:gd name="connsiteY3" fmla="*/ 195716 h 2819176"/>
                <a:gd name="connsiteX4" fmla="*/ 2800786 w 2821329"/>
                <a:gd name="connsiteY4" fmla="*/ 1558272 h 2819176"/>
                <a:gd name="connsiteX5" fmla="*/ 2662126 w 2821329"/>
                <a:gd name="connsiteY5" fmla="*/ 2701891 h 2819176"/>
                <a:gd name="connsiteX6" fmla="*/ 1348588 w 2821329"/>
                <a:gd name="connsiteY6" fmla="*/ 2780943 h 2819176"/>
                <a:gd name="connsiteX7" fmla="*/ 154495 w 2821329"/>
                <a:gd name="connsiteY7" fmla="*/ 2647603 h 2819176"/>
                <a:gd name="connsiteX8" fmla="*/ 25564 w 2821329"/>
                <a:gd name="connsiteY8" fmla="*/ 1123733 h 281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1329" h="2819176">
                  <a:moveTo>
                    <a:pt x="25564" y="1123733"/>
                  </a:moveTo>
                  <a:cubicBezTo>
                    <a:pt x="41898" y="718359"/>
                    <a:pt x="-3537" y="400804"/>
                    <a:pt x="252499" y="215356"/>
                  </a:cubicBezTo>
                  <a:cubicBezTo>
                    <a:pt x="508535" y="29908"/>
                    <a:pt x="1156695" y="14319"/>
                    <a:pt x="1561780" y="11046"/>
                  </a:cubicBezTo>
                  <a:cubicBezTo>
                    <a:pt x="1966865" y="7773"/>
                    <a:pt x="2476507" y="-62155"/>
                    <a:pt x="2683008" y="195716"/>
                  </a:cubicBezTo>
                  <a:cubicBezTo>
                    <a:pt x="2889509" y="453587"/>
                    <a:pt x="2804266" y="1140576"/>
                    <a:pt x="2800786" y="1558272"/>
                  </a:cubicBezTo>
                  <a:cubicBezTo>
                    <a:pt x="2797306" y="1975968"/>
                    <a:pt x="2904159" y="2498113"/>
                    <a:pt x="2662126" y="2701891"/>
                  </a:cubicBezTo>
                  <a:cubicBezTo>
                    <a:pt x="2420093" y="2905669"/>
                    <a:pt x="1780163" y="2782291"/>
                    <a:pt x="1348588" y="2780943"/>
                  </a:cubicBezTo>
                  <a:cubicBezTo>
                    <a:pt x="917013" y="2779595"/>
                    <a:pt x="374999" y="2923805"/>
                    <a:pt x="154495" y="2647603"/>
                  </a:cubicBezTo>
                  <a:cubicBezTo>
                    <a:pt x="-66009" y="2371401"/>
                    <a:pt x="9230" y="1529108"/>
                    <a:pt x="25564" y="1123733"/>
                  </a:cubicBezTo>
                  <a:close/>
                </a:path>
              </a:pathLst>
            </a:custGeom>
            <a:solidFill>
              <a:srgbClr val="00B050"/>
            </a:solidFill>
            <a:ln w="57150"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0" rIns="274320" bIns="0" rtlCol="0" anchor="ctr">
              <a:noAutofit/>
            </a:bodyPr>
            <a:lstStyle/>
            <a:p>
              <a:pPr algn="just">
                <a:buClr>
                  <a:schemeClr val="bg1">
                    <a:lumMod val="75000"/>
                  </a:schemeClr>
                </a:buClr>
              </a:pPr>
              <a:endParaRPr lang="en-US" sz="1000" dirty="0">
                <a:solidFill>
                  <a:schemeClr val="tx1"/>
                </a:solidFill>
                <a:latin typeface="Code Bold" pitchFamily="50" charset="0"/>
                <a:ea typeface="Franchise" pitchFamily="49" charset="0"/>
              </a:endParaRPr>
            </a:p>
          </p:txBody>
        </p:sp>
        <p:pic>
          <p:nvPicPr>
            <p:cNvPr id="67" name="Picture 26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75034" y="1750496"/>
              <a:ext cx="2148768" cy="1509976"/>
            </a:xfrm>
            <a:prstGeom prst="flowChartAlternateProcess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  <a:prstDash val="solid"/>
            </a:ln>
          </p:spPr>
        </p:pic>
      </p:grpSp>
    </p:spTree>
    <p:extLst>
      <p:ext uri="{BB962C8B-B14F-4D97-AF65-F5344CB8AC3E}">
        <p14:creationId xmlns="" xmlns:p14="http://schemas.microsoft.com/office/powerpoint/2010/main" val="41071358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1.44509E-6 L 0.5489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99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>
            <a:stCxn id="48" idx="4"/>
          </p:cNvCxnSpPr>
          <p:nvPr/>
        </p:nvCxnSpPr>
        <p:spPr>
          <a:xfrm flipH="1">
            <a:off x="499742" y="6110561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/>
          <p:nvPr/>
        </p:nvGrpSpPr>
        <p:grpSpPr>
          <a:xfrm>
            <a:off x="4419601" y="6113372"/>
            <a:ext cx="533399" cy="300342"/>
            <a:chOff x="3512662" y="6096000"/>
            <a:chExt cx="533399" cy="300342"/>
          </a:xfrm>
        </p:grpSpPr>
        <p:sp>
          <p:nvSpPr>
            <p:cNvPr id="41" name="Rounded Rectangle 40"/>
            <p:cNvSpPr/>
            <p:nvPr/>
          </p:nvSpPr>
          <p:spPr>
            <a:xfrm>
              <a:off x="3969858" y="6096000"/>
              <a:ext cx="76203" cy="300342"/>
            </a:xfrm>
            <a:custGeom>
              <a:avLst/>
              <a:gdLst>
                <a:gd name="connsiteX0" fmla="*/ 0 w 76200"/>
                <a:gd name="connsiteY0" fmla="*/ 12700 h 300342"/>
                <a:gd name="connsiteX1" fmla="*/ 12700 w 76200"/>
                <a:gd name="connsiteY1" fmla="*/ 0 h 300342"/>
                <a:gd name="connsiteX2" fmla="*/ 63500 w 76200"/>
                <a:gd name="connsiteY2" fmla="*/ 0 h 300342"/>
                <a:gd name="connsiteX3" fmla="*/ 76200 w 76200"/>
                <a:gd name="connsiteY3" fmla="*/ 12700 h 300342"/>
                <a:gd name="connsiteX4" fmla="*/ 76200 w 76200"/>
                <a:gd name="connsiteY4" fmla="*/ 287642 h 300342"/>
                <a:gd name="connsiteX5" fmla="*/ 63500 w 76200"/>
                <a:gd name="connsiteY5" fmla="*/ 300342 h 300342"/>
                <a:gd name="connsiteX6" fmla="*/ 12700 w 76200"/>
                <a:gd name="connsiteY6" fmla="*/ 300342 h 300342"/>
                <a:gd name="connsiteX7" fmla="*/ 0 w 76200"/>
                <a:gd name="connsiteY7" fmla="*/ 287642 h 300342"/>
                <a:gd name="connsiteX8" fmla="*/ 0 w 76200"/>
                <a:gd name="connsiteY8" fmla="*/ 12700 h 300342"/>
                <a:gd name="connsiteX0" fmla="*/ 3 w 76203"/>
                <a:gd name="connsiteY0" fmla="*/ 12700 h 300342"/>
                <a:gd name="connsiteX1" fmla="*/ 12703 w 76203"/>
                <a:gd name="connsiteY1" fmla="*/ 0 h 300342"/>
                <a:gd name="connsiteX2" fmla="*/ 63503 w 76203"/>
                <a:gd name="connsiteY2" fmla="*/ 0 h 300342"/>
                <a:gd name="connsiteX3" fmla="*/ 76203 w 76203"/>
                <a:gd name="connsiteY3" fmla="*/ 12700 h 300342"/>
                <a:gd name="connsiteX4" fmla="*/ 76203 w 76203"/>
                <a:gd name="connsiteY4" fmla="*/ 287642 h 300342"/>
                <a:gd name="connsiteX5" fmla="*/ 63503 w 76203"/>
                <a:gd name="connsiteY5" fmla="*/ 300342 h 300342"/>
                <a:gd name="connsiteX6" fmla="*/ 12703 w 76203"/>
                <a:gd name="connsiteY6" fmla="*/ 300342 h 300342"/>
                <a:gd name="connsiteX7" fmla="*/ 3 w 76203"/>
                <a:gd name="connsiteY7" fmla="*/ 287642 h 300342"/>
                <a:gd name="connsiteX8" fmla="*/ 2066 w 76203"/>
                <a:gd name="connsiteY8" fmla="*/ 164306 h 300342"/>
                <a:gd name="connsiteX9" fmla="*/ 3 w 76203"/>
                <a:gd name="connsiteY9" fmla="*/ 12700 h 30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3" h="300342">
                  <a:moveTo>
                    <a:pt x="3" y="12700"/>
                  </a:moveTo>
                  <a:cubicBezTo>
                    <a:pt x="3" y="5686"/>
                    <a:pt x="5689" y="0"/>
                    <a:pt x="12703" y="0"/>
                  </a:cubicBezTo>
                  <a:lnTo>
                    <a:pt x="63503" y="0"/>
                  </a:lnTo>
                  <a:cubicBezTo>
                    <a:pt x="70517" y="0"/>
                    <a:pt x="76203" y="5686"/>
                    <a:pt x="76203" y="12700"/>
                  </a:cubicBezTo>
                  <a:lnTo>
                    <a:pt x="76203" y="287642"/>
                  </a:lnTo>
                  <a:cubicBezTo>
                    <a:pt x="76203" y="294656"/>
                    <a:pt x="70517" y="300342"/>
                    <a:pt x="63503" y="300342"/>
                  </a:cubicBezTo>
                  <a:lnTo>
                    <a:pt x="12703" y="300342"/>
                  </a:lnTo>
                  <a:cubicBezTo>
                    <a:pt x="5689" y="300342"/>
                    <a:pt x="3" y="294656"/>
                    <a:pt x="3" y="287642"/>
                  </a:cubicBezTo>
                  <a:cubicBezTo>
                    <a:pt x="-103" y="241768"/>
                    <a:pt x="2172" y="210180"/>
                    <a:pt x="2066" y="164306"/>
                  </a:cubicBezTo>
                  <a:cubicBezTo>
                    <a:pt x="2172" y="118533"/>
                    <a:pt x="-103" y="58473"/>
                    <a:pt x="3" y="1270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817374" y="6188406"/>
              <a:ext cx="76288" cy="207936"/>
            </a:xfrm>
            <a:custGeom>
              <a:avLst/>
              <a:gdLst>
                <a:gd name="connsiteX0" fmla="*/ 0 w 76200"/>
                <a:gd name="connsiteY0" fmla="*/ 12700 h 207936"/>
                <a:gd name="connsiteX1" fmla="*/ 12700 w 76200"/>
                <a:gd name="connsiteY1" fmla="*/ 0 h 207936"/>
                <a:gd name="connsiteX2" fmla="*/ 63500 w 76200"/>
                <a:gd name="connsiteY2" fmla="*/ 0 h 207936"/>
                <a:gd name="connsiteX3" fmla="*/ 76200 w 76200"/>
                <a:gd name="connsiteY3" fmla="*/ 12700 h 207936"/>
                <a:gd name="connsiteX4" fmla="*/ 76200 w 76200"/>
                <a:gd name="connsiteY4" fmla="*/ 195236 h 207936"/>
                <a:gd name="connsiteX5" fmla="*/ 63500 w 76200"/>
                <a:gd name="connsiteY5" fmla="*/ 207936 h 207936"/>
                <a:gd name="connsiteX6" fmla="*/ 12700 w 76200"/>
                <a:gd name="connsiteY6" fmla="*/ 207936 h 207936"/>
                <a:gd name="connsiteX7" fmla="*/ 0 w 76200"/>
                <a:gd name="connsiteY7" fmla="*/ 195236 h 207936"/>
                <a:gd name="connsiteX8" fmla="*/ 0 w 76200"/>
                <a:gd name="connsiteY8" fmla="*/ 12700 h 207936"/>
                <a:gd name="connsiteX0" fmla="*/ 0 w 76200"/>
                <a:gd name="connsiteY0" fmla="*/ 12700 h 207936"/>
                <a:gd name="connsiteX1" fmla="*/ 12700 w 76200"/>
                <a:gd name="connsiteY1" fmla="*/ 0 h 207936"/>
                <a:gd name="connsiteX2" fmla="*/ 63500 w 76200"/>
                <a:gd name="connsiteY2" fmla="*/ 0 h 207936"/>
                <a:gd name="connsiteX3" fmla="*/ 76200 w 76200"/>
                <a:gd name="connsiteY3" fmla="*/ 12700 h 207936"/>
                <a:gd name="connsiteX4" fmla="*/ 75882 w 76200"/>
                <a:gd name="connsiteY4" fmla="*/ 129050 h 207936"/>
                <a:gd name="connsiteX5" fmla="*/ 76200 w 76200"/>
                <a:gd name="connsiteY5" fmla="*/ 195236 h 207936"/>
                <a:gd name="connsiteX6" fmla="*/ 63500 w 76200"/>
                <a:gd name="connsiteY6" fmla="*/ 207936 h 207936"/>
                <a:gd name="connsiteX7" fmla="*/ 12700 w 76200"/>
                <a:gd name="connsiteY7" fmla="*/ 207936 h 207936"/>
                <a:gd name="connsiteX8" fmla="*/ 0 w 76200"/>
                <a:gd name="connsiteY8" fmla="*/ 195236 h 207936"/>
                <a:gd name="connsiteX9" fmla="*/ 0 w 76200"/>
                <a:gd name="connsiteY9" fmla="*/ 12700 h 207936"/>
                <a:gd name="connsiteX0" fmla="*/ 88 w 76288"/>
                <a:gd name="connsiteY0" fmla="*/ 12700 h 207936"/>
                <a:gd name="connsiteX1" fmla="*/ 12788 w 76288"/>
                <a:gd name="connsiteY1" fmla="*/ 0 h 207936"/>
                <a:gd name="connsiteX2" fmla="*/ 63588 w 76288"/>
                <a:gd name="connsiteY2" fmla="*/ 0 h 207936"/>
                <a:gd name="connsiteX3" fmla="*/ 76288 w 76288"/>
                <a:gd name="connsiteY3" fmla="*/ 12700 h 207936"/>
                <a:gd name="connsiteX4" fmla="*/ 75970 w 76288"/>
                <a:gd name="connsiteY4" fmla="*/ 129050 h 207936"/>
                <a:gd name="connsiteX5" fmla="*/ 76288 w 76288"/>
                <a:gd name="connsiteY5" fmla="*/ 195236 h 207936"/>
                <a:gd name="connsiteX6" fmla="*/ 63588 w 76288"/>
                <a:gd name="connsiteY6" fmla="*/ 207936 h 207936"/>
                <a:gd name="connsiteX7" fmla="*/ 12788 w 76288"/>
                <a:gd name="connsiteY7" fmla="*/ 207936 h 207936"/>
                <a:gd name="connsiteX8" fmla="*/ 88 w 76288"/>
                <a:gd name="connsiteY8" fmla="*/ 195236 h 207936"/>
                <a:gd name="connsiteX9" fmla="*/ 4532 w 76288"/>
                <a:gd name="connsiteY9" fmla="*/ 133813 h 207936"/>
                <a:gd name="connsiteX10" fmla="*/ 88 w 76288"/>
                <a:gd name="connsiteY10" fmla="*/ 12700 h 20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88" h="207936">
                  <a:moveTo>
                    <a:pt x="88" y="12700"/>
                  </a:moveTo>
                  <a:cubicBezTo>
                    <a:pt x="88" y="5686"/>
                    <a:pt x="5774" y="0"/>
                    <a:pt x="12788" y="0"/>
                  </a:cubicBezTo>
                  <a:lnTo>
                    <a:pt x="63588" y="0"/>
                  </a:lnTo>
                  <a:cubicBezTo>
                    <a:pt x="70602" y="0"/>
                    <a:pt x="76288" y="5686"/>
                    <a:pt x="76288" y="12700"/>
                  </a:cubicBezTo>
                  <a:cubicBezTo>
                    <a:pt x="76182" y="45927"/>
                    <a:pt x="76076" y="95823"/>
                    <a:pt x="75970" y="129050"/>
                  </a:cubicBezTo>
                  <a:cubicBezTo>
                    <a:pt x="76076" y="156668"/>
                    <a:pt x="76182" y="167618"/>
                    <a:pt x="76288" y="195236"/>
                  </a:cubicBezTo>
                  <a:cubicBezTo>
                    <a:pt x="76288" y="202250"/>
                    <a:pt x="70602" y="207936"/>
                    <a:pt x="63588" y="207936"/>
                  </a:cubicBezTo>
                  <a:lnTo>
                    <a:pt x="12788" y="207936"/>
                  </a:lnTo>
                  <a:cubicBezTo>
                    <a:pt x="5774" y="207936"/>
                    <a:pt x="88" y="202250"/>
                    <a:pt x="88" y="195236"/>
                  </a:cubicBezTo>
                  <a:cubicBezTo>
                    <a:pt x="-812" y="169205"/>
                    <a:pt x="5432" y="159844"/>
                    <a:pt x="4532" y="133813"/>
                  </a:cubicBezTo>
                  <a:lnTo>
                    <a:pt x="88" y="1270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512662" y="6305550"/>
              <a:ext cx="76200" cy="90791"/>
            </a:xfrm>
            <a:custGeom>
              <a:avLst/>
              <a:gdLst>
                <a:gd name="connsiteX0" fmla="*/ 0 w 76200"/>
                <a:gd name="connsiteY0" fmla="*/ 12700 h 90791"/>
                <a:gd name="connsiteX1" fmla="*/ 12700 w 76200"/>
                <a:gd name="connsiteY1" fmla="*/ 0 h 90791"/>
                <a:gd name="connsiteX2" fmla="*/ 63500 w 76200"/>
                <a:gd name="connsiteY2" fmla="*/ 0 h 90791"/>
                <a:gd name="connsiteX3" fmla="*/ 76200 w 76200"/>
                <a:gd name="connsiteY3" fmla="*/ 12700 h 90791"/>
                <a:gd name="connsiteX4" fmla="*/ 76200 w 76200"/>
                <a:gd name="connsiteY4" fmla="*/ 78091 h 90791"/>
                <a:gd name="connsiteX5" fmla="*/ 63500 w 76200"/>
                <a:gd name="connsiteY5" fmla="*/ 90791 h 90791"/>
                <a:gd name="connsiteX6" fmla="*/ 12700 w 76200"/>
                <a:gd name="connsiteY6" fmla="*/ 90791 h 90791"/>
                <a:gd name="connsiteX7" fmla="*/ 0 w 76200"/>
                <a:gd name="connsiteY7" fmla="*/ 78091 h 90791"/>
                <a:gd name="connsiteX8" fmla="*/ 0 w 76200"/>
                <a:gd name="connsiteY8" fmla="*/ 12700 h 90791"/>
                <a:gd name="connsiteX0" fmla="*/ 0 w 76200"/>
                <a:gd name="connsiteY0" fmla="*/ 12700 h 90791"/>
                <a:gd name="connsiteX1" fmla="*/ 12700 w 76200"/>
                <a:gd name="connsiteY1" fmla="*/ 0 h 90791"/>
                <a:gd name="connsiteX2" fmla="*/ 63500 w 76200"/>
                <a:gd name="connsiteY2" fmla="*/ 0 h 90791"/>
                <a:gd name="connsiteX3" fmla="*/ 76200 w 76200"/>
                <a:gd name="connsiteY3" fmla="*/ 12700 h 90791"/>
                <a:gd name="connsiteX4" fmla="*/ 76200 w 76200"/>
                <a:gd name="connsiteY4" fmla="*/ 78091 h 90791"/>
                <a:gd name="connsiteX5" fmla="*/ 63500 w 76200"/>
                <a:gd name="connsiteY5" fmla="*/ 90791 h 90791"/>
                <a:gd name="connsiteX6" fmla="*/ 12700 w 76200"/>
                <a:gd name="connsiteY6" fmla="*/ 90791 h 90791"/>
                <a:gd name="connsiteX7" fmla="*/ 4762 w 76200"/>
                <a:gd name="connsiteY7" fmla="*/ 61422 h 90791"/>
                <a:gd name="connsiteX8" fmla="*/ 0 w 76200"/>
                <a:gd name="connsiteY8" fmla="*/ 12700 h 9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90791">
                  <a:moveTo>
                    <a:pt x="0" y="12700"/>
                  </a:moveTo>
                  <a:cubicBezTo>
                    <a:pt x="0" y="5686"/>
                    <a:pt x="5686" y="0"/>
                    <a:pt x="12700" y="0"/>
                  </a:cubicBezTo>
                  <a:lnTo>
                    <a:pt x="63500" y="0"/>
                  </a:lnTo>
                  <a:cubicBezTo>
                    <a:pt x="70514" y="0"/>
                    <a:pt x="76200" y="5686"/>
                    <a:pt x="76200" y="12700"/>
                  </a:cubicBezTo>
                  <a:lnTo>
                    <a:pt x="76200" y="78091"/>
                  </a:lnTo>
                  <a:cubicBezTo>
                    <a:pt x="76200" y="85105"/>
                    <a:pt x="70514" y="90791"/>
                    <a:pt x="63500" y="90791"/>
                  </a:cubicBezTo>
                  <a:lnTo>
                    <a:pt x="12700" y="90791"/>
                  </a:lnTo>
                  <a:cubicBezTo>
                    <a:pt x="5686" y="90791"/>
                    <a:pt x="4762" y="68436"/>
                    <a:pt x="4762" y="61422"/>
                  </a:cubicBezTo>
                  <a:cubicBezTo>
                    <a:pt x="4762" y="39625"/>
                    <a:pt x="0" y="34497"/>
                    <a:pt x="0" y="1270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664926" y="6248598"/>
              <a:ext cx="76336" cy="147743"/>
            </a:xfrm>
            <a:custGeom>
              <a:avLst/>
              <a:gdLst>
                <a:gd name="connsiteX0" fmla="*/ 0 w 76200"/>
                <a:gd name="connsiteY0" fmla="*/ 12700 h 147743"/>
                <a:gd name="connsiteX1" fmla="*/ 12700 w 76200"/>
                <a:gd name="connsiteY1" fmla="*/ 0 h 147743"/>
                <a:gd name="connsiteX2" fmla="*/ 63500 w 76200"/>
                <a:gd name="connsiteY2" fmla="*/ 0 h 147743"/>
                <a:gd name="connsiteX3" fmla="*/ 76200 w 76200"/>
                <a:gd name="connsiteY3" fmla="*/ 12700 h 147743"/>
                <a:gd name="connsiteX4" fmla="*/ 76200 w 76200"/>
                <a:gd name="connsiteY4" fmla="*/ 135043 h 147743"/>
                <a:gd name="connsiteX5" fmla="*/ 63500 w 76200"/>
                <a:gd name="connsiteY5" fmla="*/ 147743 h 147743"/>
                <a:gd name="connsiteX6" fmla="*/ 12700 w 76200"/>
                <a:gd name="connsiteY6" fmla="*/ 147743 h 147743"/>
                <a:gd name="connsiteX7" fmla="*/ 0 w 76200"/>
                <a:gd name="connsiteY7" fmla="*/ 135043 h 147743"/>
                <a:gd name="connsiteX8" fmla="*/ 0 w 76200"/>
                <a:gd name="connsiteY8" fmla="*/ 12700 h 147743"/>
                <a:gd name="connsiteX0" fmla="*/ 0 w 76200"/>
                <a:gd name="connsiteY0" fmla="*/ 12700 h 147743"/>
                <a:gd name="connsiteX1" fmla="*/ 12700 w 76200"/>
                <a:gd name="connsiteY1" fmla="*/ 0 h 147743"/>
                <a:gd name="connsiteX2" fmla="*/ 63500 w 76200"/>
                <a:gd name="connsiteY2" fmla="*/ 0 h 147743"/>
                <a:gd name="connsiteX3" fmla="*/ 76200 w 76200"/>
                <a:gd name="connsiteY3" fmla="*/ 12700 h 147743"/>
                <a:gd name="connsiteX4" fmla="*/ 71119 w 76200"/>
                <a:gd name="connsiteY4" fmla="*/ 95052 h 147743"/>
                <a:gd name="connsiteX5" fmla="*/ 76200 w 76200"/>
                <a:gd name="connsiteY5" fmla="*/ 135043 h 147743"/>
                <a:gd name="connsiteX6" fmla="*/ 63500 w 76200"/>
                <a:gd name="connsiteY6" fmla="*/ 147743 h 147743"/>
                <a:gd name="connsiteX7" fmla="*/ 12700 w 76200"/>
                <a:gd name="connsiteY7" fmla="*/ 147743 h 147743"/>
                <a:gd name="connsiteX8" fmla="*/ 0 w 76200"/>
                <a:gd name="connsiteY8" fmla="*/ 135043 h 147743"/>
                <a:gd name="connsiteX9" fmla="*/ 0 w 76200"/>
                <a:gd name="connsiteY9" fmla="*/ 12700 h 147743"/>
                <a:gd name="connsiteX0" fmla="*/ 136 w 76336"/>
                <a:gd name="connsiteY0" fmla="*/ 12700 h 147743"/>
                <a:gd name="connsiteX1" fmla="*/ 12836 w 76336"/>
                <a:gd name="connsiteY1" fmla="*/ 0 h 147743"/>
                <a:gd name="connsiteX2" fmla="*/ 63636 w 76336"/>
                <a:gd name="connsiteY2" fmla="*/ 0 h 147743"/>
                <a:gd name="connsiteX3" fmla="*/ 76336 w 76336"/>
                <a:gd name="connsiteY3" fmla="*/ 12700 h 147743"/>
                <a:gd name="connsiteX4" fmla="*/ 71255 w 76336"/>
                <a:gd name="connsiteY4" fmla="*/ 95052 h 147743"/>
                <a:gd name="connsiteX5" fmla="*/ 76336 w 76336"/>
                <a:gd name="connsiteY5" fmla="*/ 135043 h 147743"/>
                <a:gd name="connsiteX6" fmla="*/ 63636 w 76336"/>
                <a:gd name="connsiteY6" fmla="*/ 147743 h 147743"/>
                <a:gd name="connsiteX7" fmla="*/ 12836 w 76336"/>
                <a:gd name="connsiteY7" fmla="*/ 147743 h 147743"/>
                <a:gd name="connsiteX8" fmla="*/ 136 w 76336"/>
                <a:gd name="connsiteY8" fmla="*/ 135043 h 147743"/>
                <a:gd name="connsiteX9" fmla="*/ 2199 w 76336"/>
                <a:gd name="connsiteY9" fmla="*/ 102196 h 147743"/>
                <a:gd name="connsiteX10" fmla="*/ 136 w 76336"/>
                <a:gd name="connsiteY10" fmla="*/ 12700 h 14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336" h="147743">
                  <a:moveTo>
                    <a:pt x="136" y="12700"/>
                  </a:moveTo>
                  <a:cubicBezTo>
                    <a:pt x="136" y="5686"/>
                    <a:pt x="5822" y="0"/>
                    <a:pt x="12836" y="0"/>
                  </a:cubicBezTo>
                  <a:lnTo>
                    <a:pt x="63636" y="0"/>
                  </a:lnTo>
                  <a:cubicBezTo>
                    <a:pt x="70650" y="0"/>
                    <a:pt x="76336" y="5686"/>
                    <a:pt x="76336" y="12700"/>
                  </a:cubicBezTo>
                  <a:cubicBezTo>
                    <a:pt x="75436" y="34594"/>
                    <a:pt x="72155" y="73158"/>
                    <a:pt x="71255" y="95052"/>
                  </a:cubicBezTo>
                  <a:cubicBezTo>
                    <a:pt x="72155" y="113939"/>
                    <a:pt x="75436" y="116156"/>
                    <a:pt x="76336" y="135043"/>
                  </a:cubicBezTo>
                  <a:cubicBezTo>
                    <a:pt x="76336" y="142057"/>
                    <a:pt x="70650" y="147743"/>
                    <a:pt x="63636" y="147743"/>
                  </a:cubicBezTo>
                  <a:lnTo>
                    <a:pt x="12836" y="147743"/>
                  </a:lnTo>
                  <a:cubicBezTo>
                    <a:pt x="5822" y="147743"/>
                    <a:pt x="136" y="142057"/>
                    <a:pt x="136" y="135043"/>
                  </a:cubicBezTo>
                  <a:cubicBezTo>
                    <a:pt x="-764" y="119331"/>
                    <a:pt x="3099" y="117908"/>
                    <a:pt x="2199" y="102196"/>
                  </a:cubicBezTo>
                  <a:cubicBezTo>
                    <a:pt x="1511" y="72364"/>
                    <a:pt x="824" y="42532"/>
                    <a:pt x="136" y="1270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Your TItle"/>
          <p:cNvSpPr txBox="1">
            <a:spLocks/>
          </p:cNvSpPr>
          <p:nvPr/>
        </p:nvSpPr>
        <p:spPr>
          <a:xfrm>
            <a:off x="-396552" y="476672"/>
            <a:ext cx="7473409" cy="983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五、课程，为成长奠基</a:t>
            </a:r>
            <a:endParaRPr lang="zh-CN" altLang="zh-CN" sz="3600" dirty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93512" y="1265686"/>
            <a:ext cx="7360103" cy="0"/>
          </a:xfrm>
          <a:prstGeom prst="line">
            <a:avLst/>
          </a:prstGeom>
          <a:ln w="3175">
            <a:solidFill>
              <a:srgbClr val="00B05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3" idx="4"/>
          </p:cNvCxnSpPr>
          <p:nvPr/>
        </p:nvCxnSpPr>
        <p:spPr>
          <a:xfrm flipH="1">
            <a:off x="8005073" y="6221931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811870" y="5835525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6387623"/>
            <a:ext cx="9144000" cy="7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7" idx="4"/>
          </p:cNvCxnSpPr>
          <p:nvPr/>
        </p:nvCxnSpPr>
        <p:spPr>
          <a:xfrm flipH="1">
            <a:off x="1046659" y="6095616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53456" y="5709210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>
            <a:off x="5715000" y="6292374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6400806" y="6305551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>
            <a:off x="1282143" y="6305551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06539" y="5724155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58" y="1242753"/>
            <a:ext cx="1071402" cy="1071402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99" y="1169778"/>
            <a:ext cx="1228800" cy="12288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endPos="0" dist="50800" dir="5400000" sy="-100000" algn="bl" rotWithShape="0"/>
          </a:effectLst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75" y="1596334"/>
            <a:ext cx="1040447" cy="790101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55" y="1447800"/>
            <a:ext cx="885922" cy="672757"/>
          </a:xfrm>
          <a:prstGeom prst="rect">
            <a:avLst/>
          </a:prstGeom>
        </p:spPr>
      </p:pic>
      <p:sp>
        <p:nvSpPr>
          <p:cNvPr id="26" name="Chevron 10">
            <a:hlinkClick r:id="" action="ppaction://hlinkshowjump?jump=previousslide"/>
          </p:cNvPr>
          <p:cNvSpPr/>
          <p:nvPr/>
        </p:nvSpPr>
        <p:spPr>
          <a:xfrm flipH="1">
            <a:off x="234005" y="3200400"/>
            <a:ext cx="78497" cy="158066"/>
          </a:xfrm>
          <a:custGeom>
            <a:avLst/>
            <a:gdLst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14300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40494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52387 w 228600"/>
              <a:gd name="connsiteY4" fmla="*/ 226218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180975"/>
              <a:gd name="connsiteY0" fmla="*/ 0 h 230981"/>
              <a:gd name="connsiteX1" fmla="*/ 66675 w 180975"/>
              <a:gd name="connsiteY1" fmla="*/ 2381 h 230981"/>
              <a:gd name="connsiteX2" fmla="*/ 180975 w 180975"/>
              <a:gd name="connsiteY2" fmla="*/ 116681 h 230981"/>
              <a:gd name="connsiteX3" fmla="*/ 66675 w 180975"/>
              <a:gd name="connsiteY3" fmla="*/ 230981 h 230981"/>
              <a:gd name="connsiteX4" fmla="*/ 4762 w 180975"/>
              <a:gd name="connsiteY4" fmla="*/ 228599 h 230981"/>
              <a:gd name="connsiteX5" fmla="*/ 116681 w 180975"/>
              <a:gd name="connsiteY5" fmla="*/ 116681 h 230981"/>
              <a:gd name="connsiteX6" fmla="*/ 0 w 180975"/>
              <a:gd name="connsiteY6" fmla="*/ 0 h 2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975" h="230981">
                <a:moveTo>
                  <a:pt x="0" y="0"/>
                </a:moveTo>
                <a:lnTo>
                  <a:pt x="66675" y="2381"/>
                </a:lnTo>
                <a:lnTo>
                  <a:pt x="180975" y="116681"/>
                </a:lnTo>
                <a:lnTo>
                  <a:pt x="66675" y="230981"/>
                </a:lnTo>
                <a:lnTo>
                  <a:pt x="4762" y="228599"/>
                </a:lnTo>
                <a:lnTo>
                  <a:pt x="116681" y="116681"/>
                </a:lnTo>
                <a:lnTo>
                  <a:pt x="0" y="0"/>
                </a:lnTo>
                <a:close/>
              </a:path>
            </a:pathLst>
          </a:cu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de Bold" pitchFamily="50" charset="0"/>
            </a:endParaRPr>
          </a:p>
        </p:txBody>
      </p:sp>
      <p:sp>
        <p:nvSpPr>
          <p:cNvPr id="27" name="Chevron 10">
            <a:hlinkClick r:id="" action="ppaction://hlinkshowjump?jump=nextslide"/>
          </p:cNvPr>
          <p:cNvSpPr/>
          <p:nvPr/>
        </p:nvSpPr>
        <p:spPr>
          <a:xfrm>
            <a:off x="8822853" y="3286960"/>
            <a:ext cx="73904" cy="158066"/>
          </a:xfrm>
          <a:custGeom>
            <a:avLst/>
            <a:gdLst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14300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40494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52387 w 228600"/>
              <a:gd name="connsiteY4" fmla="*/ 226218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180975"/>
              <a:gd name="connsiteY0" fmla="*/ 0 h 230981"/>
              <a:gd name="connsiteX1" fmla="*/ 66675 w 180975"/>
              <a:gd name="connsiteY1" fmla="*/ 2381 h 230981"/>
              <a:gd name="connsiteX2" fmla="*/ 180975 w 180975"/>
              <a:gd name="connsiteY2" fmla="*/ 116681 h 230981"/>
              <a:gd name="connsiteX3" fmla="*/ 66675 w 180975"/>
              <a:gd name="connsiteY3" fmla="*/ 230981 h 230981"/>
              <a:gd name="connsiteX4" fmla="*/ 4762 w 180975"/>
              <a:gd name="connsiteY4" fmla="*/ 228599 h 230981"/>
              <a:gd name="connsiteX5" fmla="*/ 116681 w 180975"/>
              <a:gd name="connsiteY5" fmla="*/ 116681 h 230981"/>
              <a:gd name="connsiteX6" fmla="*/ 0 w 180975"/>
              <a:gd name="connsiteY6" fmla="*/ 0 h 2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975" h="230981">
                <a:moveTo>
                  <a:pt x="0" y="0"/>
                </a:moveTo>
                <a:lnTo>
                  <a:pt x="66675" y="2381"/>
                </a:lnTo>
                <a:lnTo>
                  <a:pt x="180975" y="116681"/>
                </a:lnTo>
                <a:lnTo>
                  <a:pt x="66675" y="230981"/>
                </a:lnTo>
                <a:lnTo>
                  <a:pt x="4762" y="228599"/>
                </a:lnTo>
                <a:lnTo>
                  <a:pt x="116681" y="116681"/>
                </a:lnTo>
                <a:lnTo>
                  <a:pt x="0" y="0"/>
                </a:lnTo>
                <a:close/>
              </a:path>
            </a:pathLst>
          </a:cu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de Bold" pitchFamily="50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463823"/>
            <a:ext cx="9144000" cy="4186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Franchise" pitchFamily="49" charset="0"/>
              <a:ea typeface="Franchise" pitchFamily="49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5867400"/>
            <a:ext cx="771677" cy="771677"/>
          </a:xfrm>
          <a:prstGeom prst="rect">
            <a:avLst/>
          </a:prstGeom>
        </p:spPr>
      </p:pic>
      <p:sp>
        <p:nvSpPr>
          <p:cNvPr id="29" name="Flowchart: Process 5"/>
          <p:cNvSpPr/>
          <p:nvPr/>
        </p:nvSpPr>
        <p:spPr>
          <a:xfrm>
            <a:off x="971600" y="1340768"/>
            <a:ext cx="2232248" cy="432048"/>
          </a:xfrm>
          <a:custGeom>
            <a:avLst/>
            <a:gdLst>
              <a:gd name="connsiteX0" fmla="*/ 0 w 3598989"/>
              <a:gd name="connsiteY0" fmla="*/ 65482 h 392886"/>
              <a:gd name="connsiteX1" fmla="*/ 65482 w 3598989"/>
              <a:gd name="connsiteY1" fmla="*/ 0 h 392886"/>
              <a:gd name="connsiteX2" fmla="*/ 3533507 w 3598989"/>
              <a:gd name="connsiteY2" fmla="*/ 0 h 392886"/>
              <a:gd name="connsiteX3" fmla="*/ 3598989 w 3598989"/>
              <a:gd name="connsiteY3" fmla="*/ 65482 h 392886"/>
              <a:gd name="connsiteX4" fmla="*/ 3598989 w 3598989"/>
              <a:gd name="connsiteY4" fmla="*/ 327404 h 392886"/>
              <a:gd name="connsiteX5" fmla="*/ 3533507 w 3598989"/>
              <a:gd name="connsiteY5" fmla="*/ 392886 h 392886"/>
              <a:gd name="connsiteX6" fmla="*/ 65482 w 3598989"/>
              <a:gd name="connsiteY6" fmla="*/ 392886 h 392886"/>
              <a:gd name="connsiteX7" fmla="*/ 0 w 3598989"/>
              <a:gd name="connsiteY7" fmla="*/ 327404 h 392886"/>
              <a:gd name="connsiteX8" fmla="*/ 0 w 3598989"/>
              <a:gd name="connsiteY8" fmla="*/ 65482 h 392886"/>
              <a:gd name="connsiteX0" fmla="*/ 0 w 3598989"/>
              <a:gd name="connsiteY0" fmla="*/ 65482 h 392892"/>
              <a:gd name="connsiteX1" fmla="*/ 65482 w 3598989"/>
              <a:gd name="connsiteY1" fmla="*/ 0 h 392892"/>
              <a:gd name="connsiteX2" fmla="*/ 3533507 w 3598989"/>
              <a:gd name="connsiteY2" fmla="*/ 0 h 392892"/>
              <a:gd name="connsiteX3" fmla="*/ 3598989 w 3598989"/>
              <a:gd name="connsiteY3" fmla="*/ 65482 h 392892"/>
              <a:gd name="connsiteX4" fmla="*/ 3598989 w 3598989"/>
              <a:gd name="connsiteY4" fmla="*/ 327404 h 392892"/>
              <a:gd name="connsiteX5" fmla="*/ 3533507 w 3598989"/>
              <a:gd name="connsiteY5" fmla="*/ 392886 h 392892"/>
              <a:gd name="connsiteX6" fmla="*/ 1655781 w 3598989"/>
              <a:gd name="connsiteY6" fmla="*/ 362220 h 392892"/>
              <a:gd name="connsiteX7" fmla="*/ 65482 w 3598989"/>
              <a:gd name="connsiteY7" fmla="*/ 392886 h 392892"/>
              <a:gd name="connsiteX8" fmla="*/ 0 w 3598989"/>
              <a:gd name="connsiteY8" fmla="*/ 327404 h 392892"/>
              <a:gd name="connsiteX9" fmla="*/ 0 w 3598989"/>
              <a:gd name="connsiteY9" fmla="*/ 65482 h 392892"/>
              <a:gd name="connsiteX0" fmla="*/ 0 w 3598989"/>
              <a:gd name="connsiteY0" fmla="*/ 65482 h 392892"/>
              <a:gd name="connsiteX1" fmla="*/ 65482 w 3598989"/>
              <a:gd name="connsiteY1" fmla="*/ 0 h 392892"/>
              <a:gd name="connsiteX2" fmla="*/ 3533507 w 3598989"/>
              <a:gd name="connsiteY2" fmla="*/ 0 h 392892"/>
              <a:gd name="connsiteX3" fmla="*/ 3598989 w 3598989"/>
              <a:gd name="connsiteY3" fmla="*/ 65482 h 392892"/>
              <a:gd name="connsiteX4" fmla="*/ 3549127 w 3598989"/>
              <a:gd name="connsiteY4" fmla="*/ 190098 h 392892"/>
              <a:gd name="connsiteX5" fmla="*/ 3598989 w 3598989"/>
              <a:gd name="connsiteY5" fmla="*/ 327404 h 392892"/>
              <a:gd name="connsiteX6" fmla="*/ 3533507 w 3598989"/>
              <a:gd name="connsiteY6" fmla="*/ 392886 h 392892"/>
              <a:gd name="connsiteX7" fmla="*/ 1655781 w 3598989"/>
              <a:gd name="connsiteY7" fmla="*/ 362220 h 392892"/>
              <a:gd name="connsiteX8" fmla="*/ 65482 w 3598989"/>
              <a:gd name="connsiteY8" fmla="*/ 392886 h 392892"/>
              <a:gd name="connsiteX9" fmla="*/ 0 w 3598989"/>
              <a:gd name="connsiteY9" fmla="*/ 327404 h 392892"/>
              <a:gd name="connsiteX10" fmla="*/ 0 w 3598989"/>
              <a:gd name="connsiteY10" fmla="*/ 65482 h 392892"/>
              <a:gd name="connsiteX0" fmla="*/ 0 w 3624553"/>
              <a:gd name="connsiteY0" fmla="*/ 65482 h 392892"/>
              <a:gd name="connsiteX1" fmla="*/ 65482 w 3624553"/>
              <a:gd name="connsiteY1" fmla="*/ 0 h 392892"/>
              <a:gd name="connsiteX2" fmla="*/ 3533507 w 3624553"/>
              <a:gd name="connsiteY2" fmla="*/ 0 h 392892"/>
              <a:gd name="connsiteX3" fmla="*/ 3598989 w 3624553"/>
              <a:gd name="connsiteY3" fmla="*/ 65482 h 392892"/>
              <a:gd name="connsiteX4" fmla="*/ 3624430 w 3624553"/>
              <a:gd name="connsiteY4" fmla="*/ 211613 h 392892"/>
              <a:gd name="connsiteX5" fmla="*/ 3598989 w 3624553"/>
              <a:gd name="connsiteY5" fmla="*/ 327404 h 392892"/>
              <a:gd name="connsiteX6" fmla="*/ 3533507 w 3624553"/>
              <a:gd name="connsiteY6" fmla="*/ 392886 h 392892"/>
              <a:gd name="connsiteX7" fmla="*/ 1655781 w 3624553"/>
              <a:gd name="connsiteY7" fmla="*/ 362220 h 392892"/>
              <a:gd name="connsiteX8" fmla="*/ 65482 w 3624553"/>
              <a:gd name="connsiteY8" fmla="*/ 392886 h 392892"/>
              <a:gd name="connsiteX9" fmla="*/ 0 w 3624553"/>
              <a:gd name="connsiteY9" fmla="*/ 327404 h 392892"/>
              <a:gd name="connsiteX10" fmla="*/ 0 w 3624553"/>
              <a:gd name="connsiteY10" fmla="*/ 65482 h 392892"/>
              <a:gd name="connsiteX0" fmla="*/ 0 w 3624553"/>
              <a:gd name="connsiteY0" fmla="*/ 65482 h 392892"/>
              <a:gd name="connsiteX1" fmla="*/ 65482 w 3624553"/>
              <a:gd name="connsiteY1" fmla="*/ 0 h 392892"/>
              <a:gd name="connsiteX2" fmla="*/ 3533507 w 3624553"/>
              <a:gd name="connsiteY2" fmla="*/ 0 h 392892"/>
              <a:gd name="connsiteX3" fmla="*/ 3598989 w 3624553"/>
              <a:gd name="connsiteY3" fmla="*/ 65482 h 392892"/>
              <a:gd name="connsiteX4" fmla="*/ 3624430 w 3624553"/>
              <a:gd name="connsiteY4" fmla="*/ 211613 h 392892"/>
              <a:gd name="connsiteX5" fmla="*/ 3598989 w 3624553"/>
              <a:gd name="connsiteY5" fmla="*/ 327404 h 392892"/>
              <a:gd name="connsiteX6" fmla="*/ 3533507 w 3624553"/>
              <a:gd name="connsiteY6" fmla="*/ 392886 h 392892"/>
              <a:gd name="connsiteX7" fmla="*/ 2591696 w 3624553"/>
              <a:gd name="connsiteY7" fmla="*/ 362220 h 392892"/>
              <a:gd name="connsiteX8" fmla="*/ 1655781 w 3624553"/>
              <a:gd name="connsiteY8" fmla="*/ 362220 h 392892"/>
              <a:gd name="connsiteX9" fmla="*/ 65482 w 3624553"/>
              <a:gd name="connsiteY9" fmla="*/ 392886 h 392892"/>
              <a:gd name="connsiteX10" fmla="*/ 0 w 3624553"/>
              <a:gd name="connsiteY10" fmla="*/ 327404 h 392892"/>
              <a:gd name="connsiteX11" fmla="*/ 0 w 3624553"/>
              <a:gd name="connsiteY11" fmla="*/ 65482 h 392892"/>
              <a:gd name="connsiteX0" fmla="*/ 0 w 3624553"/>
              <a:gd name="connsiteY0" fmla="*/ 65482 h 392892"/>
              <a:gd name="connsiteX1" fmla="*/ 65482 w 3624553"/>
              <a:gd name="connsiteY1" fmla="*/ 0 h 392892"/>
              <a:gd name="connsiteX2" fmla="*/ 3533507 w 3624553"/>
              <a:gd name="connsiteY2" fmla="*/ 0 h 392892"/>
              <a:gd name="connsiteX3" fmla="*/ 3598989 w 3624553"/>
              <a:gd name="connsiteY3" fmla="*/ 65482 h 392892"/>
              <a:gd name="connsiteX4" fmla="*/ 3624430 w 3624553"/>
              <a:gd name="connsiteY4" fmla="*/ 211613 h 392892"/>
              <a:gd name="connsiteX5" fmla="*/ 3598989 w 3624553"/>
              <a:gd name="connsiteY5" fmla="*/ 327404 h 392892"/>
              <a:gd name="connsiteX6" fmla="*/ 3533507 w 3624553"/>
              <a:gd name="connsiteY6" fmla="*/ 392886 h 392892"/>
              <a:gd name="connsiteX7" fmla="*/ 2613211 w 3624553"/>
              <a:gd name="connsiteY7" fmla="*/ 383735 h 392892"/>
              <a:gd name="connsiteX8" fmla="*/ 1655781 w 3624553"/>
              <a:gd name="connsiteY8" fmla="*/ 362220 h 392892"/>
              <a:gd name="connsiteX9" fmla="*/ 65482 w 3624553"/>
              <a:gd name="connsiteY9" fmla="*/ 392886 h 392892"/>
              <a:gd name="connsiteX10" fmla="*/ 0 w 3624553"/>
              <a:gd name="connsiteY10" fmla="*/ 327404 h 392892"/>
              <a:gd name="connsiteX11" fmla="*/ 0 w 3624553"/>
              <a:gd name="connsiteY11" fmla="*/ 65482 h 392892"/>
              <a:gd name="connsiteX0" fmla="*/ 0 w 3624553"/>
              <a:gd name="connsiteY0" fmla="*/ 69022 h 396432"/>
              <a:gd name="connsiteX1" fmla="*/ 65482 w 3624553"/>
              <a:gd name="connsiteY1" fmla="*/ 3540 h 396432"/>
              <a:gd name="connsiteX2" fmla="*/ 1139414 w 3624553"/>
              <a:gd name="connsiteY2" fmla="*/ 0 h 396432"/>
              <a:gd name="connsiteX3" fmla="*/ 3533507 w 3624553"/>
              <a:gd name="connsiteY3" fmla="*/ 3540 h 396432"/>
              <a:gd name="connsiteX4" fmla="*/ 3598989 w 3624553"/>
              <a:gd name="connsiteY4" fmla="*/ 69022 h 396432"/>
              <a:gd name="connsiteX5" fmla="*/ 3624430 w 3624553"/>
              <a:gd name="connsiteY5" fmla="*/ 215153 h 396432"/>
              <a:gd name="connsiteX6" fmla="*/ 3598989 w 3624553"/>
              <a:gd name="connsiteY6" fmla="*/ 330944 h 396432"/>
              <a:gd name="connsiteX7" fmla="*/ 3533507 w 3624553"/>
              <a:gd name="connsiteY7" fmla="*/ 396426 h 396432"/>
              <a:gd name="connsiteX8" fmla="*/ 2613211 w 3624553"/>
              <a:gd name="connsiteY8" fmla="*/ 387275 h 396432"/>
              <a:gd name="connsiteX9" fmla="*/ 1655781 w 3624553"/>
              <a:gd name="connsiteY9" fmla="*/ 365760 h 396432"/>
              <a:gd name="connsiteX10" fmla="*/ 65482 w 3624553"/>
              <a:gd name="connsiteY10" fmla="*/ 396426 h 396432"/>
              <a:gd name="connsiteX11" fmla="*/ 0 w 3624553"/>
              <a:gd name="connsiteY11" fmla="*/ 330944 h 396432"/>
              <a:gd name="connsiteX12" fmla="*/ 0 w 3624553"/>
              <a:gd name="connsiteY12" fmla="*/ 69022 h 396432"/>
              <a:gd name="connsiteX0" fmla="*/ 0 w 3624553"/>
              <a:gd name="connsiteY0" fmla="*/ 69022 h 396432"/>
              <a:gd name="connsiteX1" fmla="*/ 65482 w 3624553"/>
              <a:gd name="connsiteY1" fmla="*/ 3540 h 396432"/>
              <a:gd name="connsiteX2" fmla="*/ 1139414 w 3624553"/>
              <a:gd name="connsiteY2" fmla="*/ 0 h 396432"/>
              <a:gd name="connsiteX3" fmla="*/ 2355028 w 3624553"/>
              <a:gd name="connsiteY3" fmla="*/ 0 h 396432"/>
              <a:gd name="connsiteX4" fmla="*/ 3533507 w 3624553"/>
              <a:gd name="connsiteY4" fmla="*/ 3540 h 396432"/>
              <a:gd name="connsiteX5" fmla="*/ 3598989 w 3624553"/>
              <a:gd name="connsiteY5" fmla="*/ 69022 h 396432"/>
              <a:gd name="connsiteX6" fmla="*/ 3624430 w 3624553"/>
              <a:gd name="connsiteY6" fmla="*/ 215153 h 396432"/>
              <a:gd name="connsiteX7" fmla="*/ 3598989 w 3624553"/>
              <a:gd name="connsiteY7" fmla="*/ 330944 h 396432"/>
              <a:gd name="connsiteX8" fmla="*/ 3533507 w 3624553"/>
              <a:gd name="connsiteY8" fmla="*/ 396426 h 396432"/>
              <a:gd name="connsiteX9" fmla="*/ 2613211 w 3624553"/>
              <a:gd name="connsiteY9" fmla="*/ 387275 h 396432"/>
              <a:gd name="connsiteX10" fmla="*/ 1655781 w 3624553"/>
              <a:gd name="connsiteY10" fmla="*/ 365760 h 396432"/>
              <a:gd name="connsiteX11" fmla="*/ 65482 w 3624553"/>
              <a:gd name="connsiteY11" fmla="*/ 396426 h 396432"/>
              <a:gd name="connsiteX12" fmla="*/ 0 w 3624553"/>
              <a:gd name="connsiteY12" fmla="*/ 330944 h 396432"/>
              <a:gd name="connsiteX13" fmla="*/ 0 w 3624553"/>
              <a:gd name="connsiteY13" fmla="*/ 69022 h 396432"/>
              <a:gd name="connsiteX0" fmla="*/ 0 w 3624553"/>
              <a:gd name="connsiteY0" fmla="*/ 69022 h 396432"/>
              <a:gd name="connsiteX1" fmla="*/ 65482 w 3624553"/>
              <a:gd name="connsiteY1" fmla="*/ 3540 h 396432"/>
              <a:gd name="connsiteX2" fmla="*/ 1139414 w 3624553"/>
              <a:gd name="connsiteY2" fmla="*/ 0 h 396432"/>
              <a:gd name="connsiteX3" fmla="*/ 2355028 w 3624553"/>
              <a:gd name="connsiteY3" fmla="*/ 0 h 396432"/>
              <a:gd name="connsiteX4" fmla="*/ 2903668 w 3624553"/>
              <a:gd name="connsiteY4" fmla="*/ 0 h 396432"/>
              <a:gd name="connsiteX5" fmla="*/ 3533507 w 3624553"/>
              <a:gd name="connsiteY5" fmla="*/ 3540 h 396432"/>
              <a:gd name="connsiteX6" fmla="*/ 3598989 w 3624553"/>
              <a:gd name="connsiteY6" fmla="*/ 69022 h 396432"/>
              <a:gd name="connsiteX7" fmla="*/ 3624430 w 3624553"/>
              <a:gd name="connsiteY7" fmla="*/ 215153 h 396432"/>
              <a:gd name="connsiteX8" fmla="*/ 3598989 w 3624553"/>
              <a:gd name="connsiteY8" fmla="*/ 330944 h 396432"/>
              <a:gd name="connsiteX9" fmla="*/ 3533507 w 3624553"/>
              <a:gd name="connsiteY9" fmla="*/ 396426 h 396432"/>
              <a:gd name="connsiteX10" fmla="*/ 2613211 w 3624553"/>
              <a:gd name="connsiteY10" fmla="*/ 387275 h 396432"/>
              <a:gd name="connsiteX11" fmla="*/ 1655781 w 3624553"/>
              <a:gd name="connsiteY11" fmla="*/ 365760 h 396432"/>
              <a:gd name="connsiteX12" fmla="*/ 65482 w 3624553"/>
              <a:gd name="connsiteY12" fmla="*/ 396426 h 396432"/>
              <a:gd name="connsiteX13" fmla="*/ 0 w 3624553"/>
              <a:gd name="connsiteY13" fmla="*/ 330944 h 396432"/>
              <a:gd name="connsiteX14" fmla="*/ 0 w 3624553"/>
              <a:gd name="connsiteY14" fmla="*/ 69022 h 396432"/>
              <a:gd name="connsiteX0" fmla="*/ 0 w 3624553"/>
              <a:gd name="connsiteY0" fmla="*/ 78584 h 405994"/>
              <a:gd name="connsiteX1" fmla="*/ 65482 w 3624553"/>
              <a:gd name="connsiteY1" fmla="*/ 13102 h 405994"/>
              <a:gd name="connsiteX2" fmla="*/ 1139414 w 3624553"/>
              <a:gd name="connsiteY2" fmla="*/ 9562 h 405994"/>
              <a:gd name="connsiteX3" fmla="*/ 2355028 w 3624553"/>
              <a:gd name="connsiteY3" fmla="*/ 9562 h 405994"/>
              <a:gd name="connsiteX4" fmla="*/ 2903668 w 3624553"/>
              <a:gd name="connsiteY4" fmla="*/ 9562 h 405994"/>
              <a:gd name="connsiteX5" fmla="*/ 3533507 w 3624553"/>
              <a:gd name="connsiteY5" fmla="*/ 13102 h 405994"/>
              <a:gd name="connsiteX6" fmla="*/ 3598989 w 3624553"/>
              <a:gd name="connsiteY6" fmla="*/ 78584 h 405994"/>
              <a:gd name="connsiteX7" fmla="*/ 3624430 w 3624553"/>
              <a:gd name="connsiteY7" fmla="*/ 224715 h 405994"/>
              <a:gd name="connsiteX8" fmla="*/ 3598989 w 3624553"/>
              <a:gd name="connsiteY8" fmla="*/ 340506 h 405994"/>
              <a:gd name="connsiteX9" fmla="*/ 3533507 w 3624553"/>
              <a:gd name="connsiteY9" fmla="*/ 405988 h 405994"/>
              <a:gd name="connsiteX10" fmla="*/ 2613211 w 3624553"/>
              <a:gd name="connsiteY10" fmla="*/ 396837 h 405994"/>
              <a:gd name="connsiteX11" fmla="*/ 1655781 w 3624553"/>
              <a:gd name="connsiteY11" fmla="*/ 375322 h 405994"/>
              <a:gd name="connsiteX12" fmla="*/ 65482 w 3624553"/>
              <a:gd name="connsiteY12" fmla="*/ 405988 h 405994"/>
              <a:gd name="connsiteX13" fmla="*/ 0 w 3624553"/>
              <a:gd name="connsiteY13" fmla="*/ 340506 h 405994"/>
              <a:gd name="connsiteX14" fmla="*/ 0 w 3624553"/>
              <a:gd name="connsiteY14" fmla="*/ 78584 h 405994"/>
              <a:gd name="connsiteX0" fmla="*/ 0 w 3624553"/>
              <a:gd name="connsiteY0" fmla="*/ 86990 h 414400"/>
              <a:gd name="connsiteX1" fmla="*/ 65482 w 3624553"/>
              <a:gd name="connsiteY1" fmla="*/ 21508 h 414400"/>
              <a:gd name="connsiteX2" fmla="*/ 1139414 w 3624553"/>
              <a:gd name="connsiteY2" fmla="*/ 17968 h 414400"/>
              <a:gd name="connsiteX3" fmla="*/ 2355028 w 3624553"/>
              <a:gd name="connsiteY3" fmla="*/ 17968 h 414400"/>
              <a:gd name="connsiteX4" fmla="*/ 2903668 w 3624553"/>
              <a:gd name="connsiteY4" fmla="*/ 17968 h 414400"/>
              <a:gd name="connsiteX5" fmla="*/ 3533507 w 3624553"/>
              <a:gd name="connsiteY5" fmla="*/ 21508 h 414400"/>
              <a:gd name="connsiteX6" fmla="*/ 3598989 w 3624553"/>
              <a:gd name="connsiteY6" fmla="*/ 86990 h 414400"/>
              <a:gd name="connsiteX7" fmla="*/ 3624430 w 3624553"/>
              <a:gd name="connsiteY7" fmla="*/ 233121 h 414400"/>
              <a:gd name="connsiteX8" fmla="*/ 3598989 w 3624553"/>
              <a:gd name="connsiteY8" fmla="*/ 348912 h 414400"/>
              <a:gd name="connsiteX9" fmla="*/ 3533507 w 3624553"/>
              <a:gd name="connsiteY9" fmla="*/ 414394 h 414400"/>
              <a:gd name="connsiteX10" fmla="*/ 2613211 w 3624553"/>
              <a:gd name="connsiteY10" fmla="*/ 405243 h 414400"/>
              <a:gd name="connsiteX11" fmla="*/ 1655781 w 3624553"/>
              <a:gd name="connsiteY11" fmla="*/ 383728 h 414400"/>
              <a:gd name="connsiteX12" fmla="*/ 65482 w 3624553"/>
              <a:gd name="connsiteY12" fmla="*/ 414394 h 414400"/>
              <a:gd name="connsiteX13" fmla="*/ 0 w 3624553"/>
              <a:gd name="connsiteY13" fmla="*/ 348912 h 414400"/>
              <a:gd name="connsiteX14" fmla="*/ 0 w 3624553"/>
              <a:gd name="connsiteY14" fmla="*/ 86990 h 414400"/>
              <a:gd name="connsiteX0" fmla="*/ 0 w 3624553"/>
              <a:gd name="connsiteY0" fmla="*/ 86990 h 414400"/>
              <a:gd name="connsiteX1" fmla="*/ 65482 w 3624553"/>
              <a:gd name="connsiteY1" fmla="*/ 21508 h 414400"/>
              <a:gd name="connsiteX2" fmla="*/ 1139414 w 3624553"/>
              <a:gd name="connsiteY2" fmla="*/ 17968 h 414400"/>
              <a:gd name="connsiteX3" fmla="*/ 2355028 w 3624553"/>
              <a:gd name="connsiteY3" fmla="*/ 17968 h 414400"/>
              <a:gd name="connsiteX4" fmla="*/ 2903668 w 3624553"/>
              <a:gd name="connsiteY4" fmla="*/ 17968 h 414400"/>
              <a:gd name="connsiteX5" fmla="*/ 3533507 w 3624553"/>
              <a:gd name="connsiteY5" fmla="*/ 21508 h 414400"/>
              <a:gd name="connsiteX6" fmla="*/ 3598989 w 3624553"/>
              <a:gd name="connsiteY6" fmla="*/ 86990 h 414400"/>
              <a:gd name="connsiteX7" fmla="*/ 3624430 w 3624553"/>
              <a:gd name="connsiteY7" fmla="*/ 233121 h 414400"/>
              <a:gd name="connsiteX8" fmla="*/ 3598989 w 3624553"/>
              <a:gd name="connsiteY8" fmla="*/ 348912 h 414400"/>
              <a:gd name="connsiteX9" fmla="*/ 3533507 w 3624553"/>
              <a:gd name="connsiteY9" fmla="*/ 414394 h 414400"/>
              <a:gd name="connsiteX10" fmla="*/ 2613211 w 3624553"/>
              <a:gd name="connsiteY10" fmla="*/ 405243 h 414400"/>
              <a:gd name="connsiteX11" fmla="*/ 1655781 w 3624553"/>
              <a:gd name="connsiteY11" fmla="*/ 383728 h 414400"/>
              <a:gd name="connsiteX12" fmla="*/ 65482 w 3624553"/>
              <a:gd name="connsiteY12" fmla="*/ 414394 h 414400"/>
              <a:gd name="connsiteX13" fmla="*/ 0 w 3624553"/>
              <a:gd name="connsiteY13" fmla="*/ 348912 h 414400"/>
              <a:gd name="connsiteX14" fmla="*/ 0 w 3624553"/>
              <a:gd name="connsiteY14" fmla="*/ 86990 h 414400"/>
              <a:gd name="connsiteX0" fmla="*/ 0 w 3624553"/>
              <a:gd name="connsiteY0" fmla="*/ 86990 h 414400"/>
              <a:gd name="connsiteX1" fmla="*/ 65482 w 3624553"/>
              <a:gd name="connsiteY1" fmla="*/ 21508 h 414400"/>
              <a:gd name="connsiteX2" fmla="*/ 1139414 w 3624553"/>
              <a:gd name="connsiteY2" fmla="*/ 17968 h 414400"/>
              <a:gd name="connsiteX3" fmla="*/ 2355028 w 3624553"/>
              <a:gd name="connsiteY3" fmla="*/ 17968 h 414400"/>
              <a:gd name="connsiteX4" fmla="*/ 2903668 w 3624553"/>
              <a:gd name="connsiteY4" fmla="*/ 17968 h 414400"/>
              <a:gd name="connsiteX5" fmla="*/ 3533507 w 3624553"/>
              <a:gd name="connsiteY5" fmla="*/ 21508 h 414400"/>
              <a:gd name="connsiteX6" fmla="*/ 3598989 w 3624553"/>
              <a:gd name="connsiteY6" fmla="*/ 86990 h 414400"/>
              <a:gd name="connsiteX7" fmla="*/ 3624430 w 3624553"/>
              <a:gd name="connsiteY7" fmla="*/ 233121 h 414400"/>
              <a:gd name="connsiteX8" fmla="*/ 3598989 w 3624553"/>
              <a:gd name="connsiteY8" fmla="*/ 348912 h 414400"/>
              <a:gd name="connsiteX9" fmla="*/ 3533507 w 3624553"/>
              <a:gd name="connsiteY9" fmla="*/ 414394 h 414400"/>
              <a:gd name="connsiteX10" fmla="*/ 2613211 w 3624553"/>
              <a:gd name="connsiteY10" fmla="*/ 405243 h 414400"/>
              <a:gd name="connsiteX11" fmla="*/ 1655781 w 3624553"/>
              <a:gd name="connsiteY11" fmla="*/ 383728 h 414400"/>
              <a:gd name="connsiteX12" fmla="*/ 65482 w 3624553"/>
              <a:gd name="connsiteY12" fmla="*/ 414394 h 414400"/>
              <a:gd name="connsiteX13" fmla="*/ 0 w 3624553"/>
              <a:gd name="connsiteY13" fmla="*/ 348912 h 414400"/>
              <a:gd name="connsiteX14" fmla="*/ 0 w 3624553"/>
              <a:gd name="connsiteY14" fmla="*/ 86990 h 414400"/>
              <a:gd name="connsiteX0" fmla="*/ 0 w 3624553"/>
              <a:gd name="connsiteY0" fmla="*/ 86990 h 414400"/>
              <a:gd name="connsiteX1" fmla="*/ 65482 w 3624553"/>
              <a:gd name="connsiteY1" fmla="*/ 21508 h 414400"/>
              <a:gd name="connsiteX2" fmla="*/ 1139414 w 3624553"/>
              <a:gd name="connsiteY2" fmla="*/ 17968 h 414400"/>
              <a:gd name="connsiteX3" fmla="*/ 2355028 w 3624553"/>
              <a:gd name="connsiteY3" fmla="*/ 17968 h 414400"/>
              <a:gd name="connsiteX4" fmla="*/ 2903668 w 3624553"/>
              <a:gd name="connsiteY4" fmla="*/ 17968 h 414400"/>
              <a:gd name="connsiteX5" fmla="*/ 3533507 w 3624553"/>
              <a:gd name="connsiteY5" fmla="*/ 21508 h 414400"/>
              <a:gd name="connsiteX6" fmla="*/ 3598989 w 3624553"/>
              <a:gd name="connsiteY6" fmla="*/ 86990 h 414400"/>
              <a:gd name="connsiteX7" fmla="*/ 3624430 w 3624553"/>
              <a:gd name="connsiteY7" fmla="*/ 233121 h 414400"/>
              <a:gd name="connsiteX8" fmla="*/ 3598989 w 3624553"/>
              <a:gd name="connsiteY8" fmla="*/ 348912 h 414400"/>
              <a:gd name="connsiteX9" fmla="*/ 3533507 w 3624553"/>
              <a:gd name="connsiteY9" fmla="*/ 414394 h 414400"/>
              <a:gd name="connsiteX10" fmla="*/ 2613211 w 3624553"/>
              <a:gd name="connsiteY10" fmla="*/ 405243 h 414400"/>
              <a:gd name="connsiteX11" fmla="*/ 1655781 w 3624553"/>
              <a:gd name="connsiteY11" fmla="*/ 383728 h 414400"/>
              <a:gd name="connsiteX12" fmla="*/ 65482 w 3624553"/>
              <a:gd name="connsiteY12" fmla="*/ 414394 h 414400"/>
              <a:gd name="connsiteX13" fmla="*/ 0 w 3624553"/>
              <a:gd name="connsiteY13" fmla="*/ 348912 h 414400"/>
              <a:gd name="connsiteX14" fmla="*/ 0 w 3624553"/>
              <a:gd name="connsiteY14" fmla="*/ 86990 h 414400"/>
              <a:gd name="connsiteX0" fmla="*/ 0 w 3624553"/>
              <a:gd name="connsiteY0" fmla="*/ 86990 h 414532"/>
              <a:gd name="connsiteX1" fmla="*/ 65482 w 3624553"/>
              <a:gd name="connsiteY1" fmla="*/ 21508 h 414532"/>
              <a:gd name="connsiteX2" fmla="*/ 1139414 w 3624553"/>
              <a:gd name="connsiteY2" fmla="*/ 17968 h 414532"/>
              <a:gd name="connsiteX3" fmla="*/ 2355028 w 3624553"/>
              <a:gd name="connsiteY3" fmla="*/ 17968 h 414532"/>
              <a:gd name="connsiteX4" fmla="*/ 2903668 w 3624553"/>
              <a:gd name="connsiteY4" fmla="*/ 17968 h 414532"/>
              <a:gd name="connsiteX5" fmla="*/ 3533507 w 3624553"/>
              <a:gd name="connsiteY5" fmla="*/ 21508 h 414532"/>
              <a:gd name="connsiteX6" fmla="*/ 3598989 w 3624553"/>
              <a:gd name="connsiteY6" fmla="*/ 86990 h 414532"/>
              <a:gd name="connsiteX7" fmla="*/ 3624430 w 3624553"/>
              <a:gd name="connsiteY7" fmla="*/ 233121 h 414532"/>
              <a:gd name="connsiteX8" fmla="*/ 3598989 w 3624553"/>
              <a:gd name="connsiteY8" fmla="*/ 348912 h 414532"/>
              <a:gd name="connsiteX9" fmla="*/ 3533507 w 3624553"/>
              <a:gd name="connsiteY9" fmla="*/ 414394 h 414532"/>
              <a:gd name="connsiteX10" fmla="*/ 2613211 w 3624553"/>
              <a:gd name="connsiteY10" fmla="*/ 405243 h 414532"/>
              <a:gd name="connsiteX11" fmla="*/ 1655781 w 3624553"/>
              <a:gd name="connsiteY11" fmla="*/ 383728 h 414532"/>
              <a:gd name="connsiteX12" fmla="*/ 65482 w 3624553"/>
              <a:gd name="connsiteY12" fmla="*/ 414394 h 414532"/>
              <a:gd name="connsiteX13" fmla="*/ 0 w 3624553"/>
              <a:gd name="connsiteY13" fmla="*/ 348912 h 414532"/>
              <a:gd name="connsiteX14" fmla="*/ 0 w 3624553"/>
              <a:gd name="connsiteY14" fmla="*/ 86990 h 414532"/>
              <a:gd name="connsiteX0" fmla="*/ 0 w 3624553"/>
              <a:gd name="connsiteY0" fmla="*/ 86990 h 415549"/>
              <a:gd name="connsiteX1" fmla="*/ 65482 w 3624553"/>
              <a:gd name="connsiteY1" fmla="*/ 21508 h 415549"/>
              <a:gd name="connsiteX2" fmla="*/ 1139414 w 3624553"/>
              <a:gd name="connsiteY2" fmla="*/ 17968 h 415549"/>
              <a:gd name="connsiteX3" fmla="*/ 2355028 w 3624553"/>
              <a:gd name="connsiteY3" fmla="*/ 17968 h 415549"/>
              <a:gd name="connsiteX4" fmla="*/ 2903668 w 3624553"/>
              <a:gd name="connsiteY4" fmla="*/ 17968 h 415549"/>
              <a:gd name="connsiteX5" fmla="*/ 3533507 w 3624553"/>
              <a:gd name="connsiteY5" fmla="*/ 21508 h 415549"/>
              <a:gd name="connsiteX6" fmla="*/ 3598989 w 3624553"/>
              <a:gd name="connsiteY6" fmla="*/ 86990 h 415549"/>
              <a:gd name="connsiteX7" fmla="*/ 3624430 w 3624553"/>
              <a:gd name="connsiteY7" fmla="*/ 233121 h 415549"/>
              <a:gd name="connsiteX8" fmla="*/ 3598989 w 3624553"/>
              <a:gd name="connsiteY8" fmla="*/ 348912 h 415549"/>
              <a:gd name="connsiteX9" fmla="*/ 3533507 w 3624553"/>
              <a:gd name="connsiteY9" fmla="*/ 414394 h 415549"/>
              <a:gd name="connsiteX10" fmla="*/ 2613211 w 3624553"/>
              <a:gd name="connsiteY10" fmla="*/ 405243 h 415549"/>
              <a:gd name="connsiteX11" fmla="*/ 1655781 w 3624553"/>
              <a:gd name="connsiteY11" fmla="*/ 383728 h 415549"/>
              <a:gd name="connsiteX12" fmla="*/ 65482 w 3624553"/>
              <a:gd name="connsiteY12" fmla="*/ 414394 h 415549"/>
              <a:gd name="connsiteX13" fmla="*/ 0 w 3624553"/>
              <a:gd name="connsiteY13" fmla="*/ 348912 h 415549"/>
              <a:gd name="connsiteX14" fmla="*/ 0 w 3624553"/>
              <a:gd name="connsiteY14" fmla="*/ 86990 h 415549"/>
              <a:gd name="connsiteX0" fmla="*/ 0 w 3624553"/>
              <a:gd name="connsiteY0" fmla="*/ 86990 h 428236"/>
              <a:gd name="connsiteX1" fmla="*/ 65482 w 3624553"/>
              <a:gd name="connsiteY1" fmla="*/ 21508 h 428236"/>
              <a:gd name="connsiteX2" fmla="*/ 1139414 w 3624553"/>
              <a:gd name="connsiteY2" fmla="*/ 17968 h 428236"/>
              <a:gd name="connsiteX3" fmla="*/ 2355028 w 3624553"/>
              <a:gd name="connsiteY3" fmla="*/ 17968 h 428236"/>
              <a:gd name="connsiteX4" fmla="*/ 2903668 w 3624553"/>
              <a:gd name="connsiteY4" fmla="*/ 17968 h 428236"/>
              <a:gd name="connsiteX5" fmla="*/ 3533507 w 3624553"/>
              <a:gd name="connsiteY5" fmla="*/ 21508 h 428236"/>
              <a:gd name="connsiteX6" fmla="*/ 3598989 w 3624553"/>
              <a:gd name="connsiteY6" fmla="*/ 86990 h 428236"/>
              <a:gd name="connsiteX7" fmla="*/ 3624430 w 3624553"/>
              <a:gd name="connsiteY7" fmla="*/ 233121 h 428236"/>
              <a:gd name="connsiteX8" fmla="*/ 3598989 w 3624553"/>
              <a:gd name="connsiteY8" fmla="*/ 348912 h 428236"/>
              <a:gd name="connsiteX9" fmla="*/ 3533507 w 3624553"/>
              <a:gd name="connsiteY9" fmla="*/ 414394 h 428236"/>
              <a:gd name="connsiteX10" fmla="*/ 2613211 w 3624553"/>
              <a:gd name="connsiteY10" fmla="*/ 405243 h 428236"/>
              <a:gd name="connsiteX11" fmla="*/ 1655781 w 3624553"/>
              <a:gd name="connsiteY11" fmla="*/ 383728 h 428236"/>
              <a:gd name="connsiteX12" fmla="*/ 65482 w 3624553"/>
              <a:gd name="connsiteY12" fmla="*/ 414394 h 428236"/>
              <a:gd name="connsiteX13" fmla="*/ 0 w 3624553"/>
              <a:gd name="connsiteY13" fmla="*/ 348912 h 428236"/>
              <a:gd name="connsiteX14" fmla="*/ 0 w 3624553"/>
              <a:gd name="connsiteY14" fmla="*/ 86990 h 428236"/>
              <a:gd name="connsiteX0" fmla="*/ 0 w 3598989"/>
              <a:gd name="connsiteY0" fmla="*/ 86990 h 428236"/>
              <a:gd name="connsiteX1" fmla="*/ 65482 w 3598989"/>
              <a:gd name="connsiteY1" fmla="*/ 21508 h 428236"/>
              <a:gd name="connsiteX2" fmla="*/ 1139414 w 3598989"/>
              <a:gd name="connsiteY2" fmla="*/ 17968 h 428236"/>
              <a:gd name="connsiteX3" fmla="*/ 2355028 w 3598989"/>
              <a:gd name="connsiteY3" fmla="*/ 17968 h 428236"/>
              <a:gd name="connsiteX4" fmla="*/ 2903668 w 3598989"/>
              <a:gd name="connsiteY4" fmla="*/ 17968 h 428236"/>
              <a:gd name="connsiteX5" fmla="*/ 3533507 w 3598989"/>
              <a:gd name="connsiteY5" fmla="*/ 21508 h 428236"/>
              <a:gd name="connsiteX6" fmla="*/ 3598989 w 3598989"/>
              <a:gd name="connsiteY6" fmla="*/ 86990 h 428236"/>
              <a:gd name="connsiteX7" fmla="*/ 3598989 w 3598989"/>
              <a:gd name="connsiteY7" fmla="*/ 348912 h 428236"/>
              <a:gd name="connsiteX8" fmla="*/ 3533507 w 3598989"/>
              <a:gd name="connsiteY8" fmla="*/ 414394 h 428236"/>
              <a:gd name="connsiteX9" fmla="*/ 2613211 w 3598989"/>
              <a:gd name="connsiteY9" fmla="*/ 405243 h 428236"/>
              <a:gd name="connsiteX10" fmla="*/ 1655781 w 3598989"/>
              <a:gd name="connsiteY10" fmla="*/ 383728 h 428236"/>
              <a:gd name="connsiteX11" fmla="*/ 65482 w 3598989"/>
              <a:gd name="connsiteY11" fmla="*/ 414394 h 428236"/>
              <a:gd name="connsiteX12" fmla="*/ 0 w 3598989"/>
              <a:gd name="connsiteY12" fmla="*/ 348912 h 428236"/>
              <a:gd name="connsiteX13" fmla="*/ 0 w 3598989"/>
              <a:gd name="connsiteY13" fmla="*/ 86990 h 42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98989" h="428236">
                <a:moveTo>
                  <a:pt x="0" y="86990"/>
                </a:moveTo>
                <a:cubicBezTo>
                  <a:pt x="0" y="50825"/>
                  <a:pt x="29317" y="21508"/>
                  <a:pt x="65482" y="21508"/>
                </a:cubicBezTo>
                <a:cubicBezTo>
                  <a:pt x="434217" y="-11945"/>
                  <a:pt x="781437" y="19148"/>
                  <a:pt x="1139414" y="17968"/>
                </a:cubicBezTo>
                <a:cubicBezTo>
                  <a:pt x="1619923" y="-14305"/>
                  <a:pt x="1960581" y="-14305"/>
                  <a:pt x="2355028" y="17968"/>
                </a:cubicBezTo>
                <a:cubicBezTo>
                  <a:pt x="2537908" y="17968"/>
                  <a:pt x="2623969" y="-3547"/>
                  <a:pt x="2903668" y="17968"/>
                </a:cubicBezTo>
                <a:cubicBezTo>
                  <a:pt x="3102857" y="-23883"/>
                  <a:pt x="3323561" y="20328"/>
                  <a:pt x="3533507" y="21508"/>
                </a:cubicBezTo>
                <a:cubicBezTo>
                  <a:pt x="3569672" y="21508"/>
                  <a:pt x="3598989" y="50825"/>
                  <a:pt x="3598989" y="86990"/>
                </a:cubicBezTo>
                <a:cubicBezTo>
                  <a:pt x="3609903" y="141557"/>
                  <a:pt x="3609903" y="294345"/>
                  <a:pt x="3598989" y="348912"/>
                </a:cubicBezTo>
                <a:cubicBezTo>
                  <a:pt x="3598989" y="385077"/>
                  <a:pt x="3569672" y="414394"/>
                  <a:pt x="3533507" y="414394"/>
                </a:cubicBezTo>
                <a:lnTo>
                  <a:pt x="2613211" y="405243"/>
                </a:lnTo>
                <a:cubicBezTo>
                  <a:pt x="2300257" y="400132"/>
                  <a:pt x="2076817" y="443162"/>
                  <a:pt x="1655781" y="383728"/>
                </a:cubicBezTo>
                <a:cubicBezTo>
                  <a:pt x="1132853" y="415465"/>
                  <a:pt x="846593" y="447202"/>
                  <a:pt x="65482" y="414394"/>
                </a:cubicBezTo>
                <a:cubicBezTo>
                  <a:pt x="29317" y="414394"/>
                  <a:pt x="0" y="385077"/>
                  <a:pt x="0" y="348912"/>
                </a:cubicBezTo>
                <a:lnTo>
                  <a:pt x="0" y="86990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玩具课程</a:t>
            </a:r>
            <a:endParaRPr lang="zh-CN" altLang="zh-CN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4" name="云形 33"/>
          <p:cNvSpPr/>
          <p:nvPr/>
        </p:nvSpPr>
        <p:spPr>
          <a:xfrm>
            <a:off x="683568" y="2132856"/>
            <a:ext cx="2952328" cy="2160240"/>
          </a:xfrm>
          <a:prstGeom prst="cloud">
            <a:avLst/>
          </a:prstGeom>
          <a:blipFill>
            <a:blip r:embed="rId16" cstate="print"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blipFill>
                <a:blip r:embed="rId17"/>
                <a:stretch>
                  <a:fillRect/>
                </a:stretch>
              </a:blipFill>
            </a:endParaRPr>
          </a:p>
        </p:txBody>
      </p:sp>
      <p:sp>
        <p:nvSpPr>
          <p:cNvPr id="38" name="云形 37"/>
          <p:cNvSpPr/>
          <p:nvPr/>
        </p:nvSpPr>
        <p:spPr>
          <a:xfrm>
            <a:off x="4283968" y="1916832"/>
            <a:ext cx="2952328" cy="2160240"/>
          </a:xfrm>
          <a:prstGeom prst="cloud">
            <a:avLst/>
          </a:prstGeom>
          <a:blipFill>
            <a:blip r:embed="rId18" cstate="print"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blipFill>
                <a:blip r:embed="rId17"/>
                <a:stretch>
                  <a:fillRect/>
                </a:stretch>
              </a:blipFill>
            </a:endParaRPr>
          </a:p>
        </p:txBody>
      </p:sp>
      <p:sp>
        <p:nvSpPr>
          <p:cNvPr id="39" name="云形 38"/>
          <p:cNvSpPr/>
          <p:nvPr/>
        </p:nvSpPr>
        <p:spPr>
          <a:xfrm>
            <a:off x="2195736" y="4005064"/>
            <a:ext cx="2736304" cy="2160240"/>
          </a:xfrm>
          <a:prstGeom prst="cloud">
            <a:avLst/>
          </a:prstGeom>
          <a:blipFill>
            <a:blip r:embed="rId19" cstate="print"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blipFill>
                <a:blip r:embed="rId17"/>
                <a:stretch>
                  <a:fillRect/>
                </a:stretch>
              </a:blipFill>
            </a:endParaRPr>
          </a:p>
        </p:txBody>
      </p:sp>
      <p:sp>
        <p:nvSpPr>
          <p:cNvPr id="43" name="云形 42"/>
          <p:cNvSpPr/>
          <p:nvPr/>
        </p:nvSpPr>
        <p:spPr>
          <a:xfrm>
            <a:off x="5796136" y="3789040"/>
            <a:ext cx="2952328" cy="2160240"/>
          </a:xfrm>
          <a:prstGeom prst="cloud">
            <a:avLst/>
          </a:prstGeom>
          <a:blipFill>
            <a:blip r:embed="rId20" cstate="print"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blipFill>
                <a:blip r:embed="rId17"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71358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1.44509E-6 L 0.54896 -0.0006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99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38" grpId="0" animBg="1"/>
      <p:bldP spid="39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>
            <a:stCxn id="48" idx="4"/>
          </p:cNvCxnSpPr>
          <p:nvPr/>
        </p:nvCxnSpPr>
        <p:spPr>
          <a:xfrm flipH="1">
            <a:off x="499742" y="6110561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/>
          <p:nvPr/>
        </p:nvGrpSpPr>
        <p:grpSpPr>
          <a:xfrm>
            <a:off x="4419601" y="6113372"/>
            <a:ext cx="533399" cy="300342"/>
            <a:chOff x="3512662" y="6096000"/>
            <a:chExt cx="533399" cy="300342"/>
          </a:xfrm>
        </p:grpSpPr>
        <p:sp>
          <p:nvSpPr>
            <p:cNvPr id="41" name="Rounded Rectangle 40"/>
            <p:cNvSpPr/>
            <p:nvPr/>
          </p:nvSpPr>
          <p:spPr>
            <a:xfrm>
              <a:off x="3969858" y="6096000"/>
              <a:ext cx="76203" cy="300342"/>
            </a:xfrm>
            <a:custGeom>
              <a:avLst/>
              <a:gdLst>
                <a:gd name="connsiteX0" fmla="*/ 0 w 76200"/>
                <a:gd name="connsiteY0" fmla="*/ 12700 h 300342"/>
                <a:gd name="connsiteX1" fmla="*/ 12700 w 76200"/>
                <a:gd name="connsiteY1" fmla="*/ 0 h 300342"/>
                <a:gd name="connsiteX2" fmla="*/ 63500 w 76200"/>
                <a:gd name="connsiteY2" fmla="*/ 0 h 300342"/>
                <a:gd name="connsiteX3" fmla="*/ 76200 w 76200"/>
                <a:gd name="connsiteY3" fmla="*/ 12700 h 300342"/>
                <a:gd name="connsiteX4" fmla="*/ 76200 w 76200"/>
                <a:gd name="connsiteY4" fmla="*/ 287642 h 300342"/>
                <a:gd name="connsiteX5" fmla="*/ 63500 w 76200"/>
                <a:gd name="connsiteY5" fmla="*/ 300342 h 300342"/>
                <a:gd name="connsiteX6" fmla="*/ 12700 w 76200"/>
                <a:gd name="connsiteY6" fmla="*/ 300342 h 300342"/>
                <a:gd name="connsiteX7" fmla="*/ 0 w 76200"/>
                <a:gd name="connsiteY7" fmla="*/ 287642 h 300342"/>
                <a:gd name="connsiteX8" fmla="*/ 0 w 76200"/>
                <a:gd name="connsiteY8" fmla="*/ 12700 h 300342"/>
                <a:gd name="connsiteX0" fmla="*/ 3 w 76203"/>
                <a:gd name="connsiteY0" fmla="*/ 12700 h 300342"/>
                <a:gd name="connsiteX1" fmla="*/ 12703 w 76203"/>
                <a:gd name="connsiteY1" fmla="*/ 0 h 300342"/>
                <a:gd name="connsiteX2" fmla="*/ 63503 w 76203"/>
                <a:gd name="connsiteY2" fmla="*/ 0 h 300342"/>
                <a:gd name="connsiteX3" fmla="*/ 76203 w 76203"/>
                <a:gd name="connsiteY3" fmla="*/ 12700 h 300342"/>
                <a:gd name="connsiteX4" fmla="*/ 76203 w 76203"/>
                <a:gd name="connsiteY4" fmla="*/ 287642 h 300342"/>
                <a:gd name="connsiteX5" fmla="*/ 63503 w 76203"/>
                <a:gd name="connsiteY5" fmla="*/ 300342 h 300342"/>
                <a:gd name="connsiteX6" fmla="*/ 12703 w 76203"/>
                <a:gd name="connsiteY6" fmla="*/ 300342 h 300342"/>
                <a:gd name="connsiteX7" fmla="*/ 3 w 76203"/>
                <a:gd name="connsiteY7" fmla="*/ 287642 h 300342"/>
                <a:gd name="connsiteX8" fmla="*/ 2066 w 76203"/>
                <a:gd name="connsiteY8" fmla="*/ 164306 h 300342"/>
                <a:gd name="connsiteX9" fmla="*/ 3 w 76203"/>
                <a:gd name="connsiteY9" fmla="*/ 12700 h 30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3" h="300342">
                  <a:moveTo>
                    <a:pt x="3" y="12700"/>
                  </a:moveTo>
                  <a:cubicBezTo>
                    <a:pt x="3" y="5686"/>
                    <a:pt x="5689" y="0"/>
                    <a:pt x="12703" y="0"/>
                  </a:cubicBezTo>
                  <a:lnTo>
                    <a:pt x="63503" y="0"/>
                  </a:lnTo>
                  <a:cubicBezTo>
                    <a:pt x="70517" y="0"/>
                    <a:pt x="76203" y="5686"/>
                    <a:pt x="76203" y="12700"/>
                  </a:cubicBezTo>
                  <a:lnTo>
                    <a:pt x="76203" y="287642"/>
                  </a:lnTo>
                  <a:cubicBezTo>
                    <a:pt x="76203" y="294656"/>
                    <a:pt x="70517" y="300342"/>
                    <a:pt x="63503" y="300342"/>
                  </a:cubicBezTo>
                  <a:lnTo>
                    <a:pt x="12703" y="300342"/>
                  </a:lnTo>
                  <a:cubicBezTo>
                    <a:pt x="5689" y="300342"/>
                    <a:pt x="3" y="294656"/>
                    <a:pt x="3" y="287642"/>
                  </a:cubicBezTo>
                  <a:cubicBezTo>
                    <a:pt x="-103" y="241768"/>
                    <a:pt x="2172" y="210180"/>
                    <a:pt x="2066" y="164306"/>
                  </a:cubicBezTo>
                  <a:cubicBezTo>
                    <a:pt x="2172" y="118533"/>
                    <a:pt x="-103" y="58473"/>
                    <a:pt x="3" y="1270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817374" y="6188406"/>
              <a:ext cx="76288" cy="207936"/>
            </a:xfrm>
            <a:custGeom>
              <a:avLst/>
              <a:gdLst>
                <a:gd name="connsiteX0" fmla="*/ 0 w 76200"/>
                <a:gd name="connsiteY0" fmla="*/ 12700 h 207936"/>
                <a:gd name="connsiteX1" fmla="*/ 12700 w 76200"/>
                <a:gd name="connsiteY1" fmla="*/ 0 h 207936"/>
                <a:gd name="connsiteX2" fmla="*/ 63500 w 76200"/>
                <a:gd name="connsiteY2" fmla="*/ 0 h 207936"/>
                <a:gd name="connsiteX3" fmla="*/ 76200 w 76200"/>
                <a:gd name="connsiteY3" fmla="*/ 12700 h 207936"/>
                <a:gd name="connsiteX4" fmla="*/ 76200 w 76200"/>
                <a:gd name="connsiteY4" fmla="*/ 195236 h 207936"/>
                <a:gd name="connsiteX5" fmla="*/ 63500 w 76200"/>
                <a:gd name="connsiteY5" fmla="*/ 207936 h 207936"/>
                <a:gd name="connsiteX6" fmla="*/ 12700 w 76200"/>
                <a:gd name="connsiteY6" fmla="*/ 207936 h 207936"/>
                <a:gd name="connsiteX7" fmla="*/ 0 w 76200"/>
                <a:gd name="connsiteY7" fmla="*/ 195236 h 207936"/>
                <a:gd name="connsiteX8" fmla="*/ 0 w 76200"/>
                <a:gd name="connsiteY8" fmla="*/ 12700 h 207936"/>
                <a:gd name="connsiteX0" fmla="*/ 0 w 76200"/>
                <a:gd name="connsiteY0" fmla="*/ 12700 h 207936"/>
                <a:gd name="connsiteX1" fmla="*/ 12700 w 76200"/>
                <a:gd name="connsiteY1" fmla="*/ 0 h 207936"/>
                <a:gd name="connsiteX2" fmla="*/ 63500 w 76200"/>
                <a:gd name="connsiteY2" fmla="*/ 0 h 207936"/>
                <a:gd name="connsiteX3" fmla="*/ 76200 w 76200"/>
                <a:gd name="connsiteY3" fmla="*/ 12700 h 207936"/>
                <a:gd name="connsiteX4" fmla="*/ 75882 w 76200"/>
                <a:gd name="connsiteY4" fmla="*/ 129050 h 207936"/>
                <a:gd name="connsiteX5" fmla="*/ 76200 w 76200"/>
                <a:gd name="connsiteY5" fmla="*/ 195236 h 207936"/>
                <a:gd name="connsiteX6" fmla="*/ 63500 w 76200"/>
                <a:gd name="connsiteY6" fmla="*/ 207936 h 207936"/>
                <a:gd name="connsiteX7" fmla="*/ 12700 w 76200"/>
                <a:gd name="connsiteY7" fmla="*/ 207936 h 207936"/>
                <a:gd name="connsiteX8" fmla="*/ 0 w 76200"/>
                <a:gd name="connsiteY8" fmla="*/ 195236 h 207936"/>
                <a:gd name="connsiteX9" fmla="*/ 0 w 76200"/>
                <a:gd name="connsiteY9" fmla="*/ 12700 h 207936"/>
                <a:gd name="connsiteX0" fmla="*/ 88 w 76288"/>
                <a:gd name="connsiteY0" fmla="*/ 12700 h 207936"/>
                <a:gd name="connsiteX1" fmla="*/ 12788 w 76288"/>
                <a:gd name="connsiteY1" fmla="*/ 0 h 207936"/>
                <a:gd name="connsiteX2" fmla="*/ 63588 w 76288"/>
                <a:gd name="connsiteY2" fmla="*/ 0 h 207936"/>
                <a:gd name="connsiteX3" fmla="*/ 76288 w 76288"/>
                <a:gd name="connsiteY3" fmla="*/ 12700 h 207936"/>
                <a:gd name="connsiteX4" fmla="*/ 75970 w 76288"/>
                <a:gd name="connsiteY4" fmla="*/ 129050 h 207936"/>
                <a:gd name="connsiteX5" fmla="*/ 76288 w 76288"/>
                <a:gd name="connsiteY5" fmla="*/ 195236 h 207936"/>
                <a:gd name="connsiteX6" fmla="*/ 63588 w 76288"/>
                <a:gd name="connsiteY6" fmla="*/ 207936 h 207936"/>
                <a:gd name="connsiteX7" fmla="*/ 12788 w 76288"/>
                <a:gd name="connsiteY7" fmla="*/ 207936 h 207936"/>
                <a:gd name="connsiteX8" fmla="*/ 88 w 76288"/>
                <a:gd name="connsiteY8" fmla="*/ 195236 h 207936"/>
                <a:gd name="connsiteX9" fmla="*/ 4532 w 76288"/>
                <a:gd name="connsiteY9" fmla="*/ 133813 h 207936"/>
                <a:gd name="connsiteX10" fmla="*/ 88 w 76288"/>
                <a:gd name="connsiteY10" fmla="*/ 12700 h 20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88" h="207936">
                  <a:moveTo>
                    <a:pt x="88" y="12700"/>
                  </a:moveTo>
                  <a:cubicBezTo>
                    <a:pt x="88" y="5686"/>
                    <a:pt x="5774" y="0"/>
                    <a:pt x="12788" y="0"/>
                  </a:cubicBezTo>
                  <a:lnTo>
                    <a:pt x="63588" y="0"/>
                  </a:lnTo>
                  <a:cubicBezTo>
                    <a:pt x="70602" y="0"/>
                    <a:pt x="76288" y="5686"/>
                    <a:pt x="76288" y="12700"/>
                  </a:cubicBezTo>
                  <a:cubicBezTo>
                    <a:pt x="76182" y="45927"/>
                    <a:pt x="76076" y="95823"/>
                    <a:pt x="75970" y="129050"/>
                  </a:cubicBezTo>
                  <a:cubicBezTo>
                    <a:pt x="76076" y="156668"/>
                    <a:pt x="76182" y="167618"/>
                    <a:pt x="76288" y="195236"/>
                  </a:cubicBezTo>
                  <a:cubicBezTo>
                    <a:pt x="76288" y="202250"/>
                    <a:pt x="70602" y="207936"/>
                    <a:pt x="63588" y="207936"/>
                  </a:cubicBezTo>
                  <a:lnTo>
                    <a:pt x="12788" y="207936"/>
                  </a:lnTo>
                  <a:cubicBezTo>
                    <a:pt x="5774" y="207936"/>
                    <a:pt x="88" y="202250"/>
                    <a:pt x="88" y="195236"/>
                  </a:cubicBezTo>
                  <a:cubicBezTo>
                    <a:pt x="-812" y="169205"/>
                    <a:pt x="5432" y="159844"/>
                    <a:pt x="4532" y="133813"/>
                  </a:cubicBezTo>
                  <a:lnTo>
                    <a:pt x="88" y="1270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512662" y="6305550"/>
              <a:ext cx="76200" cy="90791"/>
            </a:xfrm>
            <a:custGeom>
              <a:avLst/>
              <a:gdLst>
                <a:gd name="connsiteX0" fmla="*/ 0 w 76200"/>
                <a:gd name="connsiteY0" fmla="*/ 12700 h 90791"/>
                <a:gd name="connsiteX1" fmla="*/ 12700 w 76200"/>
                <a:gd name="connsiteY1" fmla="*/ 0 h 90791"/>
                <a:gd name="connsiteX2" fmla="*/ 63500 w 76200"/>
                <a:gd name="connsiteY2" fmla="*/ 0 h 90791"/>
                <a:gd name="connsiteX3" fmla="*/ 76200 w 76200"/>
                <a:gd name="connsiteY3" fmla="*/ 12700 h 90791"/>
                <a:gd name="connsiteX4" fmla="*/ 76200 w 76200"/>
                <a:gd name="connsiteY4" fmla="*/ 78091 h 90791"/>
                <a:gd name="connsiteX5" fmla="*/ 63500 w 76200"/>
                <a:gd name="connsiteY5" fmla="*/ 90791 h 90791"/>
                <a:gd name="connsiteX6" fmla="*/ 12700 w 76200"/>
                <a:gd name="connsiteY6" fmla="*/ 90791 h 90791"/>
                <a:gd name="connsiteX7" fmla="*/ 0 w 76200"/>
                <a:gd name="connsiteY7" fmla="*/ 78091 h 90791"/>
                <a:gd name="connsiteX8" fmla="*/ 0 w 76200"/>
                <a:gd name="connsiteY8" fmla="*/ 12700 h 90791"/>
                <a:gd name="connsiteX0" fmla="*/ 0 w 76200"/>
                <a:gd name="connsiteY0" fmla="*/ 12700 h 90791"/>
                <a:gd name="connsiteX1" fmla="*/ 12700 w 76200"/>
                <a:gd name="connsiteY1" fmla="*/ 0 h 90791"/>
                <a:gd name="connsiteX2" fmla="*/ 63500 w 76200"/>
                <a:gd name="connsiteY2" fmla="*/ 0 h 90791"/>
                <a:gd name="connsiteX3" fmla="*/ 76200 w 76200"/>
                <a:gd name="connsiteY3" fmla="*/ 12700 h 90791"/>
                <a:gd name="connsiteX4" fmla="*/ 76200 w 76200"/>
                <a:gd name="connsiteY4" fmla="*/ 78091 h 90791"/>
                <a:gd name="connsiteX5" fmla="*/ 63500 w 76200"/>
                <a:gd name="connsiteY5" fmla="*/ 90791 h 90791"/>
                <a:gd name="connsiteX6" fmla="*/ 12700 w 76200"/>
                <a:gd name="connsiteY6" fmla="*/ 90791 h 90791"/>
                <a:gd name="connsiteX7" fmla="*/ 4762 w 76200"/>
                <a:gd name="connsiteY7" fmla="*/ 61422 h 90791"/>
                <a:gd name="connsiteX8" fmla="*/ 0 w 76200"/>
                <a:gd name="connsiteY8" fmla="*/ 12700 h 9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90791">
                  <a:moveTo>
                    <a:pt x="0" y="12700"/>
                  </a:moveTo>
                  <a:cubicBezTo>
                    <a:pt x="0" y="5686"/>
                    <a:pt x="5686" y="0"/>
                    <a:pt x="12700" y="0"/>
                  </a:cubicBezTo>
                  <a:lnTo>
                    <a:pt x="63500" y="0"/>
                  </a:lnTo>
                  <a:cubicBezTo>
                    <a:pt x="70514" y="0"/>
                    <a:pt x="76200" y="5686"/>
                    <a:pt x="76200" y="12700"/>
                  </a:cubicBezTo>
                  <a:lnTo>
                    <a:pt x="76200" y="78091"/>
                  </a:lnTo>
                  <a:cubicBezTo>
                    <a:pt x="76200" y="85105"/>
                    <a:pt x="70514" y="90791"/>
                    <a:pt x="63500" y="90791"/>
                  </a:cubicBezTo>
                  <a:lnTo>
                    <a:pt x="12700" y="90791"/>
                  </a:lnTo>
                  <a:cubicBezTo>
                    <a:pt x="5686" y="90791"/>
                    <a:pt x="4762" y="68436"/>
                    <a:pt x="4762" y="61422"/>
                  </a:cubicBezTo>
                  <a:cubicBezTo>
                    <a:pt x="4762" y="39625"/>
                    <a:pt x="0" y="34497"/>
                    <a:pt x="0" y="1270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664926" y="6248598"/>
              <a:ext cx="76336" cy="147743"/>
            </a:xfrm>
            <a:custGeom>
              <a:avLst/>
              <a:gdLst>
                <a:gd name="connsiteX0" fmla="*/ 0 w 76200"/>
                <a:gd name="connsiteY0" fmla="*/ 12700 h 147743"/>
                <a:gd name="connsiteX1" fmla="*/ 12700 w 76200"/>
                <a:gd name="connsiteY1" fmla="*/ 0 h 147743"/>
                <a:gd name="connsiteX2" fmla="*/ 63500 w 76200"/>
                <a:gd name="connsiteY2" fmla="*/ 0 h 147743"/>
                <a:gd name="connsiteX3" fmla="*/ 76200 w 76200"/>
                <a:gd name="connsiteY3" fmla="*/ 12700 h 147743"/>
                <a:gd name="connsiteX4" fmla="*/ 76200 w 76200"/>
                <a:gd name="connsiteY4" fmla="*/ 135043 h 147743"/>
                <a:gd name="connsiteX5" fmla="*/ 63500 w 76200"/>
                <a:gd name="connsiteY5" fmla="*/ 147743 h 147743"/>
                <a:gd name="connsiteX6" fmla="*/ 12700 w 76200"/>
                <a:gd name="connsiteY6" fmla="*/ 147743 h 147743"/>
                <a:gd name="connsiteX7" fmla="*/ 0 w 76200"/>
                <a:gd name="connsiteY7" fmla="*/ 135043 h 147743"/>
                <a:gd name="connsiteX8" fmla="*/ 0 w 76200"/>
                <a:gd name="connsiteY8" fmla="*/ 12700 h 147743"/>
                <a:gd name="connsiteX0" fmla="*/ 0 w 76200"/>
                <a:gd name="connsiteY0" fmla="*/ 12700 h 147743"/>
                <a:gd name="connsiteX1" fmla="*/ 12700 w 76200"/>
                <a:gd name="connsiteY1" fmla="*/ 0 h 147743"/>
                <a:gd name="connsiteX2" fmla="*/ 63500 w 76200"/>
                <a:gd name="connsiteY2" fmla="*/ 0 h 147743"/>
                <a:gd name="connsiteX3" fmla="*/ 76200 w 76200"/>
                <a:gd name="connsiteY3" fmla="*/ 12700 h 147743"/>
                <a:gd name="connsiteX4" fmla="*/ 71119 w 76200"/>
                <a:gd name="connsiteY4" fmla="*/ 95052 h 147743"/>
                <a:gd name="connsiteX5" fmla="*/ 76200 w 76200"/>
                <a:gd name="connsiteY5" fmla="*/ 135043 h 147743"/>
                <a:gd name="connsiteX6" fmla="*/ 63500 w 76200"/>
                <a:gd name="connsiteY6" fmla="*/ 147743 h 147743"/>
                <a:gd name="connsiteX7" fmla="*/ 12700 w 76200"/>
                <a:gd name="connsiteY7" fmla="*/ 147743 h 147743"/>
                <a:gd name="connsiteX8" fmla="*/ 0 w 76200"/>
                <a:gd name="connsiteY8" fmla="*/ 135043 h 147743"/>
                <a:gd name="connsiteX9" fmla="*/ 0 w 76200"/>
                <a:gd name="connsiteY9" fmla="*/ 12700 h 147743"/>
                <a:gd name="connsiteX0" fmla="*/ 136 w 76336"/>
                <a:gd name="connsiteY0" fmla="*/ 12700 h 147743"/>
                <a:gd name="connsiteX1" fmla="*/ 12836 w 76336"/>
                <a:gd name="connsiteY1" fmla="*/ 0 h 147743"/>
                <a:gd name="connsiteX2" fmla="*/ 63636 w 76336"/>
                <a:gd name="connsiteY2" fmla="*/ 0 h 147743"/>
                <a:gd name="connsiteX3" fmla="*/ 76336 w 76336"/>
                <a:gd name="connsiteY3" fmla="*/ 12700 h 147743"/>
                <a:gd name="connsiteX4" fmla="*/ 71255 w 76336"/>
                <a:gd name="connsiteY4" fmla="*/ 95052 h 147743"/>
                <a:gd name="connsiteX5" fmla="*/ 76336 w 76336"/>
                <a:gd name="connsiteY5" fmla="*/ 135043 h 147743"/>
                <a:gd name="connsiteX6" fmla="*/ 63636 w 76336"/>
                <a:gd name="connsiteY6" fmla="*/ 147743 h 147743"/>
                <a:gd name="connsiteX7" fmla="*/ 12836 w 76336"/>
                <a:gd name="connsiteY7" fmla="*/ 147743 h 147743"/>
                <a:gd name="connsiteX8" fmla="*/ 136 w 76336"/>
                <a:gd name="connsiteY8" fmla="*/ 135043 h 147743"/>
                <a:gd name="connsiteX9" fmla="*/ 2199 w 76336"/>
                <a:gd name="connsiteY9" fmla="*/ 102196 h 147743"/>
                <a:gd name="connsiteX10" fmla="*/ 136 w 76336"/>
                <a:gd name="connsiteY10" fmla="*/ 12700 h 14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336" h="147743">
                  <a:moveTo>
                    <a:pt x="136" y="12700"/>
                  </a:moveTo>
                  <a:cubicBezTo>
                    <a:pt x="136" y="5686"/>
                    <a:pt x="5822" y="0"/>
                    <a:pt x="12836" y="0"/>
                  </a:cubicBezTo>
                  <a:lnTo>
                    <a:pt x="63636" y="0"/>
                  </a:lnTo>
                  <a:cubicBezTo>
                    <a:pt x="70650" y="0"/>
                    <a:pt x="76336" y="5686"/>
                    <a:pt x="76336" y="12700"/>
                  </a:cubicBezTo>
                  <a:cubicBezTo>
                    <a:pt x="75436" y="34594"/>
                    <a:pt x="72155" y="73158"/>
                    <a:pt x="71255" y="95052"/>
                  </a:cubicBezTo>
                  <a:cubicBezTo>
                    <a:pt x="72155" y="113939"/>
                    <a:pt x="75436" y="116156"/>
                    <a:pt x="76336" y="135043"/>
                  </a:cubicBezTo>
                  <a:cubicBezTo>
                    <a:pt x="76336" y="142057"/>
                    <a:pt x="70650" y="147743"/>
                    <a:pt x="63636" y="147743"/>
                  </a:cubicBezTo>
                  <a:lnTo>
                    <a:pt x="12836" y="147743"/>
                  </a:lnTo>
                  <a:cubicBezTo>
                    <a:pt x="5822" y="147743"/>
                    <a:pt x="136" y="142057"/>
                    <a:pt x="136" y="135043"/>
                  </a:cubicBezTo>
                  <a:cubicBezTo>
                    <a:pt x="-764" y="119331"/>
                    <a:pt x="3099" y="117908"/>
                    <a:pt x="2199" y="102196"/>
                  </a:cubicBezTo>
                  <a:cubicBezTo>
                    <a:pt x="1511" y="72364"/>
                    <a:pt x="824" y="42532"/>
                    <a:pt x="136" y="1270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Your TItle"/>
          <p:cNvSpPr txBox="1">
            <a:spLocks/>
          </p:cNvSpPr>
          <p:nvPr/>
        </p:nvSpPr>
        <p:spPr>
          <a:xfrm>
            <a:off x="-396552" y="476672"/>
            <a:ext cx="7473409" cy="983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五、课程，为成长奠基</a:t>
            </a:r>
            <a:endParaRPr lang="zh-CN" altLang="zh-CN" sz="3600" dirty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93512" y="1265686"/>
            <a:ext cx="7360103" cy="0"/>
          </a:xfrm>
          <a:prstGeom prst="line">
            <a:avLst/>
          </a:prstGeom>
          <a:ln w="3175">
            <a:solidFill>
              <a:srgbClr val="00B05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3" idx="4"/>
          </p:cNvCxnSpPr>
          <p:nvPr/>
        </p:nvCxnSpPr>
        <p:spPr>
          <a:xfrm flipH="1">
            <a:off x="8005073" y="6221931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811870" y="5835525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6387623"/>
            <a:ext cx="9144000" cy="7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7" idx="4"/>
          </p:cNvCxnSpPr>
          <p:nvPr/>
        </p:nvCxnSpPr>
        <p:spPr>
          <a:xfrm flipH="1">
            <a:off x="1046659" y="6095616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53456" y="5709210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>
            <a:off x="5715000" y="6292374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6400806" y="6305551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>
            <a:off x="1282143" y="6305551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06539" y="5724155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58" y="1242753"/>
            <a:ext cx="1071402" cy="1071402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99" y="1169778"/>
            <a:ext cx="1228800" cy="12288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endPos="0" dist="50800" dir="5400000" sy="-100000" algn="bl" rotWithShape="0"/>
          </a:effectLst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75" y="1596334"/>
            <a:ext cx="1040447" cy="790101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55" y="1447800"/>
            <a:ext cx="885922" cy="672757"/>
          </a:xfrm>
          <a:prstGeom prst="rect">
            <a:avLst/>
          </a:prstGeom>
        </p:spPr>
      </p:pic>
      <p:sp>
        <p:nvSpPr>
          <p:cNvPr id="26" name="Chevron 10">
            <a:hlinkClick r:id="" action="ppaction://hlinkshowjump?jump=previousslide"/>
          </p:cNvPr>
          <p:cNvSpPr/>
          <p:nvPr/>
        </p:nvSpPr>
        <p:spPr>
          <a:xfrm flipH="1">
            <a:off x="234005" y="3200400"/>
            <a:ext cx="78497" cy="158066"/>
          </a:xfrm>
          <a:custGeom>
            <a:avLst/>
            <a:gdLst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14300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40494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52387 w 228600"/>
              <a:gd name="connsiteY4" fmla="*/ 226218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180975"/>
              <a:gd name="connsiteY0" fmla="*/ 0 h 230981"/>
              <a:gd name="connsiteX1" fmla="*/ 66675 w 180975"/>
              <a:gd name="connsiteY1" fmla="*/ 2381 h 230981"/>
              <a:gd name="connsiteX2" fmla="*/ 180975 w 180975"/>
              <a:gd name="connsiteY2" fmla="*/ 116681 h 230981"/>
              <a:gd name="connsiteX3" fmla="*/ 66675 w 180975"/>
              <a:gd name="connsiteY3" fmla="*/ 230981 h 230981"/>
              <a:gd name="connsiteX4" fmla="*/ 4762 w 180975"/>
              <a:gd name="connsiteY4" fmla="*/ 228599 h 230981"/>
              <a:gd name="connsiteX5" fmla="*/ 116681 w 180975"/>
              <a:gd name="connsiteY5" fmla="*/ 116681 h 230981"/>
              <a:gd name="connsiteX6" fmla="*/ 0 w 180975"/>
              <a:gd name="connsiteY6" fmla="*/ 0 h 2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975" h="230981">
                <a:moveTo>
                  <a:pt x="0" y="0"/>
                </a:moveTo>
                <a:lnTo>
                  <a:pt x="66675" y="2381"/>
                </a:lnTo>
                <a:lnTo>
                  <a:pt x="180975" y="116681"/>
                </a:lnTo>
                <a:lnTo>
                  <a:pt x="66675" y="230981"/>
                </a:lnTo>
                <a:lnTo>
                  <a:pt x="4762" y="228599"/>
                </a:lnTo>
                <a:lnTo>
                  <a:pt x="116681" y="116681"/>
                </a:lnTo>
                <a:lnTo>
                  <a:pt x="0" y="0"/>
                </a:lnTo>
                <a:close/>
              </a:path>
            </a:pathLst>
          </a:cu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de Bold" pitchFamily="50" charset="0"/>
            </a:endParaRPr>
          </a:p>
        </p:txBody>
      </p:sp>
      <p:sp>
        <p:nvSpPr>
          <p:cNvPr id="27" name="Chevron 10">
            <a:hlinkClick r:id="" action="ppaction://hlinkshowjump?jump=nextslide"/>
          </p:cNvPr>
          <p:cNvSpPr/>
          <p:nvPr/>
        </p:nvSpPr>
        <p:spPr>
          <a:xfrm>
            <a:off x="8822853" y="3286960"/>
            <a:ext cx="73904" cy="158066"/>
          </a:xfrm>
          <a:custGeom>
            <a:avLst/>
            <a:gdLst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14300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40494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52387 w 228600"/>
              <a:gd name="connsiteY4" fmla="*/ 226218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180975"/>
              <a:gd name="connsiteY0" fmla="*/ 0 h 230981"/>
              <a:gd name="connsiteX1" fmla="*/ 66675 w 180975"/>
              <a:gd name="connsiteY1" fmla="*/ 2381 h 230981"/>
              <a:gd name="connsiteX2" fmla="*/ 180975 w 180975"/>
              <a:gd name="connsiteY2" fmla="*/ 116681 h 230981"/>
              <a:gd name="connsiteX3" fmla="*/ 66675 w 180975"/>
              <a:gd name="connsiteY3" fmla="*/ 230981 h 230981"/>
              <a:gd name="connsiteX4" fmla="*/ 4762 w 180975"/>
              <a:gd name="connsiteY4" fmla="*/ 228599 h 230981"/>
              <a:gd name="connsiteX5" fmla="*/ 116681 w 180975"/>
              <a:gd name="connsiteY5" fmla="*/ 116681 h 230981"/>
              <a:gd name="connsiteX6" fmla="*/ 0 w 180975"/>
              <a:gd name="connsiteY6" fmla="*/ 0 h 2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975" h="230981">
                <a:moveTo>
                  <a:pt x="0" y="0"/>
                </a:moveTo>
                <a:lnTo>
                  <a:pt x="66675" y="2381"/>
                </a:lnTo>
                <a:lnTo>
                  <a:pt x="180975" y="116681"/>
                </a:lnTo>
                <a:lnTo>
                  <a:pt x="66675" y="230981"/>
                </a:lnTo>
                <a:lnTo>
                  <a:pt x="4762" y="228599"/>
                </a:lnTo>
                <a:lnTo>
                  <a:pt x="116681" y="116681"/>
                </a:lnTo>
                <a:lnTo>
                  <a:pt x="0" y="0"/>
                </a:lnTo>
                <a:close/>
              </a:path>
            </a:pathLst>
          </a:cu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de Bold" pitchFamily="50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463823"/>
            <a:ext cx="9144000" cy="4186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Franchise" pitchFamily="49" charset="0"/>
              <a:ea typeface="Franchise" pitchFamily="49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5867400"/>
            <a:ext cx="771677" cy="771677"/>
          </a:xfrm>
          <a:prstGeom prst="rect">
            <a:avLst/>
          </a:prstGeom>
        </p:spPr>
      </p:pic>
      <p:sp>
        <p:nvSpPr>
          <p:cNvPr id="29" name="Flowchart: Process 5"/>
          <p:cNvSpPr/>
          <p:nvPr/>
        </p:nvSpPr>
        <p:spPr>
          <a:xfrm>
            <a:off x="971600" y="1340768"/>
            <a:ext cx="2232248" cy="432048"/>
          </a:xfrm>
          <a:custGeom>
            <a:avLst/>
            <a:gdLst>
              <a:gd name="connsiteX0" fmla="*/ 0 w 3598989"/>
              <a:gd name="connsiteY0" fmla="*/ 65482 h 392886"/>
              <a:gd name="connsiteX1" fmla="*/ 65482 w 3598989"/>
              <a:gd name="connsiteY1" fmla="*/ 0 h 392886"/>
              <a:gd name="connsiteX2" fmla="*/ 3533507 w 3598989"/>
              <a:gd name="connsiteY2" fmla="*/ 0 h 392886"/>
              <a:gd name="connsiteX3" fmla="*/ 3598989 w 3598989"/>
              <a:gd name="connsiteY3" fmla="*/ 65482 h 392886"/>
              <a:gd name="connsiteX4" fmla="*/ 3598989 w 3598989"/>
              <a:gd name="connsiteY4" fmla="*/ 327404 h 392886"/>
              <a:gd name="connsiteX5" fmla="*/ 3533507 w 3598989"/>
              <a:gd name="connsiteY5" fmla="*/ 392886 h 392886"/>
              <a:gd name="connsiteX6" fmla="*/ 65482 w 3598989"/>
              <a:gd name="connsiteY6" fmla="*/ 392886 h 392886"/>
              <a:gd name="connsiteX7" fmla="*/ 0 w 3598989"/>
              <a:gd name="connsiteY7" fmla="*/ 327404 h 392886"/>
              <a:gd name="connsiteX8" fmla="*/ 0 w 3598989"/>
              <a:gd name="connsiteY8" fmla="*/ 65482 h 392886"/>
              <a:gd name="connsiteX0" fmla="*/ 0 w 3598989"/>
              <a:gd name="connsiteY0" fmla="*/ 65482 h 392892"/>
              <a:gd name="connsiteX1" fmla="*/ 65482 w 3598989"/>
              <a:gd name="connsiteY1" fmla="*/ 0 h 392892"/>
              <a:gd name="connsiteX2" fmla="*/ 3533507 w 3598989"/>
              <a:gd name="connsiteY2" fmla="*/ 0 h 392892"/>
              <a:gd name="connsiteX3" fmla="*/ 3598989 w 3598989"/>
              <a:gd name="connsiteY3" fmla="*/ 65482 h 392892"/>
              <a:gd name="connsiteX4" fmla="*/ 3598989 w 3598989"/>
              <a:gd name="connsiteY4" fmla="*/ 327404 h 392892"/>
              <a:gd name="connsiteX5" fmla="*/ 3533507 w 3598989"/>
              <a:gd name="connsiteY5" fmla="*/ 392886 h 392892"/>
              <a:gd name="connsiteX6" fmla="*/ 1655781 w 3598989"/>
              <a:gd name="connsiteY6" fmla="*/ 362220 h 392892"/>
              <a:gd name="connsiteX7" fmla="*/ 65482 w 3598989"/>
              <a:gd name="connsiteY7" fmla="*/ 392886 h 392892"/>
              <a:gd name="connsiteX8" fmla="*/ 0 w 3598989"/>
              <a:gd name="connsiteY8" fmla="*/ 327404 h 392892"/>
              <a:gd name="connsiteX9" fmla="*/ 0 w 3598989"/>
              <a:gd name="connsiteY9" fmla="*/ 65482 h 392892"/>
              <a:gd name="connsiteX0" fmla="*/ 0 w 3598989"/>
              <a:gd name="connsiteY0" fmla="*/ 65482 h 392892"/>
              <a:gd name="connsiteX1" fmla="*/ 65482 w 3598989"/>
              <a:gd name="connsiteY1" fmla="*/ 0 h 392892"/>
              <a:gd name="connsiteX2" fmla="*/ 3533507 w 3598989"/>
              <a:gd name="connsiteY2" fmla="*/ 0 h 392892"/>
              <a:gd name="connsiteX3" fmla="*/ 3598989 w 3598989"/>
              <a:gd name="connsiteY3" fmla="*/ 65482 h 392892"/>
              <a:gd name="connsiteX4" fmla="*/ 3549127 w 3598989"/>
              <a:gd name="connsiteY4" fmla="*/ 190098 h 392892"/>
              <a:gd name="connsiteX5" fmla="*/ 3598989 w 3598989"/>
              <a:gd name="connsiteY5" fmla="*/ 327404 h 392892"/>
              <a:gd name="connsiteX6" fmla="*/ 3533507 w 3598989"/>
              <a:gd name="connsiteY6" fmla="*/ 392886 h 392892"/>
              <a:gd name="connsiteX7" fmla="*/ 1655781 w 3598989"/>
              <a:gd name="connsiteY7" fmla="*/ 362220 h 392892"/>
              <a:gd name="connsiteX8" fmla="*/ 65482 w 3598989"/>
              <a:gd name="connsiteY8" fmla="*/ 392886 h 392892"/>
              <a:gd name="connsiteX9" fmla="*/ 0 w 3598989"/>
              <a:gd name="connsiteY9" fmla="*/ 327404 h 392892"/>
              <a:gd name="connsiteX10" fmla="*/ 0 w 3598989"/>
              <a:gd name="connsiteY10" fmla="*/ 65482 h 392892"/>
              <a:gd name="connsiteX0" fmla="*/ 0 w 3624553"/>
              <a:gd name="connsiteY0" fmla="*/ 65482 h 392892"/>
              <a:gd name="connsiteX1" fmla="*/ 65482 w 3624553"/>
              <a:gd name="connsiteY1" fmla="*/ 0 h 392892"/>
              <a:gd name="connsiteX2" fmla="*/ 3533507 w 3624553"/>
              <a:gd name="connsiteY2" fmla="*/ 0 h 392892"/>
              <a:gd name="connsiteX3" fmla="*/ 3598989 w 3624553"/>
              <a:gd name="connsiteY3" fmla="*/ 65482 h 392892"/>
              <a:gd name="connsiteX4" fmla="*/ 3624430 w 3624553"/>
              <a:gd name="connsiteY4" fmla="*/ 211613 h 392892"/>
              <a:gd name="connsiteX5" fmla="*/ 3598989 w 3624553"/>
              <a:gd name="connsiteY5" fmla="*/ 327404 h 392892"/>
              <a:gd name="connsiteX6" fmla="*/ 3533507 w 3624553"/>
              <a:gd name="connsiteY6" fmla="*/ 392886 h 392892"/>
              <a:gd name="connsiteX7" fmla="*/ 1655781 w 3624553"/>
              <a:gd name="connsiteY7" fmla="*/ 362220 h 392892"/>
              <a:gd name="connsiteX8" fmla="*/ 65482 w 3624553"/>
              <a:gd name="connsiteY8" fmla="*/ 392886 h 392892"/>
              <a:gd name="connsiteX9" fmla="*/ 0 w 3624553"/>
              <a:gd name="connsiteY9" fmla="*/ 327404 h 392892"/>
              <a:gd name="connsiteX10" fmla="*/ 0 w 3624553"/>
              <a:gd name="connsiteY10" fmla="*/ 65482 h 392892"/>
              <a:gd name="connsiteX0" fmla="*/ 0 w 3624553"/>
              <a:gd name="connsiteY0" fmla="*/ 65482 h 392892"/>
              <a:gd name="connsiteX1" fmla="*/ 65482 w 3624553"/>
              <a:gd name="connsiteY1" fmla="*/ 0 h 392892"/>
              <a:gd name="connsiteX2" fmla="*/ 3533507 w 3624553"/>
              <a:gd name="connsiteY2" fmla="*/ 0 h 392892"/>
              <a:gd name="connsiteX3" fmla="*/ 3598989 w 3624553"/>
              <a:gd name="connsiteY3" fmla="*/ 65482 h 392892"/>
              <a:gd name="connsiteX4" fmla="*/ 3624430 w 3624553"/>
              <a:gd name="connsiteY4" fmla="*/ 211613 h 392892"/>
              <a:gd name="connsiteX5" fmla="*/ 3598989 w 3624553"/>
              <a:gd name="connsiteY5" fmla="*/ 327404 h 392892"/>
              <a:gd name="connsiteX6" fmla="*/ 3533507 w 3624553"/>
              <a:gd name="connsiteY6" fmla="*/ 392886 h 392892"/>
              <a:gd name="connsiteX7" fmla="*/ 2591696 w 3624553"/>
              <a:gd name="connsiteY7" fmla="*/ 362220 h 392892"/>
              <a:gd name="connsiteX8" fmla="*/ 1655781 w 3624553"/>
              <a:gd name="connsiteY8" fmla="*/ 362220 h 392892"/>
              <a:gd name="connsiteX9" fmla="*/ 65482 w 3624553"/>
              <a:gd name="connsiteY9" fmla="*/ 392886 h 392892"/>
              <a:gd name="connsiteX10" fmla="*/ 0 w 3624553"/>
              <a:gd name="connsiteY10" fmla="*/ 327404 h 392892"/>
              <a:gd name="connsiteX11" fmla="*/ 0 w 3624553"/>
              <a:gd name="connsiteY11" fmla="*/ 65482 h 392892"/>
              <a:gd name="connsiteX0" fmla="*/ 0 w 3624553"/>
              <a:gd name="connsiteY0" fmla="*/ 65482 h 392892"/>
              <a:gd name="connsiteX1" fmla="*/ 65482 w 3624553"/>
              <a:gd name="connsiteY1" fmla="*/ 0 h 392892"/>
              <a:gd name="connsiteX2" fmla="*/ 3533507 w 3624553"/>
              <a:gd name="connsiteY2" fmla="*/ 0 h 392892"/>
              <a:gd name="connsiteX3" fmla="*/ 3598989 w 3624553"/>
              <a:gd name="connsiteY3" fmla="*/ 65482 h 392892"/>
              <a:gd name="connsiteX4" fmla="*/ 3624430 w 3624553"/>
              <a:gd name="connsiteY4" fmla="*/ 211613 h 392892"/>
              <a:gd name="connsiteX5" fmla="*/ 3598989 w 3624553"/>
              <a:gd name="connsiteY5" fmla="*/ 327404 h 392892"/>
              <a:gd name="connsiteX6" fmla="*/ 3533507 w 3624553"/>
              <a:gd name="connsiteY6" fmla="*/ 392886 h 392892"/>
              <a:gd name="connsiteX7" fmla="*/ 2613211 w 3624553"/>
              <a:gd name="connsiteY7" fmla="*/ 383735 h 392892"/>
              <a:gd name="connsiteX8" fmla="*/ 1655781 w 3624553"/>
              <a:gd name="connsiteY8" fmla="*/ 362220 h 392892"/>
              <a:gd name="connsiteX9" fmla="*/ 65482 w 3624553"/>
              <a:gd name="connsiteY9" fmla="*/ 392886 h 392892"/>
              <a:gd name="connsiteX10" fmla="*/ 0 w 3624553"/>
              <a:gd name="connsiteY10" fmla="*/ 327404 h 392892"/>
              <a:gd name="connsiteX11" fmla="*/ 0 w 3624553"/>
              <a:gd name="connsiteY11" fmla="*/ 65482 h 392892"/>
              <a:gd name="connsiteX0" fmla="*/ 0 w 3624553"/>
              <a:gd name="connsiteY0" fmla="*/ 69022 h 396432"/>
              <a:gd name="connsiteX1" fmla="*/ 65482 w 3624553"/>
              <a:gd name="connsiteY1" fmla="*/ 3540 h 396432"/>
              <a:gd name="connsiteX2" fmla="*/ 1139414 w 3624553"/>
              <a:gd name="connsiteY2" fmla="*/ 0 h 396432"/>
              <a:gd name="connsiteX3" fmla="*/ 3533507 w 3624553"/>
              <a:gd name="connsiteY3" fmla="*/ 3540 h 396432"/>
              <a:gd name="connsiteX4" fmla="*/ 3598989 w 3624553"/>
              <a:gd name="connsiteY4" fmla="*/ 69022 h 396432"/>
              <a:gd name="connsiteX5" fmla="*/ 3624430 w 3624553"/>
              <a:gd name="connsiteY5" fmla="*/ 215153 h 396432"/>
              <a:gd name="connsiteX6" fmla="*/ 3598989 w 3624553"/>
              <a:gd name="connsiteY6" fmla="*/ 330944 h 396432"/>
              <a:gd name="connsiteX7" fmla="*/ 3533507 w 3624553"/>
              <a:gd name="connsiteY7" fmla="*/ 396426 h 396432"/>
              <a:gd name="connsiteX8" fmla="*/ 2613211 w 3624553"/>
              <a:gd name="connsiteY8" fmla="*/ 387275 h 396432"/>
              <a:gd name="connsiteX9" fmla="*/ 1655781 w 3624553"/>
              <a:gd name="connsiteY9" fmla="*/ 365760 h 396432"/>
              <a:gd name="connsiteX10" fmla="*/ 65482 w 3624553"/>
              <a:gd name="connsiteY10" fmla="*/ 396426 h 396432"/>
              <a:gd name="connsiteX11" fmla="*/ 0 w 3624553"/>
              <a:gd name="connsiteY11" fmla="*/ 330944 h 396432"/>
              <a:gd name="connsiteX12" fmla="*/ 0 w 3624553"/>
              <a:gd name="connsiteY12" fmla="*/ 69022 h 396432"/>
              <a:gd name="connsiteX0" fmla="*/ 0 w 3624553"/>
              <a:gd name="connsiteY0" fmla="*/ 69022 h 396432"/>
              <a:gd name="connsiteX1" fmla="*/ 65482 w 3624553"/>
              <a:gd name="connsiteY1" fmla="*/ 3540 h 396432"/>
              <a:gd name="connsiteX2" fmla="*/ 1139414 w 3624553"/>
              <a:gd name="connsiteY2" fmla="*/ 0 h 396432"/>
              <a:gd name="connsiteX3" fmla="*/ 2355028 w 3624553"/>
              <a:gd name="connsiteY3" fmla="*/ 0 h 396432"/>
              <a:gd name="connsiteX4" fmla="*/ 3533507 w 3624553"/>
              <a:gd name="connsiteY4" fmla="*/ 3540 h 396432"/>
              <a:gd name="connsiteX5" fmla="*/ 3598989 w 3624553"/>
              <a:gd name="connsiteY5" fmla="*/ 69022 h 396432"/>
              <a:gd name="connsiteX6" fmla="*/ 3624430 w 3624553"/>
              <a:gd name="connsiteY6" fmla="*/ 215153 h 396432"/>
              <a:gd name="connsiteX7" fmla="*/ 3598989 w 3624553"/>
              <a:gd name="connsiteY7" fmla="*/ 330944 h 396432"/>
              <a:gd name="connsiteX8" fmla="*/ 3533507 w 3624553"/>
              <a:gd name="connsiteY8" fmla="*/ 396426 h 396432"/>
              <a:gd name="connsiteX9" fmla="*/ 2613211 w 3624553"/>
              <a:gd name="connsiteY9" fmla="*/ 387275 h 396432"/>
              <a:gd name="connsiteX10" fmla="*/ 1655781 w 3624553"/>
              <a:gd name="connsiteY10" fmla="*/ 365760 h 396432"/>
              <a:gd name="connsiteX11" fmla="*/ 65482 w 3624553"/>
              <a:gd name="connsiteY11" fmla="*/ 396426 h 396432"/>
              <a:gd name="connsiteX12" fmla="*/ 0 w 3624553"/>
              <a:gd name="connsiteY12" fmla="*/ 330944 h 396432"/>
              <a:gd name="connsiteX13" fmla="*/ 0 w 3624553"/>
              <a:gd name="connsiteY13" fmla="*/ 69022 h 396432"/>
              <a:gd name="connsiteX0" fmla="*/ 0 w 3624553"/>
              <a:gd name="connsiteY0" fmla="*/ 69022 h 396432"/>
              <a:gd name="connsiteX1" fmla="*/ 65482 w 3624553"/>
              <a:gd name="connsiteY1" fmla="*/ 3540 h 396432"/>
              <a:gd name="connsiteX2" fmla="*/ 1139414 w 3624553"/>
              <a:gd name="connsiteY2" fmla="*/ 0 h 396432"/>
              <a:gd name="connsiteX3" fmla="*/ 2355028 w 3624553"/>
              <a:gd name="connsiteY3" fmla="*/ 0 h 396432"/>
              <a:gd name="connsiteX4" fmla="*/ 2903668 w 3624553"/>
              <a:gd name="connsiteY4" fmla="*/ 0 h 396432"/>
              <a:gd name="connsiteX5" fmla="*/ 3533507 w 3624553"/>
              <a:gd name="connsiteY5" fmla="*/ 3540 h 396432"/>
              <a:gd name="connsiteX6" fmla="*/ 3598989 w 3624553"/>
              <a:gd name="connsiteY6" fmla="*/ 69022 h 396432"/>
              <a:gd name="connsiteX7" fmla="*/ 3624430 w 3624553"/>
              <a:gd name="connsiteY7" fmla="*/ 215153 h 396432"/>
              <a:gd name="connsiteX8" fmla="*/ 3598989 w 3624553"/>
              <a:gd name="connsiteY8" fmla="*/ 330944 h 396432"/>
              <a:gd name="connsiteX9" fmla="*/ 3533507 w 3624553"/>
              <a:gd name="connsiteY9" fmla="*/ 396426 h 396432"/>
              <a:gd name="connsiteX10" fmla="*/ 2613211 w 3624553"/>
              <a:gd name="connsiteY10" fmla="*/ 387275 h 396432"/>
              <a:gd name="connsiteX11" fmla="*/ 1655781 w 3624553"/>
              <a:gd name="connsiteY11" fmla="*/ 365760 h 396432"/>
              <a:gd name="connsiteX12" fmla="*/ 65482 w 3624553"/>
              <a:gd name="connsiteY12" fmla="*/ 396426 h 396432"/>
              <a:gd name="connsiteX13" fmla="*/ 0 w 3624553"/>
              <a:gd name="connsiteY13" fmla="*/ 330944 h 396432"/>
              <a:gd name="connsiteX14" fmla="*/ 0 w 3624553"/>
              <a:gd name="connsiteY14" fmla="*/ 69022 h 396432"/>
              <a:gd name="connsiteX0" fmla="*/ 0 w 3624553"/>
              <a:gd name="connsiteY0" fmla="*/ 78584 h 405994"/>
              <a:gd name="connsiteX1" fmla="*/ 65482 w 3624553"/>
              <a:gd name="connsiteY1" fmla="*/ 13102 h 405994"/>
              <a:gd name="connsiteX2" fmla="*/ 1139414 w 3624553"/>
              <a:gd name="connsiteY2" fmla="*/ 9562 h 405994"/>
              <a:gd name="connsiteX3" fmla="*/ 2355028 w 3624553"/>
              <a:gd name="connsiteY3" fmla="*/ 9562 h 405994"/>
              <a:gd name="connsiteX4" fmla="*/ 2903668 w 3624553"/>
              <a:gd name="connsiteY4" fmla="*/ 9562 h 405994"/>
              <a:gd name="connsiteX5" fmla="*/ 3533507 w 3624553"/>
              <a:gd name="connsiteY5" fmla="*/ 13102 h 405994"/>
              <a:gd name="connsiteX6" fmla="*/ 3598989 w 3624553"/>
              <a:gd name="connsiteY6" fmla="*/ 78584 h 405994"/>
              <a:gd name="connsiteX7" fmla="*/ 3624430 w 3624553"/>
              <a:gd name="connsiteY7" fmla="*/ 224715 h 405994"/>
              <a:gd name="connsiteX8" fmla="*/ 3598989 w 3624553"/>
              <a:gd name="connsiteY8" fmla="*/ 340506 h 405994"/>
              <a:gd name="connsiteX9" fmla="*/ 3533507 w 3624553"/>
              <a:gd name="connsiteY9" fmla="*/ 405988 h 405994"/>
              <a:gd name="connsiteX10" fmla="*/ 2613211 w 3624553"/>
              <a:gd name="connsiteY10" fmla="*/ 396837 h 405994"/>
              <a:gd name="connsiteX11" fmla="*/ 1655781 w 3624553"/>
              <a:gd name="connsiteY11" fmla="*/ 375322 h 405994"/>
              <a:gd name="connsiteX12" fmla="*/ 65482 w 3624553"/>
              <a:gd name="connsiteY12" fmla="*/ 405988 h 405994"/>
              <a:gd name="connsiteX13" fmla="*/ 0 w 3624553"/>
              <a:gd name="connsiteY13" fmla="*/ 340506 h 405994"/>
              <a:gd name="connsiteX14" fmla="*/ 0 w 3624553"/>
              <a:gd name="connsiteY14" fmla="*/ 78584 h 405994"/>
              <a:gd name="connsiteX0" fmla="*/ 0 w 3624553"/>
              <a:gd name="connsiteY0" fmla="*/ 86990 h 414400"/>
              <a:gd name="connsiteX1" fmla="*/ 65482 w 3624553"/>
              <a:gd name="connsiteY1" fmla="*/ 21508 h 414400"/>
              <a:gd name="connsiteX2" fmla="*/ 1139414 w 3624553"/>
              <a:gd name="connsiteY2" fmla="*/ 17968 h 414400"/>
              <a:gd name="connsiteX3" fmla="*/ 2355028 w 3624553"/>
              <a:gd name="connsiteY3" fmla="*/ 17968 h 414400"/>
              <a:gd name="connsiteX4" fmla="*/ 2903668 w 3624553"/>
              <a:gd name="connsiteY4" fmla="*/ 17968 h 414400"/>
              <a:gd name="connsiteX5" fmla="*/ 3533507 w 3624553"/>
              <a:gd name="connsiteY5" fmla="*/ 21508 h 414400"/>
              <a:gd name="connsiteX6" fmla="*/ 3598989 w 3624553"/>
              <a:gd name="connsiteY6" fmla="*/ 86990 h 414400"/>
              <a:gd name="connsiteX7" fmla="*/ 3624430 w 3624553"/>
              <a:gd name="connsiteY7" fmla="*/ 233121 h 414400"/>
              <a:gd name="connsiteX8" fmla="*/ 3598989 w 3624553"/>
              <a:gd name="connsiteY8" fmla="*/ 348912 h 414400"/>
              <a:gd name="connsiteX9" fmla="*/ 3533507 w 3624553"/>
              <a:gd name="connsiteY9" fmla="*/ 414394 h 414400"/>
              <a:gd name="connsiteX10" fmla="*/ 2613211 w 3624553"/>
              <a:gd name="connsiteY10" fmla="*/ 405243 h 414400"/>
              <a:gd name="connsiteX11" fmla="*/ 1655781 w 3624553"/>
              <a:gd name="connsiteY11" fmla="*/ 383728 h 414400"/>
              <a:gd name="connsiteX12" fmla="*/ 65482 w 3624553"/>
              <a:gd name="connsiteY12" fmla="*/ 414394 h 414400"/>
              <a:gd name="connsiteX13" fmla="*/ 0 w 3624553"/>
              <a:gd name="connsiteY13" fmla="*/ 348912 h 414400"/>
              <a:gd name="connsiteX14" fmla="*/ 0 w 3624553"/>
              <a:gd name="connsiteY14" fmla="*/ 86990 h 414400"/>
              <a:gd name="connsiteX0" fmla="*/ 0 w 3624553"/>
              <a:gd name="connsiteY0" fmla="*/ 86990 h 414400"/>
              <a:gd name="connsiteX1" fmla="*/ 65482 w 3624553"/>
              <a:gd name="connsiteY1" fmla="*/ 21508 h 414400"/>
              <a:gd name="connsiteX2" fmla="*/ 1139414 w 3624553"/>
              <a:gd name="connsiteY2" fmla="*/ 17968 h 414400"/>
              <a:gd name="connsiteX3" fmla="*/ 2355028 w 3624553"/>
              <a:gd name="connsiteY3" fmla="*/ 17968 h 414400"/>
              <a:gd name="connsiteX4" fmla="*/ 2903668 w 3624553"/>
              <a:gd name="connsiteY4" fmla="*/ 17968 h 414400"/>
              <a:gd name="connsiteX5" fmla="*/ 3533507 w 3624553"/>
              <a:gd name="connsiteY5" fmla="*/ 21508 h 414400"/>
              <a:gd name="connsiteX6" fmla="*/ 3598989 w 3624553"/>
              <a:gd name="connsiteY6" fmla="*/ 86990 h 414400"/>
              <a:gd name="connsiteX7" fmla="*/ 3624430 w 3624553"/>
              <a:gd name="connsiteY7" fmla="*/ 233121 h 414400"/>
              <a:gd name="connsiteX8" fmla="*/ 3598989 w 3624553"/>
              <a:gd name="connsiteY8" fmla="*/ 348912 h 414400"/>
              <a:gd name="connsiteX9" fmla="*/ 3533507 w 3624553"/>
              <a:gd name="connsiteY9" fmla="*/ 414394 h 414400"/>
              <a:gd name="connsiteX10" fmla="*/ 2613211 w 3624553"/>
              <a:gd name="connsiteY10" fmla="*/ 405243 h 414400"/>
              <a:gd name="connsiteX11" fmla="*/ 1655781 w 3624553"/>
              <a:gd name="connsiteY11" fmla="*/ 383728 h 414400"/>
              <a:gd name="connsiteX12" fmla="*/ 65482 w 3624553"/>
              <a:gd name="connsiteY12" fmla="*/ 414394 h 414400"/>
              <a:gd name="connsiteX13" fmla="*/ 0 w 3624553"/>
              <a:gd name="connsiteY13" fmla="*/ 348912 h 414400"/>
              <a:gd name="connsiteX14" fmla="*/ 0 w 3624553"/>
              <a:gd name="connsiteY14" fmla="*/ 86990 h 414400"/>
              <a:gd name="connsiteX0" fmla="*/ 0 w 3624553"/>
              <a:gd name="connsiteY0" fmla="*/ 86990 h 414400"/>
              <a:gd name="connsiteX1" fmla="*/ 65482 w 3624553"/>
              <a:gd name="connsiteY1" fmla="*/ 21508 h 414400"/>
              <a:gd name="connsiteX2" fmla="*/ 1139414 w 3624553"/>
              <a:gd name="connsiteY2" fmla="*/ 17968 h 414400"/>
              <a:gd name="connsiteX3" fmla="*/ 2355028 w 3624553"/>
              <a:gd name="connsiteY3" fmla="*/ 17968 h 414400"/>
              <a:gd name="connsiteX4" fmla="*/ 2903668 w 3624553"/>
              <a:gd name="connsiteY4" fmla="*/ 17968 h 414400"/>
              <a:gd name="connsiteX5" fmla="*/ 3533507 w 3624553"/>
              <a:gd name="connsiteY5" fmla="*/ 21508 h 414400"/>
              <a:gd name="connsiteX6" fmla="*/ 3598989 w 3624553"/>
              <a:gd name="connsiteY6" fmla="*/ 86990 h 414400"/>
              <a:gd name="connsiteX7" fmla="*/ 3624430 w 3624553"/>
              <a:gd name="connsiteY7" fmla="*/ 233121 h 414400"/>
              <a:gd name="connsiteX8" fmla="*/ 3598989 w 3624553"/>
              <a:gd name="connsiteY8" fmla="*/ 348912 h 414400"/>
              <a:gd name="connsiteX9" fmla="*/ 3533507 w 3624553"/>
              <a:gd name="connsiteY9" fmla="*/ 414394 h 414400"/>
              <a:gd name="connsiteX10" fmla="*/ 2613211 w 3624553"/>
              <a:gd name="connsiteY10" fmla="*/ 405243 h 414400"/>
              <a:gd name="connsiteX11" fmla="*/ 1655781 w 3624553"/>
              <a:gd name="connsiteY11" fmla="*/ 383728 h 414400"/>
              <a:gd name="connsiteX12" fmla="*/ 65482 w 3624553"/>
              <a:gd name="connsiteY12" fmla="*/ 414394 h 414400"/>
              <a:gd name="connsiteX13" fmla="*/ 0 w 3624553"/>
              <a:gd name="connsiteY13" fmla="*/ 348912 h 414400"/>
              <a:gd name="connsiteX14" fmla="*/ 0 w 3624553"/>
              <a:gd name="connsiteY14" fmla="*/ 86990 h 414400"/>
              <a:gd name="connsiteX0" fmla="*/ 0 w 3624553"/>
              <a:gd name="connsiteY0" fmla="*/ 86990 h 414400"/>
              <a:gd name="connsiteX1" fmla="*/ 65482 w 3624553"/>
              <a:gd name="connsiteY1" fmla="*/ 21508 h 414400"/>
              <a:gd name="connsiteX2" fmla="*/ 1139414 w 3624553"/>
              <a:gd name="connsiteY2" fmla="*/ 17968 h 414400"/>
              <a:gd name="connsiteX3" fmla="*/ 2355028 w 3624553"/>
              <a:gd name="connsiteY3" fmla="*/ 17968 h 414400"/>
              <a:gd name="connsiteX4" fmla="*/ 2903668 w 3624553"/>
              <a:gd name="connsiteY4" fmla="*/ 17968 h 414400"/>
              <a:gd name="connsiteX5" fmla="*/ 3533507 w 3624553"/>
              <a:gd name="connsiteY5" fmla="*/ 21508 h 414400"/>
              <a:gd name="connsiteX6" fmla="*/ 3598989 w 3624553"/>
              <a:gd name="connsiteY6" fmla="*/ 86990 h 414400"/>
              <a:gd name="connsiteX7" fmla="*/ 3624430 w 3624553"/>
              <a:gd name="connsiteY7" fmla="*/ 233121 h 414400"/>
              <a:gd name="connsiteX8" fmla="*/ 3598989 w 3624553"/>
              <a:gd name="connsiteY8" fmla="*/ 348912 h 414400"/>
              <a:gd name="connsiteX9" fmla="*/ 3533507 w 3624553"/>
              <a:gd name="connsiteY9" fmla="*/ 414394 h 414400"/>
              <a:gd name="connsiteX10" fmla="*/ 2613211 w 3624553"/>
              <a:gd name="connsiteY10" fmla="*/ 405243 h 414400"/>
              <a:gd name="connsiteX11" fmla="*/ 1655781 w 3624553"/>
              <a:gd name="connsiteY11" fmla="*/ 383728 h 414400"/>
              <a:gd name="connsiteX12" fmla="*/ 65482 w 3624553"/>
              <a:gd name="connsiteY12" fmla="*/ 414394 h 414400"/>
              <a:gd name="connsiteX13" fmla="*/ 0 w 3624553"/>
              <a:gd name="connsiteY13" fmla="*/ 348912 h 414400"/>
              <a:gd name="connsiteX14" fmla="*/ 0 w 3624553"/>
              <a:gd name="connsiteY14" fmla="*/ 86990 h 414400"/>
              <a:gd name="connsiteX0" fmla="*/ 0 w 3624553"/>
              <a:gd name="connsiteY0" fmla="*/ 86990 h 414532"/>
              <a:gd name="connsiteX1" fmla="*/ 65482 w 3624553"/>
              <a:gd name="connsiteY1" fmla="*/ 21508 h 414532"/>
              <a:gd name="connsiteX2" fmla="*/ 1139414 w 3624553"/>
              <a:gd name="connsiteY2" fmla="*/ 17968 h 414532"/>
              <a:gd name="connsiteX3" fmla="*/ 2355028 w 3624553"/>
              <a:gd name="connsiteY3" fmla="*/ 17968 h 414532"/>
              <a:gd name="connsiteX4" fmla="*/ 2903668 w 3624553"/>
              <a:gd name="connsiteY4" fmla="*/ 17968 h 414532"/>
              <a:gd name="connsiteX5" fmla="*/ 3533507 w 3624553"/>
              <a:gd name="connsiteY5" fmla="*/ 21508 h 414532"/>
              <a:gd name="connsiteX6" fmla="*/ 3598989 w 3624553"/>
              <a:gd name="connsiteY6" fmla="*/ 86990 h 414532"/>
              <a:gd name="connsiteX7" fmla="*/ 3624430 w 3624553"/>
              <a:gd name="connsiteY7" fmla="*/ 233121 h 414532"/>
              <a:gd name="connsiteX8" fmla="*/ 3598989 w 3624553"/>
              <a:gd name="connsiteY8" fmla="*/ 348912 h 414532"/>
              <a:gd name="connsiteX9" fmla="*/ 3533507 w 3624553"/>
              <a:gd name="connsiteY9" fmla="*/ 414394 h 414532"/>
              <a:gd name="connsiteX10" fmla="*/ 2613211 w 3624553"/>
              <a:gd name="connsiteY10" fmla="*/ 405243 h 414532"/>
              <a:gd name="connsiteX11" fmla="*/ 1655781 w 3624553"/>
              <a:gd name="connsiteY11" fmla="*/ 383728 h 414532"/>
              <a:gd name="connsiteX12" fmla="*/ 65482 w 3624553"/>
              <a:gd name="connsiteY12" fmla="*/ 414394 h 414532"/>
              <a:gd name="connsiteX13" fmla="*/ 0 w 3624553"/>
              <a:gd name="connsiteY13" fmla="*/ 348912 h 414532"/>
              <a:gd name="connsiteX14" fmla="*/ 0 w 3624553"/>
              <a:gd name="connsiteY14" fmla="*/ 86990 h 414532"/>
              <a:gd name="connsiteX0" fmla="*/ 0 w 3624553"/>
              <a:gd name="connsiteY0" fmla="*/ 86990 h 415549"/>
              <a:gd name="connsiteX1" fmla="*/ 65482 w 3624553"/>
              <a:gd name="connsiteY1" fmla="*/ 21508 h 415549"/>
              <a:gd name="connsiteX2" fmla="*/ 1139414 w 3624553"/>
              <a:gd name="connsiteY2" fmla="*/ 17968 h 415549"/>
              <a:gd name="connsiteX3" fmla="*/ 2355028 w 3624553"/>
              <a:gd name="connsiteY3" fmla="*/ 17968 h 415549"/>
              <a:gd name="connsiteX4" fmla="*/ 2903668 w 3624553"/>
              <a:gd name="connsiteY4" fmla="*/ 17968 h 415549"/>
              <a:gd name="connsiteX5" fmla="*/ 3533507 w 3624553"/>
              <a:gd name="connsiteY5" fmla="*/ 21508 h 415549"/>
              <a:gd name="connsiteX6" fmla="*/ 3598989 w 3624553"/>
              <a:gd name="connsiteY6" fmla="*/ 86990 h 415549"/>
              <a:gd name="connsiteX7" fmla="*/ 3624430 w 3624553"/>
              <a:gd name="connsiteY7" fmla="*/ 233121 h 415549"/>
              <a:gd name="connsiteX8" fmla="*/ 3598989 w 3624553"/>
              <a:gd name="connsiteY8" fmla="*/ 348912 h 415549"/>
              <a:gd name="connsiteX9" fmla="*/ 3533507 w 3624553"/>
              <a:gd name="connsiteY9" fmla="*/ 414394 h 415549"/>
              <a:gd name="connsiteX10" fmla="*/ 2613211 w 3624553"/>
              <a:gd name="connsiteY10" fmla="*/ 405243 h 415549"/>
              <a:gd name="connsiteX11" fmla="*/ 1655781 w 3624553"/>
              <a:gd name="connsiteY11" fmla="*/ 383728 h 415549"/>
              <a:gd name="connsiteX12" fmla="*/ 65482 w 3624553"/>
              <a:gd name="connsiteY12" fmla="*/ 414394 h 415549"/>
              <a:gd name="connsiteX13" fmla="*/ 0 w 3624553"/>
              <a:gd name="connsiteY13" fmla="*/ 348912 h 415549"/>
              <a:gd name="connsiteX14" fmla="*/ 0 w 3624553"/>
              <a:gd name="connsiteY14" fmla="*/ 86990 h 415549"/>
              <a:gd name="connsiteX0" fmla="*/ 0 w 3624553"/>
              <a:gd name="connsiteY0" fmla="*/ 86990 h 428236"/>
              <a:gd name="connsiteX1" fmla="*/ 65482 w 3624553"/>
              <a:gd name="connsiteY1" fmla="*/ 21508 h 428236"/>
              <a:gd name="connsiteX2" fmla="*/ 1139414 w 3624553"/>
              <a:gd name="connsiteY2" fmla="*/ 17968 h 428236"/>
              <a:gd name="connsiteX3" fmla="*/ 2355028 w 3624553"/>
              <a:gd name="connsiteY3" fmla="*/ 17968 h 428236"/>
              <a:gd name="connsiteX4" fmla="*/ 2903668 w 3624553"/>
              <a:gd name="connsiteY4" fmla="*/ 17968 h 428236"/>
              <a:gd name="connsiteX5" fmla="*/ 3533507 w 3624553"/>
              <a:gd name="connsiteY5" fmla="*/ 21508 h 428236"/>
              <a:gd name="connsiteX6" fmla="*/ 3598989 w 3624553"/>
              <a:gd name="connsiteY6" fmla="*/ 86990 h 428236"/>
              <a:gd name="connsiteX7" fmla="*/ 3624430 w 3624553"/>
              <a:gd name="connsiteY7" fmla="*/ 233121 h 428236"/>
              <a:gd name="connsiteX8" fmla="*/ 3598989 w 3624553"/>
              <a:gd name="connsiteY8" fmla="*/ 348912 h 428236"/>
              <a:gd name="connsiteX9" fmla="*/ 3533507 w 3624553"/>
              <a:gd name="connsiteY9" fmla="*/ 414394 h 428236"/>
              <a:gd name="connsiteX10" fmla="*/ 2613211 w 3624553"/>
              <a:gd name="connsiteY10" fmla="*/ 405243 h 428236"/>
              <a:gd name="connsiteX11" fmla="*/ 1655781 w 3624553"/>
              <a:gd name="connsiteY11" fmla="*/ 383728 h 428236"/>
              <a:gd name="connsiteX12" fmla="*/ 65482 w 3624553"/>
              <a:gd name="connsiteY12" fmla="*/ 414394 h 428236"/>
              <a:gd name="connsiteX13" fmla="*/ 0 w 3624553"/>
              <a:gd name="connsiteY13" fmla="*/ 348912 h 428236"/>
              <a:gd name="connsiteX14" fmla="*/ 0 w 3624553"/>
              <a:gd name="connsiteY14" fmla="*/ 86990 h 428236"/>
              <a:gd name="connsiteX0" fmla="*/ 0 w 3598989"/>
              <a:gd name="connsiteY0" fmla="*/ 86990 h 428236"/>
              <a:gd name="connsiteX1" fmla="*/ 65482 w 3598989"/>
              <a:gd name="connsiteY1" fmla="*/ 21508 h 428236"/>
              <a:gd name="connsiteX2" fmla="*/ 1139414 w 3598989"/>
              <a:gd name="connsiteY2" fmla="*/ 17968 h 428236"/>
              <a:gd name="connsiteX3" fmla="*/ 2355028 w 3598989"/>
              <a:gd name="connsiteY3" fmla="*/ 17968 h 428236"/>
              <a:gd name="connsiteX4" fmla="*/ 2903668 w 3598989"/>
              <a:gd name="connsiteY4" fmla="*/ 17968 h 428236"/>
              <a:gd name="connsiteX5" fmla="*/ 3533507 w 3598989"/>
              <a:gd name="connsiteY5" fmla="*/ 21508 h 428236"/>
              <a:gd name="connsiteX6" fmla="*/ 3598989 w 3598989"/>
              <a:gd name="connsiteY6" fmla="*/ 86990 h 428236"/>
              <a:gd name="connsiteX7" fmla="*/ 3598989 w 3598989"/>
              <a:gd name="connsiteY7" fmla="*/ 348912 h 428236"/>
              <a:gd name="connsiteX8" fmla="*/ 3533507 w 3598989"/>
              <a:gd name="connsiteY8" fmla="*/ 414394 h 428236"/>
              <a:gd name="connsiteX9" fmla="*/ 2613211 w 3598989"/>
              <a:gd name="connsiteY9" fmla="*/ 405243 h 428236"/>
              <a:gd name="connsiteX10" fmla="*/ 1655781 w 3598989"/>
              <a:gd name="connsiteY10" fmla="*/ 383728 h 428236"/>
              <a:gd name="connsiteX11" fmla="*/ 65482 w 3598989"/>
              <a:gd name="connsiteY11" fmla="*/ 414394 h 428236"/>
              <a:gd name="connsiteX12" fmla="*/ 0 w 3598989"/>
              <a:gd name="connsiteY12" fmla="*/ 348912 h 428236"/>
              <a:gd name="connsiteX13" fmla="*/ 0 w 3598989"/>
              <a:gd name="connsiteY13" fmla="*/ 86990 h 42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98989" h="428236">
                <a:moveTo>
                  <a:pt x="0" y="86990"/>
                </a:moveTo>
                <a:cubicBezTo>
                  <a:pt x="0" y="50825"/>
                  <a:pt x="29317" y="21508"/>
                  <a:pt x="65482" y="21508"/>
                </a:cubicBezTo>
                <a:cubicBezTo>
                  <a:pt x="434217" y="-11945"/>
                  <a:pt x="781437" y="19148"/>
                  <a:pt x="1139414" y="17968"/>
                </a:cubicBezTo>
                <a:cubicBezTo>
                  <a:pt x="1619923" y="-14305"/>
                  <a:pt x="1960581" y="-14305"/>
                  <a:pt x="2355028" y="17968"/>
                </a:cubicBezTo>
                <a:cubicBezTo>
                  <a:pt x="2537908" y="17968"/>
                  <a:pt x="2623969" y="-3547"/>
                  <a:pt x="2903668" y="17968"/>
                </a:cubicBezTo>
                <a:cubicBezTo>
                  <a:pt x="3102857" y="-23883"/>
                  <a:pt x="3323561" y="20328"/>
                  <a:pt x="3533507" y="21508"/>
                </a:cubicBezTo>
                <a:cubicBezTo>
                  <a:pt x="3569672" y="21508"/>
                  <a:pt x="3598989" y="50825"/>
                  <a:pt x="3598989" y="86990"/>
                </a:cubicBezTo>
                <a:cubicBezTo>
                  <a:pt x="3609903" y="141557"/>
                  <a:pt x="3609903" y="294345"/>
                  <a:pt x="3598989" y="348912"/>
                </a:cubicBezTo>
                <a:cubicBezTo>
                  <a:pt x="3598989" y="385077"/>
                  <a:pt x="3569672" y="414394"/>
                  <a:pt x="3533507" y="414394"/>
                </a:cubicBezTo>
                <a:lnTo>
                  <a:pt x="2613211" y="405243"/>
                </a:lnTo>
                <a:cubicBezTo>
                  <a:pt x="2300257" y="400132"/>
                  <a:pt x="2076817" y="443162"/>
                  <a:pt x="1655781" y="383728"/>
                </a:cubicBezTo>
                <a:cubicBezTo>
                  <a:pt x="1132853" y="415465"/>
                  <a:pt x="846593" y="447202"/>
                  <a:pt x="65482" y="414394"/>
                </a:cubicBezTo>
                <a:cubicBezTo>
                  <a:pt x="29317" y="414394"/>
                  <a:pt x="0" y="385077"/>
                  <a:pt x="0" y="348912"/>
                </a:cubicBezTo>
                <a:lnTo>
                  <a:pt x="0" y="86990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班本课程</a:t>
            </a:r>
            <a:endParaRPr lang="zh-CN" altLang="zh-CN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4" name="云形 33"/>
          <p:cNvSpPr/>
          <p:nvPr/>
        </p:nvSpPr>
        <p:spPr>
          <a:xfrm>
            <a:off x="611560" y="2060848"/>
            <a:ext cx="2736304" cy="2160240"/>
          </a:xfrm>
          <a:prstGeom prst="cloud">
            <a:avLst/>
          </a:prstGeom>
          <a:blipFill>
            <a:blip r:embed="rId16" cstate="print"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blipFill>
                <a:blip r:embed="rId17"/>
                <a:stretch>
                  <a:fillRect/>
                </a:stretch>
              </a:blipFill>
            </a:endParaRPr>
          </a:p>
        </p:txBody>
      </p:sp>
      <p:sp>
        <p:nvSpPr>
          <p:cNvPr id="38" name="云形 37"/>
          <p:cNvSpPr/>
          <p:nvPr/>
        </p:nvSpPr>
        <p:spPr>
          <a:xfrm>
            <a:off x="3995936" y="1916832"/>
            <a:ext cx="2952328" cy="2160240"/>
          </a:xfrm>
          <a:prstGeom prst="cloud">
            <a:avLst/>
          </a:prstGeom>
          <a:blipFill>
            <a:blip r:embed="rId18" cstate="print"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blipFill>
                <a:blip r:embed="rId17"/>
                <a:stretch>
                  <a:fillRect/>
                </a:stretch>
              </a:blipFill>
            </a:endParaRPr>
          </a:p>
        </p:txBody>
      </p:sp>
      <p:sp>
        <p:nvSpPr>
          <p:cNvPr id="39" name="云形 38"/>
          <p:cNvSpPr/>
          <p:nvPr/>
        </p:nvSpPr>
        <p:spPr>
          <a:xfrm rot="981465">
            <a:off x="2322214" y="3827064"/>
            <a:ext cx="3168352" cy="2376264"/>
          </a:xfrm>
          <a:prstGeom prst="cloud">
            <a:avLst/>
          </a:prstGeom>
          <a:blipFill>
            <a:blip r:embed="rId19" cstate="print"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blipFill>
                <a:blip r:embed="rId17"/>
                <a:stretch>
                  <a:fillRect/>
                </a:stretch>
              </a:blipFill>
            </a:endParaRPr>
          </a:p>
        </p:txBody>
      </p:sp>
      <p:sp>
        <p:nvSpPr>
          <p:cNvPr id="43" name="云形 42"/>
          <p:cNvSpPr/>
          <p:nvPr/>
        </p:nvSpPr>
        <p:spPr>
          <a:xfrm>
            <a:off x="5940152" y="3789040"/>
            <a:ext cx="2808312" cy="2160240"/>
          </a:xfrm>
          <a:prstGeom prst="cloud">
            <a:avLst/>
          </a:prstGeom>
          <a:blipFill>
            <a:blip r:embed="rId20" cstate="print"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blipFill>
                <a:blip r:embed="rId17"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71358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1.44509E-6 L 0.54896 -0.0006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99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38" grpId="0" animBg="1"/>
      <p:bldP spid="39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391221" y="6111659"/>
            <a:ext cx="0" cy="28422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38465" y="5900925"/>
            <a:ext cx="262237" cy="26223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34" idx="4"/>
          </p:cNvCxnSpPr>
          <p:nvPr/>
        </p:nvCxnSpPr>
        <p:spPr>
          <a:xfrm>
            <a:off x="669495" y="5900638"/>
            <a:ext cx="0" cy="500943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43265" y="5648178"/>
            <a:ext cx="252460" cy="252460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6"/>
          <p:cNvSpPr/>
          <p:nvPr/>
        </p:nvSpPr>
        <p:spPr>
          <a:xfrm>
            <a:off x="800464" y="946538"/>
            <a:ext cx="7536010" cy="4177229"/>
          </a:xfrm>
          <a:custGeom>
            <a:avLst/>
            <a:gdLst>
              <a:gd name="connsiteX0" fmla="*/ 0 w 3161541"/>
              <a:gd name="connsiteY0" fmla="*/ 1580771 h 3161541"/>
              <a:gd name="connsiteX1" fmla="*/ 1580771 w 3161541"/>
              <a:gd name="connsiteY1" fmla="*/ 0 h 3161541"/>
              <a:gd name="connsiteX2" fmla="*/ 3161542 w 3161541"/>
              <a:gd name="connsiteY2" fmla="*/ 1580771 h 3161541"/>
              <a:gd name="connsiteX3" fmla="*/ 1580771 w 3161541"/>
              <a:gd name="connsiteY3" fmla="*/ 3161542 h 3161541"/>
              <a:gd name="connsiteX4" fmla="*/ 0 w 3161541"/>
              <a:gd name="connsiteY4" fmla="*/ 1580771 h 3161541"/>
              <a:gd name="connsiteX0" fmla="*/ 0 w 3121082"/>
              <a:gd name="connsiteY0" fmla="*/ 1285051 h 3167561"/>
              <a:gd name="connsiteX1" fmla="*/ 1540311 w 3121082"/>
              <a:gd name="connsiteY1" fmla="*/ 3686 h 3167561"/>
              <a:gd name="connsiteX2" fmla="*/ 3121082 w 3121082"/>
              <a:gd name="connsiteY2" fmla="*/ 1584457 h 3167561"/>
              <a:gd name="connsiteX3" fmla="*/ 1540311 w 3121082"/>
              <a:gd name="connsiteY3" fmla="*/ 3165228 h 3167561"/>
              <a:gd name="connsiteX4" fmla="*/ 0 w 3121082"/>
              <a:gd name="connsiteY4" fmla="*/ 1285051 h 3167561"/>
              <a:gd name="connsiteX0" fmla="*/ 38708 w 3159790"/>
              <a:gd name="connsiteY0" fmla="*/ 1285051 h 3190192"/>
              <a:gd name="connsiteX1" fmla="*/ 1579019 w 3159790"/>
              <a:gd name="connsiteY1" fmla="*/ 3686 h 3190192"/>
              <a:gd name="connsiteX2" fmla="*/ 3159790 w 3159790"/>
              <a:gd name="connsiteY2" fmla="*/ 1584457 h 3190192"/>
              <a:gd name="connsiteX3" fmla="*/ 1579019 w 3159790"/>
              <a:gd name="connsiteY3" fmla="*/ 3165228 h 3190192"/>
              <a:gd name="connsiteX4" fmla="*/ 556956 w 3159790"/>
              <a:gd name="connsiteY4" fmla="*/ 2464421 h 3190192"/>
              <a:gd name="connsiteX5" fmla="*/ 38708 w 3159790"/>
              <a:gd name="connsiteY5" fmla="*/ 1285051 h 3190192"/>
              <a:gd name="connsiteX0" fmla="*/ 89086 w 3210168"/>
              <a:gd name="connsiteY0" fmla="*/ 1283417 h 3226758"/>
              <a:gd name="connsiteX1" fmla="*/ 1629397 w 3210168"/>
              <a:gd name="connsiteY1" fmla="*/ 2052 h 3226758"/>
              <a:gd name="connsiteX2" fmla="*/ 3210168 w 3210168"/>
              <a:gd name="connsiteY2" fmla="*/ 1582823 h 3226758"/>
              <a:gd name="connsiteX3" fmla="*/ 1629397 w 3210168"/>
              <a:gd name="connsiteY3" fmla="*/ 3163594 h 3226758"/>
              <a:gd name="connsiteX4" fmla="*/ 340297 w 3210168"/>
              <a:gd name="connsiteY4" fmla="*/ 2754100 h 3226758"/>
              <a:gd name="connsiteX5" fmla="*/ 89086 w 3210168"/>
              <a:gd name="connsiteY5" fmla="*/ 1283417 h 3226758"/>
              <a:gd name="connsiteX0" fmla="*/ 89086 w 3210168"/>
              <a:gd name="connsiteY0" fmla="*/ 1319664 h 3263005"/>
              <a:gd name="connsiteX1" fmla="*/ 696346 w 3210168"/>
              <a:gd name="connsiteY1" fmla="*/ 556944 h 3263005"/>
              <a:gd name="connsiteX2" fmla="*/ 1629397 w 3210168"/>
              <a:gd name="connsiteY2" fmla="*/ 38299 h 3263005"/>
              <a:gd name="connsiteX3" fmla="*/ 3210168 w 3210168"/>
              <a:gd name="connsiteY3" fmla="*/ 1619070 h 3263005"/>
              <a:gd name="connsiteX4" fmla="*/ 1629397 w 3210168"/>
              <a:gd name="connsiteY4" fmla="*/ 3199841 h 3263005"/>
              <a:gd name="connsiteX5" fmla="*/ 340297 w 3210168"/>
              <a:gd name="connsiteY5" fmla="*/ 2790347 h 3263005"/>
              <a:gd name="connsiteX6" fmla="*/ 89086 w 3210168"/>
              <a:gd name="connsiteY6" fmla="*/ 1319664 h 3263005"/>
              <a:gd name="connsiteX0" fmla="*/ 554 w 3121636"/>
              <a:gd name="connsiteY0" fmla="*/ 1352874 h 3296215"/>
              <a:gd name="connsiteX1" fmla="*/ 267949 w 3121636"/>
              <a:gd name="connsiteY1" fmla="*/ 379761 h 3296215"/>
              <a:gd name="connsiteX2" fmla="*/ 1540865 w 3121636"/>
              <a:gd name="connsiteY2" fmla="*/ 71509 h 3296215"/>
              <a:gd name="connsiteX3" fmla="*/ 3121636 w 3121636"/>
              <a:gd name="connsiteY3" fmla="*/ 1652280 h 3296215"/>
              <a:gd name="connsiteX4" fmla="*/ 1540865 w 3121636"/>
              <a:gd name="connsiteY4" fmla="*/ 3233051 h 3296215"/>
              <a:gd name="connsiteX5" fmla="*/ 251765 w 3121636"/>
              <a:gd name="connsiteY5" fmla="*/ 2823557 h 3296215"/>
              <a:gd name="connsiteX6" fmla="*/ 554 w 3121636"/>
              <a:gd name="connsiteY6" fmla="*/ 1352874 h 3296215"/>
              <a:gd name="connsiteX0" fmla="*/ 554 w 3142524"/>
              <a:gd name="connsiteY0" fmla="*/ 1284481 h 3227822"/>
              <a:gd name="connsiteX1" fmla="*/ 267949 w 3142524"/>
              <a:gd name="connsiteY1" fmla="*/ 311368 h 3227822"/>
              <a:gd name="connsiteX2" fmla="*/ 1540865 w 3142524"/>
              <a:gd name="connsiteY2" fmla="*/ 3116 h 3227822"/>
              <a:gd name="connsiteX3" fmla="*/ 2388062 w 3142524"/>
              <a:gd name="connsiteY3" fmla="*/ 457026 h 3227822"/>
              <a:gd name="connsiteX4" fmla="*/ 3121636 w 3142524"/>
              <a:gd name="connsiteY4" fmla="*/ 1583887 h 3227822"/>
              <a:gd name="connsiteX5" fmla="*/ 1540865 w 3142524"/>
              <a:gd name="connsiteY5" fmla="*/ 3164658 h 3227822"/>
              <a:gd name="connsiteX6" fmla="*/ 251765 w 3142524"/>
              <a:gd name="connsiteY6" fmla="*/ 2755164 h 3227822"/>
              <a:gd name="connsiteX7" fmla="*/ 554 w 3142524"/>
              <a:gd name="connsiteY7" fmla="*/ 1284481 h 3227822"/>
              <a:gd name="connsiteX0" fmla="*/ 554 w 3150940"/>
              <a:gd name="connsiteY0" fmla="*/ 1281399 h 3224740"/>
              <a:gd name="connsiteX1" fmla="*/ 267949 w 3150940"/>
              <a:gd name="connsiteY1" fmla="*/ 308286 h 3224740"/>
              <a:gd name="connsiteX2" fmla="*/ 1540865 w 3150940"/>
              <a:gd name="connsiteY2" fmla="*/ 34 h 3224740"/>
              <a:gd name="connsiteX3" fmla="*/ 2598455 w 3150940"/>
              <a:gd name="connsiteY3" fmla="*/ 300195 h 3224740"/>
              <a:gd name="connsiteX4" fmla="*/ 3121636 w 3150940"/>
              <a:gd name="connsiteY4" fmla="*/ 1580805 h 3224740"/>
              <a:gd name="connsiteX5" fmla="*/ 1540865 w 3150940"/>
              <a:gd name="connsiteY5" fmla="*/ 3161576 h 3224740"/>
              <a:gd name="connsiteX6" fmla="*/ 251765 w 3150940"/>
              <a:gd name="connsiteY6" fmla="*/ 2752082 h 3224740"/>
              <a:gd name="connsiteX7" fmla="*/ 554 w 3150940"/>
              <a:gd name="connsiteY7" fmla="*/ 1281399 h 3224740"/>
              <a:gd name="connsiteX0" fmla="*/ 554 w 3125323"/>
              <a:gd name="connsiteY0" fmla="*/ 1281399 h 3166436"/>
              <a:gd name="connsiteX1" fmla="*/ 267949 w 3125323"/>
              <a:gd name="connsiteY1" fmla="*/ 308286 h 3166436"/>
              <a:gd name="connsiteX2" fmla="*/ 1540865 w 3125323"/>
              <a:gd name="connsiteY2" fmla="*/ 34 h 3166436"/>
              <a:gd name="connsiteX3" fmla="*/ 2598455 w 3125323"/>
              <a:gd name="connsiteY3" fmla="*/ 300195 h 3166436"/>
              <a:gd name="connsiteX4" fmla="*/ 3121636 w 3125323"/>
              <a:gd name="connsiteY4" fmla="*/ 1580805 h 3166436"/>
              <a:gd name="connsiteX5" fmla="*/ 2355694 w 3125323"/>
              <a:gd name="connsiteY5" fmla="*/ 2557872 h 3166436"/>
              <a:gd name="connsiteX6" fmla="*/ 1540865 w 3125323"/>
              <a:gd name="connsiteY6" fmla="*/ 3161576 h 3166436"/>
              <a:gd name="connsiteX7" fmla="*/ 251765 w 3125323"/>
              <a:gd name="connsiteY7" fmla="*/ 2752082 h 3166436"/>
              <a:gd name="connsiteX8" fmla="*/ 554 w 3125323"/>
              <a:gd name="connsiteY8" fmla="*/ 1281399 h 3166436"/>
              <a:gd name="connsiteX0" fmla="*/ 554 w 3125323"/>
              <a:gd name="connsiteY0" fmla="*/ 1281399 h 3161585"/>
              <a:gd name="connsiteX1" fmla="*/ 267949 w 3125323"/>
              <a:gd name="connsiteY1" fmla="*/ 308286 h 3161585"/>
              <a:gd name="connsiteX2" fmla="*/ 1540865 w 3125323"/>
              <a:gd name="connsiteY2" fmla="*/ 34 h 3161585"/>
              <a:gd name="connsiteX3" fmla="*/ 2598455 w 3125323"/>
              <a:gd name="connsiteY3" fmla="*/ 300195 h 3161585"/>
              <a:gd name="connsiteX4" fmla="*/ 3121636 w 3125323"/>
              <a:gd name="connsiteY4" fmla="*/ 1580805 h 3161585"/>
              <a:gd name="connsiteX5" fmla="*/ 2841216 w 3125323"/>
              <a:gd name="connsiteY5" fmla="*/ 2760173 h 3161585"/>
              <a:gd name="connsiteX6" fmla="*/ 1540865 w 3125323"/>
              <a:gd name="connsiteY6" fmla="*/ 3161576 h 3161585"/>
              <a:gd name="connsiteX7" fmla="*/ 251765 w 3125323"/>
              <a:gd name="connsiteY7" fmla="*/ 2752082 h 3161585"/>
              <a:gd name="connsiteX8" fmla="*/ 554 w 3125323"/>
              <a:gd name="connsiteY8" fmla="*/ 1281399 h 3161585"/>
              <a:gd name="connsiteX0" fmla="*/ 554 w 2956984"/>
              <a:gd name="connsiteY0" fmla="*/ 1281399 h 3161585"/>
              <a:gd name="connsiteX1" fmla="*/ 267949 w 2956984"/>
              <a:gd name="connsiteY1" fmla="*/ 308286 h 3161585"/>
              <a:gd name="connsiteX2" fmla="*/ 1540865 w 2956984"/>
              <a:gd name="connsiteY2" fmla="*/ 34 h 3161585"/>
              <a:gd name="connsiteX3" fmla="*/ 2598455 w 2956984"/>
              <a:gd name="connsiteY3" fmla="*/ 300195 h 3161585"/>
              <a:gd name="connsiteX4" fmla="*/ 2870783 w 2956984"/>
              <a:gd name="connsiteY4" fmla="*/ 1524161 h 3161585"/>
              <a:gd name="connsiteX5" fmla="*/ 2841216 w 2956984"/>
              <a:gd name="connsiteY5" fmla="*/ 2760173 h 3161585"/>
              <a:gd name="connsiteX6" fmla="*/ 1540865 w 2956984"/>
              <a:gd name="connsiteY6" fmla="*/ 3161576 h 3161585"/>
              <a:gd name="connsiteX7" fmla="*/ 251765 w 2956984"/>
              <a:gd name="connsiteY7" fmla="*/ 2752082 h 3161585"/>
              <a:gd name="connsiteX8" fmla="*/ 554 w 2956984"/>
              <a:gd name="connsiteY8" fmla="*/ 1281399 h 3161585"/>
              <a:gd name="connsiteX0" fmla="*/ 4356 w 2920326"/>
              <a:gd name="connsiteY0" fmla="*/ 1216663 h 3161585"/>
              <a:gd name="connsiteX1" fmla="*/ 231291 w 2920326"/>
              <a:gd name="connsiteY1" fmla="*/ 308286 h 3161585"/>
              <a:gd name="connsiteX2" fmla="*/ 1504207 w 2920326"/>
              <a:gd name="connsiteY2" fmla="*/ 34 h 3161585"/>
              <a:gd name="connsiteX3" fmla="*/ 2561797 w 2920326"/>
              <a:gd name="connsiteY3" fmla="*/ 300195 h 3161585"/>
              <a:gd name="connsiteX4" fmla="*/ 2834125 w 2920326"/>
              <a:gd name="connsiteY4" fmla="*/ 1524161 h 3161585"/>
              <a:gd name="connsiteX5" fmla="*/ 2804558 w 2920326"/>
              <a:gd name="connsiteY5" fmla="*/ 2760173 h 3161585"/>
              <a:gd name="connsiteX6" fmla="*/ 1504207 w 2920326"/>
              <a:gd name="connsiteY6" fmla="*/ 3161576 h 3161585"/>
              <a:gd name="connsiteX7" fmla="*/ 215107 w 2920326"/>
              <a:gd name="connsiteY7" fmla="*/ 2752082 h 3161585"/>
              <a:gd name="connsiteX8" fmla="*/ 4356 w 2920326"/>
              <a:gd name="connsiteY8" fmla="*/ 1216663 h 3161585"/>
              <a:gd name="connsiteX0" fmla="*/ 4356 w 2920326"/>
              <a:gd name="connsiteY0" fmla="*/ 1216663 h 3025297"/>
              <a:gd name="connsiteX1" fmla="*/ 231291 w 2920326"/>
              <a:gd name="connsiteY1" fmla="*/ 308286 h 3025297"/>
              <a:gd name="connsiteX2" fmla="*/ 1504207 w 2920326"/>
              <a:gd name="connsiteY2" fmla="*/ 34 h 3025297"/>
              <a:gd name="connsiteX3" fmla="*/ 2561797 w 2920326"/>
              <a:gd name="connsiteY3" fmla="*/ 300195 h 3025297"/>
              <a:gd name="connsiteX4" fmla="*/ 2834125 w 2920326"/>
              <a:gd name="connsiteY4" fmla="*/ 1524161 h 3025297"/>
              <a:gd name="connsiteX5" fmla="*/ 2804558 w 2920326"/>
              <a:gd name="connsiteY5" fmla="*/ 2760173 h 3025297"/>
              <a:gd name="connsiteX6" fmla="*/ 1463747 w 2920326"/>
              <a:gd name="connsiteY6" fmla="*/ 3024011 h 3025297"/>
              <a:gd name="connsiteX7" fmla="*/ 215107 w 2920326"/>
              <a:gd name="connsiteY7" fmla="*/ 2752082 h 3025297"/>
              <a:gd name="connsiteX8" fmla="*/ 4356 w 2920326"/>
              <a:gd name="connsiteY8" fmla="*/ 1216663 h 3025297"/>
              <a:gd name="connsiteX0" fmla="*/ 4356 w 2920326"/>
              <a:gd name="connsiteY0" fmla="*/ 1115890 h 2924524"/>
              <a:gd name="connsiteX1" fmla="*/ 231291 w 2920326"/>
              <a:gd name="connsiteY1" fmla="*/ 207513 h 2924524"/>
              <a:gd name="connsiteX2" fmla="*/ 1540572 w 2920326"/>
              <a:gd name="connsiteY2" fmla="*/ 3203 h 2924524"/>
              <a:gd name="connsiteX3" fmla="*/ 2561797 w 2920326"/>
              <a:gd name="connsiteY3" fmla="*/ 199422 h 2924524"/>
              <a:gd name="connsiteX4" fmla="*/ 2834125 w 2920326"/>
              <a:gd name="connsiteY4" fmla="*/ 1423388 h 2924524"/>
              <a:gd name="connsiteX5" fmla="*/ 2804558 w 2920326"/>
              <a:gd name="connsiteY5" fmla="*/ 2659400 h 2924524"/>
              <a:gd name="connsiteX6" fmla="*/ 1463747 w 2920326"/>
              <a:gd name="connsiteY6" fmla="*/ 2923238 h 2924524"/>
              <a:gd name="connsiteX7" fmla="*/ 215107 w 2920326"/>
              <a:gd name="connsiteY7" fmla="*/ 2651309 h 2924524"/>
              <a:gd name="connsiteX8" fmla="*/ 4356 w 2920326"/>
              <a:gd name="connsiteY8" fmla="*/ 1115890 h 2924524"/>
              <a:gd name="connsiteX0" fmla="*/ 4356 w 2935969"/>
              <a:gd name="connsiteY0" fmla="*/ 1118985 h 2927619"/>
              <a:gd name="connsiteX1" fmla="*/ 231291 w 2935969"/>
              <a:gd name="connsiteY1" fmla="*/ 210608 h 2927619"/>
              <a:gd name="connsiteX2" fmla="*/ 1540572 w 2935969"/>
              <a:gd name="connsiteY2" fmla="*/ 6298 h 2927619"/>
              <a:gd name="connsiteX3" fmla="*/ 2661800 w 2935969"/>
              <a:gd name="connsiteY3" fmla="*/ 190968 h 2927619"/>
              <a:gd name="connsiteX4" fmla="*/ 2834125 w 2935969"/>
              <a:gd name="connsiteY4" fmla="*/ 1426483 h 2927619"/>
              <a:gd name="connsiteX5" fmla="*/ 2804558 w 2935969"/>
              <a:gd name="connsiteY5" fmla="*/ 2662495 h 2927619"/>
              <a:gd name="connsiteX6" fmla="*/ 1463747 w 2935969"/>
              <a:gd name="connsiteY6" fmla="*/ 2926333 h 2927619"/>
              <a:gd name="connsiteX7" fmla="*/ 215107 w 2935969"/>
              <a:gd name="connsiteY7" fmla="*/ 2654404 h 2927619"/>
              <a:gd name="connsiteX8" fmla="*/ 4356 w 2935969"/>
              <a:gd name="connsiteY8" fmla="*/ 1118985 h 2927619"/>
              <a:gd name="connsiteX0" fmla="*/ 4356 w 2841080"/>
              <a:gd name="connsiteY0" fmla="*/ 1118985 h 2928322"/>
              <a:gd name="connsiteX1" fmla="*/ 231291 w 2841080"/>
              <a:gd name="connsiteY1" fmla="*/ 210608 h 2928322"/>
              <a:gd name="connsiteX2" fmla="*/ 1540572 w 2841080"/>
              <a:gd name="connsiteY2" fmla="*/ 6298 h 2928322"/>
              <a:gd name="connsiteX3" fmla="*/ 2661800 w 2841080"/>
              <a:gd name="connsiteY3" fmla="*/ 190968 h 2928322"/>
              <a:gd name="connsiteX4" fmla="*/ 2834125 w 2841080"/>
              <a:gd name="connsiteY4" fmla="*/ 1426483 h 2928322"/>
              <a:gd name="connsiteX5" fmla="*/ 2640918 w 2841080"/>
              <a:gd name="connsiteY5" fmla="*/ 2697143 h 2928322"/>
              <a:gd name="connsiteX6" fmla="*/ 1463747 w 2841080"/>
              <a:gd name="connsiteY6" fmla="*/ 2926333 h 2928322"/>
              <a:gd name="connsiteX7" fmla="*/ 215107 w 2841080"/>
              <a:gd name="connsiteY7" fmla="*/ 2654404 h 2928322"/>
              <a:gd name="connsiteX8" fmla="*/ 4356 w 2841080"/>
              <a:gd name="connsiteY8" fmla="*/ 1118985 h 2928322"/>
              <a:gd name="connsiteX0" fmla="*/ 4356 w 2799928"/>
              <a:gd name="connsiteY0" fmla="*/ 1123733 h 2932366"/>
              <a:gd name="connsiteX1" fmla="*/ 231291 w 2799928"/>
              <a:gd name="connsiteY1" fmla="*/ 215356 h 2932366"/>
              <a:gd name="connsiteX2" fmla="*/ 1540572 w 2799928"/>
              <a:gd name="connsiteY2" fmla="*/ 11046 h 2932366"/>
              <a:gd name="connsiteX3" fmla="*/ 2661800 w 2799928"/>
              <a:gd name="connsiteY3" fmla="*/ 195716 h 2932366"/>
              <a:gd name="connsiteX4" fmla="*/ 2779578 w 2799928"/>
              <a:gd name="connsiteY4" fmla="*/ 1558272 h 2932366"/>
              <a:gd name="connsiteX5" fmla="*/ 2640918 w 2799928"/>
              <a:gd name="connsiteY5" fmla="*/ 2701891 h 2932366"/>
              <a:gd name="connsiteX6" fmla="*/ 1463747 w 2799928"/>
              <a:gd name="connsiteY6" fmla="*/ 2931081 h 2932366"/>
              <a:gd name="connsiteX7" fmla="*/ 215107 w 2799928"/>
              <a:gd name="connsiteY7" fmla="*/ 2659152 h 2932366"/>
              <a:gd name="connsiteX8" fmla="*/ 4356 w 2799928"/>
              <a:gd name="connsiteY8" fmla="*/ 1123733 h 2932366"/>
              <a:gd name="connsiteX0" fmla="*/ 764 w 2796530"/>
              <a:gd name="connsiteY0" fmla="*/ 1123733 h 2823495"/>
              <a:gd name="connsiteX1" fmla="*/ 227699 w 2796530"/>
              <a:gd name="connsiteY1" fmla="*/ 215356 h 2823495"/>
              <a:gd name="connsiteX2" fmla="*/ 1536980 w 2796530"/>
              <a:gd name="connsiteY2" fmla="*/ 11046 h 2823495"/>
              <a:gd name="connsiteX3" fmla="*/ 2658208 w 2796530"/>
              <a:gd name="connsiteY3" fmla="*/ 195716 h 2823495"/>
              <a:gd name="connsiteX4" fmla="*/ 2775986 w 2796530"/>
              <a:gd name="connsiteY4" fmla="*/ 1558272 h 2823495"/>
              <a:gd name="connsiteX5" fmla="*/ 2637326 w 2796530"/>
              <a:gd name="connsiteY5" fmla="*/ 2701891 h 2823495"/>
              <a:gd name="connsiteX6" fmla="*/ 1323788 w 2796530"/>
              <a:gd name="connsiteY6" fmla="*/ 2780943 h 2823495"/>
              <a:gd name="connsiteX7" fmla="*/ 211515 w 2796530"/>
              <a:gd name="connsiteY7" fmla="*/ 2659152 h 2823495"/>
              <a:gd name="connsiteX8" fmla="*/ 764 w 2796530"/>
              <a:gd name="connsiteY8" fmla="*/ 1123733 h 2823495"/>
              <a:gd name="connsiteX0" fmla="*/ 25564 w 2821329"/>
              <a:gd name="connsiteY0" fmla="*/ 1123733 h 2819176"/>
              <a:gd name="connsiteX1" fmla="*/ 252499 w 2821329"/>
              <a:gd name="connsiteY1" fmla="*/ 215356 h 2819176"/>
              <a:gd name="connsiteX2" fmla="*/ 1561780 w 2821329"/>
              <a:gd name="connsiteY2" fmla="*/ 11046 h 2819176"/>
              <a:gd name="connsiteX3" fmla="*/ 2683008 w 2821329"/>
              <a:gd name="connsiteY3" fmla="*/ 195716 h 2819176"/>
              <a:gd name="connsiteX4" fmla="*/ 2800786 w 2821329"/>
              <a:gd name="connsiteY4" fmla="*/ 1558272 h 2819176"/>
              <a:gd name="connsiteX5" fmla="*/ 2662126 w 2821329"/>
              <a:gd name="connsiteY5" fmla="*/ 2701891 h 2819176"/>
              <a:gd name="connsiteX6" fmla="*/ 1348588 w 2821329"/>
              <a:gd name="connsiteY6" fmla="*/ 2780943 h 2819176"/>
              <a:gd name="connsiteX7" fmla="*/ 154495 w 2821329"/>
              <a:gd name="connsiteY7" fmla="*/ 2647603 h 2819176"/>
              <a:gd name="connsiteX8" fmla="*/ 25564 w 2821329"/>
              <a:gd name="connsiteY8" fmla="*/ 1123733 h 2819176"/>
              <a:gd name="connsiteX0" fmla="*/ 26260 w 2822025"/>
              <a:gd name="connsiteY0" fmla="*/ 1127291 h 2822734"/>
              <a:gd name="connsiteX1" fmla="*/ 263244 w 2822025"/>
              <a:gd name="connsiteY1" fmla="*/ 137504 h 2822734"/>
              <a:gd name="connsiteX2" fmla="*/ 1562476 w 2822025"/>
              <a:gd name="connsiteY2" fmla="*/ 14604 h 2822734"/>
              <a:gd name="connsiteX3" fmla="*/ 2683704 w 2822025"/>
              <a:gd name="connsiteY3" fmla="*/ 199274 h 2822734"/>
              <a:gd name="connsiteX4" fmla="*/ 2801482 w 2822025"/>
              <a:gd name="connsiteY4" fmla="*/ 1561830 h 2822734"/>
              <a:gd name="connsiteX5" fmla="*/ 2662822 w 2822025"/>
              <a:gd name="connsiteY5" fmla="*/ 2705449 h 2822734"/>
              <a:gd name="connsiteX6" fmla="*/ 1349284 w 2822025"/>
              <a:gd name="connsiteY6" fmla="*/ 2784501 h 2822734"/>
              <a:gd name="connsiteX7" fmla="*/ 155191 w 2822025"/>
              <a:gd name="connsiteY7" fmla="*/ 2651161 h 2822734"/>
              <a:gd name="connsiteX8" fmla="*/ 26260 w 2822025"/>
              <a:gd name="connsiteY8" fmla="*/ 1127291 h 2822734"/>
              <a:gd name="connsiteX0" fmla="*/ 4805 w 2800570"/>
              <a:gd name="connsiteY0" fmla="*/ 1127291 h 2835808"/>
              <a:gd name="connsiteX1" fmla="*/ 241789 w 2800570"/>
              <a:gd name="connsiteY1" fmla="*/ 137504 h 2835808"/>
              <a:gd name="connsiteX2" fmla="*/ 1541021 w 2800570"/>
              <a:gd name="connsiteY2" fmla="*/ 14604 h 2835808"/>
              <a:gd name="connsiteX3" fmla="*/ 2662249 w 2800570"/>
              <a:gd name="connsiteY3" fmla="*/ 199274 h 2835808"/>
              <a:gd name="connsiteX4" fmla="*/ 2780027 w 2800570"/>
              <a:gd name="connsiteY4" fmla="*/ 1561830 h 2835808"/>
              <a:gd name="connsiteX5" fmla="*/ 2641367 w 2800570"/>
              <a:gd name="connsiteY5" fmla="*/ 2705449 h 2835808"/>
              <a:gd name="connsiteX6" fmla="*/ 1327829 w 2800570"/>
              <a:gd name="connsiteY6" fmla="*/ 2784501 h 2835808"/>
              <a:gd name="connsiteX7" fmla="*/ 194031 w 2800570"/>
              <a:gd name="connsiteY7" fmla="*/ 2678298 h 2835808"/>
              <a:gd name="connsiteX8" fmla="*/ 4805 w 2800570"/>
              <a:gd name="connsiteY8" fmla="*/ 1127291 h 2835808"/>
              <a:gd name="connsiteX0" fmla="*/ 4805 w 2800570"/>
              <a:gd name="connsiteY0" fmla="*/ 1127291 h 2849812"/>
              <a:gd name="connsiteX1" fmla="*/ 241789 w 2800570"/>
              <a:gd name="connsiteY1" fmla="*/ 137504 h 2849812"/>
              <a:gd name="connsiteX2" fmla="*/ 1541021 w 2800570"/>
              <a:gd name="connsiteY2" fmla="*/ 14604 h 2849812"/>
              <a:gd name="connsiteX3" fmla="*/ 2662249 w 2800570"/>
              <a:gd name="connsiteY3" fmla="*/ 199274 h 2849812"/>
              <a:gd name="connsiteX4" fmla="*/ 2780027 w 2800570"/>
              <a:gd name="connsiteY4" fmla="*/ 1561830 h 2849812"/>
              <a:gd name="connsiteX5" fmla="*/ 2641367 w 2800570"/>
              <a:gd name="connsiteY5" fmla="*/ 2705449 h 2849812"/>
              <a:gd name="connsiteX6" fmla="*/ 1327829 w 2800570"/>
              <a:gd name="connsiteY6" fmla="*/ 2811638 h 2849812"/>
              <a:gd name="connsiteX7" fmla="*/ 194031 w 2800570"/>
              <a:gd name="connsiteY7" fmla="*/ 2678298 h 2849812"/>
              <a:gd name="connsiteX8" fmla="*/ 4805 w 2800570"/>
              <a:gd name="connsiteY8" fmla="*/ 1127291 h 2849812"/>
              <a:gd name="connsiteX0" fmla="*/ 4805 w 2800570"/>
              <a:gd name="connsiteY0" fmla="*/ 1137271 h 2859792"/>
              <a:gd name="connsiteX1" fmla="*/ 241789 w 2800570"/>
              <a:gd name="connsiteY1" fmla="*/ 147484 h 2859792"/>
              <a:gd name="connsiteX2" fmla="*/ 1541021 w 2800570"/>
              <a:gd name="connsiteY2" fmla="*/ 24584 h 2859792"/>
              <a:gd name="connsiteX3" fmla="*/ 2662249 w 2800570"/>
              <a:gd name="connsiteY3" fmla="*/ 209254 h 2859792"/>
              <a:gd name="connsiteX4" fmla="*/ 2780027 w 2800570"/>
              <a:gd name="connsiteY4" fmla="*/ 1571810 h 2859792"/>
              <a:gd name="connsiteX5" fmla="*/ 2641367 w 2800570"/>
              <a:gd name="connsiteY5" fmla="*/ 2715429 h 2859792"/>
              <a:gd name="connsiteX6" fmla="*/ 1327829 w 2800570"/>
              <a:gd name="connsiteY6" fmla="*/ 2821618 h 2859792"/>
              <a:gd name="connsiteX7" fmla="*/ 194031 w 2800570"/>
              <a:gd name="connsiteY7" fmla="*/ 2688278 h 2859792"/>
              <a:gd name="connsiteX8" fmla="*/ 4805 w 2800570"/>
              <a:gd name="connsiteY8" fmla="*/ 1137271 h 2859792"/>
              <a:gd name="connsiteX0" fmla="*/ 4805 w 2818126"/>
              <a:gd name="connsiteY0" fmla="*/ 1137271 h 2859792"/>
              <a:gd name="connsiteX1" fmla="*/ 241789 w 2818126"/>
              <a:gd name="connsiteY1" fmla="*/ 147484 h 2859792"/>
              <a:gd name="connsiteX2" fmla="*/ 1541021 w 2818126"/>
              <a:gd name="connsiteY2" fmla="*/ 24584 h 2859792"/>
              <a:gd name="connsiteX3" fmla="*/ 2662249 w 2818126"/>
              <a:gd name="connsiteY3" fmla="*/ 209254 h 2859792"/>
              <a:gd name="connsiteX4" fmla="*/ 2806651 w 2818126"/>
              <a:gd name="connsiteY4" fmla="*/ 1563822 h 2859792"/>
              <a:gd name="connsiteX5" fmla="*/ 2641367 w 2818126"/>
              <a:gd name="connsiteY5" fmla="*/ 2715429 h 2859792"/>
              <a:gd name="connsiteX6" fmla="*/ 1327829 w 2818126"/>
              <a:gd name="connsiteY6" fmla="*/ 2821618 h 2859792"/>
              <a:gd name="connsiteX7" fmla="*/ 194031 w 2818126"/>
              <a:gd name="connsiteY7" fmla="*/ 2688278 h 2859792"/>
              <a:gd name="connsiteX8" fmla="*/ 4805 w 2818126"/>
              <a:gd name="connsiteY8" fmla="*/ 1137271 h 2859792"/>
              <a:gd name="connsiteX0" fmla="*/ 13780 w 2827101"/>
              <a:gd name="connsiteY0" fmla="*/ 1137271 h 2847648"/>
              <a:gd name="connsiteX1" fmla="*/ 250764 w 2827101"/>
              <a:gd name="connsiteY1" fmla="*/ 147484 h 2847648"/>
              <a:gd name="connsiteX2" fmla="*/ 1549996 w 2827101"/>
              <a:gd name="connsiteY2" fmla="*/ 24584 h 2847648"/>
              <a:gd name="connsiteX3" fmla="*/ 2671224 w 2827101"/>
              <a:gd name="connsiteY3" fmla="*/ 209254 h 2847648"/>
              <a:gd name="connsiteX4" fmla="*/ 2815626 w 2827101"/>
              <a:gd name="connsiteY4" fmla="*/ 1563822 h 2847648"/>
              <a:gd name="connsiteX5" fmla="*/ 2650342 w 2827101"/>
              <a:gd name="connsiteY5" fmla="*/ 2715429 h 2847648"/>
              <a:gd name="connsiteX6" fmla="*/ 1336804 w 2827101"/>
              <a:gd name="connsiteY6" fmla="*/ 2821618 h 2847648"/>
              <a:gd name="connsiteX7" fmla="*/ 203006 w 2827101"/>
              <a:gd name="connsiteY7" fmla="*/ 2688278 h 2847648"/>
              <a:gd name="connsiteX8" fmla="*/ 47010 w 2827101"/>
              <a:gd name="connsiteY8" fmla="*/ 2244690 h 2847648"/>
              <a:gd name="connsiteX9" fmla="*/ 13780 w 2827101"/>
              <a:gd name="connsiteY9" fmla="*/ 1137271 h 2847648"/>
              <a:gd name="connsiteX0" fmla="*/ 13780 w 2827101"/>
              <a:gd name="connsiteY0" fmla="*/ 1137271 h 2847648"/>
              <a:gd name="connsiteX1" fmla="*/ 250764 w 2827101"/>
              <a:gd name="connsiteY1" fmla="*/ 147484 h 2847648"/>
              <a:gd name="connsiteX2" fmla="*/ 1549996 w 2827101"/>
              <a:gd name="connsiteY2" fmla="*/ 24584 h 2847648"/>
              <a:gd name="connsiteX3" fmla="*/ 2671224 w 2827101"/>
              <a:gd name="connsiteY3" fmla="*/ 209254 h 2847648"/>
              <a:gd name="connsiteX4" fmla="*/ 2815626 w 2827101"/>
              <a:gd name="connsiteY4" fmla="*/ 1563822 h 2847648"/>
              <a:gd name="connsiteX5" fmla="*/ 2650342 w 2827101"/>
              <a:gd name="connsiteY5" fmla="*/ 2715429 h 2847648"/>
              <a:gd name="connsiteX6" fmla="*/ 1336804 w 2827101"/>
              <a:gd name="connsiteY6" fmla="*/ 2821618 h 2847648"/>
              <a:gd name="connsiteX7" fmla="*/ 296189 w 2827101"/>
              <a:gd name="connsiteY7" fmla="*/ 2728219 h 2847648"/>
              <a:gd name="connsiteX8" fmla="*/ 47010 w 2827101"/>
              <a:gd name="connsiteY8" fmla="*/ 2244690 h 2847648"/>
              <a:gd name="connsiteX9" fmla="*/ 13780 w 2827101"/>
              <a:gd name="connsiteY9" fmla="*/ 1137271 h 2847648"/>
              <a:gd name="connsiteX0" fmla="*/ 13780 w 2827101"/>
              <a:gd name="connsiteY0" fmla="*/ 1137271 h 2853315"/>
              <a:gd name="connsiteX1" fmla="*/ 250764 w 2827101"/>
              <a:gd name="connsiteY1" fmla="*/ 147484 h 2853315"/>
              <a:gd name="connsiteX2" fmla="*/ 1549996 w 2827101"/>
              <a:gd name="connsiteY2" fmla="*/ 24584 h 2853315"/>
              <a:gd name="connsiteX3" fmla="*/ 2671224 w 2827101"/>
              <a:gd name="connsiteY3" fmla="*/ 209254 h 2853315"/>
              <a:gd name="connsiteX4" fmla="*/ 2815626 w 2827101"/>
              <a:gd name="connsiteY4" fmla="*/ 1563822 h 2853315"/>
              <a:gd name="connsiteX5" fmla="*/ 2650342 w 2827101"/>
              <a:gd name="connsiteY5" fmla="*/ 2715429 h 2853315"/>
              <a:gd name="connsiteX6" fmla="*/ 1861865 w 2827101"/>
              <a:gd name="connsiteY6" fmla="*/ 2843807 h 2853315"/>
              <a:gd name="connsiteX7" fmla="*/ 1336804 w 2827101"/>
              <a:gd name="connsiteY7" fmla="*/ 2821618 h 2853315"/>
              <a:gd name="connsiteX8" fmla="*/ 296189 w 2827101"/>
              <a:gd name="connsiteY8" fmla="*/ 2728219 h 2853315"/>
              <a:gd name="connsiteX9" fmla="*/ 47010 w 2827101"/>
              <a:gd name="connsiteY9" fmla="*/ 2244690 h 2853315"/>
              <a:gd name="connsiteX10" fmla="*/ 13780 w 2827101"/>
              <a:gd name="connsiteY10" fmla="*/ 1137271 h 2853315"/>
              <a:gd name="connsiteX0" fmla="*/ 13780 w 2827101"/>
              <a:gd name="connsiteY0" fmla="*/ 1137271 h 2831532"/>
              <a:gd name="connsiteX1" fmla="*/ 250764 w 2827101"/>
              <a:gd name="connsiteY1" fmla="*/ 147484 h 2831532"/>
              <a:gd name="connsiteX2" fmla="*/ 1549996 w 2827101"/>
              <a:gd name="connsiteY2" fmla="*/ 24584 h 2831532"/>
              <a:gd name="connsiteX3" fmla="*/ 2671224 w 2827101"/>
              <a:gd name="connsiteY3" fmla="*/ 209254 h 2831532"/>
              <a:gd name="connsiteX4" fmla="*/ 2815626 w 2827101"/>
              <a:gd name="connsiteY4" fmla="*/ 1563822 h 2831532"/>
              <a:gd name="connsiteX5" fmla="*/ 2650342 w 2827101"/>
              <a:gd name="connsiteY5" fmla="*/ 2715429 h 2831532"/>
              <a:gd name="connsiteX6" fmla="*/ 1923987 w 2827101"/>
              <a:gd name="connsiteY6" fmla="*/ 2803866 h 2831532"/>
              <a:gd name="connsiteX7" fmla="*/ 1336804 w 2827101"/>
              <a:gd name="connsiteY7" fmla="*/ 2821618 h 2831532"/>
              <a:gd name="connsiteX8" fmla="*/ 296189 w 2827101"/>
              <a:gd name="connsiteY8" fmla="*/ 2728219 h 2831532"/>
              <a:gd name="connsiteX9" fmla="*/ 47010 w 2827101"/>
              <a:gd name="connsiteY9" fmla="*/ 2244690 h 2831532"/>
              <a:gd name="connsiteX10" fmla="*/ 13780 w 2827101"/>
              <a:gd name="connsiteY10" fmla="*/ 1137271 h 2831532"/>
              <a:gd name="connsiteX0" fmla="*/ 13780 w 2815910"/>
              <a:gd name="connsiteY0" fmla="*/ 1137888 h 2832149"/>
              <a:gd name="connsiteX1" fmla="*/ 250764 w 2815910"/>
              <a:gd name="connsiteY1" fmla="*/ 148101 h 2832149"/>
              <a:gd name="connsiteX2" fmla="*/ 1549996 w 2815910"/>
              <a:gd name="connsiteY2" fmla="*/ 25201 h 2832149"/>
              <a:gd name="connsiteX3" fmla="*/ 2092604 w 2815910"/>
              <a:gd name="connsiteY3" fmla="*/ 16594 h 2832149"/>
              <a:gd name="connsiteX4" fmla="*/ 2671224 w 2815910"/>
              <a:gd name="connsiteY4" fmla="*/ 209871 h 2832149"/>
              <a:gd name="connsiteX5" fmla="*/ 2815626 w 2815910"/>
              <a:gd name="connsiteY5" fmla="*/ 1564439 h 2832149"/>
              <a:gd name="connsiteX6" fmla="*/ 2650342 w 2815910"/>
              <a:gd name="connsiteY6" fmla="*/ 2716046 h 2832149"/>
              <a:gd name="connsiteX7" fmla="*/ 1923987 w 2815910"/>
              <a:gd name="connsiteY7" fmla="*/ 2804483 h 2832149"/>
              <a:gd name="connsiteX8" fmla="*/ 1336804 w 2815910"/>
              <a:gd name="connsiteY8" fmla="*/ 2822235 h 2832149"/>
              <a:gd name="connsiteX9" fmla="*/ 296189 w 2815910"/>
              <a:gd name="connsiteY9" fmla="*/ 2728836 h 2832149"/>
              <a:gd name="connsiteX10" fmla="*/ 47010 w 2815910"/>
              <a:gd name="connsiteY10" fmla="*/ 2245307 h 2832149"/>
              <a:gd name="connsiteX11" fmla="*/ 13780 w 2815910"/>
              <a:gd name="connsiteY11" fmla="*/ 1137888 h 2832149"/>
              <a:gd name="connsiteX0" fmla="*/ 13780 w 2815910"/>
              <a:gd name="connsiteY0" fmla="*/ 1133716 h 2827977"/>
              <a:gd name="connsiteX1" fmla="*/ 250764 w 2815910"/>
              <a:gd name="connsiteY1" fmla="*/ 143929 h 2827977"/>
              <a:gd name="connsiteX2" fmla="*/ 1266009 w 2815910"/>
              <a:gd name="connsiteY2" fmla="*/ 37006 h 2827977"/>
              <a:gd name="connsiteX3" fmla="*/ 2092604 w 2815910"/>
              <a:gd name="connsiteY3" fmla="*/ 12422 h 2827977"/>
              <a:gd name="connsiteX4" fmla="*/ 2671224 w 2815910"/>
              <a:gd name="connsiteY4" fmla="*/ 205699 h 2827977"/>
              <a:gd name="connsiteX5" fmla="*/ 2815626 w 2815910"/>
              <a:gd name="connsiteY5" fmla="*/ 1560267 h 2827977"/>
              <a:gd name="connsiteX6" fmla="*/ 2650342 w 2815910"/>
              <a:gd name="connsiteY6" fmla="*/ 2711874 h 2827977"/>
              <a:gd name="connsiteX7" fmla="*/ 1923987 w 2815910"/>
              <a:gd name="connsiteY7" fmla="*/ 2800311 h 2827977"/>
              <a:gd name="connsiteX8" fmla="*/ 1336804 w 2815910"/>
              <a:gd name="connsiteY8" fmla="*/ 2818063 h 2827977"/>
              <a:gd name="connsiteX9" fmla="*/ 296189 w 2815910"/>
              <a:gd name="connsiteY9" fmla="*/ 2724664 h 2827977"/>
              <a:gd name="connsiteX10" fmla="*/ 47010 w 2815910"/>
              <a:gd name="connsiteY10" fmla="*/ 2241135 h 2827977"/>
              <a:gd name="connsiteX11" fmla="*/ 13780 w 2815910"/>
              <a:gd name="connsiteY11" fmla="*/ 1133716 h 2827977"/>
              <a:gd name="connsiteX0" fmla="*/ 13780 w 2815882"/>
              <a:gd name="connsiteY0" fmla="*/ 1115652 h 2809913"/>
              <a:gd name="connsiteX1" fmla="*/ 250764 w 2815882"/>
              <a:gd name="connsiteY1" fmla="*/ 125865 h 2809913"/>
              <a:gd name="connsiteX2" fmla="*/ 1266009 w 2815882"/>
              <a:gd name="connsiteY2" fmla="*/ 18942 h 2809913"/>
              <a:gd name="connsiteX3" fmla="*/ 2114791 w 2815882"/>
              <a:gd name="connsiteY3" fmla="*/ 18323 h 2809913"/>
              <a:gd name="connsiteX4" fmla="*/ 2671224 w 2815882"/>
              <a:gd name="connsiteY4" fmla="*/ 187635 h 2809913"/>
              <a:gd name="connsiteX5" fmla="*/ 2815626 w 2815882"/>
              <a:gd name="connsiteY5" fmla="*/ 1542203 h 2809913"/>
              <a:gd name="connsiteX6" fmla="*/ 2650342 w 2815882"/>
              <a:gd name="connsiteY6" fmla="*/ 2693810 h 2809913"/>
              <a:gd name="connsiteX7" fmla="*/ 1923987 w 2815882"/>
              <a:gd name="connsiteY7" fmla="*/ 2782247 h 2809913"/>
              <a:gd name="connsiteX8" fmla="*/ 1336804 w 2815882"/>
              <a:gd name="connsiteY8" fmla="*/ 2799999 h 2809913"/>
              <a:gd name="connsiteX9" fmla="*/ 296189 w 2815882"/>
              <a:gd name="connsiteY9" fmla="*/ 2706600 h 2809913"/>
              <a:gd name="connsiteX10" fmla="*/ 47010 w 2815882"/>
              <a:gd name="connsiteY10" fmla="*/ 2223071 h 2809913"/>
              <a:gd name="connsiteX11" fmla="*/ 13780 w 2815882"/>
              <a:gd name="connsiteY11" fmla="*/ 1115652 h 280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15882" h="2809913">
                <a:moveTo>
                  <a:pt x="13780" y="1115652"/>
                </a:moveTo>
                <a:cubicBezTo>
                  <a:pt x="21740" y="692186"/>
                  <a:pt x="42059" y="308650"/>
                  <a:pt x="250764" y="125865"/>
                </a:cubicBezTo>
                <a:cubicBezTo>
                  <a:pt x="459469" y="-56920"/>
                  <a:pt x="955338" y="36866"/>
                  <a:pt x="1266009" y="18942"/>
                </a:cubicBezTo>
                <a:cubicBezTo>
                  <a:pt x="1576680" y="1018"/>
                  <a:pt x="1927920" y="-12455"/>
                  <a:pt x="2114791" y="18323"/>
                </a:cubicBezTo>
                <a:cubicBezTo>
                  <a:pt x="2301662" y="49101"/>
                  <a:pt x="2554418" y="-66345"/>
                  <a:pt x="2671224" y="187635"/>
                </a:cubicBezTo>
                <a:cubicBezTo>
                  <a:pt x="2788030" y="441615"/>
                  <a:pt x="2819106" y="1124507"/>
                  <a:pt x="2815626" y="1542203"/>
                </a:cubicBezTo>
                <a:cubicBezTo>
                  <a:pt x="2812146" y="1959899"/>
                  <a:pt x="2798948" y="2487136"/>
                  <a:pt x="2650342" y="2693810"/>
                </a:cubicBezTo>
                <a:cubicBezTo>
                  <a:pt x="2501736" y="2900484"/>
                  <a:pt x="2142910" y="2764549"/>
                  <a:pt x="1923987" y="2782247"/>
                </a:cubicBezTo>
                <a:cubicBezTo>
                  <a:pt x="1705064" y="2799945"/>
                  <a:pt x="1597750" y="2819264"/>
                  <a:pt x="1336804" y="2799999"/>
                </a:cubicBezTo>
                <a:cubicBezTo>
                  <a:pt x="1075858" y="2780734"/>
                  <a:pt x="511155" y="2802755"/>
                  <a:pt x="296189" y="2706600"/>
                </a:cubicBezTo>
                <a:cubicBezTo>
                  <a:pt x="81223" y="2610445"/>
                  <a:pt x="78548" y="2481572"/>
                  <a:pt x="47010" y="2223071"/>
                </a:cubicBezTo>
                <a:cubicBezTo>
                  <a:pt x="15472" y="1964570"/>
                  <a:pt x="-20179" y="1465186"/>
                  <a:pt x="13780" y="1115652"/>
                </a:cubicBezTo>
                <a:close/>
              </a:path>
            </a:pathLst>
          </a:custGeom>
          <a:solidFill>
            <a:srgbClr val="00B050"/>
          </a:solidFill>
          <a:ln w="5715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0" rIns="274320" bIns="0" rtlCol="0" anchor="ctr">
            <a:noAutofit/>
          </a:bodyPr>
          <a:lstStyle/>
          <a:p>
            <a:pPr algn="just">
              <a:buClr>
                <a:schemeClr val="bg1">
                  <a:lumMod val="75000"/>
                </a:schemeClr>
              </a:buClr>
            </a:pPr>
            <a:endParaRPr lang="en-US" sz="1000" dirty="0">
              <a:solidFill>
                <a:schemeClr val="tx1"/>
              </a:solidFill>
              <a:latin typeface="Code Bold" pitchFamily="50" charset="0"/>
              <a:ea typeface="Franchise" pitchFamily="49" charset="0"/>
            </a:endParaRPr>
          </a:p>
        </p:txBody>
      </p:sp>
      <p:sp>
        <p:nvSpPr>
          <p:cNvPr id="24" name="Chevron 10">
            <a:hlinkClick r:id="" action="ppaction://hlinkshowjump?jump=previousslide"/>
          </p:cNvPr>
          <p:cNvSpPr/>
          <p:nvPr/>
        </p:nvSpPr>
        <p:spPr>
          <a:xfrm flipH="1">
            <a:off x="234005" y="3200400"/>
            <a:ext cx="78497" cy="158066"/>
          </a:xfrm>
          <a:custGeom>
            <a:avLst/>
            <a:gdLst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14300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40494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52387 w 228600"/>
              <a:gd name="connsiteY4" fmla="*/ 226218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180975"/>
              <a:gd name="connsiteY0" fmla="*/ 0 h 230981"/>
              <a:gd name="connsiteX1" fmla="*/ 66675 w 180975"/>
              <a:gd name="connsiteY1" fmla="*/ 2381 h 230981"/>
              <a:gd name="connsiteX2" fmla="*/ 180975 w 180975"/>
              <a:gd name="connsiteY2" fmla="*/ 116681 h 230981"/>
              <a:gd name="connsiteX3" fmla="*/ 66675 w 180975"/>
              <a:gd name="connsiteY3" fmla="*/ 230981 h 230981"/>
              <a:gd name="connsiteX4" fmla="*/ 4762 w 180975"/>
              <a:gd name="connsiteY4" fmla="*/ 228599 h 230981"/>
              <a:gd name="connsiteX5" fmla="*/ 116681 w 180975"/>
              <a:gd name="connsiteY5" fmla="*/ 116681 h 230981"/>
              <a:gd name="connsiteX6" fmla="*/ 0 w 180975"/>
              <a:gd name="connsiteY6" fmla="*/ 0 h 2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975" h="230981">
                <a:moveTo>
                  <a:pt x="0" y="0"/>
                </a:moveTo>
                <a:lnTo>
                  <a:pt x="66675" y="2381"/>
                </a:lnTo>
                <a:lnTo>
                  <a:pt x="180975" y="116681"/>
                </a:lnTo>
                <a:lnTo>
                  <a:pt x="66675" y="230981"/>
                </a:lnTo>
                <a:lnTo>
                  <a:pt x="4762" y="228599"/>
                </a:lnTo>
                <a:lnTo>
                  <a:pt x="116681" y="116681"/>
                </a:lnTo>
                <a:lnTo>
                  <a:pt x="0" y="0"/>
                </a:lnTo>
                <a:close/>
              </a:path>
            </a:pathLst>
          </a:cu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de Bold" pitchFamily="50" charset="0"/>
            </a:endParaRPr>
          </a:p>
        </p:txBody>
      </p:sp>
      <p:sp>
        <p:nvSpPr>
          <p:cNvPr id="25" name="Chevron 10">
            <a:hlinkClick r:id="" action="ppaction://hlinkshowjump?jump=endshow"/>
          </p:cNvPr>
          <p:cNvSpPr/>
          <p:nvPr/>
        </p:nvSpPr>
        <p:spPr>
          <a:xfrm>
            <a:off x="8822853" y="3286960"/>
            <a:ext cx="73904" cy="158066"/>
          </a:xfrm>
          <a:custGeom>
            <a:avLst/>
            <a:gdLst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14300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40494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52387 w 228600"/>
              <a:gd name="connsiteY4" fmla="*/ 226218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180975"/>
              <a:gd name="connsiteY0" fmla="*/ 0 h 230981"/>
              <a:gd name="connsiteX1" fmla="*/ 66675 w 180975"/>
              <a:gd name="connsiteY1" fmla="*/ 2381 h 230981"/>
              <a:gd name="connsiteX2" fmla="*/ 180975 w 180975"/>
              <a:gd name="connsiteY2" fmla="*/ 116681 h 230981"/>
              <a:gd name="connsiteX3" fmla="*/ 66675 w 180975"/>
              <a:gd name="connsiteY3" fmla="*/ 230981 h 230981"/>
              <a:gd name="connsiteX4" fmla="*/ 4762 w 180975"/>
              <a:gd name="connsiteY4" fmla="*/ 228599 h 230981"/>
              <a:gd name="connsiteX5" fmla="*/ 116681 w 180975"/>
              <a:gd name="connsiteY5" fmla="*/ 116681 h 230981"/>
              <a:gd name="connsiteX6" fmla="*/ 0 w 180975"/>
              <a:gd name="connsiteY6" fmla="*/ 0 h 2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975" h="230981">
                <a:moveTo>
                  <a:pt x="0" y="0"/>
                </a:moveTo>
                <a:lnTo>
                  <a:pt x="66675" y="2381"/>
                </a:lnTo>
                <a:lnTo>
                  <a:pt x="180975" y="116681"/>
                </a:lnTo>
                <a:lnTo>
                  <a:pt x="66675" y="230981"/>
                </a:lnTo>
                <a:lnTo>
                  <a:pt x="4762" y="228599"/>
                </a:lnTo>
                <a:lnTo>
                  <a:pt x="116681" y="116681"/>
                </a:lnTo>
                <a:lnTo>
                  <a:pt x="0" y="0"/>
                </a:lnTo>
                <a:close/>
              </a:path>
            </a:pathLst>
          </a:cu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de Bold" pitchFamily="50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6463823"/>
            <a:ext cx="9144000" cy="4186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Franchise" pitchFamily="49" charset="0"/>
              <a:ea typeface="Franchise" pitchFamily="49" charset="0"/>
            </a:endParaRPr>
          </a:p>
        </p:txBody>
      </p:sp>
      <p:sp>
        <p:nvSpPr>
          <p:cNvPr id="35" name="Isosceles Triangle 43"/>
          <p:cNvSpPr/>
          <p:nvPr/>
        </p:nvSpPr>
        <p:spPr>
          <a:xfrm rot="16200000">
            <a:off x="3039203" y="765578"/>
            <a:ext cx="3431101" cy="4470720"/>
          </a:xfrm>
          <a:custGeom>
            <a:avLst/>
            <a:gdLst>
              <a:gd name="connsiteX0" fmla="*/ 0 w 3810000"/>
              <a:gd name="connsiteY0" fmla="*/ 5238750 h 5238750"/>
              <a:gd name="connsiteX1" fmla="*/ 1905000 w 3810000"/>
              <a:gd name="connsiteY1" fmla="*/ 0 h 5238750"/>
              <a:gd name="connsiteX2" fmla="*/ 3810000 w 3810000"/>
              <a:gd name="connsiteY2" fmla="*/ 5238750 h 5238750"/>
              <a:gd name="connsiteX3" fmla="*/ 0 w 3810000"/>
              <a:gd name="connsiteY3" fmla="*/ 5238750 h 5238750"/>
              <a:gd name="connsiteX0" fmla="*/ 0 w 2186152"/>
              <a:gd name="connsiteY0" fmla="*/ 5222984 h 5238750"/>
              <a:gd name="connsiteX1" fmla="*/ 281152 w 2186152"/>
              <a:gd name="connsiteY1" fmla="*/ 0 h 5238750"/>
              <a:gd name="connsiteX2" fmla="*/ 2186152 w 2186152"/>
              <a:gd name="connsiteY2" fmla="*/ 5238750 h 5238750"/>
              <a:gd name="connsiteX3" fmla="*/ 0 w 2186152"/>
              <a:gd name="connsiteY3" fmla="*/ 5222984 h 5238750"/>
              <a:gd name="connsiteX0" fmla="*/ 18393 w 1905000"/>
              <a:gd name="connsiteY0" fmla="*/ 5222984 h 5238750"/>
              <a:gd name="connsiteX1" fmla="*/ 0 w 1905000"/>
              <a:gd name="connsiteY1" fmla="*/ 0 h 5238750"/>
              <a:gd name="connsiteX2" fmla="*/ 1905000 w 1905000"/>
              <a:gd name="connsiteY2" fmla="*/ 5238750 h 5238750"/>
              <a:gd name="connsiteX3" fmla="*/ 18393 w 1905000"/>
              <a:gd name="connsiteY3" fmla="*/ 5222984 h 5238750"/>
              <a:gd name="connsiteX0" fmla="*/ 0 w 1933903"/>
              <a:gd name="connsiteY0" fmla="*/ 5207218 h 5238750"/>
              <a:gd name="connsiteX1" fmla="*/ 28903 w 1933903"/>
              <a:gd name="connsiteY1" fmla="*/ 0 h 5238750"/>
              <a:gd name="connsiteX2" fmla="*/ 1933903 w 1933903"/>
              <a:gd name="connsiteY2" fmla="*/ 5238750 h 5238750"/>
              <a:gd name="connsiteX3" fmla="*/ 0 w 1933903"/>
              <a:gd name="connsiteY3" fmla="*/ 5207218 h 5238750"/>
              <a:gd name="connsiteX0" fmla="*/ 49924 w 1905000"/>
              <a:gd name="connsiteY0" fmla="*/ 5207221 h 5238750"/>
              <a:gd name="connsiteX1" fmla="*/ 0 w 1905000"/>
              <a:gd name="connsiteY1" fmla="*/ 0 h 5238750"/>
              <a:gd name="connsiteX2" fmla="*/ 1905000 w 1905000"/>
              <a:gd name="connsiteY2" fmla="*/ 5238750 h 5238750"/>
              <a:gd name="connsiteX3" fmla="*/ 49924 w 1905000"/>
              <a:gd name="connsiteY3" fmla="*/ 5207221 h 5238750"/>
              <a:gd name="connsiteX0" fmla="*/ 2628 w 1905000"/>
              <a:gd name="connsiteY0" fmla="*/ 5238752 h 5238752"/>
              <a:gd name="connsiteX1" fmla="*/ 0 w 1905000"/>
              <a:gd name="connsiteY1" fmla="*/ 0 h 5238752"/>
              <a:gd name="connsiteX2" fmla="*/ 1905000 w 1905000"/>
              <a:gd name="connsiteY2" fmla="*/ 5238750 h 5238752"/>
              <a:gd name="connsiteX3" fmla="*/ 2628 w 1905000"/>
              <a:gd name="connsiteY3" fmla="*/ 5238752 h 5238752"/>
              <a:gd name="connsiteX0" fmla="*/ 2628 w 1905000"/>
              <a:gd name="connsiteY0" fmla="*/ 5238752 h 5238752"/>
              <a:gd name="connsiteX1" fmla="*/ 0 w 1905000"/>
              <a:gd name="connsiteY1" fmla="*/ 0 h 5238752"/>
              <a:gd name="connsiteX2" fmla="*/ 714202 w 1905000"/>
              <a:gd name="connsiteY2" fmla="*/ 1972934 h 5238752"/>
              <a:gd name="connsiteX3" fmla="*/ 1905000 w 1905000"/>
              <a:gd name="connsiteY3" fmla="*/ 5238750 h 5238752"/>
              <a:gd name="connsiteX4" fmla="*/ 2628 w 1905000"/>
              <a:gd name="connsiteY4" fmla="*/ 5238752 h 5238752"/>
              <a:gd name="connsiteX0" fmla="*/ 2628 w 1905000"/>
              <a:gd name="connsiteY0" fmla="*/ 5238752 h 5238752"/>
              <a:gd name="connsiteX1" fmla="*/ 0 w 1905000"/>
              <a:gd name="connsiteY1" fmla="*/ 0 h 5238752"/>
              <a:gd name="connsiteX2" fmla="*/ 714202 w 1905000"/>
              <a:gd name="connsiteY2" fmla="*/ 1972934 h 5238752"/>
              <a:gd name="connsiteX3" fmla="*/ 1276495 w 1905000"/>
              <a:gd name="connsiteY3" fmla="*/ 3492760 h 5238752"/>
              <a:gd name="connsiteX4" fmla="*/ 1905000 w 1905000"/>
              <a:gd name="connsiteY4" fmla="*/ 5238750 h 5238752"/>
              <a:gd name="connsiteX5" fmla="*/ 2628 w 1905000"/>
              <a:gd name="connsiteY5" fmla="*/ 5238752 h 5238752"/>
              <a:gd name="connsiteX0" fmla="*/ 2628 w 1905000"/>
              <a:gd name="connsiteY0" fmla="*/ 5238752 h 5238752"/>
              <a:gd name="connsiteX1" fmla="*/ 0 w 1905000"/>
              <a:gd name="connsiteY1" fmla="*/ 0 h 5238752"/>
              <a:gd name="connsiteX2" fmla="*/ 714202 w 1905000"/>
              <a:gd name="connsiteY2" fmla="*/ 1972934 h 5238752"/>
              <a:gd name="connsiteX3" fmla="*/ 1276495 w 1905000"/>
              <a:gd name="connsiteY3" fmla="*/ 3492760 h 5238752"/>
              <a:gd name="connsiteX4" fmla="*/ 1905000 w 1905000"/>
              <a:gd name="connsiteY4" fmla="*/ 5238750 h 5238752"/>
              <a:gd name="connsiteX5" fmla="*/ 1796006 w 1905000"/>
              <a:gd name="connsiteY5" fmla="*/ 5235319 h 5238752"/>
              <a:gd name="connsiteX6" fmla="*/ 2628 w 1905000"/>
              <a:gd name="connsiteY6" fmla="*/ 5238752 h 5238752"/>
              <a:gd name="connsiteX0" fmla="*/ 2628 w 1905000"/>
              <a:gd name="connsiteY0" fmla="*/ 5238752 h 5238752"/>
              <a:gd name="connsiteX1" fmla="*/ 0 w 1905000"/>
              <a:gd name="connsiteY1" fmla="*/ 0 h 5238752"/>
              <a:gd name="connsiteX2" fmla="*/ 714202 w 1905000"/>
              <a:gd name="connsiteY2" fmla="*/ 1972934 h 5238752"/>
              <a:gd name="connsiteX3" fmla="*/ 1276495 w 1905000"/>
              <a:gd name="connsiteY3" fmla="*/ 3492760 h 5238752"/>
              <a:gd name="connsiteX4" fmla="*/ 1832677 w 1905000"/>
              <a:gd name="connsiteY4" fmla="*/ 5038789 h 5238752"/>
              <a:gd name="connsiteX5" fmla="*/ 1905000 w 1905000"/>
              <a:gd name="connsiteY5" fmla="*/ 5238750 h 5238752"/>
              <a:gd name="connsiteX6" fmla="*/ 1796006 w 1905000"/>
              <a:gd name="connsiteY6" fmla="*/ 5235319 h 5238752"/>
              <a:gd name="connsiteX7" fmla="*/ 2628 w 1905000"/>
              <a:gd name="connsiteY7" fmla="*/ 5238752 h 5238752"/>
              <a:gd name="connsiteX0" fmla="*/ 2628 w 1832677"/>
              <a:gd name="connsiteY0" fmla="*/ 5238752 h 5238752"/>
              <a:gd name="connsiteX1" fmla="*/ 0 w 1832677"/>
              <a:gd name="connsiteY1" fmla="*/ 0 h 5238752"/>
              <a:gd name="connsiteX2" fmla="*/ 714202 w 1832677"/>
              <a:gd name="connsiteY2" fmla="*/ 1972934 h 5238752"/>
              <a:gd name="connsiteX3" fmla="*/ 1276495 w 1832677"/>
              <a:gd name="connsiteY3" fmla="*/ 3492760 h 5238752"/>
              <a:gd name="connsiteX4" fmla="*/ 1832677 w 1832677"/>
              <a:gd name="connsiteY4" fmla="*/ 5038789 h 5238752"/>
              <a:gd name="connsiteX5" fmla="*/ 1796006 w 1832677"/>
              <a:gd name="connsiteY5" fmla="*/ 5235319 h 5238752"/>
              <a:gd name="connsiteX6" fmla="*/ 2628 w 1832677"/>
              <a:gd name="connsiteY6" fmla="*/ 5238752 h 5238752"/>
              <a:gd name="connsiteX0" fmla="*/ 2628 w 1832677"/>
              <a:gd name="connsiteY0" fmla="*/ 5238752 h 5238752"/>
              <a:gd name="connsiteX1" fmla="*/ 0 w 1832677"/>
              <a:gd name="connsiteY1" fmla="*/ 0 h 5238752"/>
              <a:gd name="connsiteX2" fmla="*/ 714202 w 1832677"/>
              <a:gd name="connsiteY2" fmla="*/ 1972934 h 5238752"/>
              <a:gd name="connsiteX3" fmla="*/ 1276495 w 1832677"/>
              <a:gd name="connsiteY3" fmla="*/ 3492760 h 5238752"/>
              <a:gd name="connsiteX4" fmla="*/ 1832677 w 1832677"/>
              <a:gd name="connsiteY4" fmla="*/ 5038789 h 5238752"/>
              <a:gd name="connsiteX5" fmla="*/ 1796006 w 1832677"/>
              <a:gd name="connsiteY5" fmla="*/ 5235319 h 5238752"/>
              <a:gd name="connsiteX6" fmla="*/ 964789 w 1832677"/>
              <a:gd name="connsiteY6" fmla="*/ 5235320 h 5238752"/>
              <a:gd name="connsiteX7" fmla="*/ 2628 w 1832677"/>
              <a:gd name="connsiteY7" fmla="*/ 5238752 h 5238752"/>
              <a:gd name="connsiteX0" fmla="*/ 2628 w 1832677"/>
              <a:gd name="connsiteY0" fmla="*/ 5238752 h 5238752"/>
              <a:gd name="connsiteX1" fmla="*/ 0 w 1832677"/>
              <a:gd name="connsiteY1" fmla="*/ 0 h 5238752"/>
              <a:gd name="connsiteX2" fmla="*/ 714202 w 1832677"/>
              <a:gd name="connsiteY2" fmla="*/ 1972934 h 5238752"/>
              <a:gd name="connsiteX3" fmla="*/ 1276495 w 1832677"/>
              <a:gd name="connsiteY3" fmla="*/ 3492760 h 5238752"/>
              <a:gd name="connsiteX4" fmla="*/ 1832677 w 1832677"/>
              <a:gd name="connsiteY4" fmla="*/ 5038789 h 5238752"/>
              <a:gd name="connsiteX5" fmla="*/ 1796006 w 1832677"/>
              <a:gd name="connsiteY5" fmla="*/ 5235319 h 5238752"/>
              <a:gd name="connsiteX6" fmla="*/ 964789 w 1832677"/>
              <a:gd name="connsiteY6" fmla="*/ 5235320 h 5238752"/>
              <a:gd name="connsiteX7" fmla="*/ 54118 w 1832677"/>
              <a:gd name="connsiteY7" fmla="*/ 5235320 h 5238752"/>
              <a:gd name="connsiteX8" fmla="*/ 2628 w 1832677"/>
              <a:gd name="connsiteY8" fmla="*/ 5238752 h 5238752"/>
              <a:gd name="connsiteX0" fmla="*/ 2628 w 1832677"/>
              <a:gd name="connsiteY0" fmla="*/ 5238752 h 5238752"/>
              <a:gd name="connsiteX1" fmla="*/ 5223 w 1832677"/>
              <a:gd name="connsiteY1" fmla="*/ 5130504 h 5238752"/>
              <a:gd name="connsiteX2" fmla="*/ 0 w 1832677"/>
              <a:gd name="connsiteY2" fmla="*/ 0 h 5238752"/>
              <a:gd name="connsiteX3" fmla="*/ 714202 w 1832677"/>
              <a:gd name="connsiteY3" fmla="*/ 1972934 h 5238752"/>
              <a:gd name="connsiteX4" fmla="*/ 1276495 w 1832677"/>
              <a:gd name="connsiteY4" fmla="*/ 3492760 h 5238752"/>
              <a:gd name="connsiteX5" fmla="*/ 1832677 w 1832677"/>
              <a:gd name="connsiteY5" fmla="*/ 5038789 h 5238752"/>
              <a:gd name="connsiteX6" fmla="*/ 1796006 w 1832677"/>
              <a:gd name="connsiteY6" fmla="*/ 5235319 h 5238752"/>
              <a:gd name="connsiteX7" fmla="*/ 964789 w 1832677"/>
              <a:gd name="connsiteY7" fmla="*/ 5235320 h 5238752"/>
              <a:gd name="connsiteX8" fmla="*/ 54118 w 1832677"/>
              <a:gd name="connsiteY8" fmla="*/ 5235320 h 5238752"/>
              <a:gd name="connsiteX9" fmla="*/ 2628 w 1832677"/>
              <a:gd name="connsiteY9" fmla="*/ 5238752 h 5238752"/>
              <a:gd name="connsiteX0" fmla="*/ 54118 w 1832677"/>
              <a:gd name="connsiteY0" fmla="*/ 5235320 h 5235320"/>
              <a:gd name="connsiteX1" fmla="*/ 5223 w 1832677"/>
              <a:gd name="connsiteY1" fmla="*/ 5130504 h 5235320"/>
              <a:gd name="connsiteX2" fmla="*/ 0 w 1832677"/>
              <a:gd name="connsiteY2" fmla="*/ 0 h 5235320"/>
              <a:gd name="connsiteX3" fmla="*/ 714202 w 1832677"/>
              <a:gd name="connsiteY3" fmla="*/ 1972934 h 5235320"/>
              <a:gd name="connsiteX4" fmla="*/ 1276495 w 1832677"/>
              <a:gd name="connsiteY4" fmla="*/ 3492760 h 5235320"/>
              <a:gd name="connsiteX5" fmla="*/ 1832677 w 1832677"/>
              <a:gd name="connsiteY5" fmla="*/ 5038789 h 5235320"/>
              <a:gd name="connsiteX6" fmla="*/ 1796006 w 1832677"/>
              <a:gd name="connsiteY6" fmla="*/ 5235319 h 5235320"/>
              <a:gd name="connsiteX7" fmla="*/ 964789 w 1832677"/>
              <a:gd name="connsiteY7" fmla="*/ 5235320 h 5235320"/>
              <a:gd name="connsiteX8" fmla="*/ 54118 w 1832677"/>
              <a:gd name="connsiteY8" fmla="*/ 5235320 h 5235320"/>
              <a:gd name="connsiteX0" fmla="*/ 54118 w 1832677"/>
              <a:gd name="connsiteY0" fmla="*/ 5235320 h 5235320"/>
              <a:gd name="connsiteX1" fmla="*/ 5223 w 1832677"/>
              <a:gd name="connsiteY1" fmla="*/ 5130504 h 5235320"/>
              <a:gd name="connsiteX2" fmla="*/ 5223 w 1832677"/>
              <a:gd name="connsiteY2" fmla="*/ 138664 h 5235320"/>
              <a:gd name="connsiteX3" fmla="*/ 0 w 1832677"/>
              <a:gd name="connsiteY3" fmla="*/ 0 h 5235320"/>
              <a:gd name="connsiteX4" fmla="*/ 714202 w 1832677"/>
              <a:gd name="connsiteY4" fmla="*/ 1972934 h 5235320"/>
              <a:gd name="connsiteX5" fmla="*/ 1276495 w 1832677"/>
              <a:gd name="connsiteY5" fmla="*/ 3492760 h 5235320"/>
              <a:gd name="connsiteX6" fmla="*/ 1832677 w 1832677"/>
              <a:gd name="connsiteY6" fmla="*/ 5038789 h 5235320"/>
              <a:gd name="connsiteX7" fmla="*/ 1796006 w 1832677"/>
              <a:gd name="connsiteY7" fmla="*/ 5235319 h 5235320"/>
              <a:gd name="connsiteX8" fmla="*/ 964789 w 1832677"/>
              <a:gd name="connsiteY8" fmla="*/ 5235320 h 5235320"/>
              <a:gd name="connsiteX9" fmla="*/ 54118 w 1832677"/>
              <a:gd name="connsiteY9" fmla="*/ 5235320 h 5235320"/>
              <a:gd name="connsiteX0" fmla="*/ 54118 w 1832677"/>
              <a:gd name="connsiteY0" fmla="*/ 5235320 h 5235320"/>
              <a:gd name="connsiteX1" fmla="*/ 5223 w 1832677"/>
              <a:gd name="connsiteY1" fmla="*/ 5130504 h 5235320"/>
              <a:gd name="connsiteX2" fmla="*/ 5223 w 1832677"/>
              <a:gd name="connsiteY2" fmla="*/ 138664 h 5235320"/>
              <a:gd name="connsiteX3" fmla="*/ 0 w 1832677"/>
              <a:gd name="connsiteY3" fmla="*/ 0 h 5235320"/>
              <a:gd name="connsiteX4" fmla="*/ 41895 w 1832677"/>
              <a:gd name="connsiteY4" fmla="*/ 138664 h 5235320"/>
              <a:gd name="connsiteX5" fmla="*/ 714202 w 1832677"/>
              <a:gd name="connsiteY5" fmla="*/ 1972934 h 5235320"/>
              <a:gd name="connsiteX6" fmla="*/ 1276495 w 1832677"/>
              <a:gd name="connsiteY6" fmla="*/ 3492760 h 5235320"/>
              <a:gd name="connsiteX7" fmla="*/ 1832677 w 1832677"/>
              <a:gd name="connsiteY7" fmla="*/ 5038789 h 5235320"/>
              <a:gd name="connsiteX8" fmla="*/ 1796006 w 1832677"/>
              <a:gd name="connsiteY8" fmla="*/ 5235319 h 5235320"/>
              <a:gd name="connsiteX9" fmla="*/ 964789 w 1832677"/>
              <a:gd name="connsiteY9" fmla="*/ 5235320 h 5235320"/>
              <a:gd name="connsiteX10" fmla="*/ 54118 w 1832677"/>
              <a:gd name="connsiteY10" fmla="*/ 5235320 h 5235320"/>
              <a:gd name="connsiteX0" fmla="*/ 48895 w 1827454"/>
              <a:gd name="connsiteY0" fmla="*/ 5096656 h 5096656"/>
              <a:gd name="connsiteX1" fmla="*/ 0 w 1827454"/>
              <a:gd name="connsiteY1" fmla="*/ 4991840 h 5096656"/>
              <a:gd name="connsiteX2" fmla="*/ 0 w 1827454"/>
              <a:gd name="connsiteY2" fmla="*/ 0 h 5096656"/>
              <a:gd name="connsiteX3" fmla="*/ 36672 w 1827454"/>
              <a:gd name="connsiteY3" fmla="*/ 0 h 5096656"/>
              <a:gd name="connsiteX4" fmla="*/ 708979 w 1827454"/>
              <a:gd name="connsiteY4" fmla="*/ 1834270 h 5096656"/>
              <a:gd name="connsiteX5" fmla="*/ 1271272 w 1827454"/>
              <a:gd name="connsiteY5" fmla="*/ 3354096 h 5096656"/>
              <a:gd name="connsiteX6" fmla="*/ 1827454 w 1827454"/>
              <a:gd name="connsiteY6" fmla="*/ 4900125 h 5096656"/>
              <a:gd name="connsiteX7" fmla="*/ 1790783 w 1827454"/>
              <a:gd name="connsiteY7" fmla="*/ 5096655 h 5096656"/>
              <a:gd name="connsiteX8" fmla="*/ 959566 w 1827454"/>
              <a:gd name="connsiteY8" fmla="*/ 5096656 h 5096656"/>
              <a:gd name="connsiteX9" fmla="*/ 48895 w 1827454"/>
              <a:gd name="connsiteY9" fmla="*/ 5096656 h 5096656"/>
              <a:gd name="connsiteX0" fmla="*/ 48895 w 1827454"/>
              <a:gd name="connsiteY0" fmla="*/ 5096656 h 5096656"/>
              <a:gd name="connsiteX1" fmla="*/ 0 w 1827454"/>
              <a:gd name="connsiteY1" fmla="*/ 4991840 h 5096656"/>
              <a:gd name="connsiteX2" fmla="*/ 6112 w 1827454"/>
              <a:gd name="connsiteY2" fmla="*/ 1899782 h 5096656"/>
              <a:gd name="connsiteX3" fmla="*/ 0 w 1827454"/>
              <a:gd name="connsiteY3" fmla="*/ 0 h 5096656"/>
              <a:gd name="connsiteX4" fmla="*/ 36672 w 1827454"/>
              <a:gd name="connsiteY4" fmla="*/ 0 h 5096656"/>
              <a:gd name="connsiteX5" fmla="*/ 708979 w 1827454"/>
              <a:gd name="connsiteY5" fmla="*/ 1834270 h 5096656"/>
              <a:gd name="connsiteX6" fmla="*/ 1271272 w 1827454"/>
              <a:gd name="connsiteY6" fmla="*/ 3354096 h 5096656"/>
              <a:gd name="connsiteX7" fmla="*/ 1827454 w 1827454"/>
              <a:gd name="connsiteY7" fmla="*/ 4900125 h 5096656"/>
              <a:gd name="connsiteX8" fmla="*/ 1790783 w 1827454"/>
              <a:gd name="connsiteY8" fmla="*/ 5096655 h 5096656"/>
              <a:gd name="connsiteX9" fmla="*/ 959566 w 1827454"/>
              <a:gd name="connsiteY9" fmla="*/ 5096656 h 5096656"/>
              <a:gd name="connsiteX10" fmla="*/ 48895 w 1827454"/>
              <a:gd name="connsiteY10" fmla="*/ 5096656 h 5096656"/>
              <a:gd name="connsiteX0" fmla="*/ 52753 w 1831312"/>
              <a:gd name="connsiteY0" fmla="*/ 5096656 h 5096656"/>
              <a:gd name="connsiteX1" fmla="*/ 3858 w 1831312"/>
              <a:gd name="connsiteY1" fmla="*/ 4991840 h 5096656"/>
              <a:gd name="connsiteX2" fmla="*/ 3859 w 1831312"/>
              <a:gd name="connsiteY2" fmla="*/ 3380301 h 5096656"/>
              <a:gd name="connsiteX3" fmla="*/ 9970 w 1831312"/>
              <a:gd name="connsiteY3" fmla="*/ 1899782 h 5096656"/>
              <a:gd name="connsiteX4" fmla="*/ 3858 w 1831312"/>
              <a:gd name="connsiteY4" fmla="*/ 0 h 5096656"/>
              <a:gd name="connsiteX5" fmla="*/ 40530 w 1831312"/>
              <a:gd name="connsiteY5" fmla="*/ 0 h 5096656"/>
              <a:gd name="connsiteX6" fmla="*/ 712837 w 1831312"/>
              <a:gd name="connsiteY6" fmla="*/ 1834270 h 5096656"/>
              <a:gd name="connsiteX7" fmla="*/ 1275130 w 1831312"/>
              <a:gd name="connsiteY7" fmla="*/ 3354096 h 5096656"/>
              <a:gd name="connsiteX8" fmla="*/ 1831312 w 1831312"/>
              <a:gd name="connsiteY8" fmla="*/ 4900125 h 5096656"/>
              <a:gd name="connsiteX9" fmla="*/ 1794641 w 1831312"/>
              <a:gd name="connsiteY9" fmla="*/ 5096655 h 5096656"/>
              <a:gd name="connsiteX10" fmla="*/ 963424 w 1831312"/>
              <a:gd name="connsiteY10" fmla="*/ 5096656 h 5096656"/>
              <a:gd name="connsiteX11" fmla="*/ 52753 w 1831312"/>
              <a:gd name="connsiteY11" fmla="*/ 5096656 h 5096656"/>
              <a:gd name="connsiteX0" fmla="*/ 50893 w 1829452"/>
              <a:gd name="connsiteY0" fmla="*/ 5096656 h 5096656"/>
              <a:gd name="connsiteX1" fmla="*/ 1998 w 1829452"/>
              <a:gd name="connsiteY1" fmla="*/ 4991840 h 5096656"/>
              <a:gd name="connsiteX2" fmla="*/ 14222 w 1829452"/>
              <a:gd name="connsiteY2" fmla="*/ 3367198 h 5096656"/>
              <a:gd name="connsiteX3" fmla="*/ 8110 w 1829452"/>
              <a:gd name="connsiteY3" fmla="*/ 1899782 h 5096656"/>
              <a:gd name="connsiteX4" fmla="*/ 1998 w 1829452"/>
              <a:gd name="connsiteY4" fmla="*/ 0 h 5096656"/>
              <a:gd name="connsiteX5" fmla="*/ 38670 w 1829452"/>
              <a:gd name="connsiteY5" fmla="*/ 0 h 5096656"/>
              <a:gd name="connsiteX6" fmla="*/ 710977 w 1829452"/>
              <a:gd name="connsiteY6" fmla="*/ 1834270 h 5096656"/>
              <a:gd name="connsiteX7" fmla="*/ 1273270 w 1829452"/>
              <a:gd name="connsiteY7" fmla="*/ 3354096 h 5096656"/>
              <a:gd name="connsiteX8" fmla="*/ 1829452 w 1829452"/>
              <a:gd name="connsiteY8" fmla="*/ 4900125 h 5096656"/>
              <a:gd name="connsiteX9" fmla="*/ 1792781 w 1829452"/>
              <a:gd name="connsiteY9" fmla="*/ 5096655 h 5096656"/>
              <a:gd name="connsiteX10" fmla="*/ 961564 w 1829452"/>
              <a:gd name="connsiteY10" fmla="*/ 5096656 h 5096656"/>
              <a:gd name="connsiteX11" fmla="*/ 50893 w 1829452"/>
              <a:gd name="connsiteY11" fmla="*/ 5096656 h 5096656"/>
              <a:gd name="connsiteX0" fmla="*/ 50893 w 1829452"/>
              <a:gd name="connsiteY0" fmla="*/ 5096656 h 5096656"/>
              <a:gd name="connsiteX1" fmla="*/ 1998 w 1829452"/>
              <a:gd name="connsiteY1" fmla="*/ 4991840 h 5096656"/>
              <a:gd name="connsiteX2" fmla="*/ 14222 w 1829452"/>
              <a:gd name="connsiteY2" fmla="*/ 3367198 h 5096656"/>
              <a:gd name="connsiteX3" fmla="*/ 26446 w 1829452"/>
              <a:gd name="connsiteY3" fmla="*/ 1912883 h 5096656"/>
              <a:gd name="connsiteX4" fmla="*/ 1998 w 1829452"/>
              <a:gd name="connsiteY4" fmla="*/ 0 h 5096656"/>
              <a:gd name="connsiteX5" fmla="*/ 38670 w 1829452"/>
              <a:gd name="connsiteY5" fmla="*/ 0 h 5096656"/>
              <a:gd name="connsiteX6" fmla="*/ 710977 w 1829452"/>
              <a:gd name="connsiteY6" fmla="*/ 1834270 h 5096656"/>
              <a:gd name="connsiteX7" fmla="*/ 1273270 w 1829452"/>
              <a:gd name="connsiteY7" fmla="*/ 3354096 h 5096656"/>
              <a:gd name="connsiteX8" fmla="*/ 1829452 w 1829452"/>
              <a:gd name="connsiteY8" fmla="*/ 4900125 h 5096656"/>
              <a:gd name="connsiteX9" fmla="*/ 1792781 w 1829452"/>
              <a:gd name="connsiteY9" fmla="*/ 5096655 h 5096656"/>
              <a:gd name="connsiteX10" fmla="*/ 961564 w 1829452"/>
              <a:gd name="connsiteY10" fmla="*/ 5096656 h 5096656"/>
              <a:gd name="connsiteX11" fmla="*/ 50893 w 1829452"/>
              <a:gd name="connsiteY11" fmla="*/ 5096656 h 5096656"/>
              <a:gd name="connsiteX0" fmla="*/ 50893 w 1829452"/>
              <a:gd name="connsiteY0" fmla="*/ 5096656 h 5096656"/>
              <a:gd name="connsiteX1" fmla="*/ 1998 w 1829452"/>
              <a:gd name="connsiteY1" fmla="*/ 4991840 h 5096656"/>
              <a:gd name="connsiteX2" fmla="*/ 14222 w 1829452"/>
              <a:gd name="connsiteY2" fmla="*/ 3367198 h 5096656"/>
              <a:gd name="connsiteX3" fmla="*/ 26446 w 1829452"/>
              <a:gd name="connsiteY3" fmla="*/ 1912883 h 5096656"/>
              <a:gd name="connsiteX4" fmla="*/ 1998 w 1829452"/>
              <a:gd name="connsiteY4" fmla="*/ 0 h 5096656"/>
              <a:gd name="connsiteX5" fmla="*/ 38670 w 1829452"/>
              <a:gd name="connsiteY5" fmla="*/ 0 h 5096656"/>
              <a:gd name="connsiteX6" fmla="*/ 698753 w 1829452"/>
              <a:gd name="connsiteY6" fmla="*/ 1860475 h 5096656"/>
              <a:gd name="connsiteX7" fmla="*/ 1273270 w 1829452"/>
              <a:gd name="connsiteY7" fmla="*/ 3354096 h 5096656"/>
              <a:gd name="connsiteX8" fmla="*/ 1829452 w 1829452"/>
              <a:gd name="connsiteY8" fmla="*/ 4900125 h 5096656"/>
              <a:gd name="connsiteX9" fmla="*/ 1792781 w 1829452"/>
              <a:gd name="connsiteY9" fmla="*/ 5096655 h 5096656"/>
              <a:gd name="connsiteX10" fmla="*/ 961564 w 1829452"/>
              <a:gd name="connsiteY10" fmla="*/ 5096656 h 5096656"/>
              <a:gd name="connsiteX11" fmla="*/ 50893 w 1829452"/>
              <a:gd name="connsiteY11" fmla="*/ 5096656 h 5096656"/>
              <a:gd name="connsiteX0" fmla="*/ 50893 w 1829452"/>
              <a:gd name="connsiteY0" fmla="*/ 5096656 h 5096656"/>
              <a:gd name="connsiteX1" fmla="*/ 1998 w 1829452"/>
              <a:gd name="connsiteY1" fmla="*/ 4991840 h 5096656"/>
              <a:gd name="connsiteX2" fmla="*/ 14222 w 1829452"/>
              <a:gd name="connsiteY2" fmla="*/ 3367198 h 5096656"/>
              <a:gd name="connsiteX3" fmla="*/ 26446 w 1829452"/>
              <a:gd name="connsiteY3" fmla="*/ 1912883 h 5096656"/>
              <a:gd name="connsiteX4" fmla="*/ 1998 w 1829452"/>
              <a:gd name="connsiteY4" fmla="*/ 0 h 5096656"/>
              <a:gd name="connsiteX5" fmla="*/ 38670 w 1829452"/>
              <a:gd name="connsiteY5" fmla="*/ 0 h 5096656"/>
              <a:gd name="connsiteX6" fmla="*/ 698753 w 1829452"/>
              <a:gd name="connsiteY6" fmla="*/ 1860475 h 5096656"/>
              <a:gd name="connsiteX7" fmla="*/ 1291606 w 1829452"/>
              <a:gd name="connsiteY7" fmla="*/ 3393402 h 5096656"/>
              <a:gd name="connsiteX8" fmla="*/ 1829452 w 1829452"/>
              <a:gd name="connsiteY8" fmla="*/ 4900125 h 5096656"/>
              <a:gd name="connsiteX9" fmla="*/ 1792781 w 1829452"/>
              <a:gd name="connsiteY9" fmla="*/ 5096655 h 5096656"/>
              <a:gd name="connsiteX10" fmla="*/ 961564 w 1829452"/>
              <a:gd name="connsiteY10" fmla="*/ 5096656 h 5096656"/>
              <a:gd name="connsiteX11" fmla="*/ 50893 w 1829452"/>
              <a:gd name="connsiteY11" fmla="*/ 5096656 h 5096656"/>
              <a:gd name="connsiteX0" fmla="*/ 50893 w 1829452"/>
              <a:gd name="connsiteY0" fmla="*/ 5096656 h 5096656"/>
              <a:gd name="connsiteX1" fmla="*/ 1998 w 1829452"/>
              <a:gd name="connsiteY1" fmla="*/ 4991840 h 5096656"/>
              <a:gd name="connsiteX2" fmla="*/ 14222 w 1829452"/>
              <a:gd name="connsiteY2" fmla="*/ 3367198 h 5096656"/>
              <a:gd name="connsiteX3" fmla="*/ 26446 w 1829452"/>
              <a:gd name="connsiteY3" fmla="*/ 1912883 h 5096656"/>
              <a:gd name="connsiteX4" fmla="*/ 1998 w 1829452"/>
              <a:gd name="connsiteY4" fmla="*/ 0 h 5096656"/>
              <a:gd name="connsiteX5" fmla="*/ 38670 w 1829452"/>
              <a:gd name="connsiteY5" fmla="*/ 0 h 5096656"/>
              <a:gd name="connsiteX6" fmla="*/ 698753 w 1829452"/>
              <a:gd name="connsiteY6" fmla="*/ 1860475 h 5096656"/>
              <a:gd name="connsiteX7" fmla="*/ 1291606 w 1829452"/>
              <a:gd name="connsiteY7" fmla="*/ 3393402 h 5096656"/>
              <a:gd name="connsiteX8" fmla="*/ 1829452 w 1829452"/>
              <a:gd name="connsiteY8" fmla="*/ 4900125 h 5096656"/>
              <a:gd name="connsiteX9" fmla="*/ 1792781 w 1829452"/>
              <a:gd name="connsiteY9" fmla="*/ 5096655 h 5096656"/>
              <a:gd name="connsiteX10" fmla="*/ 882109 w 1829452"/>
              <a:gd name="connsiteY10" fmla="*/ 5070453 h 5096656"/>
              <a:gd name="connsiteX11" fmla="*/ 50893 w 1829452"/>
              <a:gd name="connsiteY11" fmla="*/ 5096656 h 5096656"/>
              <a:gd name="connsiteX0" fmla="*/ 50893 w 1829452"/>
              <a:gd name="connsiteY0" fmla="*/ 5096656 h 5096656"/>
              <a:gd name="connsiteX1" fmla="*/ 1998 w 1829452"/>
              <a:gd name="connsiteY1" fmla="*/ 4991840 h 5096656"/>
              <a:gd name="connsiteX2" fmla="*/ 14222 w 1829452"/>
              <a:gd name="connsiteY2" fmla="*/ 3367198 h 5096656"/>
              <a:gd name="connsiteX3" fmla="*/ 26446 w 1829452"/>
              <a:gd name="connsiteY3" fmla="*/ 1912883 h 5096656"/>
              <a:gd name="connsiteX4" fmla="*/ 1998 w 1829452"/>
              <a:gd name="connsiteY4" fmla="*/ 0 h 5096656"/>
              <a:gd name="connsiteX5" fmla="*/ 38670 w 1829452"/>
              <a:gd name="connsiteY5" fmla="*/ 0 h 5096656"/>
              <a:gd name="connsiteX6" fmla="*/ 698753 w 1829452"/>
              <a:gd name="connsiteY6" fmla="*/ 1860475 h 5096656"/>
              <a:gd name="connsiteX7" fmla="*/ 1291606 w 1829452"/>
              <a:gd name="connsiteY7" fmla="*/ 3393402 h 5096656"/>
              <a:gd name="connsiteX8" fmla="*/ 1829452 w 1829452"/>
              <a:gd name="connsiteY8" fmla="*/ 4900125 h 5096656"/>
              <a:gd name="connsiteX9" fmla="*/ 1792781 w 1829452"/>
              <a:gd name="connsiteY9" fmla="*/ 5096655 h 5096656"/>
              <a:gd name="connsiteX10" fmla="*/ 882109 w 1829452"/>
              <a:gd name="connsiteY10" fmla="*/ 5070453 h 5096656"/>
              <a:gd name="connsiteX11" fmla="*/ 50893 w 1829452"/>
              <a:gd name="connsiteY11" fmla="*/ 5096656 h 5096656"/>
              <a:gd name="connsiteX0" fmla="*/ 50893 w 1839369"/>
              <a:gd name="connsiteY0" fmla="*/ 5096656 h 5096656"/>
              <a:gd name="connsiteX1" fmla="*/ 1998 w 1839369"/>
              <a:gd name="connsiteY1" fmla="*/ 4991840 h 5096656"/>
              <a:gd name="connsiteX2" fmla="*/ 14222 w 1839369"/>
              <a:gd name="connsiteY2" fmla="*/ 3367198 h 5096656"/>
              <a:gd name="connsiteX3" fmla="*/ 26446 w 1839369"/>
              <a:gd name="connsiteY3" fmla="*/ 1912883 h 5096656"/>
              <a:gd name="connsiteX4" fmla="*/ 1998 w 1839369"/>
              <a:gd name="connsiteY4" fmla="*/ 0 h 5096656"/>
              <a:gd name="connsiteX5" fmla="*/ 38670 w 1839369"/>
              <a:gd name="connsiteY5" fmla="*/ 0 h 5096656"/>
              <a:gd name="connsiteX6" fmla="*/ 698753 w 1839369"/>
              <a:gd name="connsiteY6" fmla="*/ 1860475 h 5096656"/>
              <a:gd name="connsiteX7" fmla="*/ 1291606 w 1839369"/>
              <a:gd name="connsiteY7" fmla="*/ 3393402 h 5096656"/>
              <a:gd name="connsiteX8" fmla="*/ 1829452 w 1839369"/>
              <a:gd name="connsiteY8" fmla="*/ 4900125 h 5096656"/>
              <a:gd name="connsiteX9" fmla="*/ 1792781 w 1839369"/>
              <a:gd name="connsiteY9" fmla="*/ 5096655 h 5096656"/>
              <a:gd name="connsiteX10" fmla="*/ 882109 w 1839369"/>
              <a:gd name="connsiteY10" fmla="*/ 5070453 h 5096656"/>
              <a:gd name="connsiteX11" fmla="*/ 50893 w 1839369"/>
              <a:gd name="connsiteY11" fmla="*/ 5096656 h 5096656"/>
              <a:gd name="connsiteX0" fmla="*/ 51228 w 1839704"/>
              <a:gd name="connsiteY0" fmla="*/ 5096656 h 5096656"/>
              <a:gd name="connsiteX1" fmla="*/ 2333 w 1839704"/>
              <a:gd name="connsiteY1" fmla="*/ 4991840 h 5096656"/>
              <a:gd name="connsiteX2" fmla="*/ 14557 w 1839704"/>
              <a:gd name="connsiteY2" fmla="*/ 3367198 h 5096656"/>
              <a:gd name="connsiteX3" fmla="*/ 26781 w 1839704"/>
              <a:gd name="connsiteY3" fmla="*/ 1912883 h 5096656"/>
              <a:gd name="connsiteX4" fmla="*/ 2333 w 1839704"/>
              <a:gd name="connsiteY4" fmla="*/ 0 h 5096656"/>
              <a:gd name="connsiteX5" fmla="*/ 39005 w 1839704"/>
              <a:gd name="connsiteY5" fmla="*/ 0 h 5096656"/>
              <a:gd name="connsiteX6" fmla="*/ 699088 w 1839704"/>
              <a:gd name="connsiteY6" fmla="*/ 1860475 h 5096656"/>
              <a:gd name="connsiteX7" fmla="*/ 1291941 w 1839704"/>
              <a:gd name="connsiteY7" fmla="*/ 3393402 h 5096656"/>
              <a:gd name="connsiteX8" fmla="*/ 1829787 w 1839704"/>
              <a:gd name="connsiteY8" fmla="*/ 4900125 h 5096656"/>
              <a:gd name="connsiteX9" fmla="*/ 1793116 w 1839704"/>
              <a:gd name="connsiteY9" fmla="*/ 5096655 h 5096656"/>
              <a:gd name="connsiteX10" fmla="*/ 882444 w 1839704"/>
              <a:gd name="connsiteY10" fmla="*/ 5070453 h 5096656"/>
              <a:gd name="connsiteX11" fmla="*/ 51228 w 1839704"/>
              <a:gd name="connsiteY11" fmla="*/ 5096656 h 5096656"/>
              <a:gd name="connsiteX0" fmla="*/ 51228 w 1839704"/>
              <a:gd name="connsiteY0" fmla="*/ 5138691 h 5138691"/>
              <a:gd name="connsiteX1" fmla="*/ 2333 w 1839704"/>
              <a:gd name="connsiteY1" fmla="*/ 5033875 h 5138691"/>
              <a:gd name="connsiteX2" fmla="*/ 14557 w 1839704"/>
              <a:gd name="connsiteY2" fmla="*/ 3409233 h 5138691"/>
              <a:gd name="connsiteX3" fmla="*/ 26781 w 1839704"/>
              <a:gd name="connsiteY3" fmla="*/ 1954918 h 5138691"/>
              <a:gd name="connsiteX4" fmla="*/ 2333 w 1839704"/>
              <a:gd name="connsiteY4" fmla="*/ 42035 h 5138691"/>
              <a:gd name="connsiteX5" fmla="*/ 39005 w 1839704"/>
              <a:gd name="connsiteY5" fmla="*/ 42035 h 5138691"/>
              <a:gd name="connsiteX6" fmla="*/ 699088 w 1839704"/>
              <a:gd name="connsiteY6" fmla="*/ 1902510 h 5138691"/>
              <a:gd name="connsiteX7" fmla="*/ 1291941 w 1839704"/>
              <a:gd name="connsiteY7" fmla="*/ 3435437 h 5138691"/>
              <a:gd name="connsiteX8" fmla="*/ 1829787 w 1839704"/>
              <a:gd name="connsiteY8" fmla="*/ 4942160 h 5138691"/>
              <a:gd name="connsiteX9" fmla="*/ 1793116 w 1839704"/>
              <a:gd name="connsiteY9" fmla="*/ 5138690 h 5138691"/>
              <a:gd name="connsiteX10" fmla="*/ 882444 w 1839704"/>
              <a:gd name="connsiteY10" fmla="*/ 5112488 h 5138691"/>
              <a:gd name="connsiteX11" fmla="*/ 51228 w 1839704"/>
              <a:gd name="connsiteY11" fmla="*/ 5138691 h 513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39704" h="5138691">
                <a:moveTo>
                  <a:pt x="51228" y="5138691"/>
                </a:moveTo>
                <a:cubicBezTo>
                  <a:pt x="34930" y="5103752"/>
                  <a:pt x="-10782" y="5131870"/>
                  <a:pt x="2333" y="5033875"/>
                </a:cubicBezTo>
                <a:cubicBezTo>
                  <a:pt x="-5816" y="4747816"/>
                  <a:pt x="13538" y="3924576"/>
                  <a:pt x="14557" y="3409233"/>
                </a:cubicBezTo>
                <a:cubicBezTo>
                  <a:pt x="15576" y="2893890"/>
                  <a:pt x="26781" y="2518301"/>
                  <a:pt x="26781" y="1954918"/>
                </a:cubicBezTo>
                <a:cubicBezTo>
                  <a:pt x="24744" y="1321657"/>
                  <a:pt x="4370" y="675296"/>
                  <a:pt x="2333" y="42035"/>
                </a:cubicBezTo>
                <a:cubicBezTo>
                  <a:pt x="4752" y="-52545"/>
                  <a:pt x="26781" y="42035"/>
                  <a:pt x="39005" y="42035"/>
                </a:cubicBezTo>
                <a:cubicBezTo>
                  <a:pt x="314040" y="675295"/>
                  <a:pt x="479060" y="1282352"/>
                  <a:pt x="699088" y="1902510"/>
                </a:cubicBezTo>
                <a:lnTo>
                  <a:pt x="1291941" y="3435437"/>
                </a:lnTo>
                <a:lnTo>
                  <a:pt x="1829787" y="4942160"/>
                </a:lnTo>
                <a:cubicBezTo>
                  <a:pt x="1817563" y="5007670"/>
                  <a:pt x="1878874" y="5104706"/>
                  <a:pt x="1793116" y="5138690"/>
                </a:cubicBezTo>
                <a:lnTo>
                  <a:pt x="882444" y="5112488"/>
                </a:lnTo>
                <a:lnTo>
                  <a:pt x="51228" y="513869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43"/>
          <p:cNvSpPr/>
          <p:nvPr/>
        </p:nvSpPr>
        <p:spPr>
          <a:xfrm rot="16200000">
            <a:off x="3435351" y="1188802"/>
            <a:ext cx="2984226" cy="3807023"/>
          </a:xfrm>
          <a:custGeom>
            <a:avLst/>
            <a:gdLst>
              <a:gd name="connsiteX0" fmla="*/ 0 w 3810000"/>
              <a:gd name="connsiteY0" fmla="*/ 5238750 h 5238750"/>
              <a:gd name="connsiteX1" fmla="*/ 1905000 w 3810000"/>
              <a:gd name="connsiteY1" fmla="*/ 0 h 5238750"/>
              <a:gd name="connsiteX2" fmla="*/ 3810000 w 3810000"/>
              <a:gd name="connsiteY2" fmla="*/ 5238750 h 5238750"/>
              <a:gd name="connsiteX3" fmla="*/ 0 w 3810000"/>
              <a:gd name="connsiteY3" fmla="*/ 5238750 h 5238750"/>
              <a:gd name="connsiteX0" fmla="*/ 0 w 2186152"/>
              <a:gd name="connsiteY0" fmla="*/ 5222984 h 5238750"/>
              <a:gd name="connsiteX1" fmla="*/ 281152 w 2186152"/>
              <a:gd name="connsiteY1" fmla="*/ 0 h 5238750"/>
              <a:gd name="connsiteX2" fmla="*/ 2186152 w 2186152"/>
              <a:gd name="connsiteY2" fmla="*/ 5238750 h 5238750"/>
              <a:gd name="connsiteX3" fmla="*/ 0 w 2186152"/>
              <a:gd name="connsiteY3" fmla="*/ 5222984 h 5238750"/>
              <a:gd name="connsiteX0" fmla="*/ 18393 w 1905000"/>
              <a:gd name="connsiteY0" fmla="*/ 5222984 h 5238750"/>
              <a:gd name="connsiteX1" fmla="*/ 0 w 1905000"/>
              <a:gd name="connsiteY1" fmla="*/ 0 h 5238750"/>
              <a:gd name="connsiteX2" fmla="*/ 1905000 w 1905000"/>
              <a:gd name="connsiteY2" fmla="*/ 5238750 h 5238750"/>
              <a:gd name="connsiteX3" fmla="*/ 18393 w 1905000"/>
              <a:gd name="connsiteY3" fmla="*/ 5222984 h 5238750"/>
              <a:gd name="connsiteX0" fmla="*/ 0 w 1933903"/>
              <a:gd name="connsiteY0" fmla="*/ 5207218 h 5238750"/>
              <a:gd name="connsiteX1" fmla="*/ 28903 w 1933903"/>
              <a:gd name="connsiteY1" fmla="*/ 0 h 5238750"/>
              <a:gd name="connsiteX2" fmla="*/ 1933903 w 1933903"/>
              <a:gd name="connsiteY2" fmla="*/ 5238750 h 5238750"/>
              <a:gd name="connsiteX3" fmla="*/ 0 w 1933903"/>
              <a:gd name="connsiteY3" fmla="*/ 5207218 h 5238750"/>
              <a:gd name="connsiteX0" fmla="*/ 49924 w 1905000"/>
              <a:gd name="connsiteY0" fmla="*/ 5207221 h 5238750"/>
              <a:gd name="connsiteX1" fmla="*/ 0 w 1905000"/>
              <a:gd name="connsiteY1" fmla="*/ 0 h 5238750"/>
              <a:gd name="connsiteX2" fmla="*/ 1905000 w 1905000"/>
              <a:gd name="connsiteY2" fmla="*/ 5238750 h 5238750"/>
              <a:gd name="connsiteX3" fmla="*/ 49924 w 1905000"/>
              <a:gd name="connsiteY3" fmla="*/ 5207221 h 5238750"/>
              <a:gd name="connsiteX0" fmla="*/ 2628 w 1905000"/>
              <a:gd name="connsiteY0" fmla="*/ 5238752 h 5238752"/>
              <a:gd name="connsiteX1" fmla="*/ 0 w 1905000"/>
              <a:gd name="connsiteY1" fmla="*/ 0 h 5238752"/>
              <a:gd name="connsiteX2" fmla="*/ 1905000 w 1905000"/>
              <a:gd name="connsiteY2" fmla="*/ 5238750 h 5238752"/>
              <a:gd name="connsiteX3" fmla="*/ 2628 w 1905000"/>
              <a:gd name="connsiteY3" fmla="*/ 5238752 h 5238752"/>
              <a:gd name="connsiteX0" fmla="*/ 2628 w 1746091"/>
              <a:gd name="connsiteY0" fmla="*/ 5238752 h 5238752"/>
              <a:gd name="connsiteX1" fmla="*/ 0 w 1746091"/>
              <a:gd name="connsiteY1" fmla="*/ 0 h 5238752"/>
              <a:gd name="connsiteX2" fmla="*/ 1746091 w 1746091"/>
              <a:gd name="connsiteY2" fmla="*/ 5042223 h 5238752"/>
              <a:gd name="connsiteX3" fmla="*/ 2628 w 1746091"/>
              <a:gd name="connsiteY3" fmla="*/ 5238752 h 5238752"/>
              <a:gd name="connsiteX0" fmla="*/ 0 w 1743463"/>
              <a:gd name="connsiteY0" fmla="*/ 4662267 h 4662267"/>
              <a:gd name="connsiteX1" fmla="*/ 76826 w 1743463"/>
              <a:gd name="connsiteY1" fmla="*/ 0 h 4662267"/>
              <a:gd name="connsiteX2" fmla="*/ 1743463 w 1743463"/>
              <a:gd name="connsiteY2" fmla="*/ 4465738 h 4662267"/>
              <a:gd name="connsiteX3" fmla="*/ 0 w 1743463"/>
              <a:gd name="connsiteY3" fmla="*/ 4662267 h 4662267"/>
              <a:gd name="connsiteX0" fmla="*/ 0 w 1694568"/>
              <a:gd name="connsiteY0" fmla="*/ 4413330 h 4465738"/>
              <a:gd name="connsiteX1" fmla="*/ 27931 w 1694568"/>
              <a:gd name="connsiteY1" fmla="*/ 0 h 4465738"/>
              <a:gd name="connsiteX2" fmla="*/ 1694568 w 1694568"/>
              <a:gd name="connsiteY2" fmla="*/ 4465738 h 4465738"/>
              <a:gd name="connsiteX3" fmla="*/ 0 w 1694568"/>
              <a:gd name="connsiteY3" fmla="*/ 4413330 h 4465738"/>
              <a:gd name="connsiteX0" fmla="*/ 0 w 1694568"/>
              <a:gd name="connsiteY0" fmla="*/ 4413330 h 4465738"/>
              <a:gd name="connsiteX1" fmla="*/ 27931 w 1694568"/>
              <a:gd name="connsiteY1" fmla="*/ 0 h 4465738"/>
              <a:gd name="connsiteX2" fmla="*/ 1694568 w 1694568"/>
              <a:gd name="connsiteY2" fmla="*/ 4465738 h 4465738"/>
              <a:gd name="connsiteX3" fmla="*/ 879585 w 1694568"/>
              <a:gd name="connsiteY3" fmla="*/ 4426274 h 4465738"/>
              <a:gd name="connsiteX4" fmla="*/ 0 w 1694568"/>
              <a:gd name="connsiteY4" fmla="*/ 4413330 h 4465738"/>
              <a:gd name="connsiteX0" fmla="*/ 0 w 1694568"/>
              <a:gd name="connsiteY0" fmla="*/ 4413330 h 4465738"/>
              <a:gd name="connsiteX1" fmla="*/ 27931 w 1694568"/>
              <a:gd name="connsiteY1" fmla="*/ 0 h 4465738"/>
              <a:gd name="connsiteX2" fmla="*/ 1044606 w 1694568"/>
              <a:gd name="connsiteY2" fmla="*/ 2683716 h 4465738"/>
              <a:gd name="connsiteX3" fmla="*/ 1694568 w 1694568"/>
              <a:gd name="connsiteY3" fmla="*/ 4465738 h 4465738"/>
              <a:gd name="connsiteX4" fmla="*/ 879585 w 1694568"/>
              <a:gd name="connsiteY4" fmla="*/ 4426274 h 4465738"/>
              <a:gd name="connsiteX5" fmla="*/ 0 w 1694568"/>
              <a:gd name="connsiteY5" fmla="*/ 4413330 h 4465738"/>
              <a:gd name="connsiteX0" fmla="*/ 0 w 1694568"/>
              <a:gd name="connsiteY0" fmla="*/ 4413330 h 4465738"/>
              <a:gd name="connsiteX1" fmla="*/ 17810 w 1694568"/>
              <a:gd name="connsiteY1" fmla="*/ 1950007 h 4465738"/>
              <a:gd name="connsiteX2" fmla="*/ 27931 w 1694568"/>
              <a:gd name="connsiteY2" fmla="*/ 0 h 4465738"/>
              <a:gd name="connsiteX3" fmla="*/ 1044606 w 1694568"/>
              <a:gd name="connsiteY3" fmla="*/ 2683716 h 4465738"/>
              <a:gd name="connsiteX4" fmla="*/ 1694568 w 1694568"/>
              <a:gd name="connsiteY4" fmla="*/ 4465738 h 4465738"/>
              <a:gd name="connsiteX5" fmla="*/ 879585 w 1694568"/>
              <a:gd name="connsiteY5" fmla="*/ 4426274 h 4465738"/>
              <a:gd name="connsiteX6" fmla="*/ 0 w 1694568"/>
              <a:gd name="connsiteY6" fmla="*/ 4413330 h 4465738"/>
              <a:gd name="connsiteX0" fmla="*/ 0 w 1694568"/>
              <a:gd name="connsiteY0" fmla="*/ 4413330 h 4465738"/>
              <a:gd name="connsiteX1" fmla="*/ 48370 w 1694568"/>
              <a:gd name="connsiteY1" fmla="*/ 2028619 h 4465738"/>
              <a:gd name="connsiteX2" fmla="*/ 27931 w 1694568"/>
              <a:gd name="connsiteY2" fmla="*/ 0 h 4465738"/>
              <a:gd name="connsiteX3" fmla="*/ 1044606 w 1694568"/>
              <a:gd name="connsiteY3" fmla="*/ 2683716 h 4465738"/>
              <a:gd name="connsiteX4" fmla="*/ 1694568 w 1694568"/>
              <a:gd name="connsiteY4" fmla="*/ 4465738 h 4465738"/>
              <a:gd name="connsiteX5" fmla="*/ 879585 w 1694568"/>
              <a:gd name="connsiteY5" fmla="*/ 4426274 h 4465738"/>
              <a:gd name="connsiteX6" fmla="*/ 0 w 1694568"/>
              <a:gd name="connsiteY6" fmla="*/ 4413330 h 4465738"/>
              <a:gd name="connsiteX0" fmla="*/ 41590 w 1736158"/>
              <a:gd name="connsiteY0" fmla="*/ 4473223 h 4525631"/>
              <a:gd name="connsiteX1" fmla="*/ 89960 w 1736158"/>
              <a:gd name="connsiteY1" fmla="*/ 2088512 h 4525631"/>
              <a:gd name="connsiteX2" fmla="*/ 89959 w 1736158"/>
              <a:gd name="connsiteY2" fmla="*/ 974846 h 4525631"/>
              <a:gd name="connsiteX3" fmla="*/ 69521 w 1736158"/>
              <a:gd name="connsiteY3" fmla="*/ 59893 h 4525631"/>
              <a:gd name="connsiteX4" fmla="*/ 1086196 w 1736158"/>
              <a:gd name="connsiteY4" fmla="*/ 2743609 h 4525631"/>
              <a:gd name="connsiteX5" fmla="*/ 1736158 w 1736158"/>
              <a:gd name="connsiteY5" fmla="*/ 4525631 h 4525631"/>
              <a:gd name="connsiteX6" fmla="*/ 921175 w 1736158"/>
              <a:gd name="connsiteY6" fmla="*/ 4486167 h 4525631"/>
              <a:gd name="connsiteX7" fmla="*/ 41590 w 1736158"/>
              <a:gd name="connsiteY7" fmla="*/ 4473223 h 4525631"/>
              <a:gd name="connsiteX0" fmla="*/ 41590 w 1736158"/>
              <a:gd name="connsiteY0" fmla="*/ 4473223 h 4525631"/>
              <a:gd name="connsiteX1" fmla="*/ 77736 w 1736158"/>
              <a:gd name="connsiteY1" fmla="*/ 3372503 h 4525631"/>
              <a:gd name="connsiteX2" fmla="*/ 89960 w 1736158"/>
              <a:gd name="connsiteY2" fmla="*/ 2088512 h 4525631"/>
              <a:gd name="connsiteX3" fmla="*/ 89959 w 1736158"/>
              <a:gd name="connsiteY3" fmla="*/ 974846 h 4525631"/>
              <a:gd name="connsiteX4" fmla="*/ 69521 w 1736158"/>
              <a:gd name="connsiteY4" fmla="*/ 59893 h 4525631"/>
              <a:gd name="connsiteX5" fmla="*/ 1086196 w 1736158"/>
              <a:gd name="connsiteY5" fmla="*/ 2743609 h 4525631"/>
              <a:gd name="connsiteX6" fmla="*/ 1736158 w 1736158"/>
              <a:gd name="connsiteY6" fmla="*/ 4525631 h 4525631"/>
              <a:gd name="connsiteX7" fmla="*/ 921175 w 1736158"/>
              <a:gd name="connsiteY7" fmla="*/ 4486167 h 4525631"/>
              <a:gd name="connsiteX8" fmla="*/ 41590 w 1736158"/>
              <a:gd name="connsiteY8" fmla="*/ 4473223 h 4525631"/>
              <a:gd name="connsiteX0" fmla="*/ 41590 w 1736158"/>
              <a:gd name="connsiteY0" fmla="*/ 4473223 h 4525631"/>
              <a:gd name="connsiteX1" fmla="*/ 77736 w 1736158"/>
              <a:gd name="connsiteY1" fmla="*/ 3372503 h 4525631"/>
              <a:gd name="connsiteX2" fmla="*/ 89960 w 1736158"/>
              <a:gd name="connsiteY2" fmla="*/ 2088512 h 4525631"/>
              <a:gd name="connsiteX3" fmla="*/ 89959 w 1736158"/>
              <a:gd name="connsiteY3" fmla="*/ 974846 h 4525631"/>
              <a:gd name="connsiteX4" fmla="*/ 69521 w 1736158"/>
              <a:gd name="connsiteY4" fmla="*/ 59893 h 4525631"/>
              <a:gd name="connsiteX5" fmla="*/ 1086196 w 1736158"/>
              <a:gd name="connsiteY5" fmla="*/ 2743609 h 4525631"/>
              <a:gd name="connsiteX6" fmla="*/ 1736158 w 1736158"/>
              <a:gd name="connsiteY6" fmla="*/ 4525631 h 4525631"/>
              <a:gd name="connsiteX7" fmla="*/ 1232882 w 1736158"/>
              <a:gd name="connsiteY7" fmla="*/ 4512373 h 4525631"/>
              <a:gd name="connsiteX8" fmla="*/ 921175 w 1736158"/>
              <a:gd name="connsiteY8" fmla="*/ 4486167 h 4525631"/>
              <a:gd name="connsiteX9" fmla="*/ 41590 w 1736158"/>
              <a:gd name="connsiteY9" fmla="*/ 4473223 h 4525631"/>
              <a:gd name="connsiteX0" fmla="*/ 41590 w 1736158"/>
              <a:gd name="connsiteY0" fmla="*/ 4473223 h 4525631"/>
              <a:gd name="connsiteX1" fmla="*/ 77736 w 1736158"/>
              <a:gd name="connsiteY1" fmla="*/ 3372503 h 4525631"/>
              <a:gd name="connsiteX2" fmla="*/ 89960 w 1736158"/>
              <a:gd name="connsiteY2" fmla="*/ 2088512 h 4525631"/>
              <a:gd name="connsiteX3" fmla="*/ 89959 w 1736158"/>
              <a:gd name="connsiteY3" fmla="*/ 974846 h 4525631"/>
              <a:gd name="connsiteX4" fmla="*/ 69521 w 1736158"/>
              <a:gd name="connsiteY4" fmla="*/ 59893 h 4525631"/>
              <a:gd name="connsiteX5" fmla="*/ 1086196 w 1736158"/>
              <a:gd name="connsiteY5" fmla="*/ 2743609 h 4525631"/>
              <a:gd name="connsiteX6" fmla="*/ 1736158 w 1736158"/>
              <a:gd name="connsiteY6" fmla="*/ 4525631 h 4525631"/>
              <a:gd name="connsiteX7" fmla="*/ 1232882 w 1736158"/>
              <a:gd name="connsiteY7" fmla="*/ 4512373 h 4525631"/>
              <a:gd name="connsiteX8" fmla="*/ 921175 w 1736158"/>
              <a:gd name="connsiteY8" fmla="*/ 4486167 h 4525631"/>
              <a:gd name="connsiteX9" fmla="*/ 438337 w 1736158"/>
              <a:gd name="connsiteY9" fmla="*/ 4473067 h 4525631"/>
              <a:gd name="connsiteX10" fmla="*/ 41590 w 1736158"/>
              <a:gd name="connsiteY10" fmla="*/ 4473223 h 4525631"/>
              <a:gd name="connsiteX0" fmla="*/ 15467 w 1710035"/>
              <a:gd name="connsiteY0" fmla="*/ 4429768 h 4482176"/>
              <a:gd name="connsiteX1" fmla="*/ 51613 w 1710035"/>
              <a:gd name="connsiteY1" fmla="*/ 3329048 h 4482176"/>
              <a:gd name="connsiteX2" fmla="*/ 63837 w 1710035"/>
              <a:gd name="connsiteY2" fmla="*/ 2045057 h 4482176"/>
              <a:gd name="connsiteX3" fmla="*/ 63836 w 1710035"/>
              <a:gd name="connsiteY3" fmla="*/ 931391 h 4482176"/>
              <a:gd name="connsiteX4" fmla="*/ 43398 w 1710035"/>
              <a:gd name="connsiteY4" fmla="*/ 16438 h 4482176"/>
              <a:gd name="connsiteX5" fmla="*/ 705584 w 1710035"/>
              <a:gd name="connsiteY5" fmla="*/ 1730611 h 4482176"/>
              <a:gd name="connsiteX6" fmla="*/ 1060073 w 1710035"/>
              <a:gd name="connsiteY6" fmla="*/ 2700154 h 4482176"/>
              <a:gd name="connsiteX7" fmla="*/ 1710035 w 1710035"/>
              <a:gd name="connsiteY7" fmla="*/ 4482176 h 4482176"/>
              <a:gd name="connsiteX8" fmla="*/ 1206759 w 1710035"/>
              <a:gd name="connsiteY8" fmla="*/ 4468918 h 4482176"/>
              <a:gd name="connsiteX9" fmla="*/ 895052 w 1710035"/>
              <a:gd name="connsiteY9" fmla="*/ 4442712 h 4482176"/>
              <a:gd name="connsiteX10" fmla="*/ 412214 w 1710035"/>
              <a:gd name="connsiteY10" fmla="*/ 4429612 h 4482176"/>
              <a:gd name="connsiteX11" fmla="*/ 15467 w 1710035"/>
              <a:gd name="connsiteY11" fmla="*/ 4429768 h 4482176"/>
              <a:gd name="connsiteX0" fmla="*/ 0 w 1694568"/>
              <a:gd name="connsiteY0" fmla="*/ 4413330 h 4465738"/>
              <a:gd name="connsiteX1" fmla="*/ 36146 w 1694568"/>
              <a:gd name="connsiteY1" fmla="*/ 3312610 h 4465738"/>
              <a:gd name="connsiteX2" fmla="*/ 48370 w 1694568"/>
              <a:gd name="connsiteY2" fmla="*/ 2028619 h 4465738"/>
              <a:gd name="connsiteX3" fmla="*/ 48369 w 1694568"/>
              <a:gd name="connsiteY3" fmla="*/ 914953 h 4465738"/>
              <a:gd name="connsiteX4" fmla="*/ 27931 w 1694568"/>
              <a:gd name="connsiteY4" fmla="*/ 0 h 4465738"/>
              <a:gd name="connsiteX5" fmla="*/ 341739 w 1694568"/>
              <a:gd name="connsiteY5" fmla="*/ 823240 h 4465738"/>
              <a:gd name="connsiteX6" fmla="*/ 690117 w 1694568"/>
              <a:gd name="connsiteY6" fmla="*/ 1714173 h 4465738"/>
              <a:gd name="connsiteX7" fmla="*/ 1044606 w 1694568"/>
              <a:gd name="connsiteY7" fmla="*/ 2683716 h 4465738"/>
              <a:gd name="connsiteX8" fmla="*/ 1694568 w 1694568"/>
              <a:gd name="connsiteY8" fmla="*/ 4465738 h 4465738"/>
              <a:gd name="connsiteX9" fmla="*/ 1191292 w 1694568"/>
              <a:gd name="connsiteY9" fmla="*/ 4452480 h 4465738"/>
              <a:gd name="connsiteX10" fmla="*/ 879585 w 1694568"/>
              <a:gd name="connsiteY10" fmla="*/ 4426274 h 4465738"/>
              <a:gd name="connsiteX11" fmla="*/ 396747 w 1694568"/>
              <a:gd name="connsiteY11" fmla="*/ 4413174 h 4465738"/>
              <a:gd name="connsiteX12" fmla="*/ 0 w 1694568"/>
              <a:gd name="connsiteY12" fmla="*/ 4413330 h 4465738"/>
              <a:gd name="connsiteX0" fmla="*/ 0 w 1694568"/>
              <a:gd name="connsiteY0" fmla="*/ 4413330 h 4465738"/>
              <a:gd name="connsiteX1" fmla="*/ 36146 w 1694568"/>
              <a:gd name="connsiteY1" fmla="*/ 3312610 h 4465738"/>
              <a:gd name="connsiteX2" fmla="*/ 48370 w 1694568"/>
              <a:gd name="connsiteY2" fmla="*/ 2028619 h 4465738"/>
              <a:gd name="connsiteX3" fmla="*/ 48369 w 1694568"/>
              <a:gd name="connsiteY3" fmla="*/ 914953 h 4465738"/>
              <a:gd name="connsiteX4" fmla="*/ 27931 w 1694568"/>
              <a:gd name="connsiteY4" fmla="*/ 0 h 4465738"/>
              <a:gd name="connsiteX5" fmla="*/ 341739 w 1694568"/>
              <a:gd name="connsiteY5" fmla="*/ 823240 h 4465738"/>
              <a:gd name="connsiteX6" fmla="*/ 690117 w 1694568"/>
              <a:gd name="connsiteY6" fmla="*/ 1714173 h 4465738"/>
              <a:gd name="connsiteX7" fmla="*/ 1044606 w 1694568"/>
              <a:gd name="connsiteY7" fmla="*/ 2683716 h 4465738"/>
              <a:gd name="connsiteX8" fmla="*/ 1295193 w 1694568"/>
              <a:gd name="connsiteY8" fmla="*/ 3378118 h 4465738"/>
              <a:gd name="connsiteX9" fmla="*/ 1694568 w 1694568"/>
              <a:gd name="connsiteY9" fmla="*/ 4465738 h 4465738"/>
              <a:gd name="connsiteX10" fmla="*/ 1191292 w 1694568"/>
              <a:gd name="connsiteY10" fmla="*/ 4452480 h 4465738"/>
              <a:gd name="connsiteX11" fmla="*/ 879585 w 1694568"/>
              <a:gd name="connsiteY11" fmla="*/ 4426274 h 4465738"/>
              <a:gd name="connsiteX12" fmla="*/ 396747 w 1694568"/>
              <a:gd name="connsiteY12" fmla="*/ 4413174 h 4465738"/>
              <a:gd name="connsiteX13" fmla="*/ 0 w 1694568"/>
              <a:gd name="connsiteY13" fmla="*/ 4413330 h 4465738"/>
              <a:gd name="connsiteX0" fmla="*/ 0 w 1694568"/>
              <a:gd name="connsiteY0" fmla="*/ 4413330 h 4465738"/>
              <a:gd name="connsiteX1" fmla="*/ 36146 w 1694568"/>
              <a:gd name="connsiteY1" fmla="*/ 3312610 h 4465738"/>
              <a:gd name="connsiteX2" fmla="*/ 48370 w 1694568"/>
              <a:gd name="connsiteY2" fmla="*/ 2028619 h 4465738"/>
              <a:gd name="connsiteX3" fmla="*/ 48369 w 1694568"/>
              <a:gd name="connsiteY3" fmla="*/ 914953 h 4465738"/>
              <a:gd name="connsiteX4" fmla="*/ 27931 w 1694568"/>
              <a:gd name="connsiteY4" fmla="*/ 0 h 4465738"/>
              <a:gd name="connsiteX5" fmla="*/ 341739 w 1694568"/>
              <a:gd name="connsiteY5" fmla="*/ 823240 h 4465738"/>
              <a:gd name="connsiteX6" fmla="*/ 665670 w 1694568"/>
              <a:gd name="connsiteY6" fmla="*/ 1792785 h 4465738"/>
              <a:gd name="connsiteX7" fmla="*/ 1044606 w 1694568"/>
              <a:gd name="connsiteY7" fmla="*/ 2683716 h 4465738"/>
              <a:gd name="connsiteX8" fmla="*/ 1295193 w 1694568"/>
              <a:gd name="connsiteY8" fmla="*/ 3378118 h 4465738"/>
              <a:gd name="connsiteX9" fmla="*/ 1694568 w 1694568"/>
              <a:gd name="connsiteY9" fmla="*/ 4465738 h 4465738"/>
              <a:gd name="connsiteX10" fmla="*/ 1191292 w 1694568"/>
              <a:gd name="connsiteY10" fmla="*/ 4452480 h 4465738"/>
              <a:gd name="connsiteX11" fmla="*/ 879585 w 1694568"/>
              <a:gd name="connsiteY11" fmla="*/ 4426274 h 4465738"/>
              <a:gd name="connsiteX12" fmla="*/ 396747 w 1694568"/>
              <a:gd name="connsiteY12" fmla="*/ 4413174 h 4465738"/>
              <a:gd name="connsiteX13" fmla="*/ 0 w 1694568"/>
              <a:gd name="connsiteY13" fmla="*/ 4413330 h 4465738"/>
              <a:gd name="connsiteX0" fmla="*/ 0 w 1694568"/>
              <a:gd name="connsiteY0" fmla="*/ 4413330 h 4465738"/>
              <a:gd name="connsiteX1" fmla="*/ 36146 w 1694568"/>
              <a:gd name="connsiteY1" fmla="*/ 3312610 h 4465738"/>
              <a:gd name="connsiteX2" fmla="*/ 48370 w 1694568"/>
              <a:gd name="connsiteY2" fmla="*/ 2028619 h 4465738"/>
              <a:gd name="connsiteX3" fmla="*/ 48369 w 1694568"/>
              <a:gd name="connsiteY3" fmla="*/ 914953 h 4465738"/>
              <a:gd name="connsiteX4" fmla="*/ 27931 w 1694568"/>
              <a:gd name="connsiteY4" fmla="*/ 0 h 4465738"/>
              <a:gd name="connsiteX5" fmla="*/ 341739 w 1694568"/>
              <a:gd name="connsiteY5" fmla="*/ 823240 h 4465738"/>
              <a:gd name="connsiteX6" fmla="*/ 665670 w 1694568"/>
              <a:gd name="connsiteY6" fmla="*/ 1792785 h 4465738"/>
              <a:gd name="connsiteX7" fmla="*/ 1044606 w 1694568"/>
              <a:gd name="connsiteY7" fmla="*/ 2683716 h 4465738"/>
              <a:gd name="connsiteX8" fmla="*/ 1264634 w 1694568"/>
              <a:gd name="connsiteY8" fmla="*/ 3456729 h 4465738"/>
              <a:gd name="connsiteX9" fmla="*/ 1694568 w 1694568"/>
              <a:gd name="connsiteY9" fmla="*/ 4465738 h 4465738"/>
              <a:gd name="connsiteX10" fmla="*/ 1191292 w 1694568"/>
              <a:gd name="connsiteY10" fmla="*/ 4452480 h 4465738"/>
              <a:gd name="connsiteX11" fmla="*/ 879585 w 1694568"/>
              <a:gd name="connsiteY11" fmla="*/ 4426274 h 4465738"/>
              <a:gd name="connsiteX12" fmla="*/ 396747 w 1694568"/>
              <a:gd name="connsiteY12" fmla="*/ 4413174 h 4465738"/>
              <a:gd name="connsiteX13" fmla="*/ 0 w 1694568"/>
              <a:gd name="connsiteY13" fmla="*/ 4413330 h 4465738"/>
              <a:gd name="connsiteX0" fmla="*/ 0 w 1694568"/>
              <a:gd name="connsiteY0" fmla="*/ 4413330 h 4465738"/>
              <a:gd name="connsiteX1" fmla="*/ 36146 w 1694568"/>
              <a:gd name="connsiteY1" fmla="*/ 3312610 h 4465738"/>
              <a:gd name="connsiteX2" fmla="*/ 48370 w 1694568"/>
              <a:gd name="connsiteY2" fmla="*/ 2028619 h 4465738"/>
              <a:gd name="connsiteX3" fmla="*/ 48369 w 1694568"/>
              <a:gd name="connsiteY3" fmla="*/ 914953 h 4465738"/>
              <a:gd name="connsiteX4" fmla="*/ 27931 w 1694568"/>
              <a:gd name="connsiteY4" fmla="*/ 0 h 4465738"/>
              <a:gd name="connsiteX5" fmla="*/ 341739 w 1694568"/>
              <a:gd name="connsiteY5" fmla="*/ 823240 h 4465738"/>
              <a:gd name="connsiteX6" fmla="*/ 665670 w 1694568"/>
              <a:gd name="connsiteY6" fmla="*/ 1792785 h 4465738"/>
              <a:gd name="connsiteX7" fmla="*/ 916257 w 1694568"/>
              <a:gd name="connsiteY7" fmla="*/ 2460982 h 4465738"/>
              <a:gd name="connsiteX8" fmla="*/ 1264634 w 1694568"/>
              <a:gd name="connsiteY8" fmla="*/ 3456729 h 4465738"/>
              <a:gd name="connsiteX9" fmla="*/ 1694568 w 1694568"/>
              <a:gd name="connsiteY9" fmla="*/ 4465738 h 4465738"/>
              <a:gd name="connsiteX10" fmla="*/ 1191292 w 1694568"/>
              <a:gd name="connsiteY10" fmla="*/ 4452480 h 4465738"/>
              <a:gd name="connsiteX11" fmla="*/ 879585 w 1694568"/>
              <a:gd name="connsiteY11" fmla="*/ 4426274 h 4465738"/>
              <a:gd name="connsiteX12" fmla="*/ 396747 w 1694568"/>
              <a:gd name="connsiteY12" fmla="*/ 4413174 h 4465738"/>
              <a:gd name="connsiteX13" fmla="*/ 0 w 1694568"/>
              <a:gd name="connsiteY13" fmla="*/ 4413330 h 4465738"/>
              <a:gd name="connsiteX0" fmla="*/ 0 w 1602890"/>
              <a:gd name="connsiteY0" fmla="*/ 4413330 h 4452480"/>
              <a:gd name="connsiteX1" fmla="*/ 36146 w 1602890"/>
              <a:gd name="connsiteY1" fmla="*/ 3312610 h 4452480"/>
              <a:gd name="connsiteX2" fmla="*/ 48370 w 1602890"/>
              <a:gd name="connsiteY2" fmla="*/ 2028619 h 4452480"/>
              <a:gd name="connsiteX3" fmla="*/ 48369 w 1602890"/>
              <a:gd name="connsiteY3" fmla="*/ 914953 h 4452480"/>
              <a:gd name="connsiteX4" fmla="*/ 27931 w 1602890"/>
              <a:gd name="connsiteY4" fmla="*/ 0 h 4452480"/>
              <a:gd name="connsiteX5" fmla="*/ 341739 w 1602890"/>
              <a:gd name="connsiteY5" fmla="*/ 823240 h 4452480"/>
              <a:gd name="connsiteX6" fmla="*/ 665670 w 1602890"/>
              <a:gd name="connsiteY6" fmla="*/ 1792785 h 4452480"/>
              <a:gd name="connsiteX7" fmla="*/ 916257 w 1602890"/>
              <a:gd name="connsiteY7" fmla="*/ 2460982 h 4452480"/>
              <a:gd name="connsiteX8" fmla="*/ 1264634 w 1602890"/>
              <a:gd name="connsiteY8" fmla="*/ 3456729 h 4452480"/>
              <a:gd name="connsiteX9" fmla="*/ 1602890 w 1602890"/>
              <a:gd name="connsiteY9" fmla="*/ 4400229 h 4452480"/>
              <a:gd name="connsiteX10" fmla="*/ 1191292 w 1602890"/>
              <a:gd name="connsiteY10" fmla="*/ 4452480 h 4452480"/>
              <a:gd name="connsiteX11" fmla="*/ 879585 w 1602890"/>
              <a:gd name="connsiteY11" fmla="*/ 4426274 h 4452480"/>
              <a:gd name="connsiteX12" fmla="*/ 396747 w 1602890"/>
              <a:gd name="connsiteY12" fmla="*/ 4413174 h 4452480"/>
              <a:gd name="connsiteX13" fmla="*/ 0 w 1602890"/>
              <a:gd name="connsiteY13" fmla="*/ 4413330 h 4452480"/>
              <a:gd name="connsiteX0" fmla="*/ 0 w 1602890"/>
              <a:gd name="connsiteY0" fmla="*/ 4413330 h 4455924"/>
              <a:gd name="connsiteX1" fmla="*/ 36146 w 1602890"/>
              <a:gd name="connsiteY1" fmla="*/ 3312610 h 4455924"/>
              <a:gd name="connsiteX2" fmla="*/ 48370 w 1602890"/>
              <a:gd name="connsiteY2" fmla="*/ 2028619 h 4455924"/>
              <a:gd name="connsiteX3" fmla="*/ 48369 w 1602890"/>
              <a:gd name="connsiteY3" fmla="*/ 914953 h 4455924"/>
              <a:gd name="connsiteX4" fmla="*/ 27931 w 1602890"/>
              <a:gd name="connsiteY4" fmla="*/ 0 h 4455924"/>
              <a:gd name="connsiteX5" fmla="*/ 341739 w 1602890"/>
              <a:gd name="connsiteY5" fmla="*/ 823240 h 4455924"/>
              <a:gd name="connsiteX6" fmla="*/ 665670 w 1602890"/>
              <a:gd name="connsiteY6" fmla="*/ 1792785 h 4455924"/>
              <a:gd name="connsiteX7" fmla="*/ 916257 w 1602890"/>
              <a:gd name="connsiteY7" fmla="*/ 2460982 h 4455924"/>
              <a:gd name="connsiteX8" fmla="*/ 1264634 w 1602890"/>
              <a:gd name="connsiteY8" fmla="*/ 3456729 h 4455924"/>
              <a:gd name="connsiteX9" fmla="*/ 1602890 w 1602890"/>
              <a:gd name="connsiteY9" fmla="*/ 4400229 h 4455924"/>
              <a:gd name="connsiteX10" fmla="*/ 1191292 w 1602890"/>
              <a:gd name="connsiteY10" fmla="*/ 4452480 h 4455924"/>
              <a:gd name="connsiteX11" fmla="*/ 879585 w 1602890"/>
              <a:gd name="connsiteY11" fmla="*/ 4426274 h 4455924"/>
              <a:gd name="connsiteX12" fmla="*/ 396747 w 1602890"/>
              <a:gd name="connsiteY12" fmla="*/ 4413174 h 4455924"/>
              <a:gd name="connsiteX13" fmla="*/ 0 w 1602890"/>
              <a:gd name="connsiteY13" fmla="*/ 4413330 h 4455924"/>
              <a:gd name="connsiteX0" fmla="*/ 0 w 1602890"/>
              <a:gd name="connsiteY0" fmla="*/ 4413330 h 4455924"/>
              <a:gd name="connsiteX1" fmla="*/ 36146 w 1602890"/>
              <a:gd name="connsiteY1" fmla="*/ 3312610 h 4455924"/>
              <a:gd name="connsiteX2" fmla="*/ 48370 w 1602890"/>
              <a:gd name="connsiteY2" fmla="*/ 2028619 h 4455924"/>
              <a:gd name="connsiteX3" fmla="*/ 48369 w 1602890"/>
              <a:gd name="connsiteY3" fmla="*/ 914953 h 4455924"/>
              <a:gd name="connsiteX4" fmla="*/ 27931 w 1602890"/>
              <a:gd name="connsiteY4" fmla="*/ 0 h 4455924"/>
              <a:gd name="connsiteX5" fmla="*/ 341739 w 1602890"/>
              <a:gd name="connsiteY5" fmla="*/ 823240 h 4455924"/>
              <a:gd name="connsiteX6" fmla="*/ 665670 w 1602890"/>
              <a:gd name="connsiteY6" fmla="*/ 1792785 h 4455924"/>
              <a:gd name="connsiteX7" fmla="*/ 916257 w 1602890"/>
              <a:gd name="connsiteY7" fmla="*/ 2460982 h 4455924"/>
              <a:gd name="connsiteX8" fmla="*/ 1264634 w 1602890"/>
              <a:gd name="connsiteY8" fmla="*/ 3456729 h 4455924"/>
              <a:gd name="connsiteX9" fmla="*/ 1602890 w 1602890"/>
              <a:gd name="connsiteY9" fmla="*/ 4400229 h 4455924"/>
              <a:gd name="connsiteX10" fmla="*/ 1191292 w 1602890"/>
              <a:gd name="connsiteY10" fmla="*/ 4452480 h 4455924"/>
              <a:gd name="connsiteX11" fmla="*/ 879585 w 1602890"/>
              <a:gd name="connsiteY11" fmla="*/ 4426274 h 4455924"/>
              <a:gd name="connsiteX12" fmla="*/ 396747 w 1602890"/>
              <a:gd name="connsiteY12" fmla="*/ 4413174 h 4455924"/>
              <a:gd name="connsiteX13" fmla="*/ 0 w 1602890"/>
              <a:gd name="connsiteY13" fmla="*/ 4413330 h 4455924"/>
              <a:gd name="connsiteX0" fmla="*/ 0 w 1602890"/>
              <a:gd name="connsiteY0" fmla="*/ 4413330 h 4455924"/>
              <a:gd name="connsiteX1" fmla="*/ 36146 w 1602890"/>
              <a:gd name="connsiteY1" fmla="*/ 3312610 h 4455924"/>
              <a:gd name="connsiteX2" fmla="*/ 48370 w 1602890"/>
              <a:gd name="connsiteY2" fmla="*/ 2028619 h 4455924"/>
              <a:gd name="connsiteX3" fmla="*/ 48369 w 1602890"/>
              <a:gd name="connsiteY3" fmla="*/ 914953 h 4455924"/>
              <a:gd name="connsiteX4" fmla="*/ 27931 w 1602890"/>
              <a:gd name="connsiteY4" fmla="*/ 0 h 4455924"/>
              <a:gd name="connsiteX5" fmla="*/ 341739 w 1602890"/>
              <a:gd name="connsiteY5" fmla="*/ 823240 h 4455924"/>
              <a:gd name="connsiteX6" fmla="*/ 665670 w 1602890"/>
              <a:gd name="connsiteY6" fmla="*/ 1792785 h 4455924"/>
              <a:gd name="connsiteX7" fmla="*/ 916257 w 1602890"/>
              <a:gd name="connsiteY7" fmla="*/ 2460982 h 4455924"/>
              <a:gd name="connsiteX8" fmla="*/ 1264634 w 1602890"/>
              <a:gd name="connsiteY8" fmla="*/ 3456729 h 4455924"/>
              <a:gd name="connsiteX9" fmla="*/ 1602890 w 1602890"/>
              <a:gd name="connsiteY9" fmla="*/ 4400229 h 4455924"/>
              <a:gd name="connsiteX10" fmla="*/ 1191292 w 1602890"/>
              <a:gd name="connsiteY10" fmla="*/ 4452480 h 4455924"/>
              <a:gd name="connsiteX11" fmla="*/ 879585 w 1602890"/>
              <a:gd name="connsiteY11" fmla="*/ 4426274 h 4455924"/>
              <a:gd name="connsiteX12" fmla="*/ 396747 w 1602890"/>
              <a:gd name="connsiteY12" fmla="*/ 4413174 h 4455924"/>
              <a:gd name="connsiteX13" fmla="*/ 85041 w 1602890"/>
              <a:gd name="connsiteY13" fmla="*/ 4413173 h 4455924"/>
              <a:gd name="connsiteX14" fmla="*/ 0 w 1602890"/>
              <a:gd name="connsiteY14" fmla="*/ 4413330 h 4455924"/>
              <a:gd name="connsiteX0" fmla="*/ 0 w 1602890"/>
              <a:gd name="connsiteY0" fmla="*/ 4413330 h 4455924"/>
              <a:gd name="connsiteX1" fmla="*/ 11698 w 1602890"/>
              <a:gd name="connsiteY1" fmla="*/ 4216643 h 4455924"/>
              <a:gd name="connsiteX2" fmla="*/ 36146 w 1602890"/>
              <a:gd name="connsiteY2" fmla="*/ 3312610 h 4455924"/>
              <a:gd name="connsiteX3" fmla="*/ 48370 w 1602890"/>
              <a:gd name="connsiteY3" fmla="*/ 2028619 h 4455924"/>
              <a:gd name="connsiteX4" fmla="*/ 48369 w 1602890"/>
              <a:gd name="connsiteY4" fmla="*/ 914953 h 4455924"/>
              <a:gd name="connsiteX5" fmla="*/ 27931 w 1602890"/>
              <a:gd name="connsiteY5" fmla="*/ 0 h 4455924"/>
              <a:gd name="connsiteX6" fmla="*/ 341739 w 1602890"/>
              <a:gd name="connsiteY6" fmla="*/ 823240 h 4455924"/>
              <a:gd name="connsiteX7" fmla="*/ 665670 w 1602890"/>
              <a:gd name="connsiteY7" fmla="*/ 1792785 h 4455924"/>
              <a:gd name="connsiteX8" fmla="*/ 916257 w 1602890"/>
              <a:gd name="connsiteY8" fmla="*/ 2460982 h 4455924"/>
              <a:gd name="connsiteX9" fmla="*/ 1264634 w 1602890"/>
              <a:gd name="connsiteY9" fmla="*/ 3456729 h 4455924"/>
              <a:gd name="connsiteX10" fmla="*/ 1602890 w 1602890"/>
              <a:gd name="connsiteY10" fmla="*/ 4400229 h 4455924"/>
              <a:gd name="connsiteX11" fmla="*/ 1191292 w 1602890"/>
              <a:gd name="connsiteY11" fmla="*/ 4452480 h 4455924"/>
              <a:gd name="connsiteX12" fmla="*/ 879585 w 1602890"/>
              <a:gd name="connsiteY12" fmla="*/ 4426274 h 4455924"/>
              <a:gd name="connsiteX13" fmla="*/ 396747 w 1602890"/>
              <a:gd name="connsiteY13" fmla="*/ 4413174 h 4455924"/>
              <a:gd name="connsiteX14" fmla="*/ 85041 w 1602890"/>
              <a:gd name="connsiteY14" fmla="*/ 4413173 h 4455924"/>
              <a:gd name="connsiteX15" fmla="*/ 0 w 1602890"/>
              <a:gd name="connsiteY15" fmla="*/ 4413330 h 4455924"/>
              <a:gd name="connsiteX0" fmla="*/ 75095 w 1592944"/>
              <a:gd name="connsiteY0" fmla="*/ 4413173 h 4455924"/>
              <a:gd name="connsiteX1" fmla="*/ 1752 w 1592944"/>
              <a:gd name="connsiteY1" fmla="*/ 4216643 h 4455924"/>
              <a:gd name="connsiteX2" fmla="*/ 26200 w 1592944"/>
              <a:gd name="connsiteY2" fmla="*/ 3312610 h 4455924"/>
              <a:gd name="connsiteX3" fmla="*/ 38424 w 1592944"/>
              <a:gd name="connsiteY3" fmla="*/ 2028619 h 4455924"/>
              <a:gd name="connsiteX4" fmla="*/ 38423 w 1592944"/>
              <a:gd name="connsiteY4" fmla="*/ 914953 h 4455924"/>
              <a:gd name="connsiteX5" fmla="*/ 17985 w 1592944"/>
              <a:gd name="connsiteY5" fmla="*/ 0 h 4455924"/>
              <a:gd name="connsiteX6" fmla="*/ 331793 w 1592944"/>
              <a:gd name="connsiteY6" fmla="*/ 823240 h 4455924"/>
              <a:gd name="connsiteX7" fmla="*/ 655724 w 1592944"/>
              <a:gd name="connsiteY7" fmla="*/ 1792785 h 4455924"/>
              <a:gd name="connsiteX8" fmla="*/ 906311 w 1592944"/>
              <a:gd name="connsiteY8" fmla="*/ 2460982 h 4455924"/>
              <a:gd name="connsiteX9" fmla="*/ 1254688 w 1592944"/>
              <a:gd name="connsiteY9" fmla="*/ 3456729 h 4455924"/>
              <a:gd name="connsiteX10" fmla="*/ 1592944 w 1592944"/>
              <a:gd name="connsiteY10" fmla="*/ 4400229 h 4455924"/>
              <a:gd name="connsiteX11" fmla="*/ 1181346 w 1592944"/>
              <a:gd name="connsiteY11" fmla="*/ 4452480 h 4455924"/>
              <a:gd name="connsiteX12" fmla="*/ 869639 w 1592944"/>
              <a:gd name="connsiteY12" fmla="*/ 4426274 h 4455924"/>
              <a:gd name="connsiteX13" fmla="*/ 386801 w 1592944"/>
              <a:gd name="connsiteY13" fmla="*/ 4413174 h 4455924"/>
              <a:gd name="connsiteX14" fmla="*/ 75095 w 1592944"/>
              <a:gd name="connsiteY14" fmla="*/ 4413173 h 4455924"/>
              <a:gd name="connsiteX0" fmla="*/ 84981 w 1602830"/>
              <a:gd name="connsiteY0" fmla="*/ 4451438 h 4494189"/>
              <a:gd name="connsiteX1" fmla="*/ 11638 w 1602830"/>
              <a:gd name="connsiteY1" fmla="*/ 4254908 h 4494189"/>
              <a:gd name="connsiteX2" fmla="*/ 36086 w 1602830"/>
              <a:gd name="connsiteY2" fmla="*/ 3350875 h 4494189"/>
              <a:gd name="connsiteX3" fmla="*/ 48310 w 1602830"/>
              <a:gd name="connsiteY3" fmla="*/ 2066884 h 4494189"/>
              <a:gd name="connsiteX4" fmla="*/ 48309 w 1602830"/>
              <a:gd name="connsiteY4" fmla="*/ 953218 h 4494189"/>
              <a:gd name="connsiteX5" fmla="*/ 17750 w 1602830"/>
              <a:gd name="connsiteY5" fmla="*/ 219509 h 4494189"/>
              <a:gd name="connsiteX6" fmla="*/ 27871 w 1602830"/>
              <a:gd name="connsiteY6" fmla="*/ 38265 h 4494189"/>
              <a:gd name="connsiteX7" fmla="*/ 341679 w 1602830"/>
              <a:gd name="connsiteY7" fmla="*/ 861505 h 4494189"/>
              <a:gd name="connsiteX8" fmla="*/ 665610 w 1602830"/>
              <a:gd name="connsiteY8" fmla="*/ 1831050 h 4494189"/>
              <a:gd name="connsiteX9" fmla="*/ 916197 w 1602830"/>
              <a:gd name="connsiteY9" fmla="*/ 2499247 h 4494189"/>
              <a:gd name="connsiteX10" fmla="*/ 1264574 w 1602830"/>
              <a:gd name="connsiteY10" fmla="*/ 3494994 h 4494189"/>
              <a:gd name="connsiteX11" fmla="*/ 1602830 w 1602830"/>
              <a:gd name="connsiteY11" fmla="*/ 4438494 h 4494189"/>
              <a:gd name="connsiteX12" fmla="*/ 1191232 w 1602830"/>
              <a:gd name="connsiteY12" fmla="*/ 4490745 h 4494189"/>
              <a:gd name="connsiteX13" fmla="*/ 879525 w 1602830"/>
              <a:gd name="connsiteY13" fmla="*/ 4464539 h 4494189"/>
              <a:gd name="connsiteX14" fmla="*/ 396687 w 1602830"/>
              <a:gd name="connsiteY14" fmla="*/ 4451439 h 4494189"/>
              <a:gd name="connsiteX15" fmla="*/ 84981 w 1602830"/>
              <a:gd name="connsiteY15" fmla="*/ 4451438 h 4494189"/>
              <a:gd name="connsiteX0" fmla="*/ 73343 w 1591192"/>
              <a:gd name="connsiteY0" fmla="*/ 4413173 h 4455924"/>
              <a:gd name="connsiteX1" fmla="*/ 0 w 1591192"/>
              <a:gd name="connsiteY1" fmla="*/ 4216643 h 4455924"/>
              <a:gd name="connsiteX2" fmla="*/ 24448 w 1591192"/>
              <a:gd name="connsiteY2" fmla="*/ 3312610 h 4455924"/>
              <a:gd name="connsiteX3" fmla="*/ 36672 w 1591192"/>
              <a:gd name="connsiteY3" fmla="*/ 2028619 h 4455924"/>
              <a:gd name="connsiteX4" fmla="*/ 36671 w 1591192"/>
              <a:gd name="connsiteY4" fmla="*/ 914953 h 4455924"/>
              <a:gd name="connsiteX5" fmla="*/ 6112 w 1591192"/>
              <a:gd name="connsiteY5" fmla="*/ 181244 h 4455924"/>
              <a:gd name="connsiteX6" fmla="*/ 16233 w 1591192"/>
              <a:gd name="connsiteY6" fmla="*/ 0 h 4455924"/>
              <a:gd name="connsiteX7" fmla="*/ 61119 w 1591192"/>
              <a:gd name="connsiteY7" fmla="*/ 155040 h 4455924"/>
              <a:gd name="connsiteX8" fmla="*/ 330041 w 1591192"/>
              <a:gd name="connsiteY8" fmla="*/ 823240 h 4455924"/>
              <a:gd name="connsiteX9" fmla="*/ 653972 w 1591192"/>
              <a:gd name="connsiteY9" fmla="*/ 1792785 h 4455924"/>
              <a:gd name="connsiteX10" fmla="*/ 904559 w 1591192"/>
              <a:gd name="connsiteY10" fmla="*/ 2460982 h 4455924"/>
              <a:gd name="connsiteX11" fmla="*/ 1252936 w 1591192"/>
              <a:gd name="connsiteY11" fmla="*/ 3456729 h 4455924"/>
              <a:gd name="connsiteX12" fmla="*/ 1591192 w 1591192"/>
              <a:gd name="connsiteY12" fmla="*/ 4400229 h 4455924"/>
              <a:gd name="connsiteX13" fmla="*/ 1179594 w 1591192"/>
              <a:gd name="connsiteY13" fmla="*/ 4452480 h 4455924"/>
              <a:gd name="connsiteX14" fmla="*/ 867887 w 1591192"/>
              <a:gd name="connsiteY14" fmla="*/ 4426274 h 4455924"/>
              <a:gd name="connsiteX15" fmla="*/ 385049 w 1591192"/>
              <a:gd name="connsiteY15" fmla="*/ 4413174 h 4455924"/>
              <a:gd name="connsiteX16" fmla="*/ 73343 w 1591192"/>
              <a:gd name="connsiteY16" fmla="*/ 4413173 h 4455924"/>
              <a:gd name="connsiteX0" fmla="*/ 73343 w 1591192"/>
              <a:gd name="connsiteY0" fmla="*/ 4333081 h 4375832"/>
              <a:gd name="connsiteX1" fmla="*/ 0 w 1591192"/>
              <a:gd name="connsiteY1" fmla="*/ 4136551 h 4375832"/>
              <a:gd name="connsiteX2" fmla="*/ 24448 w 1591192"/>
              <a:gd name="connsiteY2" fmla="*/ 3232518 h 4375832"/>
              <a:gd name="connsiteX3" fmla="*/ 36672 w 1591192"/>
              <a:gd name="connsiteY3" fmla="*/ 1948527 h 4375832"/>
              <a:gd name="connsiteX4" fmla="*/ 36671 w 1591192"/>
              <a:gd name="connsiteY4" fmla="*/ 834861 h 4375832"/>
              <a:gd name="connsiteX5" fmla="*/ 6112 w 1591192"/>
              <a:gd name="connsiteY5" fmla="*/ 101152 h 4375832"/>
              <a:gd name="connsiteX6" fmla="*/ 61119 w 1591192"/>
              <a:gd name="connsiteY6" fmla="*/ 74948 h 4375832"/>
              <a:gd name="connsiteX7" fmla="*/ 330041 w 1591192"/>
              <a:gd name="connsiteY7" fmla="*/ 743148 h 4375832"/>
              <a:gd name="connsiteX8" fmla="*/ 653972 w 1591192"/>
              <a:gd name="connsiteY8" fmla="*/ 1712693 h 4375832"/>
              <a:gd name="connsiteX9" fmla="*/ 904559 w 1591192"/>
              <a:gd name="connsiteY9" fmla="*/ 2380890 h 4375832"/>
              <a:gd name="connsiteX10" fmla="*/ 1252936 w 1591192"/>
              <a:gd name="connsiteY10" fmla="*/ 3376637 h 4375832"/>
              <a:gd name="connsiteX11" fmla="*/ 1591192 w 1591192"/>
              <a:gd name="connsiteY11" fmla="*/ 4320137 h 4375832"/>
              <a:gd name="connsiteX12" fmla="*/ 1179594 w 1591192"/>
              <a:gd name="connsiteY12" fmla="*/ 4372388 h 4375832"/>
              <a:gd name="connsiteX13" fmla="*/ 867887 w 1591192"/>
              <a:gd name="connsiteY13" fmla="*/ 4346182 h 4375832"/>
              <a:gd name="connsiteX14" fmla="*/ 385049 w 1591192"/>
              <a:gd name="connsiteY14" fmla="*/ 4333082 h 4375832"/>
              <a:gd name="connsiteX15" fmla="*/ 73343 w 1591192"/>
              <a:gd name="connsiteY15" fmla="*/ 4333081 h 4375832"/>
              <a:gd name="connsiteX0" fmla="*/ 79455 w 1597304"/>
              <a:gd name="connsiteY0" fmla="*/ 4333081 h 4375832"/>
              <a:gd name="connsiteX1" fmla="*/ 0 w 1597304"/>
              <a:gd name="connsiteY1" fmla="*/ 4228265 h 4375832"/>
              <a:gd name="connsiteX2" fmla="*/ 30560 w 1597304"/>
              <a:gd name="connsiteY2" fmla="*/ 3232518 h 4375832"/>
              <a:gd name="connsiteX3" fmla="*/ 42784 w 1597304"/>
              <a:gd name="connsiteY3" fmla="*/ 1948527 h 4375832"/>
              <a:gd name="connsiteX4" fmla="*/ 42783 w 1597304"/>
              <a:gd name="connsiteY4" fmla="*/ 834861 h 4375832"/>
              <a:gd name="connsiteX5" fmla="*/ 12224 w 1597304"/>
              <a:gd name="connsiteY5" fmla="*/ 101152 h 4375832"/>
              <a:gd name="connsiteX6" fmla="*/ 67231 w 1597304"/>
              <a:gd name="connsiteY6" fmla="*/ 74948 h 4375832"/>
              <a:gd name="connsiteX7" fmla="*/ 336153 w 1597304"/>
              <a:gd name="connsiteY7" fmla="*/ 743148 h 4375832"/>
              <a:gd name="connsiteX8" fmla="*/ 660084 w 1597304"/>
              <a:gd name="connsiteY8" fmla="*/ 1712693 h 4375832"/>
              <a:gd name="connsiteX9" fmla="*/ 910671 w 1597304"/>
              <a:gd name="connsiteY9" fmla="*/ 2380890 h 4375832"/>
              <a:gd name="connsiteX10" fmla="*/ 1259048 w 1597304"/>
              <a:gd name="connsiteY10" fmla="*/ 3376637 h 4375832"/>
              <a:gd name="connsiteX11" fmla="*/ 1597304 w 1597304"/>
              <a:gd name="connsiteY11" fmla="*/ 4320137 h 4375832"/>
              <a:gd name="connsiteX12" fmla="*/ 1185706 w 1597304"/>
              <a:gd name="connsiteY12" fmla="*/ 4372388 h 4375832"/>
              <a:gd name="connsiteX13" fmla="*/ 873999 w 1597304"/>
              <a:gd name="connsiteY13" fmla="*/ 4346182 h 4375832"/>
              <a:gd name="connsiteX14" fmla="*/ 391161 w 1597304"/>
              <a:gd name="connsiteY14" fmla="*/ 4333082 h 4375832"/>
              <a:gd name="connsiteX15" fmla="*/ 79455 w 1597304"/>
              <a:gd name="connsiteY15" fmla="*/ 4333081 h 4375832"/>
              <a:gd name="connsiteX0" fmla="*/ 82247 w 1600096"/>
              <a:gd name="connsiteY0" fmla="*/ 4333081 h 4375832"/>
              <a:gd name="connsiteX1" fmla="*/ 2792 w 1600096"/>
              <a:gd name="connsiteY1" fmla="*/ 4228265 h 4375832"/>
              <a:gd name="connsiteX2" fmla="*/ 33352 w 1600096"/>
              <a:gd name="connsiteY2" fmla="*/ 3232518 h 4375832"/>
              <a:gd name="connsiteX3" fmla="*/ 45576 w 1600096"/>
              <a:gd name="connsiteY3" fmla="*/ 1948527 h 4375832"/>
              <a:gd name="connsiteX4" fmla="*/ 45575 w 1600096"/>
              <a:gd name="connsiteY4" fmla="*/ 834861 h 4375832"/>
              <a:gd name="connsiteX5" fmla="*/ 15016 w 1600096"/>
              <a:gd name="connsiteY5" fmla="*/ 101152 h 4375832"/>
              <a:gd name="connsiteX6" fmla="*/ 70023 w 1600096"/>
              <a:gd name="connsiteY6" fmla="*/ 74948 h 4375832"/>
              <a:gd name="connsiteX7" fmla="*/ 338945 w 1600096"/>
              <a:gd name="connsiteY7" fmla="*/ 743148 h 4375832"/>
              <a:gd name="connsiteX8" fmla="*/ 662876 w 1600096"/>
              <a:gd name="connsiteY8" fmla="*/ 1712693 h 4375832"/>
              <a:gd name="connsiteX9" fmla="*/ 913463 w 1600096"/>
              <a:gd name="connsiteY9" fmla="*/ 2380890 h 4375832"/>
              <a:gd name="connsiteX10" fmla="*/ 1261840 w 1600096"/>
              <a:gd name="connsiteY10" fmla="*/ 3376637 h 4375832"/>
              <a:gd name="connsiteX11" fmla="*/ 1600096 w 1600096"/>
              <a:gd name="connsiteY11" fmla="*/ 4320137 h 4375832"/>
              <a:gd name="connsiteX12" fmla="*/ 1188498 w 1600096"/>
              <a:gd name="connsiteY12" fmla="*/ 4372388 h 4375832"/>
              <a:gd name="connsiteX13" fmla="*/ 876791 w 1600096"/>
              <a:gd name="connsiteY13" fmla="*/ 4346182 h 4375832"/>
              <a:gd name="connsiteX14" fmla="*/ 393953 w 1600096"/>
              <a:gd name="connsiteY14" fmla="*/ 4333082 h 4375832"/>
              <a:gd name="connsiteX15" fmla="*/ 82247 w 1600096"/>
              <a:gd name="connsiteY15" fmla="*/ 4333081 h 437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00096" h="4375832">
                <a:moveTo>
                  <a:pt x="82247" y="4333081"/>
                </a:moveTo>
                <a:cubicBezTo>
                  <a:pt x="55762" y="4298142"/>
                  <a:pt x="-14843" y="4399820"/>
                  <a:pt x="2792" y="4228265"/>
                </a:cubicBezTo>
                <a:lnTo>
                  <a:pt x="33352" y="3232518"/>
                </a:lnTo>
                <a:lnTo>
                  <a:pt x="45576" y="1948527"/>
                </a:lnTo>
                <a:cubicBezTo>
                  <a:pt x="53637" y="1365464"/>
                  <a:pt x="48981" y="1172964"/>
                  <a:pt x="45575" y="834861"/>
                </a:cubicBezTo>
                <a:cubicBezTo>
                  <a:pt x="40482" y="526965"/>
                  <a:pt x="10941" y="227804"/>
                  <a:pt x="15016" y="101152"/>
                </a:cubicBezTo>
                <a:cubicBezTo>
                  <a:pt x="19091" y="-25500"/>
                  <a:pt x="16035" y="-32051"/>
                  <a:pt x="70023" y="74948"/>
                </a:cubicBezTo>
                <a:lnTo>
                  <a:pt x="338945" y="743148"/>
                </a:lnTo>
                <a:lnTo>
                  <a:pt x="662876" y="1712693"/>
                </a:lnTo>
                <a:lnTo>
                  <a:pt x="913463" y="2380890"/>
                </a:lnTo>
                <a:lnTo>
                  <a:pt x="1261840" y="3376637"/>
                </a:lnTo>
                <a:cubicBezTo>
                  <a:pt x="1374592" y="3691137"/>
                  <a:pt x="1560686" y="4136656"/>
                  <a:pt x="1600096" y="4320137"/>
                </a:cubicBezTo>
                <a:cubicBezTo>
                  <a:pt x="1560687" y="4416166"/>
                  <a:pt x="1325697" y="4354971"/>
                  <a:pt x="1188498" y="4372388"/>
                </a:cubicBezTo>
                <a:lnTo>
                  <a:pt x="876791" y="4346182"/>
                </a:lnTo>
                <a:lnTo>
                  <a:pt x="393953" y="4333082"/>
                </a:lnTo>
                <a:lnTo>
                  <a:pt x="82247" y="43330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87658" y="1766098"/>
            <a:ext cx="33605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chise" pitchFamily="49" charset="0"/>
                <a:ea typeface="Franchise" pitchFamily="49" charset="0"/>
              </a:rPr>
              <a:t>THANK</a:t>
            </a:r>
            <a:r>
              <a:rPr lang="en-US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chise" pitchFamily="49" charset="0"/>
                <a:ea typeface="Franchise" pitchFamily="49" charset="0"/>
              </a:rPr>
              <a:t> </a:t>
            </a:r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chise" pitchFamily="49" charset="0"/>
                <a:ea typeface="Franchise" pitchFamily="49" charset="0"/>
              </a:rPr>
              <a:t>YOU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chise" pitchFamily="49" charset="0"/>
              <a:ea typeface="Franchise" pitchFamily="49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6988434" y="5664171"/>
            <a:ext cx="521283" cy="736629"/>
            <a:chOff x="6988434" y="5664171"/>
            <a:chExt cx="521283" cy="736629"/>
          </a:xfrm>
        </p:grpSpPr>
        <p:grpSp>
          <p:nvGrpSpPr>
            <p:cNvPr id="4" name="Group 51"/>
            <p:cNvGrpSpPr/>
            <p:nvPr/>
          </p:nvGrpSpPr>
          <p:grpSpPr>
            <a:xfrm>
              <a:off x="7463998" y="5664171"/>
              <a:ext cx="45719" cy="736629"/>
              <a:chOff x="4613473" y="5816656"/>
              <a:chExt cx="60421" cy="576261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4613473" y="5816656"/>
                <a:ext cx="60421" cy="576261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ounded Rectangle 38"/>
              <p:cNvSpPr/>
              <p:nvPr/>
            </p:nvSpPr>
            <p:spPr>
              <a:xfrm>
                <a:off x="4625289" y="5816861"/>
                <a:ext cx="30313" cy="568721"/>
              </a:xfrm>
              <a:custGeom>
                <a:avLst/>
                <a:gdLst>
                  <a:gd name="connsiteX0" fmla="*/ 0 w 47314"/>
                  <a:gd name="connsiteY0" fmla="*/ 7886 h 1058358"/>
                  <a:gd name="connsiteX1" fmla="*/ 7886 w 47314"/>
                  <a:gd name="connsiteY1" fmla="*/ 0 h 1058358"/>
                  <a:gd name="connsiteX2" fmla="*/ 39428 w 47314"/>
                  <a:gd name="connsiteY2" fmla="*/ 0 h 1058358"/>
                  <a:gd name="connsiteX3" fmla="*/ 47314 w 47314"/>
                  <a:gd name="connsiteY3" fmla="*/ 7886 h 1058358"/>
                  <a:gd name="connsiteX4" fmla="*/ 47314 w 47314"/>
                  <a:gd name="connsiteY4" fmla="*/ 1050472 h 1058358"/>
                  <a:gd name="connsiteX5" fmla="*/ 39428 w 47314"/>
                  <a:gd name="connsiteY5" fmla="*/ 1058358 h 1058358"/>
                  <a:gd name="connsiteX6" fmla="*/ 7886 w 47314"/>
                  <a:gd name="connsiteY6" fmla="*/ 1058358 h 1058358"/>
                  <a:gd name="connsiteX7" fmla="*/ 0 w 47314"/>
                  <a:gd name="connsiteY7" fmla="*/ 1050472 h 1058358"/>
                  <a:gd name="connsiteX8" fmla="*/ 0 w 47314"/>
                  <a:gd name="connsiteY8" fmla="*/ 7886 h 1058358"/>
                  <a:gd name="connsiteX0" fmla="*/ 0 w 47314"/>
                  <a:gd name="connsiteY0" fmla="*/ 7886 h 1058358"/>
                  <a:gd name="connsiteX1" fmla="*/ 7886 w 47314"/>
                  <a:gd name="connsiteY1" fmla="*/ 0 h 1058358"/>
                  <a:gd name="connsiteX2" fmla="*/ 39428 w 47314"/>
                  <a:gd name="connsiteY2" fmla="*/ 0 h 1058358"/>
                  <a:gd name="connsiteX3" fmla="*/ 40170 w 47314"/>
                  <a:gd name="connsiteY3" fmla="*/ 38843 h 1058358"/>
                  <a:gd name="connsiteX4" fmla="*/ 47314 w 47314"/>
                  <a:gd name="connsiteY4" fmla="*/ 1050472 h 1058358"/>
                  <a:gd name="connsiteX5" fmla="*/ 39428 w 47314"/>
                  <a:gd name="connsiteY5" fmla="*/ 1058358 h 1058358"/>
                  <a:gd name="connsiteX6" fmla="*/ 7886 w 47314"/>
                  <a:gd name="connsiteY6" fmla="*/ 1058358 h 1058358"/>
                  <a:gd name="connsiteX7" fmla="*/ 0 w 47314"/>
                  <a:gd name="connsiteY7" fmla="*/ 1050472 h 1058358"/>
                  <a:gd name="connsiteX8" fmla="*/ 0 w 47314"/>
                  <a:gd name="connsiteY8" fmla="*/ 7886 h 1058358"/>
                  <a:gd name="connsiteX0" fmla="*/ 4763 w 47314"/>
                  <a:gd name="connsiteY0" fmla="*/ 43604 h 1058358"/>
                  <a:gd name="connsiteX1" fmla="*/ 7886 w 47314"/>
                  <a:gd name="connsiteY1" fmla="*/ 0 h 1058358"/>
                  <a:gd name="connsiteX2" fmla="*/ 39428 w 47314"/>
                  <a:gd name="connsiteY2" fmla="*/ 0 h 1058358"/>
                  <a:gd name="connsiteX3" fmla="*/ 40170 w 47314"/>
                  <a:gd name="connsiteY3" fmla="*/ 38843 h 1058358"/>
                  <a:gd name="connsiteX4" fmla="*/ 47314 w 47314"/>
                  <a:gd name="connsiteY4" fmla="*/ 1050472 h 1058358"/>
                  <a:gd name="connsiteX5" fmla="*/ 39428 w 47314"/>
                  <a:gd name="connsiteY5" fmla="*/ 1058358 h 1058358"/>
                  <a:gd name="connsiteX6" fmla="*/ 7886 w 47314"/>
                  <a:gd name="connsiteY6" fmla="*/ 1058358 h 1058358"/>
                  <a:gd name="connsiteX7" fmla="*/ 0 w 47314"/>
                  <a:gd name="connsiteY7" fmla="*/ 1050472 h 1058358"/>
                  <a:gd name="connsiteX8" fmla="*/ 4763 w 47314"/>
                  <a:gd name="connsiteY8" fmla="*/ 43604 h 1058358"/>
                  <a:gd name="connsiteX0" fmla="*/ 4763 w 47314"/>
                  <a:gd name="connsiteY0" fmla="*/ 43604 h 1082171"/>
                  <a:gd name="connsiteX1" fmla="*/ 7886 w 47314"/>
                  <a:gd name="connsiteY1" fmla="*/ 0 h 1082171"/>
                  <a:gd name="connsiteX2" fmla="*/ 39428 w 47314"/>
                  <a:gd name="connsiteY2" fmla="*/ 0 h 1082171"/>
                  <a:gd name="connsiteX3" fmla="*/ 40170 w 47314"/>
                  <a:gd name="connsiteY3" fmla="*/ 38843 h 1082171"/>
                  <a:gd name="connsiteX4" fmla="*/ 47314 w 47314"/>
                  <a:gd name="connsiteY4" fmla="*/ 1050472 h 1082171"/>
                  <a:gd name="connsiteX5" fmla="*/ 39428 w 47314"/>
                  <a:gd name="connsiteY5" fmla="*/ 1058358 h 1082171"/>
                  <a:gd name="connsiteX6" fmla="*/ 7886 w 47314"/>
                  <a:gd name="connsiteY6" fmla="*/ 1082171 h 1082171"/>
                  <a:gd name="connsiteX7" fmla="*/ 0 w 47314"/>
                  <a:gd name="connsiteY7" fmla="*/ 1050472 h 1082171"/>
                  <a:gd name="connsiteX8" fmla="*/ 4763 w 47314"/>
                  <a:gd name="connsiteY8" fmla="*/ 43604 h 1082171"/>
                  <a:gd name="connsiteX0" fmla="*/ 4763 w 47474"/>
                  <a:gd name="connsiteY0" fmla="*/ 43604 h 1082171"/>
                  <a:gd name="connsiteX1" fmla="*/ 7886 w 47474"/>
                  <a:gd name="connsiteY1" fmla="*/ 0 h 1082171"/>
                  <a:gd name="connsiteX2" fmla="*/ 39428 w 47474"/>
                  <a:gd name="connsiteY2" fmla="*/ 0 h 1082171"/>
                  <a:gd name="connsiteX3" fmla="*/ 40170 w 47474"/>
                  <a:gd name="connsiteY3" fmla="*/ 38843 h 1082171"/>
                  <a:gd name="connsiteX4" fmla="*/ 47314 w 47474"/>
                  <a:gd name="connsiteY4" fmla="*/ 1050472 h 1082171"/>
                  <a:gd name="connsiteX5" fmla="*/ 44190 w 47474"/>
                  <a:gd name="connsiteY5" fmla="*/ 1070264 h 1082171"/>
                  <a:gd name="connsiteX6" fmla="*/ 7886 w 47474"/>
                  <a:gd name="connsiteY6" fmla="*/ 1082171 h 1082171"/>
                  <a:gd name="connsiteX7" fmla="*/ 0 w 47474"/>
                  <a:gd name="connsiteY7" fmla="*/ 1050472 h 1082171"/>
                  <a:gd name="connsiteX8" fmla="*/ 4763 w 47474"/>
                  <a:gd name="connsiteY8" fmla="*/ 43604 h 108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74" h="1082171">
                    <a:moveTo>
                      <a:pt x="4763" y="43604"/>
                    </a:moveTo>
                    <a:cubicBezTo>
                      <a:pt x="4763" y="39249"/>
                      <a:pt x="3531" y="0"/>
                      <a:pt x="7886" y="0"/>
                    </a:cubicBezTo>
                    <a:lnTo>
                      <a:pt x="39428" y="0"/>
                    </a:lnTo>
                    <a:cubicBezTo>
                      <a:pt x="43783" y="0"/>
                      <a:pt x="40170" y="34488"/>
                      <a:pt x="40170" y="38843"/>
                    </a:cubicBezTo>
                    <a:cubicBezTo>
                      <a:pt x="40170" y="386372"/>
                      <a:pt x="47314" y="702943"/>
                      <a:pt x="47314" y="1050472"/>
                    </a:cubicBezTo>
                    <a:cubicBezTo>
                      <a:pt x="47314" y="1054827"/>
                      <a:pt x="48545" y="1070264"/>
                      <a:pt x="44190" y="1070264"/>
                    </a:cubicBezTo>
                    <a:lnTo>
                      <a:pt x="7886" y="1082171"/>
                    </a:lnTo>
                    <a:cubicBezTo>
                      <a:pt x="3531" y="1082171"/>
                      <a:pt x="0" y="1054827"/>
                      <a:pt x="0" y="1050472"/>
                    </a:cubicBezTo>
                    <a:cubicBezTo>
                      <a:pt x="1588" y="714849"/>
                      <a:pt x="3175" y="379227"/>
                      <a:pt x="4763" y="43604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3"/>
            <p:cNvGrpSpPr/>
            <p:nvPr/>
          </p:nvGrpSpPr>
          <p:grpSpPr>
            <a:xfrm>
              <a:off x="6988434" y="5680074"/>
              <a:ext cx="459191" cy="352411"/>
              <a:chOff x="3262182" y="2090708"/>
              <a:chExt cx="4657601" cy="3574525"/>
            </a:xfrm>
          </p:grpSpPr>
          <p:sp>
            <p:nvSpPr>
              <p:cNvPr id="40" name="Isosceles Triangle 43"/>
              <p:cNvSpPr/>
              <p:nvPr/>
            </p:nvSpPr>
            <p:spPr>
              <a:xfrm rot="16200000">
                <a:off x="3803720" y="1549170"/>
                <a:ext cx="3574525" cy="4657601"/>
              </a:xfrm>
              <a:custGeom>
                <a:avLst/>
                <a:gdLst>
                  <a:gd name="connsiteX0" fmla="*/ 0 w 3810000"/>
                  <a:gd name="connsiteY0" fmla="*/ 5238750 h 5238750"/>
                  <a:gd name="connsiteX1" fmla="*/ 1905000 w 3810000"/>
                  <a:gd name="connsiteY1" fmla="*/ 0 h 5238750"/>
                  <a:gd name="connsiteX2" fmla="*/ 3810000 w 3810000"/>
                  <a:gd name="connsiteY2" fmla="*/ 5238750 h 5238750"/>
                  <a:gd name="connsiteX3" fmla="*/ 0 w 3810000"/>
                  <a:gd name="connsiteY3" fmla="*/ 5238750 h 5238750"/>
                  <a:gd name="connsiteX0" fmla="*/ 0 w 2186152"/>
                  <a:gd name="connsiteY0" fmla="*/ 5222984 h 5238750"/>
                  <a:gd name="connsiteX1" fmla="*/ 281152 w 2186152"/>
                  <a:gd name="connsiteY1" fmla="*/ 0 h 5238750"/>
                  <a:gd name="connsiteX2" fmla="*/ 2186152 w 2186152"/>
                  <a:gd name="connsiteY2" fmla="*/ 5238750 h 5238750"/>
                  <a:gd name="connsiteX3" fmla="*/ 0 w 2186152"/>
                  <a:gd name="connsiteY3" fmla="*/ 5222984 h 5238750"/>
                  <a:gd name="connsiteX0" fmla="*/ 18393 w 1905000"/>
                  <a:gd name="connsiteY0" fmla="*/ 5222984 h 5238750"/>
                  <a:gd name="connsiteX1" fmla="*/ 0 w 1905000"/>
                  <a:gd name="connsiteY1" fmla="*/ 0 h 5238750"/>
                  <a:gd name="connsiteX2" fmla="*/ 1905000 w 1905000"/>
                  <a:gd name="connsiteY2" fmla="*/ 5238750 h 5238750"/>
                  <a:gd name="connsiteX3" fmla="*/ 18393 w 1905000"/>
                  <a:gd name="connsiteY3" fmla="*/ 5222984 h 5238750"/>
                  <a:gd name="connsiteX0" fmla="*/ 0 w 1933903"/>
                  <a:gd name="connsiteY0" fmla="*/ 5207218 h 5238750"/>
                  <a:gd name="connsiteX1" fmla="*/ 28903 w 1933903"/>
                  <a:gd name="connsiteY1" fmla="*/ 0 h 5238750"/>
                  <a:gd name="connsiteX2" fmla="*/ 1933903 w 1933903"/>
                  <a:gd name="connsiteY2" fmla="*/ 5238750 h 5238750"/>
                  <a:gd name="connsiteX3" fmla="*/ 0 w 1933903"/>
                  <a:gd name="connsiteY3" fmla="*/ 5207218 h 5238750"/>
                  <a:gd name="connsiteX0" fmla="*/ 49924 w 1905000"/>
                  <a:gd name="connsiteY0" fmla="*/ 5207221 h 5238750"/>
                  <a:gd name="connsiteX1" fmla="*/ 0 w 1905000"/>
                  <a:gd name="connsiteY1" fmla="*/ 0 h 5238750"/>
                  <a:gd name="connsiteX2" fmla="*/ 1905000 w 1905000"/>
                  <a:gd name="connsiteY2" fmla="*/ 5238750 h 5238750"/>
                  <a:gd name="connsiteX3" fmla="*/ 49924 w 1905000"/>
                  <a:gd name="connsiteY3" fmla="*/ 5207221 h 5238750"/>
                  <a:gd name="connsiteX0" fmla="*/ 2628 w 1905000"/>
                  <a:gd name="connsiteY0" fmla="*/ 5238752 h 5238752"/>
                  <a:gd name="connsiteX1" fmla="*/ 0 w 1905000"/>
                  <a:gd name="connsiteY1" fmla="*/ 0 h 5238752"/>
                  <a:gd name="connsiteX2" fmla="*/ 1905000 w 1905000"/>
                  <a:gd name="connsiteY2" fmla="*/ 5238750 h 5238752"/>
                  <a:gd name="connsiteX3" fmla="*/ 2628 w 1905000"/>
                  <a:gd name="connsiteY3" fmla="*/ 5238752 h 5238752"/>
                  <a:gd name="connsiteX0" fmla="*/ 2628 w 1905000"/>
                  <a:gd name="connsiteY0" fmla="*/ 5238752 h 5238752"/>
                  <a:gd name="connsiteX1" fmla="*/ 0 w 1905000"/>
                  <a:gd name="connsiteY1" fmla="*/ 0 h 5238752"/>
                  <a:gd name="connsiteX2" fmla="*/ 714202 w 1905000"/>
                  <a:gd name="connsiteY2" fmla="*/ 1972934 h 5238752"/>
                  <a:gd name="connsiteX3" fmla="*/ 1905000 w 1905000"/>
                  <a:gd name="connsiteY3" fmla="*/ 5238750 h 5238752"/>
                  <a:gd name="connsiteX4" fmla="*/ 2628 w 1905000"/>
                  <a:gd name="connsiteY4" fmla="*/ 5238752 h 5238752"/>
                  <a:gd name="connsiteX0" fmla="*/ 2628 w 1905000"/>
                  <a:gd name="connsiteY0" fmla="*/ 5238752 h 5238752"/>
                  <a:gd name="connsiteX1" fmla="*/ 0 w 1905000"/>
                  <a:gd name="connsiteY1" fmla="*/ 0 h 5238752"/>
                  <a:gd name="connsiteX2" fmla="*/ 714202 w 1905000"/>
                  <a:gd name="connsiteY2" fmla="*/ 1972934 h 5238752"/>
                  <a:gd name="connsiteX3" fmla="*/ 1276495 w 1905000"/>
                  <a:gd name="connsiteY3" fmla="*/ 3492760 h 5238752"/>
                  <a:gd name="connsiteX4" fmla="*/ 1905000 w 1905000"/>
                  <a:gd name="connsiteY4" fmla="*/ 5238750 h 5238752"/>
                  <a:gd name="connsiteX5" fmla="*/ 2628 w 1905000"/>
                  <a:gd name="connsiteY5" fmla="*/ 5238752 h 5238752"/>
                  <a:gd name="connsiteX0" fmla="*/ 2628 w 1905000"/>
                  <a:gd name="connsiteY0" fmla="*/ 5238752 h 5238752"/>
                  <a:gd name="connsiteX1" fmla="*/ 0 w 1905000"/>
                  <a:gd name="connsiteY1" fmla="*/ 0 h 5238752"/>
                  <a:gd name="connsiteX2" fmla="*/ 714202 w 1905000"/>
                  <a:gd name="connsiteY2" fmla="*/ 1972934 h 5238752"/>
                  <a:gd name="connsiteX3" fmla="*/ 1276495 w 1905000"/>
                  <a:gd name="connsiteY3" fmla="*/ 3492760 h 5238752"/>
                  <a:gd name="connsiteX4" fmla="*/ 1905000 w 1905000"/>
                  <a:gd name="connsiteY4" fmla="*/ 5238750 h 5238752"/>
                  <a:gd name="connsiteX5" fmla="*/ 1796006 w 1905000"/>
                  <a:gd name="connsiteY5" fmla="*/ 5235319 h 5238752"/>
                  <a:gd name="connsiteX6" fmla="*/ 2628 w 1905000"/>
                  <a:gd name="connsiteY6" fmla="*/ 5238752 h 5238752"/>
                  <a:gd name="connsiteX0" fmla="*/ 2628 w 1905000"/>
                  <a:gd name="connsiteY0" fmla="*/ 5238752 h 5238752"/>
                  <a:gd name="connsiteX1" fmla="*/ 0 w 1905000"/>
                  <a:gd name="connsiteY1" fmla="*/ 0 h 5238752"/>
                  <a:gd name="connsiteX2" fmla="*/ 714202 w 1905000"/>
                  <a:gd name="connsiteY2" fmla="*/ 1972934 h 5238752"/>
                  <a:gd name="connsiteX3" fmla="*/ 1276495 w 1905000"/>
                  <a:gd name="connsiteY3" fmla="*/ 3492760 h 5238752"/>
                  <a:gd name="connsiteX4" fmla="*/ 1832677 w 1905000"/>
                  <a:gd name="connsiteY4" fmla="*/ 5038789 h 5238752"/>
                  <a:gd name="connsiteX5" fmla="*/ 1905000 w 1905000"/>
                  <a:gd name="connsiteY5" fmla="*/ 5238750 h 5238752"/>
                  <a:gd name="connsiteX6" fmla="*/ 1796006 w 1905000"/>
                  <a:gd name="connsiteY6" fmla="*/ 5235319 h 5238752"/>
                  <a:gd name="connsiteX7" fmla="*/ 2628 w 1905000"/>
                  <a:gd name="connsiteY7" fmla="*/ 5238752 h 5238752"/>
                  <a:gd name="connsiteX0" fmla="*/ 2628 w 1832677"/>
                  <a:gd name="connsiteY0" fmla="*/ 5238752 h 5238752"/>
                  <a:gd name="connsiteX1" fmla="*/ 0 w 1832677"/>
                  <a:gd name="connsiteY1" fmla="*/ 0 h 5238752"/>
                  <a:gd name="connsiteX2" fmla="*/ 714202 w 1832677"/>
                  <a:gd name="connsiteY2" fmla="*/ 1972934 h 5238752"/>
                  <a:gd name="connsiteX3" fmla="*/ 1276495 w 1832677"/>
                  <a:gd name="connsiteY3" fmla="*/ 3492760 h 5238752"/>
                  <a:gd name="connsiteX4" fmla="*/ 1832677 w 1832677"/>
                  <a:gd name="connsiteY4" fmla="*/ 5038789 h 5238752"/>
                  <a:gd name="connsiteX5" fmla="*/ 1796006 w 1832677"/>
                  <a:gd name="connsiteY5" fmla="*/ 5235319 h 5238752"/>
                  <a:gd name="connsiteX6" fmla="*/ 2628 w 1832677"/>
                  <a:gd name="connsiteY6" fmla="*/ 5238752 h 5238752"/>
                  <a:gd name="connsiteX0" fmla="*/ 2628 w 1832677"/>
                  <a:gd name="connsiteY0" fmla="*/ 5238752 h 5238752"/>
                  <a:gd name="connsiteX1" fmla="*/ 0 w 1832677"/>
                  <a:gd name="connsiteY1" fmla="*/ 0 h 5238752"/>
                  <a:gd name="connsiteX2" fmla="*/ 714202 w 1832677"/>
                  <a:gd name="connsiteY2" fmla="*/ 1972934 h 5238752"/>
                  <a:gd name="connsiteX3" fmla="*/ 1276495 w 1832677"/>
                  <a:gd name="connsiteY3" fmla="*/ 3492760 h 5238752"/>
                  <a:gd name="connsiteX4" fmla="*/ 1832677 w 1832677"/>
                  <a:gd name="connsiteY4" fmla="*/ 5038789 h 5238752"/>
                  <a:gd name="connsiteX5" fmla="*/ 1796006 w 1832677"/>
                  <a:gd name="connsiteY5" fmla="*/ 5235319 h 5238752"/>
                  <a:gd name="connsiteX6" fmla="*/ 964789 w 1832677"/>
                  <a:gd name="connsiteY6" fmla="*/ 5235320 h 5238752"/>
                  <a:gd name="connsiteX7" fmla="*/ 2628 w 1832677"/>
                  <a:gd name="connsiteY7" fmla="*/ 5238752 h 5238752"/>
                  <a:gd name="connsiteX0" fmla="*/ 2628 w 1832677"/>
                  <a:gd name="connsiteY0" fmla="*/ 5238752 h 5238752"/>
                  <a:gd name="connsiteX1" fmla="*/ 0 w 1832677"/>
                  <a:gd name="connsiteY1" fmla="*/ 0 h 5238752"/>
                  <a:gd name="connsiteX2" fmla="*/ 714202 w 1832677"/>
                  <a:gd name="connsiteY2" fmla="*/ 1972934 h 5238752"/>
                  <a:gd name="connsiteX3" fmla="*/ 1276495 w 1832677"/>
                  <a:gd name="connsiteY3" fmla="*/ 3492760 h 5238752"/>
                  <a:gd name="connsiteX4" fmla="*/ 1832677 w 1832677"/>
                  <a:gd name="connsiteY4" fmla="*/ 5038789 h 5238752"/>
                  <a:gd name="connsiteX5" fmla="*/ 1796006 w 1832677"/>
                  <a:gd name="connsiteY5" fmla="*/ 5235319 h 5238752"/>
                  <a:gd name="connsiteX6" fmla="*/ 964789 w 1832677"/>
                  <a:gd name="connsiteY6" fmla="*/ 5235320 h 5238752"/>
                  <a:gd name="connsiteX7" fmla="*/ 54118 w 1832677"/>
                  <a:gd name="connsiteY7" fmla="*/ 5235320 h 5238752"/>
                  <a:gd name="connsiteX8" fmla="*/ 2628 w 1832677"/>
                  <a:gd name="connsiteY8" fmla="*/ 5238752 h 5238752"/>
                  <a:gd name="connsiteX0" fmla="*/ 2628 w 1832677"/>
                  <a:gd name="connsiteY0" fmla="*/ 5238752 h 5238752"/>
                  <a:gd name="connsiteX1" fmla="*/ 5223 w 1832677"/>
                  <a:gd name="connsiteY1" fmla="*/ 5130504 h 5238752"/>
                  <a:gd name="connsiteX2" fmla="*/ 0 w 1832677"/>
                  <a:gd name="connsiteY2" fmla="*/ 0 h 5238752"/>
                  <a:gd name="connsiteX3" fmla="*/ 714202 w 1832677"/>
                  <a:gd name="connsiteY3" fmla="*/ 1972934 h 5238752"/>
                  <a:gd name="connsiteX4" fmla="*/ 1276495 w 1832677"/>
                  <a:gd name="connsiteY4" fmla="*/ 3492760 h 5238752"/>
                  <a:gd name="connsiteX5" fmla="*/ 1832677 w 1832677"/>
                  <a:gd name="connsiteY5" fmla="*/ 5038789 h 5238752"/>
                  <a:gd name="connsiteX6" fmla="*/ 1796006 w 1832677"/>
                  <a:gd name="connsiteY6" fmla="*/ 5235319 h 5238752"/>
                  <a:gd name="connsiteX7" fmla="*/ 964789 w 1832677"/>
                  <a:gd name="connsiteY7" fmla="*/ 5235320 h 5238752"/>
                  <a:gd name="connsiteX8" fmla="*/ 54118 w 1832677"/>
                  <a:gd name="connsiteY8" fmla="*/ 5235320 h 5238752"/>
                  <a:gd name="connsiteX9" fmla="*/ 2628 w 1832677"/>
                  <a:gd name="connsiteY9" fmla="*/ 5238752 h 5238752"/>
                  <a:gd name="connsiteX0" fmla="*/ 54118 w 1832677"/>
                  <a:gd name="connsiteY0" fmla="*/ 5235320 h 5235320"/>
                  <a:gd name="connsiteX1" fmla="*/ 5223 w 1832677"/>
                  <a:gd name="connsiteY1" fmla="*/ 5130504 h 5235320"/>
                  <a:gd name="connsiteX2" fmla="*/ 0 w 1832677"/>
                  <a:gd name="connsiteY2" fmla="*/ 0 h 5235320"/>
                  <a:gd name="connsiteX3" fmla="*/ 714202 w 1832677"/>
                  <a:gd name="connsiteY3" fmla="*/ 1972934 h 5235320"/>
                  <a:gd name="connsiteX4" fmla="*/ 1276495 w 1832677"/>
                  <a:gd name="connsiteY4" fmla="*/ 3492760 h 5235320"/>
                  <a:gd name="connsiteX5" fmla="*/ 1832677 w 1832677"/>
                  <a:gd name="connsiteY5" fmla="*/ 5038789 h 5235320"/>
                  <a:gd name="connsiteX6" fmla="*/ 1796006 w 1832677"/>
                  <a:gd name="connsiteY6" fmla="*/ 5235319 h 5235320"/>
                  <a:gd name="connsiteX7" fmla="*/ 964789 w 1832677"/>
                  <a:gd name="connsiteY7" fmla="*/ 5235320 h 5235320"/>
                  <a:gd name="connsiteX8" fmla="*/ 54118 w 1832677"/>
                  <a:gd name="connsiteY8" fmla="*/ 5235320 h 5235320"/>
                  <a:gd name="connsiteX0" fmla="*/ 54118 w 1832677"/>
                  <a:gd name="connsiteY0" fmla="*/ 5235320 h 5235320"/>
                  <a:gd name="connsiteX1" fmla="*/ 5223 w 1832677"/>
                  <a:gd name="connsiteY1" fmla="*/ 5130504 h 5235320"/>
                  <a:gd name="connsiteX2" fmla="*/ 5223 w 1832677"/>
                  <a:gd name="connsiteY2" fmla="*/ 138664 h 5235320"/>
                  <a:gd name="connsiteX3" fmla="*/ 0 w 1832677"/>
                  <a:gd name="connsiteY3" fmla="*/ 0 h 5235320"/>
                  <a:gd name="connsiteX4" fmla="*/ 714202 w 1832677"/>
                  <a:gd name="connsiteY4" fmla="*/ 1972934 h 5235320"/>
                  <a:gd name="connsiteX5" fmla="*/ 1276495 w 1832677"/>
                  <a:gd name="connsiteY5" fmla="*/ 3492760 h 5235320"/>
                  <a:gd name="connsiteX6" fmla="*/ 1832677 w 1832677"/>
                  <a:gd name="connsiteY6" fmla="*/ 5038789 h 5235320"/>
                  <a:gd name="connsiteX7" fmla="*/ 1796006 w 1832677"/>
                  <a:gd name="connsiteY7" fmla="*/ 5235319 h 5235320"/>
                  <a:gd name="connsiteX8" fmla="*/ 964789 w 1832677"/>
                  <a:gd name="connsiteY8" fmla="*/ 5235320 h 5235320"/>
                  <a:gd name="connsiteX9" fmla="*/ 54118 w 1832677"/>
                  <a:gd name="connsiteY9" fmla="*/ 5235320 h 5235320"/>
                  <a:gd name="connsiteX0" fmla="*/ 54118 w 1832677"/>
                  <a:gd name="connsiteY0" fmla="*/ 5235320 h 5235320"/>
                  <a:gd name="connsiteX1" fmla="*/ 5223 w 1832677"/>
                  <a:gd name="connsiteY1" fmla="*/ 5130504 h 5235320"/>
                  <a:gd name="connsiteX2" fmla="*/ 5223 w 1832677"/>
                  <a:gd name="connsiteY2" fmla="*/ 138664 h 5235320"/>
                  <a:gd name="connsiteX3" fmla="*/ 0 w 1832677"/>
                  <a:gd name="connsiteY3" fmla="*/ 0 h 5235320"/>
                  <a:gd name="connsiteX4" fmla="*/ 41895 w 1832677"/>
                  <a:gd name="connsiteY4" fmla="*/ 138664 h 5235320"/>
                  <a:gd name="connsiteX5" fmla="*/ 714202 w 1832677"/>
                  <a:gd name="connsiteY5" fmla="*/ 1972934 h 5235320"/>
                  <a:gd name="connsiteX6" fmla="*/ 1276495 w 1832677"/>
                  <a:gd name="connsiteY6" fmla="*/ 3492760 h 5235320"/>
                  <a:gd name="connsiteX7" fmla="*/ 1832677 w 1832677"/>
                  <a:gd name="connsiteY7" fmla="*/ 5038789 h 5235320"/>
                  <a:gd name="connsiteX8" fmla="*/ 1796006 w 1832677"/>
                  <a:gd name="connsiteY8" fmla="*/ 5235319 h 5235320"/>
                  <a:gd name="connsiteX9" fmla="*/ 964789 w 1832677"/>
                  <a:gd name="connsiteY9" fmla="*/ 5235320 h 5235320"/>
                  <a:gd name="connsiteX10" fmla="*/ 54118 w 1832677"/>
                  <a:gd name="connsiteY10" fmla="*/ 5235320 h 5235320"/>
                  <a:gd name="connsiteX0" fmla="*/ 48895 w 1827454"/>
                  <a:gd name="connsiteY0" fmla="*/ 5096656 h 5096656"/>
                  <a:gd name="connsiteX1" fmla="*/ 0 w 1827454"/>
                  <a:gd name="connsiteY1" fmla="*/ 4991840 h 5096656"/>
                  <a:gd name="connsiteX2" fmla="*/ 0 w 1827454"/>
                  <a:gd name="connsiteY2" fmla="*/ 0 h 5096656"/>
                  <a:gd name="connsiteX3" fmla="*/ 36672 w 1827454"/>
                  <a:gd name="connsiteY3" fmla="*/ 0 h 5096656"/>
                  <a:gd name="connsiteX4" fmla="*/ 708979 w 1827454"/>
                  <a:gd name="connsiteY4" fmla="*/ 1834270 h 5096656"/>
                  <a:gd name="connsiteX5" fmla="*/ 1271272 w 1827454"/>
                  <a:gd name="connsiteY5" fmla="*/ 3354096 h 5096656"/>
                  <a:gd name="connsiteX6" fmla="*/ 1827454 w 1827454"/>
                  <a:gd name="connsiteY6" fmla="*/ 4900125 h 5096656"/>
                  <a:gd name="connsiteX7" fmla="*/ 1790783 w 1827454"/>
                  <a:gd name="connsiteY7" fmla="*/ 5096655 h 5096656"/>
                  <a:gd name="connsiteX8" fmla="*/ 959566 w 1827454"/>
                  <a:gd name="connsiteY8" fmla="*/ 5096656 h 5096656"/>
                  <a:gd name="connsiteX9" fmla="*/ 48895 w 1827454"/>
                  <a:gd name="connsiteY9" fmla="*/ 5096656 h 5096656"/>
                  <a:gd name="connsiteX0" fmla="*/ 48895 w 1827454"/>
                  <a:gd name="connsiteY0" fmla="*/ 5096656 h 5096656"/>
                  <a:gd name="connsiteX1" fmla="*/ 0 w 1827454"/>
                  <a:gd name="connsiteY1" fmla="*/ 4991840 h 5096656"/>
                  <a:gd name="connsiteX2" fmla="*/ 6112 w 1827454"/>
                  <a:gd name="connsiteY2" fmla="*/ 1899782 h 5096656"/>
                  <a:gd name="connsiteX3" fmla="*/ 0 w 1827454"/>
                  <a:gd name="connsiteY3" fmla="*/ 0 h 5096656"/>
                  <a:gd name="connsiteX4" fmla="*/ 36672 w 1827454"/>
                  <a:gd name="connsiteY4" fmla="*/ 0 h 5096656"/>
                  <a:gd name="connsiteX5" fmla="*/ 708979 w 1827454"/>
                  <a:gd name="connsiteY5" fmla="*/ 1834270 h 5096656"/>
                  <a:gd name="connsiteX6" fmla="*/ 1271272 w 1827454"/>
                  <a:gd name="connsiteY6" fmla="*/ 3354096 h 5096656"/>
                  <a:gd name="connsiteX7" fmla="*/ 1827454 w 1827454"/>
                  <a:gd name="connsiteY7" fmla="*/ 4900125 h 5096656"/>
                  <a:gd name="connsiteX8" fmla="*/ 1790783 w 1827454"/>
                  <a:gd name="connsiteY8" fmla="*/ 5096655 h 5096656"/>
                  <a:gd name="connsiteX9" fmla="*/ 959566 w 1827454"/>
                  <a:gd name="connsiteY9" fmla="*/ 5096656 h 5096656"/>
                  <a:gd name="connsiteX10" fmla="*/ 48895 w 1827454"/>
                  <a:gd name="connsiteY10" fmla="*/ 5096656 h 5096656"/>
                  <a:gd name="connsiteX0" fmla="*/ 52753 w 1831312"/>
                  <a:gd name="connsiteY0" fmla="*/ 5096656 h 5096656"/>
                  <a:gd name="connsiteX1" fmla="*/ 3858 w 1831312"/>
                  <a:gd name="connsiteY1" fmla="*/ 4991840 h 5096656"/>
                  <a:gd name="connsiteX2" fmla="*/ 3859 w 1831312"/>
                  <a:gd name="connsiteY2" fmla="*/ 3380301 h 5096656"/>
                  <a:gd name="connsiteX3" fmla="*/ 9970 w 1831312"/>
                  <a:gd name="connsiteY3" fmla="*/ 1899782 h 5096656"/>
                  <a:gd name="connsiteX4" fmla="*/ 3858 w 1831312"/>
                  <a:gd name="connsiteY4" fmla="*/ 0 h 5096656"/>
                  <a:gd name="connsiteX5" fmla="*/ 40530 w 1831312"/>
                  <a:gd name="connsiteY5" fmla="*/ 0 h 5096656"/>
                  <a:gd name="connsiteX6" fmla="*/ 712837 w 1831312"/>
                  <a:gd name="connsiteY6" fmla="*/ 1834270 h 5096656"/>
                  <a:gd name="connsiteX7" fmla="*/ 1275130 w 1831312"/>
                  <a:gd name="connsiteY7" fmla="*/ 3354096 h 5096656"/>
                  <a:gd name="connsiteX8" fmla="*/ 1831312 w 1831312"/>
                  <a:gd name="connsiteY8" fmla="*/ 4900125 h 5096656"/>
                  <a:gd name="connsiteX9" fmla="*/ 1794641 w 1831312"/>
                  <a:gd name="connsiteY9" fmla="*/ 5096655 h 5096656"/>
                  <a:gd name="connsiteX10" fmla="*/ 963424 w 1831312"/>
                  <a:gd name="connsiteY10" fmla="*/ 5096656 h 5096656"/>
                  <a:gd name="connsiteX11" fmla="*/ 52753 w 1831312"/>
                  <a:gd name="connsiteY11" fmla="*/ 5096656 h 5096656"/>
                  <a:gd name="connsiteX0" fmla="*/ 50893 w 1829452"/>
                  <a:gd name="connsiteY0" fmla="*/ 5096656 h 5096656"/>
                  <a:gd name="connsiteX1" fmla="*/ 1998 w 1829452"/>
                  <a:gd name="connsiteY1" fmla="*/ 4991840 h 5096656"/>
                  <a:gd name="connsiteX2" fmla="*/ 14222 w 1829452"/>
                  <a:gd name="connsiteY2" fmla="*/ 3367198 h 5096656"/>
                  <a:gd name="connsiteX3" fmla="*/ 8110 w 1829452"/>
                  <a:gd name="connsiteY3" fmla="*/ 1899782 h 5096656"/>
                  <a:gd name="connsiteX4" fmla="*/ 1998 w 1829452"/>
                  <a:gd name="connsiteY4" fmla="*/ 0 h 5096656"/>
                  <a:gd name="connsiteX5" fmla="*/ 38670 w 1829452"/>
                  <a:gd name="connsiteY5" fmla="*/ 0 h 5096656"/>
                  <a:gd name="connsiteX6" fmla="*/ 710977 w 1829452"/>
                  <a:gd name="connsiteY6" fmla="*/ 1834270 h 5096656"/>
                  <a:gd name="connsiteX7" fmla="*/ 1273270 w 1829452"/>
                  <a:gd name="connsiteY7" fmla="*/ 3354096 h 5096656"/>
                  <a:gd name="connsiteX8" fmla="*/ 1829452 w 1829452"/>
                  <a:gd name="connsiteY8" fmla="*/ 4900125 h 5096656"/>
                  <a:gd name="connsiteX9" fmla="*/ 1792781 w 1829452"/>
                  <a:gd name="connsiteY9" fmla="*/ 5096655 h 5096656"/>
                  <a:gd name="connsiteX10" fmla="*/ 961564 w 1829452"/>
                  <a:gd name="connsiteY10" fmla="*/ 5096656 h 5096656"/>
                  <a:gd name="connsiteX11" fmla="*/ 50893 w 1829452"/>
                  <a:gd name="connsiteY11" fmla="*/ 5096656 h 5096656"/>
                  <a:gd name="connsiteX0" fmla="*/ 50893 w 1829452"/>
                  <a:gd name="connsiteY0" fmla="*/ 5096656 h 5096656"/>
                  <a:gd name="connsiteX1" fmla="*/ 1998 w 1829452"/>
                  <a:gd name="connsiteY1" fmla="*/ 4991840 h 5096656"/>
                  <a:gd name="connsiteX2" fmla="*/ 14222 w 1829452"/>
                  <a:gd name="connsiteY2" fmla="*/ 3367198 h 5096656"/>
                  <a:gd name="connsiteX3" fmla="*/ 26446 w 1829452"/>
                  <a:gd name="connsiteY3" fmla="*/ 1912883 h 5096656"/>
                  <a:gd name="connsiteX4" fmla="*/ 1998 w 1829452"/>
                  <a:gd name="connsiteY4" fmla="*/ 0 h 5096656"/>
                  <a:gd name="connsiteX5" fmla="*/ 38670 w 1829452"/>
                  <a:gd name="connsiteY5" fmla="*/ 0 h 5096656"/>
                  <a:gd name="connsiteX6" fmla="*/ 710977 w 1829452"/>
                  <a:gd name="connsiteY6" fmla="*/ 1834270 h 5096656"/>
                  <a:gd name="connsiteX7" fmla="*/ 1273270 w 1829452"/>
                  <a:gd name="connsiteY7" fmla="*/ 3354096 h 5096656"/>
                  <a:gd name="connsiteX8" fmla="*/ 1829452 w 1829452"/>
                  <a:gd name="connsiteY8" fmla="*/ 4900125 h 5096656"/>
                  <a:gd name="connsiteX9" fmla="*/ 1792781 w 1829452"/>
                  <a:gd name="connsiteY9" fmla="*/ 5096655 h 5096656"/>
                  <a:gd name="connsiteX10" fmla="*/ 961564 w 1829452"/>
                  <a:gd name="connsiteY10" fmla="*/ 5096656 h 5096656"/>
                  <a:gd name="connsiteX11" fmla="*/ 50893 w 1829452"/>
                  <a:gd name="connsiteY11" fmla="*/ 5096656 h 5096656"/>
                  <a:gd name="connsiteX0" fmla="*/ 50893 w 1829452"/>
                  <a:gd name="connsiteY0" fmla="*/ 5096656 h 5096656"/>
                  <a:gd name="connsiteX1" fmla="*/ 1998 w 1829452"/>
                  <a:gd name="connsiteY1" fmla="*/ 4991840 h 5096656"/>
                  <a:gd name="connsiteX2" fmla="*/ 14222 w 1829452"/>
                  <a:gd name="connsiteY2" fmla="*/ 3367198 h 5096656"/>
                  <a:gd name="connsiteX3" fmla="*/ 26446 w 1829452"/>
                  <a:gd name="connsiteY3" fmla="*/ 1912883 h 5096656"/>
                  <a:gd name="connsiteX4" fmla="*/ 1998 w 1829452"/>
                  <a:gd name="connsiteY4" fmla="*/ 0 h 5096656"/>
                  <a:gd name="connsiteX5" fmla="*/ 38670 w 1829452"/>
                  <a:gd name="connsiteY5" fmla="*/ 0 h 5096656"/>
                  <a:gd name="connsiteX6" fmla="*/ 698753 w 1829452"/>
                  <a:gd name="connsiteY6" fmla="*/ 1860475 h 5096656"/>
                  <a:gd name="connsiteX7" fmla="*/ 1273270 w 1829452"/>
                  <a:gd name="connsiteY7" fmla="*/ 3354096 h 5096656"/>
                  <a:gd name="connsiteX8" fmla="*/ 1829452 w 1829452"/>
                  <a:gd name="connsiteY8" fmla="*/ 4900125 h 5096656"/>
                  <a:gd name="connsiteX9" fmla="*/ 1792781 w 1829452"/>
                  <a:gd name="connsiteY9" fmla="*/ 5096655 h 5096656"/>
                  <a:gd name="connsiteX10" fmla="*/ 961564 w 1829452"/>
                  <a:gd name="connsiteY10" fmla="*/ 5096656 h 5096656"/>
                  <a:gd name="connsiteX11" fmla="*/ 50893 w 1829452"/>
                  <a:gd name="connsiteY11" fmla="*/ 5096656 h 5096656"/>
                  <a:gd name="connsiteX0" fmla="*/ 50893 w 1829452"/>
                  <a:gd name="connsiteY0" fmla="*/ 5096656 h 5096656"/>
                  <a:gd name="connsiteX1" fmla="*/ 1998 w 1829452"/>
                  <a:gd name="connsiteY1" fmla="*/ 4991840 h 5096656"/>
                  <a:gd name="connsiteX2" fmla="*/ 14222 w 1829452"/>
                  <a:gd name="connsiteY2" fmla="*/ 3367198 h 5096656"/>
                  <a:gd name="connsiteX3" fmla="*/ 26446 w 1829452"/>
                  <a:gd name="connsiteY3" fmla="*/ 1912883 h 5096656"/>
                  <a:gd name="connsiteX4" fmla="*/ 1998 w 1829452"/>
                  <a:gd name="connsiteY4" fmla="*/ 0 h 5096656"/>
                  <a:gd name="connsiteX5" fmla="*/ 38670 w 1829452"/>
                  <a:gd name="connsiteY5" fmla="*/ 0 h 5096656"/>
                  <a:gd name="connsiteX6" fmla="*/ 698753 w 1829452"/>
                  <a:gd name="connsiteY6" fmla="*/ 1860475 h 5096656"/>
                  <a:gd name="connsiteX7" fmla="*/ 1291606 w 1829452"/>
                  <a:gd name="connsiteY7" fmla="*/ 3393402 h 5096656"/>
                  <a:gd name="connsiteX8" fmla="*/ 1829452 w 1829452"/>
                  <a:gd name="connsiteY8" fmla="*/ 4900125 h 5096656"/>
                  <a:gd name="connsiteX9" fmla="*/ 1792781 w 1829452"/>
                  <a:gd name="connsiteY9" fmla="*/ 5096655 h 5096656"/>
                  <a:gd name="connsiteX10" fmla="*/ 961564 w 1829452"/>
                  <a:gd name="connsiteY10" fmla="*/ 5096656 h 5096656"/>
                  <a:gd name="connsiteX11" fmla="*/ 50893 w 1829452"/>
                  <a:gd name="connsiteY11" fmla="*/ 5096656 h 5096656"/>
                  <a:gd name="connsiteX0" fmla="*/ 50893 w 1829452"/>
                  <a:gd name="connsiteY0" fmla="*/ 5096656 h 5096656"/>
                  <a:gd name="connsiteX1" fmla="*/ 1998 w 1829452"/>
                  <a:gd name="connsiteY1" fmla="*/ 4991840 h 5096656"/>
                  <a:gd name="connsiteX2" fmla="*/ 14222 w 1829452"/>
                  <a:gd name="connsiteY2" fmla="*/ 3367198 h 5096656"/>
                  <a:gd name="connsiteX3" fmla="*/ 26446 w 1829452"/>
                  <a:gd name="connsiteY3" fmla="*/ 1912883 h 5096656"/>
                  <a:gd name="connsiteX4" fmla="*/ 1998 w 1829452"/>
                  <a:gd name="connsiteY4" fmla="*/ 0 h 5096656"/>
                  <a:gd name="connsiteX5" fmla="*/ 38670 w 1829452"/>
                  <a:gd name="connsiteY5" fmla="*/ 0 h 5096656"/>
                  <a:gd name="connsiteX6" fmla="*/ 698753 w 1829452"/>
                  <a:gd name="connsiteY6" fmla="*/ 1860475 h 5096656"/>
                  <a:gd name="connsiteX7" fmla="*/ 1291606 w 1829452"/>
                  <a:gd name="connsiteY7" fmla="*/ 3393402 h 5096656"/>
                  <a:gd name="connsiteX8" fmla="*/ 1829452 w 1829452"/>
                  <a:gd name="connsiteY8" fmla="*/ 4900125 h 5096656"/>
                  <a:gd name="connsiteX9" fmla="*/ 1792781 w 1829452"/>
                  <a:gd name="connsiteY9" fmla="*/ 5096655 h 5096656"/>
                  <a:gd name="connsiteX10" fmla="*/ 882109 w 1829452"/>
                  <a:gd name="connsiteY10" fmla="*/ 5070453 h 5096656"/>
                  <a:gd name="connsiteX11" fmla="*/ 50893 w 1829452"/>
                  <a:gd name="connsiteY11" fmla="*/ 5096656 h 5096656"/>
                  <a:gd name="connsiteX0" fmla="*/ 50893 w 1829452"/>
                  <a:gd name="connsiteY0" fmla="*/ 5096656 h 5096656"/>
                  <a:gd name="connsiteX1" fmla="*/ 1998 w 1829452"/>
                  <a:gd name="connsiteY1" fmla="*/ 4991840 h 5096656"/>
                  <a:gd name="connsiteX2" fmla="*/ 14222 w 1829452"/>
                  <a:gd name="connsiteY2" fmla="*/ 3367198 h 5096656"/>
                  <a:gd name="connsiteX3" fmla="*/ 26446 w 1829452"/>
                  <a:gd name="connsiteY3" fmla="*/ 1912883 h 5096656"/>
                  <a:gd name="connsiteX4" fmla="*/ 1998 w 1829452"/>
                  <a:gd name="connsiteY4" fmla="*/ 0 h 5096656"/>
                  <a:gd name="connsiteX5" fmla="*/ 38670 w 1829452"/>
                  <a:gd name="connsiteY5" fmla="*/ 0 h 5096656"/>
                  <a:gd name="connsiteX6" fmla="*/ 698753 w 1829452"/>
                  <a:gd name="connsiteY6" fmla="*/ 1860475 h 5096656"/>
                  <a:gd name="connsiteX7" fmla="*/ 1291606 w 1829452"/>
                  <a:gd name="connsiteY7" fmla="*/ 3393402 h 5096656"/>
                  <a:gd name="connsiteX8" fmla="*/ 1829452 w 1829452"/>
                  <a:gd name="connsiteY8" fmla="*/ 4900125 h 5096656"/>
                  <a:gd name="connsiteX9" fmla="*/ 1792781 w 1829452"/>
                  <a:gd name="connsiteY9" fmla="*/ 5096655 h 5096656"/>
                  <a:gd name="connsiteX10" fmla="*/ 882109 w 1829452"/>
                  <a:gd name="connsiteY10" fmla="*/ 5070453 h 5096656"/>
                  <a:gd name="connsiteX11" fmla="*/ 50893 w 1829452"/>
                  <a:gd name="connsiteY11" fmla="*/ 5096656 h 5096656"/>
                  <a:gd name="connsiteX0" fmla="*/ 50893 w 1839369"/>
                  <a:gd name="connsiteY0" fmla="*/ 5096656 h 5096656"/>
                  <a:gd name="connsiteX1" fmla="*/ 1998 w 1839369"/>
                  <a:gd name="connsiteY1" fmla="*/ 4991840 h 5096656"/>
                  <a:gd name="connsiteX2" fmla="*/ 14222 w 1839369"/>
                  <a:gd name="connsiteY2" fmla="*/ 3367198 h 5096656"/>
                  <a:gd name="connsiteX3" fmla="*/ 26446 w 1839369"/>
                  <a:gd name="connsiteY3" fmla="*/ 1912883 h 5096656"/>
                  <a:gd name="connsiteX4" fmla="*/ 1998 w 1839369"/>
                  <a:gd name="connsiteY4" fmla="*/ 0 h 5096656"/>
                  <a:gd name="connsiteX5" fmla="*/ 38670 w 1839369"/>
                  <a:gd name="connsiteY5" fmla="*/ 0 h 5096656"/>
                  <a:gd name="connsiteX6" fmla="*/ 698753 w 1839369"/>
                  <a:gd name="connsiteY6" fmla="*/ 1860475 h 5096656"/>
                  <a:gd name="connsiteX7" fmla="*/ 1291606 w 1839369"/>
                  <a:gd name="connsiteY7" fmla="*/ 3393402 h 5096656"/>
                  <a:gd name="connsiteX8" fmla="*/ 1829452 w 1839369"/>
                  <a:gd name="connsiteY8" fmla="*/ 4900125 h 5096656"/>
                  <a:gd name="connsiteX9" fmla="*/ 1792781 w 1839369"/>
                  <a:gd name="connsiteY9" fmla="*/ 5096655 h 5096656"/>
                  <a:gd name="connsiteX10" fmla="*/ 882109 w 1839369"/>
                  <a:gd name="connsiteY10" fmla="*/ 5070453 h 5096656"/>
                  <a:gd name="connsiteX11" fmla="*/ 50893 w 1839369"/>
                  <a:gd name="connsiteY11" fmla="*/ 5096656 h 5096656"/>
                  <a:gd name="connsiteX0" fmla="*/ 51228 w 1839704"/>
                  <a:gd name="connsiteY0" fmla="*/ 5096656 h 5096656"/>
                  <a:gd name="connsiteX1" fmla="*/ 2333 w 1839704"/>
                  <a:gd name="connsiteY1" fmla="*/ 4991840 h 5096656"/>
                  <a:gd name="connsiteX2" fmla="*/ 14557 w 1839704"/>
                  <a:gd name="connsiteY2" fmla="*/ 3367198 h 5096656"/>
                  <a:gd name="connsiteX3" fmla="*/ 26781 w 1839704"/>
                  <a:gd name="connsiteY3" fmla="*/ 1912883 h 5096656"/>
                  <a:gd name="connsiteX4" fmla="*/ 2333 w 1839704"/>
                  <a:gd name="connsiteY4" fmla="*/ 0 h 5096656"/>
                  <a:gd name="connsiteX5" fmla="*/ 39005 w 1839704"/>
                  <a:gd name="connsiteY5" fmla="*/ 0 h 5096656"/>
                  <a:gd name="connsiteX6" fmla="*/ 699088 w 1839704"/>
                  <a:gd name="connsiteY6" fmla="*/ 1860475 h 5096656"/>
                  <a:gd name="connsiteX7" fmla="*/ 1291941 w 1839704"/>
                  <a:gd name="connsiteY7" fmla="*/ 3393402 h 5096656"/>
                  <a:gd name="connsiteX8" fmla="*/ 1829787 w 1839704"/>
                  <a:gd name="connsiteY8" fmla="*/ 4900125 h 5096656"/>
                  <a:gd name="connsiteX9" fmla="*/ 1793116 w 1839704"/>
                  <a:gd name="connsiteY9" fmla="*/ 5096655 h 5096656"/>
                  <a:gd name="connsiteX10" fmla="*/ 882444 w 1839704"/>
                  <a:gd name="connsiteY10" fmla="*/ 5070453 h 5096656"/>
                  <a:gd name="connsiteX11" fmla="*/ 51228 w 1839704"/>
                  <a:gd name="connsiteY11" fmla="*/ 5096656 h 5096656"/>
                  <a:gd name="connsiteX0" fmla="*/ 51228 w 1839704"/>
                  <a:gd name="connsiteY0" fmla="*/ 5138691 h 5138691"/>
                  <a:gd name="connsiteX1" fmla="*/ 2333 w 1839704"/>
                  <a:gd name="connsiteY1" fmla="*/ 5033875 h 5138691"/>
                  <a:gd name="connsiteX2" fmla="*/ 14557 w 1839704"/>
                  <a:gd name="connsiteY2" fmla="*/ 3409233 h 5138691"/>
                  <a:gd name="connsiteX3" fmla="*/ 26781 w 1839704"/>
                  <a:gd name="connsiteY3" fmla="*/ 1954918 h 5138691"/>
                  <a:gd name="connsiteX4" fmla="*/ 2333 w 1839704"/>
                  <a:gd name="connsiteY4" fmla="*/ 42035 h 5138691"/>
                  <a:gd name="connsiteX5" fmla="*/ 39005 w 1839704"/>
                  <a:gd name="connsiteY5" fmla="*/ 42035 h 5138691"/>
                  <a:gd name="connsiteX6" fmla="*/ 699088 w 1839704"/>
                  <a:gd name="connsiteY6" fmla="*/ 1902510 h 5138691"/>
                  <a:gd name="connsiteX7" fmla="*/ 1291941 w 1839704"/>
                  <a:gd name="connsiteY7" fmla="*/ 3435437 h 5138691"/>
                  <a:gd name="connsiteX8" fmla="*/ 1829787 w 1839704"/>
                  <a:gd name="connsiteY8" fmla="*/ 4942160 h 5138691"/>
                  <a:gd name="connsiteX9" fmla="*/ 1793116 w 1839704"/>
                  <a:gd name="connsiteY9" fmla="*/ 5138690 h 5138691"/>
                  <a:gd name="connsiteX10" fmla="*/ 882444 w 1839704"/>
                  <a:gd name="connsiteY10" fmla="*/ 5112488 h 5138691"/>
                  <a:gd name="connsiteX11" fmla="*/ 51228 w 1839704"/>
                  <a:gd name="connsiteY11" fmla="*/ 5138691 h 5138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39704" h="5138691">
                    <a:moveTo>
                      <a:pt x="51228" y="5138691"/>
                    </a:moveTo>
                    <a:cubicBezTo>
                      <a:pt x="34930" y="5103752"/>
                      <a:pt x="-10782" y="5131870"/>
                      <a:pt x="2333" y="5033875"/>
                    </a:cubicBezTo>
                    <a:cubicBezTo>
                      <a:pt x="-5816" y="4747816"/>
                      <a:pt x="13538" y="3924576"/>
                      <a:pt x="14557" y="3409233"/>
                    </a:cubicBezTo>
                    <a:cubicBezTo>
                      <a:pt x="15576" y="2893890"/>
                      <a:pt x="26781" y="2518301"/>
                      <a:pt x="26781" y="1954918"/>
                    </a:cubicBezTo>
                    <a:cubicBezTo>
                      <a:pt x="24744" y="1321657"/>
                      <a:pt x="4370" y="675296"/>
                      <a:pt x="2333" y="42035"/>
                    </a:cubicBezTo>
                    <a:cubicBezTo>
                      <a:pt x="4752" y="-52545"/>
                      <a:pt x="26781" y="42035"/>
                      <a:pt x="39005" y="42035"/>
                    </a:cubicBezTo>
                    <a:cubicBezTo>
                      <a:pt x="314040" y="675295"/>
                      <a:pt x="479060" y="1282352"/>
                      <a:pt x="699088" y="1902510"/>
                    </a:cubicBezTo>
                    <a:lnTo>
                      <a:pt x="1291941" y="3435437"/>
                    </a:lnTo>
                    <a:lnTo>
                      <a:pt x="1829787" y="4942160"/>
                    </a:lnTo>
                    <a:cubicBezTo>
                      <a:pt x="1817563" y="5007670"/>
                      <a:pt x="1878874" y="5104706"/>
                      <a:pt x="1793116" y="5138690"/>
                    </a:cubicBezTo>
                    <a:lnTo>
                      <a:pt x="882444" y="5112488"/>
                    </a:lnTo>
                    <a:lnTo>
                      <a:pt x="51228" y="5138691"/>
                    </a:lnTo>
                    <a:close/>
                  </a:path>
                </a:pathLst>
              </a:custGeom>
              <a:solidFill>
                <a:srgbClr val="85C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Isosceles Triangle 43"/>
              <p:cNvSpPr/>
              <p:nvPr/>
            </p:nvSpPr>
            <p:spPr>
              <a:xfrm rot="16200000">
                <a:off x="4195395" y="2009805"/>
                <a:ext cx="3108969" cy="3966158"/>
              </a:xfrm>
              <a:custGeom>
                <a:avLst/>
                <a:gdLst>
                  <a:gd name="connsiteX0" fmla="*/ 0 w 3810000"/>
                  <a:gd name="connsiteY0" fmla="*/ 5238750 h 5238750"/>
                  <a:gd name="connsiteX1" fmla="*/ 1905000 w 3810000"/>
                  <a:gd name="connsiteY1" fmla="*/ 0 h 5238750"/>
                  <a:gd name="connsiteX2" fmla="*/ 3810000 w 3810000"/>
                  <a:gd name="connsiteY2" fmla="*/ 5238750 h 5238750"/>
                  <a:gd name="connsiteX3" fmla="*/ 0 w 3810000"/>
                  <a:gd name="connsiteY3" fmla="*/ 5238750 h 5238750"/>
                  <a:gd name="connsiteX0" fmla="*/ 0 w 2186152"/>
                  <a:gd name="connsiteY0" fmla="*/ 5222984 h 5238750"/>
                  <a:gd name="connsiteX1" fmla="*/ 281152 w 2186152"/>
                  <a:gd name="connsiteY1" fmla="*/ 0 h 5238750"/>
                  <a:gd name="connsiteX2" fmla="*/ 2186152 w 2186152"/>
                  <a:gd name="connsiteY2" fmla="*/ 5238750 h 5238750"/>
                  <a:gd name="connsiteX3" fmla="*/ 0 w 2186152"/>
                  <a:gd name="connsiteY3" fmla="*/ 5222984 h 5238750"/>
                  <a:gd name="connsiteX0" fmla="*/ 18393 w 1905000"/>
                  <a:gd name="connsiteY0" fmla="*/ 5222984 h 5238750"/>
                  <a:gd name="connsiteX1" fmla="*/ 0 w 1905000"/>
                  <a:gd name="connsiteY1" fmla="*/ 0 h 5238750"/>
                  <a:gd name="connsiteX2" fmla="*/ 1905000 w 1905000"/>
                  <a:gd name="connsiteY2" fmla="*/ 5238750 h 5238750"/>
                  <a:gd name="connsiteX3" fmla="*/ 18393 w 1905000"/>
                  <a:gd name="connsiteY3" fmla="*/ 5222984 h 5238750"/>
                  <a:gd name="connsiteX0" fmla="*/ 0 w 1933903"/>
                  <a:gd name="connsiteY0" fmla="*/ 5207218 h 5238750"/>
                  <a:gd name="connsiteX1" fmla="*/ 28903 w 1933903"/>
                  <a:gd name="connsiteY1" fmla="*/ 0 h 5238750"/>
                  <a:gd name="connsiteX2" fmla="*/ 1933903 w 1933903"/>
                  <a:gd name="connsiteY2" fmla="*/ 5238750 h 5238750"/>
                  <a:gd name="connsiteX3" fmla="*/ 0 w 1933903"/>
                  <a:gd name="connsiteY3" fmla="*/ 5207218 h 5238750"/>
                  <a:gd name="connsiteX0" fmla="*/ 49924 w 1905000"/>
                  <a:gd name="connsiteY0" fmla="*/ 5207221 h 5238750"/>
                  <a:gd name="connsiteX1" fmla="*/ 0 w 1905000"/>
                  <a:gd name="connsiteY1" fmla="*/ 0 h 5238750"/>
                  <a:gd name="connsiteX2" fmla="*/ 1905000 w 1905000"/>
                  <a:gd name="connsiteY2" fmla="*/ 5238750 h 5238750"/>
                  <a:gd name="connsiteX3" fmla="*/ 49924 w 1905000"/>
                  <a:gd name="connsiteY3" fmla="*/ 5207221 h 5238750"/>
                  <a:gd name="connsiteX0" fmla="*/ 2628 w 1905000"/>
                  <a:gd name="connsiteY0" fmla="*/ 5238752 h 5238752"/>
                  <a:gd name="connsiteX1" fmla="*/ 0 w 1905000"/>
                  <a:gd name="connsiteY1" fmla="*/ 0 h 5238752"/>
                  <a:gd name="connsiteX2" fmla="*/ 1905000 w 1905000"/>
                  <a:gd name="connsiteY2" fmla="*/ 5238750 h 5238752"/>
                  <a:gd name="connsiteX3" fmla="*/ 2628 w 1905000"/>
                  <a:gd name="connsiteY3" fmla="*/ 5238752 h 5238752"/>
                  <a:gd name="connsiteX0" fmla="*/ 2628 w 1746091"/>
                  <a:gd name="connsiteY0" fmla="*/ 5238752 h 5238752"/>
                  <a:gd name="connsiteX1" fmla="*/ 0 w 1746091"/>
                  <a:gd name="connsiteY1" fmla="*/ 0 h 5238752"/>
                  <a:gd name="connsiteX2" fmla="*/ 1746091 w 1746091"/>
                  <a:gd name="connsiteY2" fmla="*/ 5042223 h 5238752"/>
                  <a:gd name="connsiteX3" fmla="*/ 2628 w 1746091"/>
                  <a:gd name="connsiteY3" fmla="*/ 5238752 h 5238752"/>
                  <a:gd name="connsiteX0" fmla="*/ 0 w 1743463"/>
                  <a:gd name="connsiteY0" fmla="*/ 4662267 h 4662267"/>
                  <a:gd name="connsiteX1" fmla="*/ 76826 w 1743463"/>
                  <a:gd name="connsiteY1" fmla="*/ 0 h 4662267"/>
                  <a:gd name="connsiteX2" fmla="*/ 1743463 w 1743463"/>
                  <a:gd name="connsiteY2" fmla="*/ 4465738 h 4662267"/>
                  <a:gd name="connsiteX3" fmla="*/ 0 w 1743463"/>
                  <a:gd name="connsiteY3" fmla="*/ 4662267 h 4662267"/>
                  <a:gd name="connsiteX0" fmla="*/ 0 w 1694568"/>
                  <a:gd name="connsiteY0" fmla="*/ 4413330 h 4465738"/>
                  <a:gd name="connsiteX1" fmla="*/ 27931 w 1694568"/>
                  <a:gd name="connsiteY1" fmla="*/ 0 h 4465738"/>
                  <a:gd name="connsiteX2" fmla="*/ 1694568 w 1694568"/>
                  <a:gd name="connsiteY2" fmla="*/ 4465738 h 4465738"/>
                  <a:gd name="connsiteX3" fmla="*/ 0 w 1694568"/>
                  <a:gd name="connsiteY3" fmla="*/ 4413330 h 4465738"/>
                  <a:gd name="connsiteX0" fmla="*/ 0 w 1694568"/>
                  <a:gd name="connsiteY0" fmla="*/ 4413330 h 4465738"/>
                  <a:gd name="connsiteX1" fmla="*/ 27931 w 1694568"/>
                  <a:gd name="connsiteY1" fmla="*/ 0 h 4465738"/>
                  <a:gd name="connsiteX2" fmla="*/ 1694568 w 1694568"/>
                  <a:gd name="connsiteY2" fmla="*/ 4465738 h 4465738"/>
                  <a:gd name="connsiteX3" fmla="*/ 879585 w 1694568"/>
                  <a:gd name="connsiteY3" fmla="*/ 4426274 h 4465738"/>
                  <a:gd name="connsiteX4" fmla="*/ 0 w 1694568"/>
                  <a:gd name="connsiteY4" fmla="*/ 4413330 h 4465738"/>
                  <a:gd name="connsiteX0" fmla="*/ 0 w 1694568"/>
                  <a:gd name="connsiteY0" fmla="*/ 4413330 h 4465738"/>
                  <a:gd name="connsiteX1" fmla="*/ 27931 w 1694568"/>
                  <a:gd name="connsiteY1" fmla="*/ 0 h 4465738"/>
                  <a:gd name="connsiteX2" fmla="*/ 1044606 w 1694568"/>
                  <a:gd name="connsiteY2" fmla="*/ 2683716 h 4465738"/>
                  <a:gd name="connsiteX3" fmla="*/ 1694568 w 1694568"/>
                  <a:gd name="connsiteY3" fmla="*/ 4465738 h 4465738"/>
                  <a:gd name="connsiteX4" fmla="*/ 879585 w 1694568"/>
                  <a:gd name="connsiteY4" fmla="*/ 4426274 h 4465738"/>
                  <a:gd name="connsiteX5" fmla="*/ 0 w 1694568"/>
                  <a:gd name="connsiteY5" fmla="*/ 4413330 h 4465738"/>
                  <a:gd name="connsiteX0" fmla="*/ 0 w 1694568"/>
                  <a:gd name="connsiteY0" fmla="*/ 4413330 h 4465738"/>
                  <a:gd name="connsiteX1" fmla="*/ 17810 w 1694568"/>
                  <a:gd name="connsiteY1" fmla="*/ 1950007 h 4465738"/>
                  <a:gd name="connsiteX2" fmla="*/ 27931 w 1694568"/>
                  <a:gd name="connsiteY2" fmla="*/ 0 h 4465738"/>
                  <a:gd name="connsiteX3" fmla="*/ 1044606 w 1694568"/>
                  <a:gd name="connsiteY3" fmla="*/ 2683716 h 4465738"/>
                  <a:gd name="connsiteX4" fmla="*/ 1694568 w 1694568"/>
                  <a:gd name="connsiteY4" fmla="*/ 4465738 h 4465738"/>
                  <a:gd name="connsiteX5" fmla="*/ 879585 w 1694568"/>
                  <a:gd name="connsiteY5" fmla="*/ 4426274 h 4465738"/>
                  <a:gd name="connsiteX6" fmla="*/ 0 w 1694568"/>
                  <a:gd name="connsiteY6" fmla="*/ 4413330 h 4465738"/>
                  <a:gd name="connsiteX0" fmla="*/ 0 w 1694568"/>
                  <a:gd name="connsiteY0" fmla="*/ 4413330 h 4465738"/>
                  <a:gd name="connsiteX1" fmla="*/ 48370 w 1694568"/>
                  <a:gd name="connsiteY1" fmla="*/ 2028619 h 4465738"/>
                  <a:gd name="connsiteX2" fmla="*/ 27931 w 1694568"/>
                  <a:gd name="connsiteY2" fmla="*/ 0 h 4465738"/>
                  <a:gd name="connsiteX3" fmla="*/ 1044606 w 1694568"/>
                  <a:gd name="connsiteY3" fmla="*/ 2683716 h 4465738"/>
                  <a:gd name="connsiteX4" fmla="*/ 1694568 w 1694568"/>
                  <a:gd name="connsiteY4" fmla="*/ 4465738 h 4465738"/>
                  <a:gd name="connsiteX5" fmla="*/ 879585 w 1694568"/>
                  <a:gd name="connsiteY5" fmla="*/ 4426274 h 4465738"/>
                  <a:gd name="connsiteX6" fmla="*/ 0 w 1694568"/>
                  <a:gd name="connsiteY6" fmla="*/ 4413330 h 4465738"/>
                  <a:gd name="connsiteX0" fmla="*/ 41590 w 1736158"/>
                  <a:gd name="connsiteY0" fmla="*/ 4473223 h 4525631"/>
                  <a:gd name="connsiteX1" fmla="*/ 89960 w 1736158"/>
                  <a:gd name="connsiteY1" fmla="*/ 2088512 h 4525631"/>
                  <a:gd name="connsiteX2" fmla="*/ 89959 w 1736158"/>
                  <a:gd name="connsiteY2" fmla="*/ 974846 h 4525631"/>
                  <a:gd name="connsiteX3" fmla="*/ 69521 w 1736158"/>
                  <a:gd name="connsiteY3" fmla="*/ 59893 h 4525631"/>
                  <a:gd name="connsiteX4" fmla="*/ 1086196 w 1736158"/>
                  <a:gd name="connsiteY4" fmla="*/ 2743609 h 4525631"/>
                  <a:gd name="connsiteX5" fmla="*/ 1736158 w 1736158"/>
                  <a:gd name="connsiteY5" fmla="*/ 4525631 h 4525631"/>
                  <a:gd name="connsiteX6" fmla="*/ 921175 w 1736158"/>
                  <a:gd name="connsiteY6" fmla="*/ 4486167 h 4525631"/>
                  <a:gd name="connsiteX7" fmla="*/ 41590 w 1736158"/>
                  <a:gd name="connsiteY7" fmla="*/ 4473223 h 4525631"/>
                  <a:gd name="connsiteX0" fmla="*/ 41590 w 1736158"/>
                  <a:gd name="connsiteY0" fmla="*/ 4473223 h 4525631"/>
                  <a:gd name="connsiteX1" fmla="*/ 77736 w 1736158"/>
                  <a:gd name="connsiteY1" fmla="*/ 3372503 h 4525631"/>
                  <a:gd name="connsiteX2" fmla="*/ 89960 w 1736158"/>
                  <a:gd name="connsiteY2" fmla="*/ 2088512 h 4525631"/>
                  <a:gd name="connsiteX3" fmla="*/ 89959 w 1736158"/>
                  <a:gd name="connsiteY3" fmla="*/ 974846 h 4525631"/>
                  <a:gd name="connsiteX4" fmla="*/ 69521 w 1736158"/>
                  <a:gd name="connsiteY4" fmla="*/ 59893 h 4525631"/>
                  <a:gd name="connsiteX5" fmla="*/ 1086196 w 1736158"/>
                  <a:gd name="connsiteY5" fmla="*/ 2743609 h 4525631"/>
                  <a:gd name="connsiteX6" fmla="*/ 1736158 w 1736158"/>
                  <a:gd name="connsiteY6" fmla="*/ 4525631 h 4525631"/>
                  <a:gd name="connsiteX7" fmla="*/ 921175 w 1736158"/>
                  <a:gd name="connsiteY7" fmla="*/ 4486167 h 4525631"/>
                  <a:gd name="connsiteX8" fmla="*/ 41590 w 1736158"/>
                  <a:gd name="connsiteY8" fmla="*/ 4473223 h 4525631"/>
                  <a:gd name="connsiteX0" fmla="*/ 41590 w 1736158"/>
                  <a:gd name="connsiteY0" fmla="*/ 4473223 h 4525631"/>
                  <a:gd name="connsiteX1" fmla="*/ 77736 w 1736158"/>
                  <a:gd name="connsiteY1" fmla="*/ 3372503 h 4525631"/>
                  <a:gd name="connsiteX2" fmla="*/ 89960 w 1736158"/>
                  <a:gd name="connsiteY2" fmla="*/ 2088512 h 4525631"/>
                  <a:gd name="connsiteX3" fmla="*/ 89959 w 1736158"/>
                  <a:gd name="connsiteY3" fmla="*/ 974846 h 4525631"/>
                  <a:gd name="connsiteX4" fmla="*/ 69521 w 1736158"/>
                  <a:gd name="connsiteY4" fmla="*/ 59893 h 4525631"/>
                  <a:gd name="connsiteX5" fmla="*/ 1086196 w 1736158"/>
                  <a:gd name="connsiteY5" fmla="*/ 2743609 h 4525631"/>
                  <a:gd name="connsiteX6" fmla="*/ 1736158 w 1736158"/>
                  <a:gd name="connsiteY6" fmla="*/ 4525631 h 4525631"/>
                  <a:gd name="connsiteX7" fmla="*/ 1232882 w 1736158"/>
                  <a:gd name="connsiteY7" fmla="*/ 4512373 h 4525631"/>
                  <a:gd name="connsiteX8" fmla="*/ 921175 w 1736158"/>
                  <a:gd name="connsiteY8" fmla="*/ 4486167 h 4525631"/>
                  <a:gd name="connsiteX9" fmla="*/ 41590 w 1736158"/>
                  <a:gd name="connsiteY9" fmla="*/ 4473223 h 4525631"/>
                  <a:gd name="connsiteX0" fmla="*/ 41590 w 1736158"/>
                  <a:gd name="connsiteY0" fmla="*/ 4473223 h 4525631"/>
                  <a:gd name="connsiteX1" fmla="*/ 77736 w 1736158"/>
                  <a:gd name="connsiteY1" fmla="*/ 3372503 h 4525631"/>
                  <a:gd name="connsiteX2" fmla="*/ 89960 w 1736158"/>
                  <a:gd name="connsiteY2" fmla="*/ 2088512 h 4525631"/>
                  <a:gd name="connsiteX3" fmla="*/ 89959 w 1736158"/>
                  <a:gd name="connsiteY3" fmla="*/ 974846 h 4525631"/>
                  <a:gd name="connsiteX4" fmla="*/ 69521 w 1736158"/>
                  <a:gd name="connsiteY4" fmla="*/ 59893 h 4525631"/>
                  <a:gd name="connsiteX5" fmla="*/ 1086196 w 1736158"/>
                  <a:gd name="connsiteY5" fmla="*/ 2743609 h 4525631"/>
                  <a:gd name="connsiteX6" fmla="*/ 1736158 w 1736158"/>
                  <a:gd name="connsiteY6" fmla="*/ 4525631 h 4525631"/>
                  <a:gd name="connsiteX7" fmla="*/ 1232882 w 1736158"/>
                  <a:gd name="connsiteY7" fmla="*/ 4512373 h 4525631"/>
                  <a:gd name="connsiteX8" fmla="*/ 921175 w 1736158"/>
                  <a:gd name="connsiteY8" fmla="*/ 4486167 h 4525631"/>
                  <a:gd name="connsiteX9" fmla="*/ 438337 w 1736158"/>
                  <a:gd name="connsiteY9" fmla="*/ 4473067 h 4525631"/>
                  <a:gd name="connsiteX10" fmla="*/ 41590 w 1736158"/>
                  <a:gd name="connsiteY10" fmla="*/ 4473223 h 4525631"/>
                  <a:gd name="connsiteX0" fmla="*/ 15467 w 1710035"/>
                  <a:gd name="connsiteY0" fmla="*/ 4429768 h 4482176"/>
                  <a:gd name="connsiteX1" fmla="*/ 51613 w 1710035"/>
                  <a:gd name="connsiteY1" fmla="*/ 3329048 h 4482176"/>
                  <a:gd name="connsiteX2" fmla="*/ 63837 w 1710035"/>
                  <a:gd name="connsiteY2" fmla="*/ 2045057 h 4482176"/>
                  <a:gd name="connsiteX3" fmla="*/ 63836 w 1710035"/>
                  <a:gd name="connsiteY3" fmla="*/ 931391 h 4482176"/>
                  <a:gd name="connsiteX4" fmla="*/ 43398 w 1710035"/>
                  <a:gd name="connsiteY4" fmla="*/ 16438 h 4482176"/>
                  <a:gd name="connsiteX5" fmla="*/ 705584 w 1710035"/>
                  <a:gd name="connsiteY5" fmla="*/ 1730611 h 4482176"/>
                  <a:gd name="connsiteX6" fmla="*/ 1060073 w 1710035"/>
                  <a:gd name="connsiteY6" fmla="*/ 2700154 h 4482176"/>
                  <a:gd name="connsiteX7" fmla="*/ 1710035 w 1710035"/>
                  <a:gd name="connsiteY7" fmla="*/ 4482176 h 4482176"/>
                  <a:gd name="connsiteX8" fmla="*/ 1206759 w 1710035"/>
                  <a:gd name="connsiteY8" fmla="*/ 4468918 h 4482176"/>
                  <a:gd name="connsiteX9" fmla="*/ 895052 w 1710035"/>
                  <a:gd name="connsiteY9" fmla="*/ 4442712 h 4482176"/>
                  <a:gd name="connsiteX10" fmla="*/ 412214 w 1710035"/>
                  <a:gd name="connsiteY10" fmla="*/ 4429612 h 4482176"/>
                  <a:gd name="connsiteX11" fmla="*/ 15467 w 1710035"/>
                  <a:gd name="connsiteY11" fmla="*/ 4429768 h 4482176"/>
                  <a:gd name="connsiteX0" fmla="*/ 0 w 1694568"/>
                  <a:gd name="connsiteY0" fmla="*/ 4413330 h 4465738"/>
                  <a:gd name="connsiteX1" fmla="*/ 36146 w 1694568"/>
                  <a:gd name="connsiteY1" fmla="*/ 3312610 h 4465738"/>
                  <a:gd name="connsiteX2" fmla="*/ 48370 w 1694568"/>
                  <a:gd name="connsiteY2" fmla="*/ 2028619 h 4465738"/>
                  <a:gd name="connsiteX3" fmla="*/ 48369 w 1694568"/>
                  <a:gd name="connsiteY3" fmla="*/ 914953 h 4465738"/>
                  <a:gd name="connsiteX4" fmla="*/ 27931 w 1694568"/>
                  <a:gd name="connsiteY4" fmla="*/ 0 h 4465738"/>
                  <a:gd name="connsiteX5" fmla="*/ 341739 w 1694568"/>
                  <a:gd name="connsiteY5" fmla="*/ 823240 h 4465738"/>
                  <a:gd name="connsiteX6" fmla="*/ 690117 w 1694568"/>
                  <a:gd name="connsiteY6" fmla="*/ 1714173 h 4465738"/>
                  <a:gd name="connsiteX7" fmla="*/ 1044606 w 1694568"/>
                  <a:gd name="connsiteY7" fmla="*/ 2683716 h 4465738"/>
                  <a:gd name="connsiteX8" fmla="*/ 1694568 w 1694568"/>
                  <a:gd name="connsiteY8" fmla="*/ 4465738 h 4465738"/>
                  <a:gd name="connsiteX9" fmla="*/ 1191292 w 1694568"/>
                  <a:gd name="connsiteY9" fmla="*/ 4452480 h 4465738"/>
                  <a:gd name="connsiteX10" fmla="*/ 879585 w 1694568"/>
                  <a:gd name="connsiteY10" fmla="*/ 4426274 h 4465738"/>
                  <a:gd name="connsiteX11" fmla="*/ 396747 w 1694568"/>
                  <a:gd name="connsiteY11" fmla="*/ 4413174 h 4465738"/>
                  <a:gd name="connsiteX12" fmla="*/ 0 w 1694568"/>
                  <a:gd name="connsiteY12" fmla="*/ 4413330 h 4465738"/>
                  <a:gd name="connsiteX0" fmla="*/ 0 w 1694568"/>
                  <a:gd name="connsiteY0" fmla="*/ 4413330 h 4465738"/>
                  <a:gd name="connsiteX1" fmla="*/ 36146 w 1694568"/>
                  <a:gd name="connsiteY1" fmla="*/ 3312610 h 4465738"/>
                  <a:gd name="connsiteX2" fmla="*/ 48370 w 1694568"/>
                  <a:gd name="connsiteY2" fmla="*/ 2028619 h 4465738"/>
                  <a:gd name="connsiteX3" fmla="*/ 48369 w 1694568"/>
                  <a:gd name="connsiteY3" fmla="*/ 914953 h 4465738"/>
                  <a:gd name="connsiteX4" fmla="*/ 27931 w 1694568"/>
                  <a:gd name="connsiteY4" fmla="*/ 0 h 4465738"/>
                  <a:gd name="connsiteX5" fmla="*/ 341739 w 1694568"/>
                  <a:gd name="connsiteY5" fmla="*/ 823240 h 4465738"/>
                  <a:gd name="connsiteX6" fmla="*/ 690117 w 1694568"/>
                  <a:gd name="connsiteY6" fmla="*/ 1714173 h 4465738"/>
                  <a:gd name="connsiteX7" fmla="*/ 1044606 w 1694568"/>
                  <a:gd name="connsiteY7" fmla="*/ 2683716 h 4465738"/>
                  <a:gd name="connsiteX8" fmla="*/ 1295193 w 1694568"/>
                  <a:gd name="connsiteY8" fmla="*/ 3378118 h 4465738"/>
                  <a:gd name="connsiteX9" fmla="*/ 1694568 w 1694568"/>
                  <a:gd name="connsiteY9" fmla="*/ 4465738 h 4465738"/>
                  <a:gd name="connsiteX10" fmla="*/ 1191292 w 1694568"/>
                  <a:gd name="connsiteY10" fmla="*/ 4452480 h 4465738"/>
                  <a:gd name="connsiteX11" fmla="*/ 879585 w 1694568"/>
                  <a:gd name="connsiteY11" fmla="*/ 4426274 h 4465738"/>
                  <a:gd name="connsiteX12" fmla="*/ 396747 w 1694568"/>
                  <a:gd name="connsiteY12" fmla="*/ 4413174 h 4465738"/>
                  <a:gd name="connsiteX13" fmla="*/ 0 w 1694568"/>
                  <a:gd name="connsiteY13" fmla="*/ 4413330 h 4465738"/>
                  <a:gd name="connsiteX0" fmla="*/ 0 w 1694568"/>
                  <a:gd name="connsiteY0" fmla="*/ 4413330 h 4465738"/>
                  <a:gd name="connsiteX1" fmla="*/ 36146 w 1694568"/>
                  <a:gd name="connsiteY1" fmla="*/ 3312610 h 4465738"/>
                  <a:gd name="connsiteX2" fmla="*/ 48370 w 1694568"/>
                  <a:gd name="connsiteY2" fmla="*/ 2028619 h 4465738"/>
                  <a:gd name="connsiteX3" fmla="*/ 48369 w 1694568"/>
                  <a:gd name="connsiteY3" fmla="*/ 914953 h 4465738"/>
                  <a:gd name="connsiteX4" fmla="*/ 27931 w 1694568"/>
                  <a:gd name="connsiteY4" fmla="*/ 0 h 4465738"/>
                  <a:gd name="connsiteX5" fmla="*/ 341739 w 1694568"/>
                  <a:gd name="connsiteY5" fmla="*/ 823240 h 4465738"/>
                  <a:gd name="connsiteX6" fmla="*/ 665670 w 1694568"/>
                  <a:gd name="connsiteY6" fmla="*/ 1792785 h 4465738"/>
                  <a:gd name="connsiteX7" fmla="*/ 1044606 w 1694568"/>
                  <a:gd name="connsiteY7" fmla="*/ 2683716 h 4465738"/>
                  <a:gd name="connsiteX8" fmla="*/ 1295193 w 1694568"/>
                  <a:gd name="connsiteY8" fmla="*/ 3378118 h 4465738"/>
                  <a:gd name="connsiteX9" fmla="*/ 1694568 w 1694568"/>
                  <a:gd name="connsiteY9" fmla="*/ 4465738 h 4465738"/>
                  <a:gd name="connsiteX10" fmla="*/ 1191292 w 1694568"/>
                  <a:gd name="connsiteY10" fmla="*/ 4452480 h 4465738"/>
                  <a:gd name="connsiteX11" fmla="*/ 879585 w 1694568"/>
                  <a:gd name="connsiteY11" fmla="*/ 4426274 h 4465738"/>
                  <a:gd name="connsiteX12" fmla="*/ 396747 w 1694568"/>
                  <a:gd name="connsiteY12" fmla="*/ 4413174 h 4465738"/>
                  <a:gd name="connsiteX13" fmla="*/ 0 w 1694568"/>
                  <a:gd name="connsiteY13" fmla="*/ 4413330 h 4465738"/>
                  <a:gd name="connsiteX0" fmla="*/ 0 w 1694568"/>
                  <a:gd name="connsiteY0" fmla="*/ 4413330 h 4465738"/>
                  <a:gd name="connsiteX1" fmla="*/ 36146 w 1694568"/>
                  <a:gd name="connsiteY1" fmla="*/ 3312610 h 4465738"/>
                  <a:gd name="connsiteX2" fmla="*/ 48370 w 1694568"/>
                  <a:gd name="connsiteY2" fmla="*/ 2028619 h 4465738"/>
                  <a:gd name="connsiteX3" fmla="*/ 48369 w 1694568"/>
                  <a:gd name="connsiteY3" fmla="*/ 914953 h 4465738"/>
                  <a:gd name="connsiteX4" fmla="*/ 27931 w 1694568"/>
                  <a:gd name="connsiteY4" fmla="*/ 0 h 4465738"/>
                  <a:gd name="connsiteX5" fmla="*/ 341739 w 1694568"/>
                  <a:gd name="connsiteY5" fmla="*/ 823240 h 4465738"/>
                  <a:gd name="connsiteX6" fmla="*/ 665670 w 1694568"/>
                  <a:gd name="connsiteY6" fmla="*/ 1792785 h 4465738"/>
                  <a:gd name="connsiteX7" fmla="*/ 1044606 w 1694568"/>
                  <a:gd name="connsiteY7" fmla="*/ 2683716 h 4465738"/>
                  <a:gd name="connsiteX8" fmla="*/ 1264634 w 1694568"/>
                  <a:gd name="connsiteY8" fmla="*/ 3456729 h 4465738"/>
                  <a:gd name="connsiteX9" fmla="*/ 1694568 w 1694568"/>
                  <a:gd name="connsiteY9" fmla="*/ 4465738 h 4465738"/>
                  <a:gd name="connsiteX10" fmla="*/ 1191292 w 1694568"/>
                  <a:gd name="connsiteY10" fmla="*/ 4452480 h 4465738"/>
                  <a:gd name="connsiteX11" fmla="*/ 879585 w 1694568"/>
                  <a:gd name="connsiteY11" fmla="*/ 4426274 h 4465738"/>
                  <a:gd name="connsiteX12" fmla="*/ 396747 w 1694568"/>
                  <a:gd name="connsiteY12" fmla="*/ 4413174 h 4465738"/>
                  <a:gd name="connsiteX13" fmla="*/ 0 w 1694568"/>
                  <a:gd name="connsiteY13" fmla="*/ 4413330 h 4465738"/>
                  <a:gd name="connsiteX0" fmla="*/ 0 w 1694568"/>
                  <a:gd name="connsiteY0" fmla="*/ 4413330 h 4465738"/>
                  <a:gd name="connsiteX1" fmla="*/ 36146 w 1694568"/>
                  <a:gd name="connsiteY1" fmla="*/ 3312610 h 4465738"/>
                  <a:gd name="connsiteX2" fmla="*/ 48370 w 1694568"/>
                  <a:gd name="connsiteY2" fmla="*/ 2028619 h 4465738"/>
                  <a:gd name="connsiteX3" fmla="*/ 48369 w 1694568"/>
                  <a:gd name="connsiteY3" fmla="*/ 914953 h 4465738"/>
                  <a:gd name="connsiteX4" fmla="*/ 27931 w 1694568"/>
                  <a:gd name="connsiteY4" fmla="*/ 0 h 4465738"/>
                  <a:gd name="connsiteX5" fmla="*/ 341739 w 1694568"/>
                  <a:gd name="connsiteY5" fmla="*/ 823240 h 4465738"/>
                  <a:gd name="connsiteX6" fmla="*/ 665670 w 1694568"/>
                  <a:gd name="connsiteY6" fmla="*/ 1792785 h 4465738"/>
                  <a:gd name="connsiteX7" fmla="*/ 916257 w 1694568"/>
                  <a:gd name="connsiteY7" fmla="*/ 2460982 h 4465738"/>
                  <a:gd name="connsiteX8" fmla="*/ 1264634 w 1694568"/>
                  <a:gd name="connsiteY8" fmla="*/ 3456729 h 4465738"/>
                  <a:gd name="connsiteX9" fmla="*/ 1694568 w 1694568"/>
                  <a:gd name="connsiteY9" fmla="*/ 4465738 h 4465738"/>
                  <a:gd name="connsiteX10" fmla="*/ 1191292 w 1694568"/>
                  <a:gd name="connsiteY10" fmla="*/ 4452480 h 4465738"/>
                  <a:gd name="connsiteX11" fmla="*/ 879585 w 1694568"/>
                  <a:gd name="connsiteY11" fmla="*/ 4426274 h 4465738"/>
                  <a:gd name="connsiteX12" fmla="*/ 396747 w 1694568"/>
                  <a:gd name="connsiteY12" fmla="*/ 4413174 h 4465738"/>
                  <a:gd name="connsiteX13" fmla="*/ 0 w 1694568"/>
                  <a:gd name="connsiteY13" fmla="*/ 4413330 h 4465738"/>
                  <a:gd name="connsiteX0" fmla="*/ 0 w 1602890"/>
                  <a:gd name="connsiteY0" fmla="*/ 4413330 h 4452480"/>
                  <a:gd name="connsiteX1" fmla="*/ 36146 w 1602890"/>
                  <a:gd name="connsiteY1" fmla="*/ 3312610 h 4452480"/>
                  <a:gd name="connsiteX2" fmla="*/ 48370 w 1602890"/>
                  <a:gd name="connsiteY2" fmla="*/ 2028619 h 4452480"/>
                  <a:gd name="connsiteX3" fmla="*/ 48369 w 1602890"/>
                  <a:gd name="connsiteY3" fmla="*/ 914953 h 4452480"/>
                  <a:gd name="connsiteX4" fmla="*/ 27931 w 1602890"/>
                  <a:gd name="connsiteY4" fmla="*/ 0 h 4452480"/>
                  <a:gd name="connsiteX5" fmla="*/ 341739 w 1602890"/>
                  <a:gd name="connsiteY5" fmla="*/ 823240 h 4452480"/>
                  <a:gd name="connsiteX6" fmla="*/ 665670 w 1602890"/>
                  <a:gd name="connsiteY6" fmla="*/ 1792785 h 4452480"/>
                  <a:gd name="connsiteX7" fmla="*/ 916257 w 1602890"/>
                  <a:gd name="connsiteY7" fmla="*/ 2460982 h 4452480"/>
                  <a:gd name="connsiteX8" fmla="*/ 1264634 w 1602890"/>
                  <a:gd name="connsiteY8" fmla="*/ 3456729 h 4452480"/>
                  <a:gd name="connsiteX9" fmla="*/ 1602890 w 1602890"/>
                  <a:gd name="connsiteY9" fmla="*/ 4400229 h 4452480"/>
                  <a:gd name="connsiteX10" fmla="*/ 1191292 w 1602890"/>
                  <a:gd name="connsiteY10" fmla="*/ 4452480 h 4452480"/>
                  <a:gd name="connsiteX11" fmla="*/ 879585 w 1602890"/>
                  <a:gd name="connsiteY11" fmla="*/ 4426274 h 4452480"/>
                  <a:gd name="connsiteX12" fmla="*/ 396747 w 1602890"/>
                  <a:gd name="connsiteY12" fmla="*/ 4413174 h 4452480"/>
                  <a:gd name="connsiteX13" fmla="*/ 0 w 1602890"/>
                  <a:gd name="connsiteY13" fmla="*/ 4413330 h 4452480"/>
                  <a:gd name="connsiteX0" fmla="*/ 0 w 1602890"/>
                  <a:gd name="connsiteY0" fmla="*/ 4413330 h 4455924"/>
                  <a:gd name="connsiteX1" fmla="*/ 36146 w 1602890"/>
                  <a:gd name="connsiteY1" fmla="*/ 3312610 h 4455924"/>
                  <a:gd name="connsiteX2" fmla="*/ 48370 w 1602890"/>
                  <a:gd name="connsiteY2" fmla="*/ 2028619 h 4455924"/>
                  <a:gd name="connsiteX3" fmla="*/ 48369 w 1602890"/>
                  <a:gd name="connsiteY3" fmla="*/ 914953 h 4455924"/>
                  <a:gd name="connsiteX4" fmla="*/ 27931 w 1602890"/>
                  <a:gd name="connsiteY4" fmla="*/ 0 h 4455924"/>
                  <a:gd name="connsiteX5" fmla="*/ 341739 w 1602890"/>
                  <a:gd name="connsiteY5" fmla="*/ 823240 h 4455924"/>
                  <a:gd name="connsiteX6" fmla="*/ 665670 w 1602890"/>
                  <a:gd name="connsiteY6" fmla="*/ 1792785 h 4455924"/>
                  <a:gd name="connsiteX7" fmla="*/ 916257 w 1602890"/>
                  <a:gd name="connsiteY7" fmla="*/ 2460982 h 4455924"/>
                  <a:gd name="connsiteX8" fmla="*/ 1264634 w 1602890"/>
                  <a:gd name="connsiteY8" fmla="*/ 3456729 h 4455924"/>
                  <a:gd name="connsiteX9" fmla="*/ 1602890 w 1602890"/>
                  <a:gd name="connsiteY9" fmla="*/ 4400229 h 4455924"/>
                  <a:gd name="connsiteX10" fmla="*/ 1191292 w 1602890"/>
                  <a:gd name="connsiteY10" fmla="*/ 4452480 h 4455924"/>
                  <a:gd name="connsiteX11" fmla="*/ 879585 w 1602890"/>
                  <a:gd name="connsiteY11" fmla="*/ 4426274 h 4455924"/>
                  <a:gd name="connsiteX12" fmla="*/ 396747 w 1602890"/>
                  <a:gd name="connsiteY12" fmla="*/ 4413174 h 4455924"/>
                  <a:gd name="connsiteX13" fmla="*/ 0 w 1602890"/>
                  <a:gd name="connsiteY13" fmla="*/ 4413330 h 4455924"/>
                  <a:gd name="connsiteX0" fmla="*/ 0 w 1602890"/>
                  <a:gd name="connsiteY0" fmla="*/ 4413330 h 4455924"/>
                  <a:gd name="connsiteX1" fmla="*/ 36146 w 1602890"/>
                  <a:gd name="connsiteY1" fmla="*/ 3312610 h 4455924"/>
                  <a:gd name="connsiteX2" fmla="*/ 48370 w 1602890"/>
                  <a:gd name="connsiteY2" fmla="*/ 2028619 h 4455924"/>
                  <a:gd name="connsiteX3" fmla="*/ 48369 w 1602890"/>
                  <a:gd name="connsiteY3" fmla="*/ 914953 h 4455924"/>
                  <a:gd name="connsiteX4" fmla="*/ 27931 w 1602890"/>
                  <a:gd name="connsiteY4" fmla="*/ 0 h 4455924"/>
                  <a:gd name="connsiteX5" fmla="*/ 341739 w 1602890"/>
                  <a:gd name="connsiteY5" fmla="*/ 823240 h 4455924"/>
                  <a:gd name="connsiteX6" fmla="*/ 665670 w 1602890"/>
                  <a:gd name="connsiteY6" fmla="*/ 1792785 h 4455924"/>
                  <a:gd name="connsiteX7" fmla="*/ 916257 w 1602890"/>
                  <a:gd name="connsiteY7" fmla="*/ 2460982 h 4455924"/>
                  <a:gd name="connsiteX8" fmla="*/ 1264634 w 1602890"/>
                  <a:gd name="connsiteY8" fmla="*/ 3456729 h 4455924"/>
                  <a:gd name="connsiteX9" fmla="*/ 1602890 w 1602890"/>
                  <a:gd name="connsiteY9" fmla="*/ 4400229 h 4455924"/>
                  <a:gd name="connsiteX10" fmla="*/ 1191292 w 1602890"/>
                  <a:gd name="connsiteY10" fmla="*/ 4452480 h 4455924"/>
                  <a:gd name="connsiteX11" fmla="*/ 879585 w 1602890"/>
                  <a:gd name="connsiteY11" fmla="*/ 4426274 h 4455924"/>
                  <a:gd name="connsiteX12" fmla="*/ 396747 w 1602890"/>
                  <a:gd name="connsiteY12" fmla="*/ 4413174 h 4455924"/>
                  <a:gd name="connsiteX13" fmla="*/ 0 w 1602890"/>
                  <a:gd name="connsiteY13" fmla="*/ 4413330 h 4455924"/>
                  <a:gd name="connsiteX0" fmla="*/ 0 w 1602890"/>
                  <a:gd name="connsiteY0" fmla="*/ 4413330 h 4455924"/>
                  <a:gd name="connsiteX1" fmla="*/ 36146 w 1602890"/>
                  <a:gd name="connsiteY1" fmla="*/ 3312610 h 4455924"/>
                  <a:gd name="connsiteX2" fmla="*/ 48370 w 1602890"/>
                  <a:gd name="connsiteY2" fmla="*/ 2028619 h 4455924"/>
                  <a:gd name="connsiteX3" fmla="*/ 48369 w 1602890"/>
                  <a:gd name="connsiteY3" fmla="*/ 914953 h 4455924"/>
                  <a:gd name="connsiteX4" fmla="*/ 27931 w 1602890"/>
                  <a:gd name="connsiteY4" fmla="*/ 0 h 4455924"/>
                  <a:gd name="connsiteX5" fmla="*/ 341739 w 1602890"/>
                  <a:gd name="connsiteY5" fmla="*/ 823240 h 4455924"/>
                  <a:gd name="connsiteX6" fmla="*/ 665670 w 1602890"/>
                  <a:gd name="connsiteY6" fmla="*/ 1792785 h 4455924"/>
                  <a:gd name="connsiteX7" fmla="*/ 916257 w 1602890"/>
                  <a:gd name="connsiteY7" fmla="*/ 2460982 h 4455924"/>
                  <a:gd name="connsiteX8" fmla="*/ 1264634 w 1602890"/>
                  <a:gd name="connsiteY8" fmla="*/ 3456729 h 4455924"/>
                  <a:gd name="connsiteX9" fmla="*/ 1602890 w 1602890"/>
                  <a:gd name="connsiteY9" fmla="*/ 4400229 h 4455924"/>
                  <a:gd name="connsiteX10" fmla="*/ 1191292 w 1602890"/>
                  <a:gd name="connsiteY10" fmla="*/ 4452480 h 4455924"/>
                  <a:gd name="connsiteX11" fmla="*/ 879585 w 1602890"/>
                  <a:gd name="connsiteY11" fmla="*/ 4426274 h 4455924"/>
                  <a:gd name="connsiteX12" fmla="*/ 396747 w 1602890"/>
                  <a:gd name="connsiteY12" fmla="*/ 4413174 h 4455924"/>
                  <a:gd name="connsiteX13" fmla="*/ 85041 w 1602890"/>
                  <a:gd name="connsiteY13" fmla="*/ 4413173 h 4455924"/>
                  <a:gd name="connsiteX14" fmla="*/ 0 w 1602890"/>
                  <a:gd name="connsiteY14" fmla="*/ 4413330 h 4455924"/>
                  <a:gd name="connsiteX0" fmla="*/ 0 w 1602890"/>
                  <a:gd name="connsiteY0" fmla="*/ 4413330 h 4455924"/>
                  <a:gd name="connsiteX1" fmla="*/ 11698 w 1602890"/>
                  <a:gd name="connsiteY1" fmla="*/ 4216643 h 4455924"/>
                  <a:gd name="connsiteX2" fmla="*/ 36146 w 1602890"/>
                  <a:gd name="connsiteY2" fmla="*/ 3312610 h 4455924"/>
                  <a:gd name="connsiteX3" fmla="*/ 48370 w 1602890"/>
                  <a:gd name="connsiteY3" fmla="*/ 2028619 h 4455924"/>
                  <a:gd name="connsiteX4" fmla="*/ 48369 w 1602890"/>
                  <a:gd name="connsiteY4" fmla="*/ 914953 h 4455924"/>
                  <a:gd name="connsiteX5" fmla="*/ 27931 w 1602890"/>
                  <a:gd name="connsiteY5" fmla="*/ 0 h 4455924"/>
                  <a:gd name="connsiteX6" fmla="*/ 341739 w 1602890"/>
                  <a:gd name="connsiteY6" fmla="*/ 823240 h 4455924"/>
                  <a:gd name="connsiteX7" fmla="*/ 665670 w 1602890"/>
                  <a:gd name="connsiteY7" fmla="*/ 1792785 h 4455924"/>
                  <a:gd name="connsiteX8" fmla="*/ 916257 w 1602890"/>
                  <a:gd name="connsiteY8" fmla="*/ 2460982 h 4455924"/>
                  <a:gd name="connsiteX9" fmla="*/ 1264634 w 1602890"/>
                  <a:gd name="connsiteY9" fmla="*/ 3456729 h 4455924"/>
                  <a:gd name="connsiteX10" fmla="*/ 1602890 w 1602890"/>
                  <a:gd name="connsiteY10" fmla="*/ 4400229 h 4455924"/>
                  <a:gd name="connsiteX11" fmla="*/ 1191292 w 1602890"/>
                  <a:gd name="connsiteY11" fmla="*/ 4452480 h 4455924"/>
                  <a:gd name="connsiteX12" fmla="*/ 879585 w 1602890"/>
                  <a:gd name="connsiteY12" fmla="*/ 4426274 h 4455924"/>
                  <a:gd name="connsiteX13" fmla="*/ 396747 w 1602890"/>
                  <a:gd name="connsiteY13" fmla="*/ 4413174 h 4455924"/>
                  <a:gd name="connsiteX14" fmla="*/ 85041 w 1602890"/>
                  <a:gd name="connsiteY14" fmla="*/ 4413173 h 4455924"/>
                  <a:gd name="connsiteX15" fmla="*/ 0 w 1602890"/>
                  <a:gd name="connsiteY15" fmla="*/ 4413330 h 4455924"/>
                  <a:gd name="connsiteX0" fmla="*/ 75095 w 1592944"/>
                  <a:gd name="connsiteY0" fmla="*/ 4413173 h 4455924"/>
                  <a:gd name="connsiteX1" fmla="*/ 1752 w 1592944"/>
                  <a:gd name="connsiteY1" fmla="*/ 4216643 h 4455924"/>
                  <a:gd name="connsiteX2" fmla="*/ 26200 w 1592944"/>
                  <a:gd name="connsiteY2" fmla="*/ 3312610 h 4455924"/>
                  <a:gd name="connsiteX3" fmla="*/ 38424 w 1592944"/>
                  <a:gd name="connsiteY3" fmla="*/ 2028619 h 4455924"/>
                  <a:gd name="connsiteX4" fmla="*/ 38423 w 1592944"/>
                  <a:gd name="connsiteY4" fmla="*/ 914953 h 4455924"/>
                  <a:gd name="connsiteX5" fmla="*/ 17985 w 1592944"/>
                  <a:gd name="connsiteY5" fmla="*/ 0 h 4455924"/>
                  <a:gd name="connsiteX6" fmla="*/ 331793 w 1592944"/>
                  <a:gd name="connsiteY6" fmla="*/ 823240 h 4455924"/>
                  <a:gd name="connsiteX7" fmla="*/ 655724 w 1592944"/>
                  <a:gd name="connsiteY7" fmla="*/ 1792785 h 4455924"/>
                  <a:gd name="connsiteX8" fmla="*/ 906311 w 1592944"/>
                  <a:gd name="connsiteY8" fmla="*/ 2460982 h 4455924"/>
                  <a:gd name="connsiteX9" fmla="*/ 1254688 w 1592944"/>
                  <a:gd name="connsiteY9" fmla="*/ 3456729 h 4455924"/>
                  <a:gd name="connsiteX10" fmla="*/ 1592944 w 1592944"/>
                  <a:gd name="connsiteY10" fmla="*/ 4400229 h 4455924"/>
                  <a:gd name="connsiteX11" fmla="*/ 1181346 w 1592944"/>
                  <a:gd name="connsiteY11" fmla="*/ 4452480 h 4455924"/>
                  <a:gd name="connsiteX12" fmla="*/ 869639 w 1592944"/>
                  <a:gd name="connsiteY12" fmla="*/ 4426274 h 4455924"/>
                  <a:gd name="connsiteX13" fmla="*/ 386801 w 1592944"/>
                  <a:gd name="connsiteY13" fmla="*/ 4413174 h 4455924"/>
                  <a:gd name="connsiteX14" fmla="*/ 75095 w 1592944"/>
                  <a:gd name="connsiteY14" fmla="*/ 4413173 h 4455924"/>
                  <a:gd name="connsiteX0" fmla="*/ 84981 w 1602830"/>
                  <a:gd name="connsiteY0" fmla="*/ 4451438 h 4494189"/>
                  <a:gd name="connsiteX1" fmla="*/ 11638 w 1602830"/>
                  <a:gd name="connsiteY1" fmla="*/ 4254908 h 4494189"/>
                  <a:gd name="connsiteX2" fmla="*/ 36086 w 1602830"/>
                  <a:gd name="connsiteY2" fmla="*/ 3350875 h 4494189"/>
                  <a:gd name="connsiteX3" fmla="*/ 48310 w 1602830"/>
                  <a:gd name="connsiteY3" fmla="*/ 2066884 h 4494189"/>
                  <a:gd name="connsiteX4" fmla="*/ 48309 w 1602830"/>
                  <a:gd name="connsiteY4" fmla="*/ 953218 h 4494189"/>
                  <a:gd name="connsiteX5" fmla="*/ 17750 w 1602830"/>
                  <a:gd name="connsiteY5" fmla="*/ 219509 h 4494189"/>
                  <a:gd name="connsiteX6" fmla="*/ 27871 w 1602830"/>
                  <a:gd name="connsiteY6" fmla="*/ 38265 h 4494189"/>
                  <a:gd name="connsiteX7" fmla="*/ 341679 w 1602830"/>
                  <a:gd name="connsiteY7" fmla="*/ 861505 h 4494189"/>
                  <a:gd name="connsiteX8" fmla="*/ 665610 w 1602830"/>
                  <a:gd name="connsiteY8" fmla="*/ 1831050 h 4494189"/>
                  <a:gd name="connsiteX9" fmla="*/ 916197 w 1602830"/>
                  <a:gd name="connsiteY9" fmla="*/ 2499247 h 4494189"/>
                  <a:gd name="connsiteX10" fmla="*/ 1264574 w 1602830"/>
                  <a:gd name="connsiteY10" fmla="*/ 3494994 h 4494189"/>
                  <a:gd name="connsiteX11" fmla="*/ 1602830 w 1602830"/>
                  <a:gd name="connsiteY11" fmla="*/ 4438494 h 4494189"/>
                  <a:gd name="connsiteX12" fmla="*/ 1191232 w 1602830"/>
                  <a:gd name="connsiteY12" fmla="*/ 4490745 h 4494189"/>
                  <a:gd name="connsiteX13" fmla="*/ 879525 w 1602830"/>
                  <a:gd name="connsiteY13" fmla="*/ 4464539 h 4494189"/>
                  <a:gd name="connsiteX14" fmla="*/ 396687 w 1602830"/>
                  <a:gd name="connsiteY14" fmla="*/ 4451439 h 4494189"/>
                  <a:gd name="connsiteX15" fmla="*/ 84981 w 1602830"/>
                  <a:gd name="connsiteY15" fmla="*/ 4451438 h 4494189"/>
                  <a:gd name="connsiteX0" fmla="*/ 73343 w 1591192"/>
                  <a:gd name="connsiteY0" fmla="*/ 4413173 h 4455924"/>
                  <a:gd name="connsiteX1" fmla="*/ 0 w 1591192"/>
                  <a:gd name="connsiteY1" fmla="*/ 4216643 h 4455924"/>
                  <a:gd name="connsiteX2" fmla="*/ 24448 w 1591192"/>
                  <a:gd name="connsiteY2" fmla="*/ 3312610 h 4455924"/>
                  <a:gd name="connsiteX3" fmla="*/ 36672 w 1591192"/>
                  <a:gd name="connsiteY3" fmla="*/ 2028619 h 4455924"/>
                  <a:gd name="connsiteX4" fmla="*/ 36671 w 1591192"/>
                  <a:gd name="connsiteY4" fmla="*/ 914953 h 4455924"/>
                  <a:gd name="connsiteX5" fmla="*/ 6112 w 1591192"/>
                  <a:gd name="connsiteY5" fmla="*/ 181244 h 4455924"/>
                  <a:gd name="connsiteX6" fmla="*/ 16233 w 1591192"/>
                  <a:gd name="connsiteY6" fmla="*/ 0 h 4455924"/>
                  <a:gd name="connsiteX7" fmla="*/ 61119 w 1591192"/>
                  <a:gd name="connsiteY7" fmla="*/ 155040 h 4455924"/>
                  <a:gd name="connsiteX8" fmla="*/ 330041 w 1591192"/>
                  <a:gd name="connsiteY8" fmla="*/ 823240 h 4455924"/>
                  <a:gd name="connsiteX9" fmla="*/ 653972 w 1591192"/>
                  <a:gd name="connsiteY9" fmla="*/ 1792785 h 4455924"/>
                  <a:gd name="connsiteX10" fmla="*/ 904559 w 1591192"/>
                  <a:gd name="connsiteY10" fmla="*/ 2460982 h 4455924"/>
                  <a:gd name="connsiteX11" fmla="*/ 1252936 w 1591192"/>
                  <a:gd name="connsiteY11" fmla="*/ 3456729 h 4455924"/>
                  <a:gd name="connsiteX12" fmla="*/ 1591192 w 1591192"/>
                  <a:gd name="connsiteY12" fmla="*/ 4400229 h 4455924"/>
                  <a:gd name="connsiteX13" fmla="*/ 1179594 w 1591192"/>
                  <a:gd name="connsiteY13" fmla="*/ 4452480 h 4455924"/>
                  <a:gd name="connsiteX14" fmla="*/ 867887 w 1591192"/>
                  <a:gd name="connsiteY14" fmla="*/ 4426274 h 4455924"/>
                  <a:gd name="connsiteX15" fmla="*/ 385049 w 1591192"/>
                  <a:gd name="connsiteY15" fmla="*/ 4413174 h 4455924"/>
                  <a:gd name="connsiteX16" fmla="*/ 73343 w 1591192"/>
                  <a:gd name="connsiteY16" fmla="*/ 4413173 h 4455924"/>
                  <a:gd name="connsiteX0" fmla="*/ 73343 w 1591192"/>
                  <a:gd name="connsiteY0" fmla="*/ 4333081 h 4375832"/>
                  <a:gd name="connsiteX1" fmla="*/ 0 w 1591192"/>
                  <a:gd name="connsiteY1" fmla="*/ 4136551 h 4375832"/>
                  <a:gd name="connsiteX2" fmla="*/ 24448 w 1591192"/>
                  <a:gd name="connsiteY2" fmla="*/ 3232518 h 4375832"/>
                  <a:gd name="connsiteX3" fmla="*/ 36672 w 1591192"/>
                  <a:gd name="connsiteY3" fmla="*/ 1948527 h 4375832"/>
                  <a:gd name="connsiteX4" fmla="*/ 36671 w 1591192"/>
                  <a:gd name="connsiteY4" fmla="*/ 834861 h 4375832"/>
                  <a:gd name="connsiteX5" fmla="*/ 6112 w 1591192"/>
                  <a:gd name="connsiteY5" fmla="*/ 101152 h 4375832"/>
                  <a:gd name="connsiteX6" fmla="*/ 61119 w 1591192"/>
                  <a:gd name="connsiteY6" fmla="*/ 74948 h 4375832"/>
                  <a:gd name="connsiteX7" fmla="*/ 330041 w 1591192"/>
                  <a:gd name="connsiteY7" fmla="*/ 743148 h 4375832"/>
                  <a:gd name="connsiteX8" fmla="*/ 653972 w 1591192"/>
                  <a:gd name="connsiteY8" fmla="*/ 1712693 h 4375832"/>
                  <a:gd name="connsiteX9" fmla="*/ 904559 w 1591192"/>
                  <a:gd name="connsiteY9" fmla="*/ 2380890 h 4375832"/>
                  <a:gd name="connsiteX10" fmla="*/ 1252936 w 1591192"/>
                  <a:gd name="connsiteY10" fmla="*/ 3376637 h 4375832"/>
                  <a:gd name="connsiteX11" fmla="*/ 1591192 w 1591192"/>
                  <a:gd name="connsiteY11" fmla="*/ 4320137 h 4375832"/>
                  <a:gd name="connsiteX12" fmla="*/ 1179594 w 1591192"/>
                  <a:gd name="connsiteY12" fmla="*/ 4372388 h 4375832"/>
                  <a:gd name="connsiteX13" fmla="*/ 867887 w 1591192"/>
                  <a:gd name="connsiteY13" fmla="*/ 4346182 h 4375832"/>
                  <a:gd name="connsiteX14" fmla="*/ 385049 w 1591192"/>
                  <a:gd name="connsiteY14" fmla="*/ 4333082 h 4375832"/>
                  <a:gd name="connsiteX15" fmla="*/ 73343 w 1591192"/>
                  <a:gd name="connsiteY15" fmla="*/ 4333081 h 4375832"/>
                  <a:gd name="connsiteX0" fmla="*/ 79455 w 1597304"/>
                  <a:gd name="connsiteY0" fmla="*/ 4333081 h 4375832"/>
                  <a:gd name="connsiteX1" fmla="*/ 0 w 1597304"/>
                  <a:gd name="connsiteY1" fmla="*/ 4228265 h 4375832"/>
                  <a:gd name="connsiteX2" fmla="*/ 30560 w 1597304"/>
                  <a:gd name="connsiteY2" fmla="*/ 3232518 h 4375832"/>
                  <a:gd name="connsiteX3" fmla="*/ 42784 w 1597304"/>
                  <a:gd name="connsiteY3" fmla="*/ 1948527 h 4375832"/>
                  <a:gd name="connsiteX4" fmla="*/ 42783 w 1597304"/>
                  <a:gd name="connsiteY4" fmla="*/ 834861 h 4375832"/>
                  <a:gd name="connsiteX5" fmla="*/ 12224 w 1597304"/>
                  <a:gd name="connsiteY5" fmla="*/ 101152 h 4375832"/>
                  <a:gd name="connsiteX6" fmla="*/ 67231 w 1597304"/>
                  <a:gd name="connsiteY6" fmla="*/ 74948 h 4375832"/>
                  <a:gd name="connsiteX7" fmla="*/ 336153 w 1597304"/>
                  <a:gd name="connsiteY7" fmla="*/ 743148 h 4375832"/>
                  <a:gd name="connsiteX8" fmla="*/ 660084 w 1597304"/>
                  <a:gd name="connsiteY8" fmla="*/ 1712693 h 4375832"/>
                  <a:gd name="connsiteX9" fmla="*/ 910671 w 1597304"/>
                  <a:gd name="connsiteY9" fmla="*/ 2380890 h 4375832"/>
                  <a:gd name="connsiteX10" fmla="*/ 1259048 w 1597304"/>
                  <a:gd name="connsiteY10" fmla="*/ 3376637 h 4375832"/>
                  <a:gd name="connsiteX11" fmla="*/ 1597304 w 1597304"/>
                  <a:gd name="connsiteY11" fmla="*/ 4320137 h 4375832"/>
                  <a:gd name="connsiteX12" fmla="*/ 1185706 w 1597304"/>
                  <a:gd name="connsiteY12" fmla="*/ 4372388 h 4375832"/>
                  <a:gd name="connsiteX13" fmla="*/ 873999 w 1597304"/>
                  <a:gd name="connsiteY13" fmla="*/ 4346182 h 4375832"/>
                  <a:gd name="connsiteX14" fmla="*/ 391161 w 1597304"/>
                  <a:gd name="connsiteY14" fmla="*/ 4333082 h 4375832"/>
                  <a:gd name="connsiteX15" fmla="*/ 79455 w 1597304"/>
                  <a:gd name="connsiteY15" fmla="*/ 4333081 h 4375832"/>
                  <a:gd name="connsiteX0" fmla="*/ 82247 w 1600096"/>
                  <a:gd name="connsiteY0" fmla="*/ 4333081 h 4375832"/>
                  <a:gd name="connsiteX1" fmla="*/ 2792 w 1600096"/>
                  <a:gd name="connsiteY1" fmla="*/ 4228265 h 4375832"/>
                  <a:gd name="connsiteX2" fmla="*/ 33352 w 1600096"/>
                  <a:gd name="connsiteY2" fmla="*/ 3232518 h 4375832"/>
                  <a:gd name="connsiteX3" fmla="*/ 45576 w 1600096"/>
                  <a:gd name="connsiteY3" fmla="*/ 1948527 h 4375832"/>
                  <a:gd name="connsiteX4" fmla="*/ 45575 w 1600096"/>
                  <a:gd name="connsiteY4" fmla="*/ 834861 h 4375832"/>
                  <a:gd name="connsiteX5" fmla="*/ 15016 w 1600096"/>
                  <a:gd name="connsiteY5" fmla="*/ 101152 h 4375832"/>
                  <a:gd name="connsiteX6" fmla="*/ 70023 w 1600096"/>
                  <a:gd name="connsiteY6" fmla="*/ 74948 h 4375832"/>
                  <a:gd name="connsiteX7" fmla="*/ 338945 w 1600096"/>
                  <a:gd name="connsiteY7" fmla="*/ 743148 h 4375832"/>
                  <a:gd name="connsiteX8" fmla="*/ 662876 w 1600096"/>
                  <a:gd name="connsiteY8" fmla="*/ 1712693 h 4375832"/>
                  <a:gd name="connsiteX9" fmla="*/ 913463 w 1600096"/>
                  <a:gd name="connsiteY9" fmla="*/ 2380890 h 4375832"/>
                  <a:gd name="connsiteX10" fmla="*/ 1261840 w 1600096"/>
                  <a:gd name="connsiteY10" fmla="*/ 3376637 h 4375832"/>
                  <a:gd name="connsiteX11" fmla="*/ 1600096 w 1600096"/>
                  <a:gd name="connsiteY11" fmla="*/ 4320137 h 4375832"/>
                  <a:gd name="connsiteX12" fmla="*/ 1188498 w 1600096"/>
                  <a:gd name="connsiteY12" fmla="*/ 4372388 h 4375832"/>
                  <a:gd name="connsiteX13" fmla="*/ 876791 w 1600096"/>
                  <a:gd name="connsiteY13" fmla="*/ 4346182 h 4375832"/>
                  <a:gd name="connsiteX14" fmla="*/ 393953 w 1600096"/>
                  <a:gd name="connsiteY14" fmla="*/ 4333082 h 4375832"/>
                  <a:gd name="connsiteX15" fmla="*/ 82247 w 1600096"/>
                  <a:gd name="connsiteY15" fmla="*/ 4333081 h 4375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00096" h="4375832">
                    <a:moveTo>
                      <a:pt x="82247" y="4333081"/>
                    </a:moveTo>
                    <a:cubicBezTo>
                      <a:pt x="55762" y="4298142"/>
                      <a:pt x="-14843" y="4399820"/>
                      <a:pt x="2792" y="4228265"/>
                    </a:cubicBezTo>
                    <a:lnTo>
                      <a:pt x="33352" y="3232518"/>
                    </a:lnTo>
                    <a:lnTo>
                      <a:pt x="45576" y="1948527"/>
                    </a:lnTo>
                    <a:cubicBezTo>
                      <a:pt x="53637" y="1365464"/>
                      <a:pt x="48981" y="1172964"/>
                      <a:pt x="45575" y="834861"/>
                    </a:cubicBezTo>
                    <a:cubicBezTo>
                      <a:pt x="40482" y="526965"/>
                      <a:pt x="10941" y="227804"/>
                      <a:pt x="15016" y="101152"/>
                    </a:cubicBezTo>
                    <a:cubicBezTo>
                      <a:pt x="19091" y="-25500"/>
                      <a:pt x="16035" y="-32051"/>
                      <a:pt x="70023" y="74948"/>
                    </a:cubicBezTo>
                    <a:lnTo>
                      <a:pt x="338945" y="743148"/>
                    </a:lnTo>
                    <a:lnTo>
                      <a:pt x="662876" y="1712693"/>
                    </a:lnTo>
                    <a:lnTo>
                      <a:pt x="913463" y="2380890"/>
                    </a:lnTo>
                    <a:lnTo>
                      <a:pt x="1261840" y="3376637"/>
                    </a:lnTo>
                    <a:cubicBezTo>
                      <a:pt x="1374592" y="3691137"/>
                      <a:pt x="1560686" y="4136656"/>
                      <a:pt x="1600096" y="4320137"/>
                    </a:cubicBezTo>
                    <a:cubicBezTo>
                      <a:pt x="1560687" y="4416166"/>
                      <a:pt x="1325697" y="4354971"/>
                      <a:pt x="1188498" y="4372388"/>
                    </a:cubicBezTo>
                    <a:lnTo>
                      <a:pt x="876791" y="4346182"/>
                    </a:lnTo>
                    <a:lnTo>
                      <a:pt x="393953" y="4333082"/>
                    </a:lnTo>
                    <a:lnTo>
                      <a:pt x="82247" y="433308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2" name="TextBox 41">
            <a:hlinkClick r:id="" action="ppaction://hlinkshowjump?jump=endshow"/>
          </p:cNvPr>
          <p:cNvSpPr txBox="1"/>
          <p:nvPr/>
        </p:nvSpPr>
        <p:spPr>
          <a:xfrm>
            <a:off x="6172200" y="4038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Franchise" pitchFamily="49" charset="0"/>
                <a:ea typeface="Franchise" pitchFamily="49" charset="0"/>
              </a:rPr>
              <a:t> </a:t>
            </a:r>
            <a:endParaRPr lang="en-US" sz="2800" dirty="0">
              <a:solidFill>
                <a:schemeClr val="bg1"/>
              </a:solidFill>
              <a:latin typeface="Franchise" pitchFamily="49" charset="0"/>
              <a:ea typeface="Franchise" pitchFamily="49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19200" y="5867400"/>
            <a:ext cx="771677" cy="771677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0" y="6387623"/>
            <a:ext cx="9144000" cy="7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500702" y="6292374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-32692" y="6292373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026614" y="6100461"/>
            <a:ext cx="0" cy="28422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873858" y="5819487"/>
            <a:ext cx="332477" cy="33247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22" idx="4"/>
          </p:cNvCxnSpPr>
          <p:nvPr/>
        </p:nvCxnSpPr>
        <p:spPr>
          <a:xfrm>
            <a:off x="8355830" y="6154958"/>
            <a:ext cx="0" cy="308865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8229600" y="5902498"/>
            <a:ext cx="252460" cy="252460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8089679" y="6306331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1034096" y="6121868"/>
            <a:ext cx="349310" cy="278646"/>
            <a:chOff x="3232090" y="6108976"/>
            <a:chExt cx="349310" cy="278646"/>
          </a:xfrm>
        </p:grpSpPr>
        <p:grpSp>
          <p:nvGrpSpPr>
            <p:cNvPr id="7" name="Group 47"/>
            <p:cNvGrpSpPr/>
            <p:nvPr/>
          </p:nvGrpSpPr>
          <p:grpSpPr>
            <a:xfrm>
              <a:off x="3353882" y="6177140"/>
              <a:ext cx="45719" cy="210482"/>
              <a:chOff x="4613473" y="5816656"/>
              <a:chExt cx="60421" cy="576261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4613473" y="5816656"/>
                <a:ext cx="60421" cy="576261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ounded Rectangle 38"/>
              <p:cNvSpPr/>
              <p:nvPr/>
            </p:nvSpPr>
            <p:spPr>
              <a:xfrm>
                <a:off x="4625289" y="5816861"/>
                <a:ext cx="30313" cy="568721"/>
              </a:xfrm>
              <a:custGeom>
                <a:avLst/>
                <a:gdLst>
                  <a:gd name="connsiteX0" fmla="*/ 0 w 47314"/>
                  <a:gd name="connsiteY0" fmla="*/ 7886 h 1058358"/>
                  <a:gd name="connsiteX1" fmla="*/ 7886 w 47314"/>
                  <a:gd name="connsiteY1" fmla="*/ 0 h 1058358"/>
                  <a:gd name="connsiteX2" fmla="*/ 39428 w 47314"/>
                  <a:gd name="connsiteY2" fmla="*/ 0 h 1058358"/>
                  <a:gd name="connsiteX3" fmla="*/ 47314 w 47314"/>
                  <a:gd name="connsiteY3" fmla="*/ 7886 h 1058358"/>
                  <a:gd name="connsiteX4" fmla="*/ 47314 w 47314"/>
                  <a:gd name="connsiteY4" fmla="*/ 1050472 h 1058358"/>
                  <a:gd name="connsiteX5" fmla="*/ 39428 w 47314"/>
                  <a:gd name="connsiteY5" fmla="*/ 1058358 h 1058358"/>
                  <a:gd name="connsiteX6" fmla="*/ 7886 w 47314"/>
                  <a:gd name="connsiteY6" fmla="*/ 1058358 h 1058358"/>
                  <a:gd name="connsiteX7" fmla="*/ 0 w 47314"/>
                  <a:gd name="connsiteY7" fmla="*/ 1050472 h 1058358"/>
                  <a:gd name="connsiteX8" fmla="*/ 0 w 47314"/>
                  <a:gd name="connsiteY8" fmla="*/ 7886 h 1058358"/>
                  <a:gd name="connsiteX0" fmla="*/ 0 w 47314"/>
                  <a:gd name="connsiteY0" fmla="*/ 7886 h 1058358"/>
                  <a:gd name="connsiteX1" fmla="*/ 7886 w 47314"/>
                  <a:gd name="connsiteY1" fmla="*/ 0 h 1058358"/>
                  <a:gd name="connsiteX2" fmla="*/ 39428 w 47314"/>
                  <a:gd name="connsiteY2" fmla="*/ 0 h 1058358"/>
                  <a:gd name="connsiteX3" fmla="*/ 40170 w 47314"/>
                  <a:gd name="connsiteY3" fmla="*/ 38843 h 1058358"/>
                  <a:gd name="connsiteX4" fmla="*/ 47314 w 47314"/>
                  <a:gd name="connsiteY4" fmla="*/ 1050472 h 1058358"/>
                  <a:gd name="connsiteX5" fmla="*/ 39428 w 47314"/>
                  <a:gd name="connsiteY5" fmla="*/ 1058358 h 1058358"/>
                  <a:gd name="connsiteX6" fmla="*/ 7886 w 47314"/>
                  <a:gd name="connsiteY6" fmla="*/ 1058358 h 1058358"/>
                  <a:gd name="connsiteX7" fmla="*/ 0 w 47314"/>
                  <a:gd name="connsiteY7" fmla="*/ 1050472 h 1058358"/>
                  <a:gd name="connsiteX8" fmla="*/ 0 w 47314"/>
                  <a:gd name="connsiteY8" fmla="*/ 7886 h 1058358"/>
                  <a:gd name="connsiteX0" fmla="*/ 4763 w 47314"/>
                  <a:gd name="connsiteY0" fmla="*/ 43604 h 1058358"/>
                  <a:gd name="connsiteX1" fmla="*/ 7886 w 47314"/>
                  <a:gd name="connsiteY1" fmla="*/ 0 h 1058358"/>
                  <a:gd name="connsiteX2" fmla="*/ 39428 w 47314"/>
                  <a:gd name="connsiteY2" fmla="*/ 0 h 1058358"/>
                  <a:gd name="connsiteX3" fmla="*/ 40170 w 47314"/>
                  <a:gd name="connsiteY3" fmla="*/ 38843 h 1058358"/>
                  <a:gd name="connsiteX4" fmla="*/ 47314 w 47314"/>
                  <a:gd name="connsiteY4" fmla="*/ 1050472 h 1058358"/>
                  <a:gd name="connsiteX5" fmla="*/ 39428 w 47314"/>
                  <a:gd name="connsiteY5" fmla="*/ 1058358 h 1058358"/>
                  <a:gd name="connsiteX6" fmla="*/ 7886 w 47314"/>
                  <a:gd name="connsiteY6" fmla="*/ 1058358 h 1058358"/>
                  <a:gd name="connsiteX7" fmla="*/ 0 w 47314"/>
                  <a:gd name="connsiteY7" fmla="*/ 1050472 h 1058358"/>
                  <a:gd name="connsiteX8" fmla="*/ 4763 w 47314"/>
                  <a:gd name="connsiteY8" fmla="*/ 43604 h 1058358"/>
                  <a:gd name="connsiteX0" fmla="*/ 4763 w 47314"/>
                  <a:gd name="connsiteY0" fmla="*/ 43604 h 1082171"/>
                  <a:gd name="connsiteX1" fmla="*/ 7886 w 47314"/>
                  <a:gd name="connsiteY1" fmla="*/ 0 h 1082171"/>
                  <a:gd name="connsiteX2" fmla="*/ 39428 w 47314"/>
                  <a:gd name="connsiteY2" fmla="*/ 0 h 1082171"/>
                  <a:gd name="connsiteX3" fmla="*/ 40170 w 47314"/>
                  <a:gd name="connsiteY3" fmla="*/ 38843 h 1082171"/>
                  <a:gd name="connsiteX4" fmla="*/ 47314 w 47314"/>
                  <a:gd name="connsiteY4" fmla="*/ 1050472 h 1082171"/>
                  <a:gd name="connsiteX5" fmla="*/ 39428 w 47314"/>
                  <a:gd name="connsiteY5" fmla="*/ 1058358 h 1082171"/>
                  <a:gd name="connsiteX6" fmla="*/ 7886 w 47314"/>
                  <a:gd name="connsiteY6" fmla="*/ 1082171 h 1082171"/>
                  <a:gd name="connsiteX7" fmla="*/ 0 w 47314"/>
                  <a:gd name="connsiteY7" fmla="*/ 1050472 h 1082171"/>
                  <a:gd name="connsiteX8" fmla="*/ 4763 w 47314"/>
                  <a:gd name="connsiteY8" fmla="*/ 43604 h 1082171"/>
                  <a:gd name="connsiteX0" fmla="*/ 4763 w 47474"/>
                  <a:gd name="connsiteY0" fmla="*/ 43604 h 1082171"/>
                  <a:gd name="connsiteX1" fmla="*/ 7886 w 47474"/>
                  <a:gd name="connsiteY1" fmla="*/ 0 h 1082171"/>
                  <a:gd name="connsiteX2" fmla="*/ 39428 w 47474"/>
                  <a:gd name="connsiteY2" fmla="*/ 0 h 1082171"/>
                  <a:gd name="connsiteX3" fmla="*/ 40170 w 47474"/>
                  <a:gd name="connsiteY3" fmla="*/ 38843 h 1082171"/>
                  <a:gd name="connsiteX4" fmla="*/ 47314 w 47474"/>
                  <a:gd name="connsiteY4" fmla="*/ 1050472 h 1082171"/>
                  <a:gd name="connsiteX5" fmla="*/ 44190 w 47474"/>
                  <a:gd name="connsiteY5" fmla="*/ 1070264 h 1082171"/>
                  <a:gd name="connsiteX6" fmla="*/ 7886 w 47474"/>
                  <a:gd name="connsiteY6" fmla="*/ 1082171 h 1082171"/>
                  <a:gd name="connsiteX7" fmla="*/ 0 w 47474"/>
                  <a:gd name="connsiteY7" fmla="*/ 1050472 h 1082171"/>
                  <a:gd name="connsiteX8" fmla="*/ 4763 w 47474"/>
                  <a:gd name="connsiteY8" fmla="*/ 43604 h 108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74" h="1082171">
                    <a:moveTo>
                      <a:pt x="4763" y="43604"/>
                    </a:moveTo>
                    <a:cubicBezTo>
                      <a:pt x="4763" y="39249"/>
                      <a:pt x="3531" y="0"/>
                      <a:pt x="7886" y="0"/>
                    </a:cubicBezTo>
                    <a:lnTo>
                      <a:pt x="39428" y="0"/>
                    </a:lnTo>
                    <a:cubicBezTo>
                      <a:pt x="43783" y="0"/>
                      <a:pt x="40170" y="34488"/>
                      <a:pt x="40170" y="38843"/>
                    </a:cubicBezTo>
                    <a:cubicBezTo>
                      <a:pt x="40170" y="386372"/>
                      <a:pt x="47314" y="702943"/>
                      <a:pt x="47314" y="1050472"/>
                    </a:cubicBezTo>
                    <a:cubicBezTo>
                      <a:pt x="47314" y="1054827"/>
                      <a:pt x="48545" y="1070264"/>
                      <a:pt x="44190" y="1070264"/>
                    </a:cubicBezTo>
                    <a:lnTo>
                      <a:pt x="7886" y="1082171"/>
                    </a:lnTo>
                    <a:cubicBezTo>
                      <a:pt x="3531" y="1082171"/>
                      <a:pt x="0" y="1054827"/>
                      <a:pt x="0" y="1050472"/>
                    </a:cubicBezTo>
                    <a:cubicBezTo>
                      <a:pt x="1588" y="714849"/>
                      <a:pt x="3175" y="379227"/>
                      <a:pt x="4763" y="43604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Pentagon 46"/>
            <p:cNvSpPr/>
            <p:nvPr/>
          </p:nvSpPr>
          <p:spPr>
            <a:xfrm>
              <a:off x="3232090" y="6108976"/>
              <a:ext cx="349310" cy="115099"/>
            </a:xfrm>
            <a:prstGeom prst="homePlate">
              <a:avLst/>
            </a:prstGeom>
            <a:solidFill>
              <a:srgbClr val="92D050"/>
            </a:solidFill>
            <a:ln w="9525">
              <a:solidFill>
                <a:srgbClr val="85CA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" name="Straight Connector 55"/>
          <p:cNvCxnSpPr>
            <a:stCxn id="57" idx="4"/>
          </p:cNvCxnSpPr>
          <p:nvPr/>
        </p:nvCxnSpPr>
        <p:spPr>
          <a:xfrm>
            <a:off x="8643600" y="6063438"/>
            <a:ext cx="0" cy="3241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8458200" y="5692638"/>
            <a:ext cx="370800" cy="370800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5753756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84115 4.44444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5" grpId="0" animBg="1"/>
      <p:bldP spid="38" grpId="0" animBg="1"/>
      <p:bldP spid="3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304800" y="1390650"/>
            <a:ext cx="8610600" cy="3968605"/>
          </a:xfrm>
          <a:custGeom>
            <a:avLst/>
            <a:gdLst>
              <a:gd name="connsiteX0" fmla="*/ 0 w 7160707"/>
              <a:gd name="connsiteY0" fmla="*/ 638698 h 3832111"/>
              <a:gd name="connsiteX1" fmla="*/ 638698 w 7160707"/>
              <a:gd name="connsiteY1" fmla="*/ 0 h 3832111"/>
              <a:gd name="connsiteX2" fmla="*/ 6522009 w 7160707"/>
              <a:gd name="connsiteY2" fmla="*/ 0 h 3832111"/>
              <a:gd name="connsiteX3" fmla="*/ 7160707 w 7160707"/>
              <a:gd name="connsiteY3" fmla="*/ 638698 h 3832111"/>
              <a:gd name="connsiteX4" fmla="*/ 7160707 w 7160707"/>
              <a:gd name="connsiteY4" fmla="*/ 3193413 h 3832111"/>
              <a:gd name="connsiteX5" fmla="*/ 6522009 w 7160707"/>
              <a:gd name="connsiteY5" fmla="*/ 3832111 h 3832111"/>
              <a:gd name="connsiteX6" fmla="*/ 638698 w 7160707"/>
              <a:gd name="connsiteY6" fmla="*/ 3832111 h 3832111"/>
              <a:gd name="connsiteX7" fmla="*/ 0 w 7160707"/>
              <a:gd name="connsiteY7" fmla="*/ 3193413 h 3832111"/>
              <a:gd name="connsiteX8" fmla="*/ 0 w 7160707"/>
              <a:gd name="connsiteY8" fmla="*/ 638698 h 3832111"/>
              <a:gd name="connsiteX0" fmla="*/ 6166 w 7166873"/>
              <a:gd name="connsiteY0" fmla="*/ 638698 h 3832111"/>
              <a:gd name="connsiteX1" fmla="*/ 644864 w 7166873"/>
              <a:gd name="connsiteY1" fmla="*/ 0 h 3832111"/>
              <a:gd name="connsiteX2" fmla="*/ 6528175 w 7166873"/>
              <a:gd name="connsiteY2" fmla="*/ 0 h 3832111"/>
              <a:gd name="connsiteX3" fmla="*/ 7166873 w 7166873"/>
              <a:gd name="connsiteY3" fmla="*/ 638698 h 3832111"/>
              <a:gd name="connsiteX4" fmla="*/ 7166873 w 7166873"/>
              <a:gd name="connsiteY4" fmla="*/ 3193413 h 3832111"/>
              <a:gd name="connsiteX5" fmla="*/ 6528175 w 7166873"/>
              <a:gd name="connsiteY5" fmla="*/ 3832111 h 3832111"/>
              <a:gd name="connsiteX6" fmla="*/ 644864 w 7166873"/>
              <a:gd name="connsiteY6" fmla="*/ 3832111 h 3832111"/>
              <a:gd name="connsiteX7" fmla="*/ 6166 w 7166873"/>
              <a:gd name="connsiteY7" fmla="*/ 3193413 h 3832111"/>
              <a:gd name="connsiteX8" fmla="*/ 0 w 7166873"/>
              <a:gd name="connsiteY8" fmla="*/ 1063656 h 3832111"/>
              <a:gd name="connsiteX9" fmla="*/ 6166 w 7166873"/>
              <a:gd name="connsiteY9" fmla="*/ 638698 h 3832111"/>
              <a:gd name="connsiteX0" fmla="*/ 49179 w 7209886"/>
              <a:gd name="connsiteY0" fmla="*/ 638698 h 3832111"/>
              <a:gd name="connsiteX1" fmla="*/ 687877 w 7209886"/>
              <a:gd name="connsiteY1" fmla="*/ 0 h 3832111"/>
              <a:gd name="connsiteX2" fmla="*/ 6571188 w 7209886"/>
              <a:gd name="connsiteY2" fmla="*/ 0 h 3832111"/>
              <a:gd name="connsiteX3" fmla="*/ 7209886 w 7209886"/>
              <a:gd name="connsiteY3" fmla="*/ 638698 h 3832111"/>
              <a:gd name="connsiteX4" fmla="*/ 7209886 w 7209886"/>
              <a:gd name="connsiteY4" fmla="*/ 3193413 h 3832111"/>
              <a:gd name="connsiteX5" fmla="*/ 6571188 w 7209886"/>
              <a:gd name="connsiteY5" fmla="*/ 3832111 h 3832111"/>
              <a:gd name="connsiteX6" fmla="*/ 687877 w 7209886"/>
              <a:gd name="connsiteY6" fmla="*/ 3832111 h 3832111"/>
              <a:gd name="connsiteX7" fmla="*/ 49179 w 7209886"/>
              <a:gd name="connsiteY7" fmla="*/ 3193413 h 3832111"/>
              <a:gd name="connsiteX8" fmla="*/ 43013 w 7209886"/>
              <a:gd name="connsiteY8" fmla="*/ 1368456 h 3832111"/>
              <a:gd name="connsiteX9" fmla="*/ 43013 w 7209886"/>
              <a:gd name="connsiteY9" fmla="*/ 1063656 h 3832111"/>
              <a:gd name="connsiteX10" fmla="*/ 49179 w 7209886"/>
              <a:gd name="connsiteY10" fmla="*/ 638698 h 3832111"/>
              <a:gd name="connsiteX0" fmla="*/ 49179 w 7209886"/>
              <a:gd name="connsiteY0" fmla="*/ 638698 h 3832111"/>
              <a:gd name="connsiteX1" fmla="*/ 687877 w 7209886"/>
              <a:gd name="connsiteY1" fmla="*/ 0 h 3832111"/>
              <a:gd name="connsiteX2" fmla="*/ 6571188 w 7209886"/>
              <a:gd name="connsiteY2" fmla="*/ 0 h 3832111"/>
              <a:gd name="connsiteX3" fmla="*/ 7209886 w 7209886"/>
              <a:gd name="connsiteY3" fmla="*/ 638698 h 3832111"/>
              <a:gd name="connsiteX4" fmla="*/ 7209886 w 7209886"/>
              <a:gd name="connsiteY4" fmla="*/ 3193413 h 3832111"/>
              <a:gd name="connsiteX5" fmla="*/ 6571188 w 7209886"/>
              <a:gd name="connsiteY5" fmla="*/ 3832111 h 3832111"/>
              <a:gd name="connsiteX6" fmla="*/ 687877 w 7209886"/>
              <a:gd name="connsiteY6" fmla="*/ 3832111 h 3832111"/>
              <a:gd name="connsiteX7" fmla="*/ 49179 w 7209886"/>
              <a:gd name="connsiteY7" fmla="*/ 3193413 h 3832111"/>
              <a:gd name="connsiteX8" fmla="*/ 43013 w 7209886"/>
              <a:gd name="connsiteY8" fmla="*/ 1368456 h 3832111"/>
              <a:gd name="connsiteX9" fmla="*/ 195413 w 7209886"/>
              <a:gd name="connsiteY9" fmla="*/ 1082706 h 3832111"/>
              <a:gd name="connsiteX10" fmla="*/ 49179 w 7209886"/>
              <a:gd name="connsiteY10" fmla="*/ 638698 h 3832111"/>
              <a:gd name="connsiteX0" fmla="*/ 49179 w 7209886"/>
              <a:gd name="connsiteY0" fmla="*/ 638698 h 3832111"/>
              <a:gd name="connsiteX1" fmla="*/ 687877 w 7209886"/>
              <a:gd name="connsiteY1" fmla="*/ 0 h 3832111"/>
              <a:gd name="connsiteX2" fmla="*/ 6571188 w 7209886"/>
              <a:gd name="connsiteY2" fmla="*/ 0 h 3832111"/>
              <a:gd name="connsiteX3" fmla="*/ 7209886 w 7209886"/>
              <a:gd name="connsiteY3" fmla="*/ 638698 h 3832111"/>
              <a:gd name="connsiteX4" fmla="*/ 7209886 w 7209886"/>
              <a:gd name="connsiteY4" fmla="*/ 3193413 h 3832111"/>
              <a:gd name="connsiteX5" fmla="*/ 6571188 w 7209886"/>
              <a:gd name="connsiteY5" fmla="*/ 3832111 h 3832111"/>
              <a:gd name="connsiteX6" fmla="*/ 687877 w 7209886"/>
              <a:gd name="connsiteY6" fmla="*/ 3832111 h 3832111"/>
              <a:gd name="connsiteX7" fmla="*/ 49179 w 7209886"/>
              <a:gd name="connsiteY7" fmla="*/ 3193413 h 3832111"/>
              <a:gd name="connsiteX8" fmla="*/ 43013 w 7209886"/>
              <a:gd name="connsiteY8" fmla="*/ 2282856 h 3832111"/>
              <a:gd name="connsiteX9" fmla="*/ 43013 w 7209886"/>
              <a:gd name="connsiteY9" fmla="*/ 1368456 h 3832111"/>
              <a:gd name="connsiteX10" fmla="*/ 195413 w 7209886"/>
              <a:gd name="connsiteY10" fmla="*/ 1082706 h 3832111"/>
              <a:gd name="connsiteX11" fmla="*/ 49179 w 7209886"/>
              <a:gd name="connsiteY11" fmla="*/ 638698 h 3832111"/>
              <a:gd name="connsiteX0" fmla="*/ 34435 w 7195142"/>
              <a:gd name="connsiteY0" fmla="*/ 638698 h 3832111"/>
              <a:gd name="connsiteX1" fmla="*/ 673133 w 7195142"/>
              <a:gd name="connsiteY1" fmla="*/ 0 h 3832111"/>
              <a:gd name="connsiteX2" fmla="*/ 6556444 w 7195142"/>
              <a:gd name="connsiteY2" fmla="*/ 0 h 3832111"/>
              <a:gd name="connsiteX3" fmla="*/ 7195142 w 7195142"/>
              <a:gd name="connsiteY3" fmla="*/ 638698 h 3832111"/>
              <a:gd name="connsiteX4" fmla="*/ 7195142 w 7195142"/>
              <a:gd name="connsiteY4" fmla="*/ 3193413 h 3832111"/>
              <a:gd name="connsiteX5" fmla="*/ 6556444 w 7195142"/>
              <a:gd name="connsiteY5" fmla="*/ 3832111 h 3832111"/>
              <a:gd name="connsiteX6" fmla="*/ 673133 w 7195142"/>
              <a:gd name="connsiteY6" fmla="*/ 3832111 h 3832111"/>
              <a:gd name="connsiteX7" fmla="*/ 34435 w 7195142"/>
              <a:gd name="connsiteY7" fmla="*/ 3193413 h 3832111"/>
              <a:gd name="connsiteX8" fmla="*/ 104469 w 7195142"/>
              <a:gd name="connsiteY8" fmla="*/ 2359056 h 3832111"/>
              <a:gd name="connsiteX9" fmla="*/ 28269 w 7195142"/>
              <a:gd name="connsiteY9" fmla="*/ 1368456 h 3832111"/>
              <a:gd name="connsiteX10" fmla="*/ 180669 w 7195142"/>
              <a:gd name="connsiteY10" fmla="*/ 1082706 h 3832111"/>
              <a:gd name="connsiteX11" fmla="*/ 34435 w 7195142"/>
              <a:gd name="connsiteY11" fmla="*/ 638698 h 3832111"/>
              <a:gd name="connsiteX0" fmla="*/ 34435 w 7195142"/>
              <a:gd name="connsiteY0" fmla="*/ 638698 h 3832111"/>
              <a:gd name="connsiteX1" fmla="*/ 673133 w 7195142"/>
              <a:gd name="connsiteY1" fmla="*/ 0 h 3832111"/>
              <a:gd name="connsiteX2" fmla="*/ 6556444 w 7195142"/>
              <a:gd name="connsiteY2" fmla="*/ 0 h 3832111"/>
              <a:gd name="connsiteX3" fmla="*/ 7195142 w 7195142"/>
              <a:gd name="connsiteY3" fmla="*/ 638698 h 3832111"/>
              <a:gd name="connsiteX4" fmla="*/ 7191069 w 7195142"/>
              <a:gd name="connsiteY4" fmla="*/ 1997106 h 3832111"/>
              <a:gd name="connsiteX5" fmla="*/ 7195142 w 7195142"/>
              <a:gd name="connsiteY5" fmla="*/ 3193413 h 3832111"/>
              <a:gd name="connsiteX6" fmla="*/ 6556444 w 7195142"/>
              <a:gd name="connsiteY6" fmla="*/ 3832111 h 3832111"/>
              <a:gd name="connsiteX7" fmla="*/ 673133 w 7195142"/>
              <a:gd name="connsiteY7" fmla="*/ 3832111 h 3832111"/>
              <a:gd name="connsiteX8" fmla="*/ 34435 w 7195142"/>
              <a:gd name="connsiteY8" fmla="*/ 3193413 h 3832111"/>
              <a:gd name="connsiteX9" fmla="*/ 104469 w 7195142"/>
              <a:gd name="connsiteY9" fmla="*/ 2359056 h 3832111"/>
              <a:gd name="connsiteX10" fmla="*/ 28269 w 7195142"/>
              <a:gd name="connsiteY10" fmla="*/ 1368456 h 3832111"/>
              <a:gd name="connsiteX11" fmla="*/ 180669 w 7195142"/>
              <a:gd name="connsiteY11" fmla="*/ 1082706 h 3832111"/>
              <a:gd name="connsiteX12" fmla="*/ 34435 w 7195142"/>
              <a:gd name="connsiteY12" fmla="*/ 638698 h 3832111"/>
              <a:gd name="connsiteX0" fmla="*/ 34435 w 7195142"/>
              <a:gd name="connsiteY0" fmla="*/ 638698 h 3832111"/>
              <a:gd name="connsiteX1" fmla="*/ 673133 w 7195142"/>
              <a:gd name="connsiteY1" fmla="*/ 0 h 3832111"/>
              <a:gd name="connsiteX2" fmla="*/ 6556444 w 7195142"/>
              <a:gd name="connsiteY2" fmla="*/ 0 h 3832111"/>
              <a:gd name="connsiteX3" fmla="*/ 7195142 w 7195142"/>
              <a:gd name="connsiteY3" fmla="*/ 638698 h 3832111"/>
              <a:gd name="connsiteX4" fmla="*/ 7076769 w 7195142"/>
              <a:gd name="connsiteY4" fmla="*/ 2035206 h 3832111"/>
              <a:gd name="connsiteX5" fmla="*/ 7195142 w 7195142"/>
              <a:gd name="connsiteY5" fmla="*/ 3193413 h 3832111"/>
              <a:gd name="connsiteX6" fmla="*/ 6556444 w 7195142"/>
              <a:gd name="connsiteY6" fmla="*/ 3832111 h 3832111"/>
              <a:gd name="connsiteX7" fmla="*/ 673133 w 7195142"/>
              <a:gd name="connsiteY7" fmla="*/ 3832111 h 3832111"/>
              <a:gd name="connsiteX8" fmla="*/ 34435 w 7195142"/>
              <a:gd name="connsiteY8" fmla="*/ 3193413 h 3832111"/>
              <a:gd name="connsiteX9" fmla="*/ 104469 w 7195142"/>
              <a:gd name="connsiteY9" fmla="*/ 2359056 h 3832111"/>
              <a:gd name="connsiteX10" fmla="*/ 28269 w 7195142"/>
              <a:gd name="connsiteY10" fmla="*/ 1368456 h 3832111"/>
              <a:gd name="connsiteX11" fmla="*/ 180669 w 7195142"/>
              <a:gd name="connsiteY11" fmla="*/ 1082706 h 3832111"/>
              <a:gd name="connsiteX12" fmla="*/ 34435 w 7195142"/>
              <a:gd name="connsiteY12" fmla="*/ 638698 h 3832111"/>
              <a:gd name="connsiteX0" fmla="*/ 34435 w 7195142"/>
              <a:gd name="connsiteY0" fmla="*/ 660892 h 3854305"/>
              <a:gd name="connsiteX1" fmla="*/ 673133 w 7195142"/>
              <a:gd name="connsiteY1" fmla="*/ 22194 h 3854305"/>
              <a:gd name="connsiteX2" fmla="*/ 3285819 w 7195142"/>
              <a:gd name="connsiteY2" fmla="*/ 0 h 3854305"/>
              <a:gd name="connsiteX3" fmla="*/ 6556444 w 7195142"/>
              <a:gd name="connsiteY3" fmla="*/ 22194 h 3854305"/>
              <a:gd name="connsiteX4" fmla="*/ 7195142 w 7195142"/>
              <a:gd name="connsiteY4" fmla="*/ 660892 h 3854305"/>
              <a:gd name="connsiteX5" fmla="*/ 7076769 w 7195142"/>
              <a:gd name="connsiteY5" fmla="*/ 2057400 h 3854305"/>
              <a:gd name="connsiteX6" fmla="*/ 7195142 w 7195142"/>
              <a:gd name="connsiteY6" fmla="*/ 3215607 h 3854305"/>
              <a:gd name="connsiteX7" fmla="*/ 6556444 w 7195142"/>
              <a:gd name="connsiteY7" fmla="*/ 3854305 h 3854305"/>
              <a:gd name="connsiteX8" fmla="*/ 673133 w 7195142"/>
              <a:gd name="connsiteY8" fmla="*/ 3854305 h 3854305"/>
              <a:gd name="connsiteX9" fmla="*/ 34435 w 7195142"/>
              <a:gd name="connsiteY9" fmla="*/ 3215607 h 3854305"/>
              <a:gd name="connsiteX10" fmla="*/ 104469 w 7195142"/>
              <a:gd name="connsiteY10" fmla="*/ 2381250 h 3854305"/>
              <a:gd name="connsiteX11" fmla="*/ 28269 w 7195142"/>
              <a:gd name="connsiteY11" fmla="*/ 1390650 h 3854305"/>
              <a:gd name="connsiteX12" fmla="*/ 180669 w 7195142"/>
              <a:gd name="connsiteY12" fmla="*/ 1104900 h 3854305"/>
              <a:gd name="connsiteX13" fmla="*/ 34435 w 7195142"/>
              <a:gd name="connsiteY13" fmla="*/ 660892 h 3854305"/>
              <a:gd name="connsiteX0" fmla="*/ 34435 w 7195142"/>
              <a:gd name="connsiteY0" fmla="*/ 737092 h 3930505"/>
              <a:gd name="connsiteX1" fmla="*/ 673133 w 7195142"/>
              <a:gd name="connsiteY1" fmla="*/ 98394 h 3930505"/>
              <a:gd name="connsiteX2" fmla="*/ 3323919 w 7195142"/>
              <a:gd name="connsiteY2" fmla="*/ 0 h 3930505"/>
              <a:gd name="connsiteX3" fmla="*/ 6556444 w 7195142"/>
              <a:gd name="connsiteY3" fmla="*/ 98394 h 3930505"/>
              <a:gd name="connsiteX4" fmla="*/ 7195142 w 7195142"/>
              <a:gd name="connsiteY4" fmla="*/ 737092 h 3930505"/>
              <a:gd name="connsiteX5" fmla="*/ 7076769 w 7195142"/>
              <a:gd name="connsiteY5" fmla="*/ 2133600 h 3930505"/>
              <a:gd name="connsiteX6" fmla="*/ 7195142 w 7195142"/>
              <a:gd name="connsiteY6" fmla="*/ 3291807 h 3930505"/>
              <a:gd name="connsiteX7" fmla="*/ 6556444 w 7195142"/>
              <a:gd name="connsiteY7" fmla="*/ 3930505 h 3930505"/>
              <a:gd name="connsiteX8" fmla="*/ 673133 w 7195142"/>
              <a:gd name="connsiteY8" fmla="*/ 3930505 h 3930505"/>
              <a:gd name="connsiteX9" fmla="*/ 34435 w 7195142"/>
              <a:gd name="connsiteY9" fmla="*/ 3291807 h 3930505"/>
              <a:gd name="connsiteX10" fmla="*/ 104469 w 7195142"/>
              <a:gd name="connsiteY10" fmla="*/ 2457450 h 3930505"/>
              <a:gd name="connsiteX11" fmla="*/ 28269 w 7195142"/>
              <a:gd name="connsiteY11" fmla="*/ 1466850 h 3930505"/>
              <a:gd name="connsiteX12" fmla="*/ 180669 w 7195142"/>
              <a:gd name="connsiteY12" fmla="*/ 1181100 h 3930505"/>
              <a:gd name="connsiteX13" fmla="*/ 34435 w 7195142"/>
              <a:gd name="connsiteY13" fmla="*/ 737092 h 3930505"/>
              <a:gd name="connsiteX0" fmla="*/ 34435 w 7195142"/>
              <a:gd name="connsiteY0" fmla="*/ 737092 h 3930505"/>
              <a:gd name="connsiteX1" fmla="*/ 673133 w 7195142"/>
              <a:gd name="connsiteY1" fmla="*/ 98394 h 3930505"/>
              <a:gd name="connsiteX2" fmla="*/ 3323919 w 7195142"/>
              <a:gd name="connsiteY2" fmla="*/ 0 h 3930505"/>
              <a:gd name="connsiteX3" fmla="*/ 6556444 w 7195142"/>
              <a:gd name="connsiteY3" fmla="*/ 98394 h 3930505"/>
              <a:gd name="connsiteX4" fmla="*/ 7195142 w 7195142"/>
              <a:gd name="connsiteY4" fmla="*/ 737092 h 3930505"/>
              <a:gd name="connsiteX5" fmla="*/ 7076769 w 7195142"/>
              <a:gd name="connsiteY5" fmla="*/ 2133600 h 3930505"/>
              <a:gd name="connsiteX6" fmla="*/ 7195142 w 7195142"/>
              <a:gd name="connsiteY6" fmla="*/ 3291807 h 3930505"/>
              <a:gd name="connsiteX7" fmla="*/ 6556444 w 7195142"/>
              <a:gd name="connsiteY7" fmla="*/ 3930505 h 3930505"/>
              <a:gd name="connsiteX8" fmla="*/ 4790769 w 7195142"/>
              <a:gd name="connsiteY8" fmla="*/ 3905250 h 3930505"/>
              <a:gd name="connsiteX9" fmla="*/ 673133 w 7195142"/>
              <a:gd name="connsiteY9" fmla="*/ 3930505 h 3930505"/>
              <a:gd name="connsiteX10" fmla="*/ 34435 w 7195142"/>
              <a:gd name="connsiteY10" fmla="*/ 3291807 h 3930505"/>
              <a:gd name="connsiteX11" fmla="*/ 104469 w 7195142"/>
              <a:gd name="connsiteY11" fmla="*/ 2457450 h 3930505"/>
              <a:gd name="connsiteX12" fmla="*/ 28269 w 7195142"/>
              <a:gd name="connsiteY12" fmla="*/ 1466850 h 3930505"/>
              <a:gd name="connsiteX13" fmla="*/ 180669 w 7195142"/>
              <a:gd name="connsiteY13" fmla="*/ 1181100 h 3930505"/>
              <a:gd name="connsiteX14" fmla="*/ 34435 w 7195142"/>
              <a:gd name="connsiteY14" fmla="*/ 737092 h 3930505"/>
              <a:gd name="connsiteX0" fmla="*/ 34435 w 7195142"/>
              <a:gd name="connsiteY0" fmla="*/ 737092 h 3930505"/>
              <a:gd name="connsiteX1" fmla="*/ 673133 w 7195142"/>
              <a:gd name="connsiteY1" fmla="*/ 98394 h 3930505"/>
              <a:gd name="connsiteX2" fmla="*/ 3323919 w 7195142"/>
              <a:gd name="connsiteY2" fmla="*/ 0 h 3930505"/>
              <a:gd name="connsiteX3" fmla="*/ 6556444 w 7195142"/>
              <a:gd name="connsiteY3" fmla="*/ 98394 h 3930505"/>
              <a:gd name="connsiteX4" fmla="*/ 7195142 w 7195142"/>
              <a:gd name="connsiteY4" fmla="*/ 737092 h 3930505"/>
              <a:gd name="connsiteX5" fmla="*/ 7076769 w 7195142"/>
              <a:gd name="connsiteY5" fmla="*/ 2133600 h 3930505"/>
              <a:gd name="connsiteX6" fmla="*/ 7195142 w 7195142"/>
              <a:gd name="connsiteY6" fmla="*/ 3291807 h 3930505"/>
              <a:gd name="connsiteX7" fmla="*/ 6556444 w 7195142"/>
              <a:gd name="connsiteY7" fmla="*/ 3930505 h 3930505"/>
              <a:gd name="connsiteX8" fmla="*/ 4790769 w 7195142"/>
              <a:gd name="connsiteY8" fmla="*/ 3905250 h 3930505"/>
              <a:gd name="connsiteX9" fmla="*/ 4447869 w 7195142"/>
              <a:gd name="connsiteY9" fmla="*/ 3905250 h 3930505"/>
              <a:gd name="connsiteX10" fmla="*/ 673133 w 7195142"/>
              <a:gd name="connsiteY10" fmla="*/ 3930505 h 3930505"/>
              <a:gd name="connsiteX11" fmla="*/ 34435 w 7195142"/>
              <a:gd name="connsiteY11" fmla="*/ 3291807 h 3930505"/>
              <a:gd name="connsiteX12" fmla="*/ 104469 w 7195142"/>
              <a:gd name="connsiteY12" fmla="*/ 2457450 h 3930505"/>
              <a:gd name="connsiteX13" fmla="*/ 28269 w 7195142"/>
              <a:gd name="connsiteY13" fmla="*/ 1466850 h 3930505"/>
              <a:gd name="connsiteX14" fmla="*/ 180669 w 7195142"/>
              <a:gd name="connsiteY14" fmla="*/ 1181100 h 3930505"/>
              <a:gd name="connsiteX15" fmla="*/ 34435 w 7195142"/>
              <a:gd name="connsiteY15" fmla="*/ 737092 h 3930505"/>
              <a:gd name="connsiteX0" fmla="*/ 34435 w 7195142"/>
              <a:gd name="connsiteY0" fmla="*/ 737092 h 3930505"/>
              <a:gd name="connsiteX1" fmla="*/ 673133 w 7195142"/>
              <a:gd name="connsiteY1" fmla="*/ 98394 h 3930505"/>
              <a:gd name="connsiteX2" fmla="*/ 3323919 w 7195142"/>
              <a:gd name="connsiteY2" fmla="*/ 0 h 3930505"/>
              <a:gd name="connsiteX3" fmla="*/ 6556444 w 7195142"/>
              <a:gd name="connsiteY3" fmla="*/ 98394 h 3930505"/>
              <a:gd name="connsiteX4" fmla="*/ 7195142 w 7195142"/>
              <a:gd name="connsiteY4" fmla="*/ 737092 h 3930505"/>
              <a:gd name="connsiteX5" fmla="*/ 7076769 w 7195142"/>
              <a:gd name="connsiteY5" fmla="*/ 2133600 h 3930505"/>
              <a:gd name="connsiteX6" fmla="*/ 7195142 w 7195142"/>
              <a:gd name="connsiteY6" fmla="*/ 3291807 h 3930505"/>
              <a:gd name="connsiteX7" fmla="*/ 6556444 w 7195142"/>
              <a:gd name="connsiteY7" fmla="*/ 3930505 h 3930505"/>
              <a:gd name="connsiteX8" fmla="*/ 4790769 w 7195142"/>
              <a:gd name="connsiteY8" fmla="*/ 3905250 h 3930505"/>
              <a:gd name="connsiteX9" fmla="*/ 4447869 w 7195142"/>
              <a:gd name="connsiteY9" fmla="*/ 3905250 h 3930505"/>
              <a:gd name="connsiteX10" fmla="*/ 4181169 w 7195142"/>
              <a:gd name="connsiteY10" fmla="*/ 3905250 h 3930505"/>
              <a:gd name="connsiteX11" fmla="*/ 673133 w 7195142"/>
              <a:gd name="connsiteY11" fmla="*/ 3930505 h 3930505"/>
              <a:gd name="connsiteX12" fmla="*/ 34435 w 7195142"/>
              <a:gd name="connsiteY12" fmla="*/ 3291807 h 3930505"/>
              <a:gd name="connsiteX13" fmla="*/ 104469 w 7195142"/>
              <a:gd name="connsiteY13" fmla="*/ 2457450 h 3930505"/>
              <a:gd name="connsiteX14" fmla="*/ 28269 w 7195142"/>
              <a:gd name="connsiteY14" fmla="*/ 1466850 h 3930505"/>
              <a:gd name="connsiteX15" fmla="*/ 180669 w 7195142"/>
              <a:gd name="connsiteY15" fmla="*/ 1181100 h 3930505"/>
              <a:gd name="connsiteX16" fmla="*/ 34435 w 7195142"/>
              <a:gd name="connsiteY16" fmla="*/ 737092 h 3930505"/>
              <a:gd name="connsiteX0" fmla="*/ 34435 w 7195142"/>
              <a:gd name="connsiteY0" fmla="*/ 737092 h 3930505"/>
              <a:gd name="connsiteX1" fmla="*/ 673133 w 7195142"/>
              <a:gd name="connsiteY1" fmla="*/ 98394 h 3930505"/>
              <a:gd name="connsiteX2" fmla="*/ 3323919 w 7195142"/>
              <a:gd name="connsiteY2" fmla="*/ 0 h 3930505"/>
              <a:gd name="connsiteX3" fmla="*/ 6556444 w 7195142"/>
              <a:gd name="connsiteY3" fmla="*/ 98394 h 3930505"/>
              <a:gd name="connsiteX4" fmla="*/ 7195142 w 7195142"/>
              <a:gd name="connsiteY4" fmla="*/ 737092 h 3930505"/>
              <a:gd name="connsiteX5" fmla="*/ 7076769 w 7195142"/>
              <a:gd name="connsiteY5" fmla="*/ 2133600 h 3930505"/>
              <a:gd name="connsiteX6" fmla="*/ 7195142 w 7195142"/>
              <a:gd name="connsiteY6" fmla="*/ 3291807 h 3930505"/>
              <a:gd name="connsiteX7" fmla="*/ 6556444 w 7195142"/>
              <a:gd name="connsiteY7" fmla="*/ 3930505 h 3930505"/>
              <a:gd name="connsiteX8" fmla="*/ 4790769 w 7195142"/>
              <a:gd name="connsiteY8" fmla="*/ 3905250 h 3930505"/>
              <a:gd name="connsiteX9" fmla="*/ 4447869 w 7195142"/>
              <a:gd name="connsiteY9" fmla="*/ 3771900 h 3930505"/>
              <a:gd name="connsiteX10" fmla="*/ 4181169 w 7195142"/>
              <a:gd name="connsiteY10" fmla="*/ 3905250 h 3930505"/>
              <a:gd name="connsiteX11" fmla="*/ 673133 w 7195142"/>
              <a:gd name="connsiteY11" fmla="*/ 3930505 h 3930505"/>
              <a:gd name="connsiteX12" fmla="*/ 34435 w 7195142"/>
              <a:gd name="connsiteY12" fmla="*/ 3291807 h 3930505"/>
              <a:gd name="connsiteX13" fmla="*/ 104469 w 7195142"/>
              <a:gd name="connsiteY13" fmla="*/ 2457450 h 3930505"/>
              <a:gd name="connsiteX14" fmla="*/ 28269 w 7195142"/>
              <a:gd name="connsiteY14" fmla="*/ 1466850 h 3930505"/>
              <a:gd name="connsiteX15" fmla="*/ 180669 w 7195142"/>
              <a:gd name="connsiteY15" fmla="*/ 1181100 h 3930505"/>
              <a:gd name="connsiteX16" fmla="*/ 34435 w 7195142"/>
              <a:gd name="connsiteY16" fmla="*/ 737092 h 3930505"/>
              <a:gd name="connsiteX0" fmla="*/ 34435 w 7195142"/>
              <a:gd name="connsiteY0" fmla="*/ 737092 h 3930505"/>
              <a:gd name="connsiteX1" fmla="*/ 673133 w 7195142"/>
              <a:gd name="connsiteY1" fmla="*/ 98394 h 3930505"/>
              <a:gd name="connsiteX2" fmla="*/ 3323919 w 7195142"/>
              <a:gd name="connsiteY2" fmla="*/ 0 h 3930505"/>
              <a:gd name="connsiteX3" fmla="*/ 6556444 w 7195142"/>
              <a:gd name="connsiteY3" fmla="*/ 98394 h 3930505"/>
              <a:gd name="connsiteX4" fmla="*/ 7195142 w 7195142"/>
              <a:gd name="connsiteY4" fmla="*/ 737092 h 3930505"/>
              <a:gd name="connsiteX5" fmla="*/ 7076769 w 7195142"/>
              <a:gd name="connsiteY5" fmla="*/ 2133600 h 3930505"/>
              <a:gd name="connsiteX6" fmla="*/ 7195142 w 7195142"/>
              <a:gd name="connsiteY6" fmla="*/ 3291807 h 3930505"/>
              <a:gd name="connsiteX7" fmla="*/ 6556444 w 7195142"/>
              <a:gd name="connsiteY7" fmla="*/ 3930505 h 3930505"/>
              <a:gd name="connsiteX8" fmla="*/ 4790769 w 7195142"/>
              <a:gd name="connsiteY8" fmla="*/ 3905250 h 3930505"/>
              <a:gd name="connsiteX9" fmla="*/ 4447869 w 7195142"/>
              <a:gd name="connsiteY9" fmla="*/ 3771900 h 3930505"/>
              <a:gd name="connsiteX10" fmla="*/ 4181169 w 7195142"/>
              <a:gd name="connsiteY10" fmla="*/ 3905250 h 3930505"/>
              <a:gd name="connsiteX11" fmla="*/ 2885769 w 7195142"/>
              <a:gd name="connsiteY11" fmla="*/ 3924300 h 3930505"/>
              <a:gd name="connsiteX12" fmla="*/ 673133 w 7195142"/>
              <a:gd name="connsiteY12" fmla="*/ 3930505 h 3930505"/>
              <a:gd name="connsiteX13" fmla="*/ 34435 w 7195142"/>
              <a:gd name="connsiteY13" fmla="*/ 3291807 h 3930505"/>
              <a:gd name="connsiteX14" fmla="*/ 104469 w 7195142"/>
              <a:gd name="connsiteY14" fmla="*/ 2457450 h 3930505"/>
              <a:gd name="connsiteX15" fmla="*/ 28269 w 7195142"/>
              <a:gd name="connsiteY15" fmla="*/ 1466850 h 3930505"/>
              <a:gd name="connsiteX16" fmla="*/ 180669 w 7195142"/>
              <a:gd name="connsiteY16" fmla="*/ 1181100 h 3930505"/>
              <a:gd name="connsiteX17" fmla="*/ 34435 w 7195142"/>
              <a:gd name="connsiteY17" fmla="*/ 737092 h 3930505"/>
              <a:gd name="connsiteX0" fmla="*/ 34435 w 7195142"/>
              <a:gd name="connsiteY0" fmla="*/ 737092 h 3930505"/>
              <a:gd name="connsiteX1" fmla="*/ 673133 w 7195142"/>
              <a:gd name="connsiteY1" fmla="*/ 98394 h 3930505"/>
              <a:gd name="connsiteX2" fmla="*/ 3323919 w 7195142"/>
              <a:gd name="connsiteY2" fmla="*/ 0 h 3930505"/>
              <a:gd name="connsiteX3" fmla="*/ 6556444 w 7195142"/>
              <a:gd name="connsiteY3" fmla="*/ 98394 h 3930505"/>
              <a:gd name="connsiteX4" fmla="*/ 7195142 w 7195142"/>
              <a:gd name="connsiteY4" fmla="*/ 737092 h 3930505"/>
              <a:gd name="connsiteX5" fmla="*/ 7076769 w 7195142"/>
              <a:gd name="connsiteY5" fmla="*/ 2133600 h 3930505"/>
              <a:gd name="connsiteX6" fmla="*/ 7195142 w 7195142"/>
              <a:gd name="connsiteY6" fmla="*/ 3291807 h 3930505"/>
              <a:gd name="connsiteX7" fmla="*/ 6556444 w 7195142"/>
              <a:gd name="connsiteY7" fmla="*/ 3930505 h 3930505"/>
              <a:gd name="connsiteX8" fmla="*/ 4790769 w 7195142"/>
              <a:gd name="connsiteY8" fmla="*/ 3905250 h 3930505"/>
              <a:gd name="connsiteX9" fmla="*/ 4447869 w 7195142"/>
              <a:gd name="connsiteY9" fmla="*/ 3771900 h 3930505"/>
              <a:gd name="connsiteX10" fmla="*/ 4181169 w 7195142"/>
              <a:gd name="connsiteY10" fmla="*/ 3905250 h 3930505"/>
              <a:gd name="connsiteX11" fmla="*/ 2771469 w 7195142"/>
              <a:gd name="connsiteY11" fmla="*/ 3867150 h 3930505"/>
              <a:gd name="connsiteX12" fmla="*/ 673133 w 7195142"/>
              <a:gd name="connsiteY12" fmla="*/ 3930505 h 3930505"/>
              <a:gd name="connsiteX13" fmla="*/ 34435 w 7195142"/>
              <a:gd name="connsiteY13" fmla="*/ 3291807 h 3930505"/>
              <a:gd name="connsiteX14" fmla="*/ 104469 w 7195142"/>
              <a:gd name="connsiteY14" fmla="*/ 2457450 h 3930505"/>
              <a:gd name="connsiteX15" fmla="*/ 28269 w 7195142"/>
              <a:gd name="connsiteY15" fmla="*/ 1466850 h 3930505"/>
              <a:gd name="connsiteX16" fmla="*/ 180669 w 7195142"/>
              <a:gd name="connsiteY16" fmla="*/ 1181100 h 3930505"/>
              <a:gd name="connsiteX17" fmla="*/ 34435 w 7195142"/>
              <a:gd name="connsiteY17" fmla="*/ 737092 h 3930505"/>
              <a:gd name="connsiteX0" fmla="*/ 34435 w 7195142"/>
              <a:gd name="connsiteY0" fmla="*/ 737092 h 3930505"/>
              <a:gd name="connsiteX1" fmla="*/ 673133 w 7195142"/>
              <a:gd name="connsiteY1" fmla="*/ 98394 h 3930505"/>
              <a:gd name="connsiteX2" fmla="*/ 3323919 w 7195142"/>
              <a:gd name="connsiteY2" fmla="*/ 0 h 3930505"/>
              <a:gd name="connsiteX3" fmla="*/ 6556444 w 7195142"/>
              <a:gd name="connsiteY3" fmla="*/ 98394 h 3930505"/>
              <a:gd name="connsiteX4" fmla="*/ 7195142 w 7195142"/>
              <a:gd name="connsiteY4" fmla="*/ 737092 h 3930505"/>
              <a:gd name="connsiteX5" fmla="*/ 7076769 w 7195142"/>
              <a:gd name="connsiteY5" fmla="*/ 2133600 h 3930505"/>
              <a:gd name="connsiteX6" fmla="*/ 7195142 w 7195142"/>
              <a:gd name="connsiteY6" fmla="*/ 3291807 h 3930505"/>
              <a:gd name="connsiteX7" fmla="*/ 6556444 w 7195142"/>
              <a:gd name="connsiteY7" fmla="*/ 3930505 h 3930505"/>
              <a:gd name="connsiteX8" fmla="*/ 4790769 w 7195142"/>
              <a:gd name="connsiteY8" fmla="*/ 3905250 h 3930505"/>
              <a:gd name="connsiteX9" fmla="*/ 4447869 w 7195142"/>
              <a:gd name="connsiteY9" fmla="*/ 3771900 h 3930505"/>
              <a:gd name="connsiteX10" fmla="*/ 4181169 w 7195142"/>
              <a:gd name="connsiteY10" fmla="*/ 3905250 h 3930505"/>
              <a:gd name="connsiteX11" fmla="*/ 2561919 w 7195142"/>
              <a:gd name="connsiteY11" fmla="*/ 3829050 h 3930505"/>
              <a:gd name="connsiteX12" fmla="*/ 673133 w 7195142"/>
              <a:gd name="connsiteY12" fmla="*/ 3930505 h 3930505"/>
              <a:gd name="connsiteX13" fmla="*/ 34435 w 7195142"/>
              <a:gd name="connsiteY13" fmla="*/ 3291807 h 3930505"/>
              <a:gd name="connsiteX14" fmla="*/ 104469 w 7195142"/>
              <a:gd name="connsiteY14" fmla="*/ 2457450 h 3930505"/>
              <a:gd name="connsiteX15" fmla="*/ 28269 w 7195142"/>
              <a:gd name="connsiteY15" fmla="*/ 1466850 h 3930505"/>
              <a:gd name="connsiteX16" fmla="*/ 180669 w 7195142"/>
              <a:gd name="connsiteY16" fmla="*/ 1181100 h 3930505"/>
              <a:gd name="connsiteX17" fmla="*/ 34435 w 7195142"/>
              <a:gd name="connsiteY17" fmla="*/ 737092 h 3930505"/>
              <a:gd name="connsiteX0" fmla="*/ 34435 w 7195142"/>
              <a:gd name="connsiteY0" fmla="*/ 775192 h 3968605"/>
              <a:gd name="connsiteX1" fmla="*/ 673133 w 7195142"/>
              <a:gd name="connsiteY1" fmla="*/ 136494 h 3968605"/>
              <a:gd name="connsiteX2" fmla="*/ 3381069 w 7195142"/>
              <a:gd name="connsiteY2" fmla="*/ 0 h 3968605"/>
              <a:gd name="connsiteX3" fmla="*/ 6556444 w 7195142"/>
              <a:gd name="connsiteY3" fmla="*/ 136494 h 3968605"/>
              <a:gd name="connsiteX4" fmla="*/ 7195142 w 7195142"/>
              <a:gd name="connsiteY4" fmla="*/ 775192 h 3968605"/>
              <a:gd name="connsiteX5" fmla="*/ 7076769 w 7195142"/>
              <a:gd name="connsiteY5" fmla="*/ 2171700 h 3968605"/>
              <a:gd name="connsiteX6" fmla="*/ 7195142 w 7195142"/>
              <a:gd name="connsiteY6" fmla="*/ 3329907 h 3968605"/>
              <a:gd name="connsiteX7" fmla="*/ 6556444 w 7195142"/>
              <a:gd name="connsiteY7" fmla="*/ 3968605 h 3968605"/>
              <a:gd name="connsiteX8" fmla="*/ 4790769 w 7195142"/>
              <a:gd name="connsiteY8" fmla="*/ 3943350 h 3968605"/>
              <a:gd name="connsiteX9" fmla="*/ 4447869 w 7195142"/>
              <a:gd name="connsiteY9" fmla="*/ 3810000 h 3968605"/>
              <a:gd name="connsiteX10" fmla="*/ 4181169 w 7195142"/>
              <a:gd name="connsiteY10" fmla="*/ 3943350 h 3968605"/>
              <a:gd name="connsiteX11" fmla="*/ 2561919 w 7195142"/>
              <a:gd name="connsiteY11" fmla="*/ 3867150 h 3968605"/>
              <a:gd name="connsiteX12" fmla="*/ 673133 w 7195142"/>
              <a:gd name="connsiteY12" fmla="*/ 3968605 h 3968605"/>
              <a:gd name="connsiteX13" fmla="*/ 34435 w 7195142"/>
              <a:gd name="connsiteY13" fmla="*/ 3329907 h 3968605"/>
              <a:gd name="connsiteX14" fmla="*/ 104469 w 7195142"/>
              <a:gd name="connsiteY14" fmla="*/ 2495550 h 3968605"/>
              <a:gd name="connsiteX15" fmla="*/ 28269 w 7195142"/>
              <a:gd name="connsiteY15" fmla="*/ 1504950 h 3968605"/>
              <a:gd name="connsiteX16" fmla="*/ 180669 w 7195142"/>
              <a:gd name="connsiteY16" fmla="*/ 1219200 h 3968605"/>
              <a:gd name="connsiteX17" fmla="*/ 34435 w 7195142"/>
              <a:gd name="connsiteY17" fmla="*/ 775192 h 396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195142" h="3968605">
                <a:moveTo>
                  <a:pt x="34435" y="775192"/>
                </a:moveTo>
                <a:cubicBezTo>
                  <a:pt x="34435" y="422449"/>
                  <a:pt x="320390" y="136494"/>
                  <a:pt x="673133" y="136494"/>
                </a:cubicBezTo>
                <a:lnTo>
                  <a:pt x="3381069" y="0"/>
                </a:lnTo>
                <a:lnTo>
                  <a:pt x="6556444" y="136494"/>
                </a:lnTo>
                <a:cubicBezTo>
                  <a:pt x="6909187" y="136494"/>
                  <a:pt x="7195142" y="422449"/>
                  <a:pt x="7195142" y="775192"/>
                </a:cubicBezTo>
                <a:cubicBezTo>
                  <a:pt x="7193784" y="1227995"/>
                  <a:pt x="7078127" y="1718897"/>
                  <a:pt x="7076769" y="2171700"/>
                </a:cubicBezTo>
                <a:cubicBezTo>
                  <a:pt x="7078127" y="2570469"/>
                  <a:pt x="7193784" y="2931138"/>
                  <a:pt x="7195142" y="3329907"/>
                </a:cubicBezTo>
                <a:cubicBezTo>
                  <a:pt x="7195142" y="3682650"/>
                  <a:pt x="6909187" y="3968605"/>
                  <a:pt x="6556444" y="3968605"/>
                </a:cubicBezTo>
                <a:lnTo>
                  <a:pt x="4790769" y="3943350"/>
                </a:lnTo>
                <a:lnTo>
                  <a:pt x="4447869" y="3810000"/>
                </a:lnTo>
                <a:lnTo>
                  <a:pt x="4181169" y="3943350"/>
                </a:lnTo>
                <a:lnTo>
                  <a:pt x="2561919" y="3867150"/>
                </a:lnTo>
                <a:lnTo>
                  <a:pt x="673133" y="3968605"/>
                </a:lnTo>
                <a:cubicBezTo>
                  <a:pt x="320390" y="3968605"/>
                  <a:pt x="34435" y="3682650"/>
                  <a:pt x="34435" y="3329907"/>
                </a:cubicBezTo>
                <a:cubicBezTo>
                  <a:pt x="-73042" y="3071698"/>
                  <a:pt x="105497" y="2799709"/>
                  <a:pt x="104469" y="2495550"/>
                </a:cubicBezTo>
                <a:cubicBezTo>
                  <a:pt x="103441" y="2191391"/>
                  <a:pt x="2869" y="1704975"/>
                  <a:pt x="28269" y="1504950"/>
                </a:cubicBezTo>
                <a:cubicBezTo>
                  <a:pt x="53669" y="1304925"/>
                  <a:pt x="179641" y="1340826"/>
                  <a:pt x="180669" y="1219200"/>
                </a:cubicBezTo>
                <a:cubicBezTo>
                  <a:pt x="182724" y="1077547"/>
                  <a:pt x="32380" y="916845"/>
                  <a:pt x="34435" y="775192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rgbClr val="63B4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dirty="0" smtClean="0"/>
              <a:t>ABOUT US</a:t>
            </a:r>
            <a:endParaRPr lang="en-US" sz="100" dirty="0"/>
          </a:p>
        </p:txBody>
      </p:sp>
      <p:sp>
        <p:nvSpPr>
          <p:cNvPr id="68" name="Rounded Rectangle 52"/>
          <p:cNvSpPr/>
          <p:nvPr/>
        </p:nvSpPr>
        <p:spPr>
          <a:xfrm>
            <a:off x="609600" y="1555285"/>
            <a:ext cx="7696200" cy="3639334"/>
          </a:xfrm>
          <a:custGeom>
            <a:avLst/>
            <a:gdLst>
              <a:gd name="connsiteX0" fmla="*/ 0 w 7160707"/>
              <a:gd name="connsiteY0" fmla="*/ 638698 h 3832111"/>
              <a:gd name="connsiteX1" fmla="*/ 638698 w 7160707"/>
              <a:gd name="connsiteY1" fmla="*/ 0 h 3832111"/>
              <a:gd name="connsiteX2" fmla="*/ 6522009 w 7160707"/>
              <a:gd name="connsiteY2" fmla="*/ 0 h 3832111"/>
              <a:gd name="connsiteX3" fmla="*/ 7160707 w 7160707"/>
              <a:gd name="connsiteY3" fmla="*/ 638698 h 3832111"/>
              <a:gd name="connsiteX4" fmla="*/ 7160707 w 7160707"/>
              <a:gd name="connsiteY4" fmla="*/ 3193413 h 3832111"/>
              <a:gd name="connsiteX5" fmla="*/ 6522009 w 7160707"/>
              <a:gd name="connsiteY5" fmla="*/ 3832111 h 3832111"/>
              <a:gd name="connsiteX6" fmla="*/ 638698 w 7160707"/>
              <a:gd name="connsiteY6" fmla="*/ 3832111 h 3832111"/>
              <a:gd name="connsiteX7" fmla="*/ 0 w 7160707"/>
              <a:gd name="connsiteY7" fmla="*/ 3193413 h 3832111"/>
              <a:gd name="connsiteX8" fmla="*/ 0 w 7160707"/>
              <a:gd name="connsiteY8" fmla="*/ 638698 h 3832111"/>
              <a:gd name="connsiteX0" fmla="*/ 6166 w 7166873"/>
              <a:gd name="connsiteY0" fmla="*/ 638698 h 3832111"/>
              <a:gd name="connsiteX1" fmla="*/ 644864 w 7166873"/>
              <a:gd name="connsiteY1" fmla="*/ 0 h 3832111"/>
              <a:gd name="connsiteX2" fmla="*/ 6528175 w 7166873"/>
              <a:gd name="connsiteY2" fmla="*/ 0 h 3832111"/>
              <a:gd name="connsiteX3" fmla="*/ 7166873 w 7166873"/>
              <a:gd name="connsiteY3" fmla="*/ 638698 h 3832111"/>
              <a:gd name="connsiteX4" fmla="*/ 7166873 w 7166873"/>
              <a:gd name="connsiteY4" fmla="*/ 3193413 h 3832111"/>
              <a:gd name="connsiteX5" fmla="*/ 6528175 w 7166873"/>
              <a:gd name="connsiteY5" fmla="*/ 3832111 h 3832111"/>
              <a:gd name="connsiteX6" fmla="*/ 644864 w 7166873"/>
              <a:gd name="connsiteY6" fmla="*/ 3832111 h 3832111"/>
              <a:gd name="connsiteX7" fmla="*/ 6166 w 7166873"/>
              <a:gd name="connsiteY7" fmla="*/ 3193413 h 3832111"/>
              <a:gd name="connsiteX8" fmla="*/ 0 w 7166873"/>
              <a:gd name="connsiteY8" fmla="*/ 1063656 h 3832111"/>
              <a:gd name="connsiteX9" fmla="*/ 6166 w 7166873"/>
              <a:gd name="connsiteY9" fmla="*/ 638698 h 3832111"/>
              <a:gd name="connsiteX0" fmla="*/ 49179 w 7209886"/>
              <a:gd name="connsiteY0" fmla="*/ 638698 h 3832111"/>
              <a:gd name="connsiteX1" fmla="*/ 687877 w 7209886"/>
              <a:gd name="connsiteY1" fmla="*/ 0 h 3832111"/>
              <a:gd name="connsiteX2" fmla="*/ 6571188 w 7209886"/>
              <a:gd name="connsiteY2" fmla="*/ 0 h 3832111"/>
              <a:gd name="connsiteX3" fmla="*/ 7209886 w 7209886"/>
              <a:gd name="connsiteY3" fmla="*/ 638698 h 3832111"/>
              <a:gd name="connsiteX4" fmla="*/ 7209886 w 7209886"/>
              <a:gd name="connsiteY4" fmla="*/ 3193413 h 3832111"/>
              <a:gd name="connsiteX5" fmla="*/ 6571188 w 7209886"/>
              <a:gd name="connsiteY5" fmla="*/ 3832111 h 3832111"/>
              <a:gd name="connsiteX6" fmla="*/ 687877 w 7209886"/>
              <a:gd name="connsiteY6" fmla="*/ 3832111 h 3832111"/>
              <a:gd name="connsiteX7" fmla="*/ 49179 w 7209886"/>
              <a:gd name="connsiteY7" fmla="*/ 3193413 h 3832111"/>
              <a:gd name="connsiteX8" fmla="*/ 43013 w 7209886"/>
              <a:gd name="connsiteY8" fmla="*/ 1368456 h 3832111"/>
              <a:gd name="connsiteX9" fmla="*/ 43013 w 7209886"/>
              <a:gd name="connsiteY9" fmla="*/ 1063656 h 3832111"/>
              <a:gd name="connsiteX10" fmla="*/ 49179 w 7209886"/>
              <a:gd name="connsiteY10" fmla="*/ 638698 h 3832111"/>
              <a:gd name="connsiteX0" fmla="*/ 49179 w 7209886"/>
              <a:gd name="connsiteY0" fmla="*/ 638698 h 3832111"/>
              <a:gd name="connsiteX1" fmla="*/ 687877 w 7209886"/>
              <a:gd name="connsiteY1" fmla="*/ 0 h 3832111"/>
              <a:gd name="connsiteX2" fmla="*/ 6571188 w 7209886"/>
              <a:gd name="connsiteY2" fmla="*/ 0 h 3832111"/>
              <a:gd name="connsiteX3" fmla="*/ 7209886 w 7209886"/>
              <a:gd name="connsiteY3" fmla="*/ 638698 h 3832111"/>
              <a:gd name="connsiteX4" fmla="*/ 7209886 w 7209886"/>
              <a:gd name="connsiteY4" fmla="*/ 3193413 h 3832111"/>
              <a:gd name="connsiteX5" fmla="*/ 6571188 w 7209886"/>
              <a:gd name="connsiteY5" fmla="*/ 3832111 h 3832111"/>
              <a:gd name="connsiteX6" fmla="*/ 687877 w 7209886"/>
              <a:gd name="connsiteY6" fmla="*/ 3832111 h 3832111"/>
              <a:gd name="connsiteX7" fmla="*/ 49179 w 7209886"/>
              <a:gd name="connsiteY7" fmla="*/ 3193413 h 3832111"/>
              <a:gd name="connsiteX8" fmla="*/ 43013 w 7209886"/>
              <a:gd name="connsiteY8" fmla="*/ 1368456 h 3832111"/>
              <a:gd name="connsiteX9" fmla="*/ 195413 w 7209886"/>
              <a:gd name="connsiteY9" fmla="*/ 1082706 h 3832111"/>
              <a:gd name="connsiteX10" fmla="*/ 49179 w 7209886"/>
              <a:gd name="connsiteY10" fmla="*/ 638698 h 3832111"/>
              <a:gd name="connsiteX0" fmla="*/ 49179 w 7209886"/>
              <a:gd name="connsiteY0" fmla="*/ 638698 h 3832111"/>
              <a:gd name="connsiteX1" fmla="*/ 687877 w 7209886"/>
              <a:gd name="connsiteY1" fmla="*/ 0 h 3832111"/>
              <a:gd name="connsiteX2" fmla="*/ 6571188 w 7209886"/>
              <a:gd name="connsiteY2" fmla="*/ 0 h 3832111"/>
              <a:gd name="connsiteX3" fmla="*/ 7209886 w 7209886"/>
              <a:gd name="connsiteY3" fmla="*/ 638698 h 3832111"/>
              <a:gd name="connsiteX4" fmla="*/ 7209886 w 7209886"/>
              <a:gd name="connsiteY4" fmla="*/ 3193413 h 3832111"/>
              <a:gd name="connsiteX5" fmla="*/ 6571188 w 7209886"/>
              <a:gd name="connsiteY5" fmla="*/ 3832111 h 3832111"/>
              <a:gd name="connsiteX6" fmla="*/ 687877 w 7209886"/>
              <a:gd name="connsiteY6" fmla="*/ 3832111 h 3832111"/>
              <a:gd name="connsiteX7" fmla="*/ 49179 w 7209886"/>
              <a:gd name="connsiteY7" fmla="*/ 3193413 h 3832111"/>
              <a:gd name="connsiteX8" fmla="*/ 43013 w 7209886"/>
              <a:gd name="connsiteY8" fmla="*/ 2282856 h 3832111"/>
              <a:gd name="connsiteX9" fmla="*/ 43013 w 7209886"/>
              <a:gd name="connsiteY9" fmla="*/ 1368456 h 3832111"/>
              <a:gd name="connsiteX10" fmla="*/ 195413 w 7209886"/>
              <a:gd name="connsiteY10" fmla="*/ 1082706 h 3832111"/>
              <a:gd name="connsiteX11" fmla="*/ 49179 w 7209886"/>
              <a:gd name="connsiteY11" fmla="*/ 638698 h 3832111"/>
              <a:gd name="connsiteX0" fmla="*/ 34435 w 7195142"/>
              <a:gd name="connsiteY0" fmla="*/ 638698 h 3832111"/>
              <a:gd name="connsiteX1" fmla="*/ 673133 w 7195142"/>
              <a:gd name="connsiteY1" fmla="*/ 0 h 3832111"/>
              <a:gd name="connsiteX2" fmla="*/ 6556444 w 7195142"/>
              <a:gd name="connsiteY2" fmla="*/ 0 h 3832111"/>
              <a:gd name="connsiteX3" fmla="*/ 7195142 w 7195142"/>
              <a:gd name="connsiteY3" fmla="*/ 638698 h 3832111"/>
              <a:gd name="connsiteX4" fmla="*/ 7195142 w 7195142"/>
              <a:gd name="connsiteY4" fmla="*/ 3193413 h 3832111"/>
              <a:gd name="connsiteX5" fmla="*/ 6556444 w 7195142"/>
              <a:gd name="connsiteY5" fmla="*/ 3832111 h 3832111"/>
              <a:gd name="connsiteX6" fmla="*/ 673133 w 7195142"/>
              <a:gd name="connsiteY6" fmla="*/ 3832111 h 3832111"/>
              <a:gd name="connsiteX7" fmla="*/ 34435 w 7195142"/>
              <a:gd name="connsiteY7" fmla="*/ 3193413 h 3832111"/>
              <a:gd name="connsiteX8" fmla="*/ 104469 w 7195142"/>
              <a:gd name="connsiteY8" fmla="*/ 2359056 h 3832111"/>
              <a:gd name="connsiteX9" fmla="*/ 28269 w 7195142"/>
              <a:gd name="connsiteY9" fmla="*/ 1368456 h 3832111"/>
              <a:gd name="connsiteX10" fmla="*/ 180669 w 7195142"/>
              <a:gd name="connsiteY10" fmla="*/ 1082706 h 3832111"/>
              <a:gd name="connsiteX11" fmla="*/ 34435 w 7195142"/>
              <a:gd name="connsiteY11" fmla="*/ 638698 h 3832111"/>
              <a:gd name="connsiteX0" fmla="*/ 34435 w 7195142"/>
              <a:gd name="connsiteY0" fmla="*/ 638698 h 3832111"/>
              <a:gd name="connsiteX1" fmla="*/ 673133 w 7195142"/>
              <a:gd name="connsiteY1" fmla="*/ 0 h 3832111"/>
              <a:gd name="connsiteX2" fmla="*/ 6556444 w 7195142"/>
              <a:gd name="connsiteY2" fmla="*/ 0 h 3832111"/>
              <a:gd name="connsiteX3" fmla="*/ 7195142 w 7195142"/>
              <a:gd name="connsiteY3" fmla="*/ 638698 h 3832111"/>
              <a:gd name="connsiteX4" fmla="*/ 7191069 w 7195142"/>
              <a:gd name="connsiteY4" fmla="*/ 1997106 h 3832111"/>
              <a:gd name="connsiteX5" fmla="*/ 7195142 w 7195142"/>
              <a:gd name="connsiteY5" fmla="*/ 3193413 h 3832111"/>
              <a:gd name="connsiteX6" fmla="*/ 6556444 w 7195142"/>
              <a:gd name="connsiteY6" fmla="*/ 3832111 h 3832111"/>
              <a:gd name="connsiteX7" fmla="*/ 673133 w 7195142"/>
              <a:gd name="connsiteY7" fmla="*/ 3832111 h 3832111"/>
              <a:gd name="connsiteX8" fmla="*/ 34435 w 7195142"/>
              <a:gd name="connsiteY8" fmla="*/ 3193413 h 3832111"/>
              <a:gd name="connsiteX9" fmla="*/ 104469 w 7195142"/>
              <a:gd name="connsiteY9" fmla="*/ 2359056 h 3832111"/>
              <a:gd name="connsiteX10" fmla="*/ 28269 w 7195142"/>
              <a:gd name="connsiteY10" fmla="*/ 1368456 h 3832111"/>
              <a:gd name="connsiteX11" fmla="*/ 180669 w 7195142"/>
              <a:gd name="connsiteY11" fmla="*/ 1082706 h 3832111"/>
              <a:gd name="connsiteX12" fmla="*/ 34435 w 7195142"/>
              <a:gd name="connsiteY12" fmla="*/ 638698 h 3832111"/>
              <a:gd name="connsiteX0" fmla="*/ 34435 w 7195142"/>
              <a:gd name="connsiteY0" fmla="*/ 638698 h 3832111"/>
              <a:gd name="connsiteX1" fmla="*/ 673133 w 7195142"/>
              <a:gd name="connsiteY1" fmla="*/ 0 h 3832111"/>
              <a:gd name="connsiteX2" fmla="*/ 6556444 w 7195142"/>
              <a:gd name="connsiteY2" fmla="*/ 0 h 3832111"/>
              <a:gd name="connsiteX3" fmla="*/ 7195142 w 7195142"/>
              <a:gd name="connsiteY3" fmla="*/ 638698 h 3832111"/>
              <a:gd name="connsiteX4" fmla="*/ 7076769 w 7195142"/>
              <a:gd name="connsiteY4" fmla="*/ 2035206 h 3832111"/>
              <a:gd name="connsiteX5" fmla="*/ 7195142 w 7195142"/>
              <a:gd name="connsiteY5" fmla="*/ 3193413 h 3832111"/>
              <a:gd name="connsiteX6" fmla="*/ 6556444 w 7195142"/>
              <a:gd name="connsiteY6" fmla="*/ 3832111 h 3832111"/>
              <a:gd name="connsiteX7" fmla="*/ 673133 w 7195142"/>
              <a:gd name="connsiteY7" fmla="*/ 3832111 h 3832111"/>
              <a:gd name="connsiteX8" fmla="*/ 34435 w 7195142"/>
              <a:gd name="connsiteY8" fmla="*/ 3193413 h 3832111"/>
              <a:gd name="connsiteX9" fmla="*/ 104469 w 7195142"/>
              <a:gd name="connsiteY9" fmla="*/ 2359056 h 3832111"/>
              <a:gd name="connsiteX10" fmla="*/ 28269 w 7195142"/>
              <a:gd name="connsiteY10" fmla="*/ 1368456 h 3832111"/>
              <a:gd name="connsiteX11" fmla="*/ 180669 w 7195142"/>
              <a:gd name="connsiteY11" fmla="*/ 1082706 h 3832111"/>
              <a:gd name="connsiteX12" fmla="*/ 34435 w 7195142"/>
              <a:gd name="connsiteY12" fmla="*/ 638698 h 3832111"/>
              <a:gd name="connsiteX0" fmla="*/ 34435 w 7195142"/>
              <a:gd name="connsiteY0" fmla="*/ 660892 h 3854305"/>
              <a:gd name="connsiteX1" fmla="*/ 673133 w 7195142"/>
              <a:gd name="connsiteY1" fmla="*/ 22194 h 3854305"/>
              <a:gd name="connsiteX2" fmla="*/ 3285819 w 7195142"/>
              <a:gd name="connsiteY2" fmla="*/ 0 h 3854305"/>
              <a:gd name="connsiteX3" fmla="*/ 6556444 w 7195142"/>
              <a:gd name="connsiteY3" fmla="*/ 22194 h 3854305"/>
              <a:gd name="connsiteX4" fmla="*/ 7195142 w 7195142"/>
              <a:gd name="connsiteY4" fmla="*/ 660892 h 3854305"/>
              <a:gd name="connsiteX5" fmla="*/ 7076769 w 7195142"/>
              <a:gd name="connsiteY5" fmla="*/ 2057400 h 3854305"/>
              <a:gd name="connsiteX6" fmla="*/ 7195142 w 7195142"/>
              <a:gd name="connsiteY6" fmla="*/ 3215607 h 3854305"/>
              <a:gd name="connsiteX7" fmla="*/ 6556444 w 7195142"/>
              <a:gd name="connsiteY7" fmla="*/ 3854305 h 3854305"/>
              <a:gd name="connsiteX8" fmla="*/ 673133 w 7195142"/>
              <a:gd name="connsiteY8" fmla="*/ 3854305 h 3854305"/>
              <a:gd name="connsiteX9" fmla="*/ 34435 w 7195142"/>
              <a:gd name="connsiteY9" fmla="*/ 3215607 h 3854305"/>
              <a:gd name="connsiteX10" fmla="*/ 104469 w 7195142"/>
              <a:gd name="connsiteY10" fmla="*/ 2381250 h 3854305"/>
              <a:gd name="connsiteX11" fmla="*/ 28269 w 7195142"/>
              <a:gd name="connsiteY11" fmla="*/ 1390650 h 3854305"/>
              <a:gd name="connsiteX12" fmla="*/ 180669 w 7195142"/>
              <a:gd name="connsiteY12" fmla="*/ 1104900 h 3854305"/>
              <a:gd name="connsiteX13" fmla="*/ 34435 w 7195142"/>
              <a:gd name="connsiteY13" fmla="*/ 660892 h 3854305"/>
              <a:gd name="connsiteX0" fmla="*/ 34435 w 7195142"/>
              <a:gd name="connsiteY0" fmla="*/ 737092 h 3930505"/>
              <a:gd name="connsiteX1" fmla="*/ 673133 w 7195142"/>
              <a:gd name="connsiteY1" fmla="*/ 98394 h 3930505"/>
              <a:gd name="connsiteX2" fmla="*/ 3323919 w 7195142"/>
              <a:gd name="connsiteY2" fmla="*/ 0 h 3930505"/>
              <a:gd name="connsiteX3" fmla="*/ 6556444 w 7195142"/>
              <a:gd name="connsiteY3" fmla="*/ 98394 h 3930505"/>
              <a:gd name="connsiteX4" fmla="*/ 7195142 w 7195142"/>
              <a:gd name="connsiteY4" fmla="*/ 737092 h 3930505"/>
              <a:gd name="connsiteX5" fmla="*/ 7076769 w 7195142"/>
              <a:gd name="connsiteY5" fmla="*/ 2133600 h 3930505"/>
              <a:gd name="connsiteX6" fmla="*/ 7195142 w 7195142"/>
              <a:gd name="connsiteY6" fmla="*/ 3291807 h 3930505"/>
              <a:gd name="connsiteX7" fmla="*/ 6556444 w 7195142"/>
              <a:gd name="connsiteY7" fmla="*/ 3930505 h 3930505"/>
              <a:gd name="connsiteX8" fmla="*/ 673133 w 7195142"/>
              <a:gd name="connsiteY8" fmla="*/ 3930505 h 3930505"/>
              <a:gd name="connsiteX9" fmla="*/ 34435 w 7195142"/>
              <a:gd name="connsiteY9" fmla="*/ 3291807 h 3930505"/>
              <a:gd name="connsiteX10" fmla="*/ 104469 w 7195142"/>
              <a:gd name="connsiteY10" fmla="*/ 2457450 h 3930505"/>
              <a:gd name="connsiteX11" fmla="*/ 28269 w 7195142"/>
              <a:gd name="connsiteY11" fmla="*/ 1466850 h 3930505"/>
              <a:gd name="connsiteX12" fmla="*/ 180669 w 7195142"/>
              <a:gd name="connsiteY12" fmla="*/ 1181100 h 3930505"/>
              <a:gd name="connsiteX13" fmla="*/ 34435 w 7195142"/>
              <a:gd name="connsiteY13" fmla="*/ 737092 h 3930505"/>
              <a:gd name="connsiteX0" fmla="*/ 34435 w 7195142"/>
              <a:gd name="connsiteY0" fmla="*/ 737092 h 3930505"/>
              <a:gd name="connsiteX1" fmla="*/ 673133 w 7195142"/>
              <a:gd name="connsiteY1" fmla="*/ 98394 h 3930505"/>
              <a:gd name="connsiteX2" fmla="*/ 3323919 w 7195142"/>
              <a:gd name="connsiteY2" fmla="*/ 0 h 3930505"/>
              <a:gd name="connsiteX3" fmla="*/ 6556444 w 7195142"/>
              <a:gd name="connsiteY3" fmla="*/ 98394 h 3930505"/>
              <a:gd name="connsiteX4" fmla="*/ 7195142 w 7195142"/>
              <a:gd name="connsiteY4" fmla="*/ 737092 h 3930505"/>
              <a:gd name="connsiteX5" fmla="*/ 7076769 w 7195142"/>
              <a:gd name="connsiteY5" fmla="*/ 2133600 h 3930505"/>
              <a:gd name="connsiteX6" fmla="*/ 7195142 w 7195142"/>
              <a:gd name="connsiteY6" fmla="*/ 3291807 h 3930505"/>
              <a:gd name="connsiteX7" fmla="*/ 6556444 w 7195142"/>
              <a:gd name="connsiteY7" fmla="*/ 3930505 h 3930505"/>
              <a:gd name="connsiteX8" fmla="*/ 4790769 w 7195142"/>
              <a:gd name="connsiteY8" fmla="*/ 3905250 h 3930505"/>
              <a:gd name="connsiteX9" fmla="*/ 673133 w 7195142"/>
              <a:gd name="connsiteY9" fmla="*/ 3930505 h 3930505"/>
              <a:gd name="connsiteX10" fmla="*/ 34435 w 7195142"/>
              <a:gd name="connsiteY10" fmla="*/ 3291807 h 3930505"/>
              <a:gd name="connsiteX11" fmla="*/ 104469 w 7195142"/>
              <a:gd name="connsiteY11" fmla="*/ 2457450 h 3930505"/>
              <a:gd name="connsiteX12" fmla="*/ 28269 w 7195142"/>
              <a:gd name="connsiteY12" fmla="*/ 1466850 h 3930505"/>
              <a:gd name="connsiteX13" fmla="*/ 180669 w 7195142"/>
              <a:gd name="connsiteY13" fmla="*/ 1181100 h 3930505"/>
              <a:gd name="connsiteX14" fmla="*/ 34435 w 7195142"/>
              <a:gd name="connsiteY14" fmla="*/ 737092 h 3930505"/>
              <a:gd name="connsiteX0" fmla="*/ 34435 w 7195142"/>
              <a:gd name="connsiteY0" fmla="*/ 737092 h 3930505"/>
              <a:gd name="connsiteX1" fmla="*/ 673133 w 7195142"/>
              <a:gd name="connsiteY1" fmla="*/ 98394 h 3930505"/>
              <a:gd name="connsiteX2" fmla="*/ 3323919 w 7195142"/>
              <a:gd name="connsiteY2" fmla="*/ 0 h 3930505"/>
              <a:gd name="connsiteX3" fmla="*/ 6556444 w 7195142"/>
              <a:gd name="connsiteY3" fmla="*/ 98394 h 3930505"/>
              <a:gd name="connsiteX4" fmla="*/ 7195142 w 7195142"/>
              <a:gd name="connsiteY4" fmla="*/ 737092 h 3930505"/>
              <a:gd name="connsiteX5" fmla="*/ 7076769 w 7195142"/>
              <a:gd name="connsiteY5" fmla="*/ 2133600 h 3930505"/>
              <a:gd name="connsiteX6" fmla="*/ 7195142 w 7195142"/>
              <a:gd name="connsiteY6" fmla="*/ 3291807 h 3930505"/>
              <a:gd name="connsiteX7" fmla="*/ 6556444 w 7195142"/>
              <a:gd name="connsiteY7" fmla="*/ 3930505 h 3930505"/>
              <a:gd name="connsiteX8" fmla="*/ 4790769 w 7195142"/>
              <a:gd name="connsiteY8" fmla="*/ 3905250 h 3930505"/>
              <a:gd name="connsiteX9" fmla="*/ 4447869 w 7195142"/>
              <a:gd name="connsiteY9" fmla="*/ 3905250 h 3930505"/>
              <a:gd name="connsiteX10" fmla="*/ 673133 w 7195142"/>
              <a:gd name="connsiteY10" fmla="*/ 3930505 h 3930505"/>
              <a:gd name="connsiteX11" fmla="*/ 34435 w 7195142"/>
              <a:gd name="connsiteY11" fmla="*/ 3291807 h 3930505"/>
              <a:gd name="connsiteX12" fmla="*/ 104469 w 7195142"/>
              <a:gd name="connsiteY12" fmla="*/ 2457450 h 3930505"/>
              <a:gd name="connsiteX13" fmla="*/ 28269 w 7195142"/>
              <a:gd name="connsiteY13" fmla="*/ 1466850 h 3930505"/>
              <a:gd name="connsiteX14" fmla="*/ 180669 w 7195142"/>
              <a:gd name="connsiteY14" fmla="*/ 1181100 h 3930505"/>
              <a:gd name="connsiteX15" fmla="*/ 34435 w 7195142"/>
              <a:gd name="connsiteY15" fmla="*/ 737092 h 3930505"/>
              <a:gd name="connsiteX0" fmla="*/ 34435 w 7195142"/>
              <a:gd name="connsiteY0" fmla="*/ 737092 h 3930505"/>
              <a:gd name="connsiteX1" fmla="*/ 673133 w 7195142"/>
              <a:gd name="connsiteY1" fmla="*/ 98394 h 3930505"/>
              <a:gd name="connsiteX2" fmla="*/ 3323919 w 7195142"/>
              <a:gd name="connsiteY2" fmla="*/ 0 h 3930505"/>
              <a:gd name="connsiteX3" fmla="*/ 6556444 w 7195142"/>
              <a:gd name="connsiteY3" fmla="*/ 98394 h 3930505"/>
              <a:gd name="connsiteX4" fmla="*/ 7195142 w 7195142"/>
              <a:gd name="connsiteY4" fmla="*/ 737092 h 3930505"/>
              <a:gd name="connsiteX5" fmla="*/ 7076769 w 7195142"/>
              <a:gd name="connsiteY5" fmla="*/ 2133600 h 3930505"/>
              <a:gd name="connsiteX6" fmla="*/ 7195142 w 7195142"/>
              <a:gd name="connsiteY6" fmla="*/ 3291807 h 3930505"/>
              <a:gd name="connsiteX7" fmla="*/ 6556444 w 7195142"/>
              <a:gd name="connsiteY7" fmla="*/ 3930505 h 3930505"/>
              <a:gd name="connsiteX8" fmla="*/ 4790769 w 7195142"/>
              <a:gd name="connsiteY8" fmla="*/ 3905250 h 3930505"/>
              <a:gd name="connsiteX9" fmla="*/ 4447869 w 7195142"/>
              <a:gd name="connsiteY9" fmla="*/ 3905250 h 3930505"/>
              <a:gd name="connsiteX10" fmla="*/ 4181169 w 7195142"/>
              <a:gd name="connsiteY10" fmla="*/ 3905250 h 3930505"/>
              <a:gd name="connsiteX11" fmla="*/ 673133 w 7195142"/>
              <a:gd name="connsiteY11" fmla="*/ 3930505 h 3930505"/>
              <a:gd name="connsiteX12" fmla="*/ 34435 w 7195142"/>
              <a:gd name="connsiteY12" fmla="*/ 3291807 h 3930505"/>
              <a:gd name="connsiteX13" fmla="*/ 104469 w 7195142"/>
              <a:gd name="connsiteY13" fmla="*/ 2457450 h 3930505"/>
              <a:gd name="connsiteX14" fmla="*/ 28269 w 7195142"/>
              <a:gd name="connsiteY14" fmla="*/ 1466850 h 3930505"/>
              <a:gd name="connsiteX15" fmla="*/ 180669 w 7195142"/>
              <a:gd name="connsiteY15" fmla="*/ 1181100 h 3930505"/>
              <a:gd name="connsiteX16" fmla="*/ 34435 w 7195142"/>
              <a:gd name="connsiteY16" fmla="*/ 737092 h 3930505"/>
              <a:gd name="connsiteX0" fmla="*/ 34435 w 7195142"/>
              <a:gd name="connsiteY0" fmla="*/ 737092 h 3930505"/>
              <a:gd name="connsiteX1" fmla="*/ 673133 w 7195142"/>
              <a:gd name="connsiteY1" fmla="*/ 98394 h 3930505"/>
              <a:gd name="connsiteX2" fmla="*/ 3323919 w 7195142"/>
              <a:gd name="connsiteY2" fmla="*/ 0 h 3930505"/>
              <a:gd name="connsiteX3" fmla="*/ 6556444 w 7195142"/>
              <a:gd name="connsiteY3" fmla="*/ 98394 h 3930505"/>
              <a:gd name="connsiteX4" fmla="*/ 7195142 w 7195142"/>
              <a:gd name="connsiteY4" fmla="*/ 737092 h 3930505"/>
              <a:gd name="connsiteX5" fmla="*/ 7076769 w 7195142"/>
              <a:gd name="connsiteY5" fmla="*/ 2133600 h 3930505"/>
              <a:gd name="connsiteX6" fmla="*/ 7195142 w 7195142"/>
              <a:gd name="connsiteY6" fmla="*/ 3291807 h 3930505"/>
              <a:gd name="connsiteX7" fmla="*/ 6556444 w 7195142"/>
              <a:gd name="connsiteY7" fmla="*/ 3930505 h 3930505"/>
              <a:gd name="connsiteX8" fmla="*/ 4790769 w 7195142"/>
              <a:gd name="connsiteY8" fmla="*/ 3905250 h 3930505"/>
              <a:gd name="connsiteX9" fmla="*/ 4447869 w 7195142"/>
              <a:gd name="connsiteY9" fmla="*/ 3771900 h 3930505"/>
              <a:gd name="connsiteX10" fmla="*/ 4181169 w 7195142"/>
              <a:gd name="connsiteY10" fmla="*/ 3905250 h 3930505"/>
              <a:gd name="connsiteX11" fmla="*/ 673133 w 7195142"/>
              <a:gd name="connsiteY11" fmla="*/ 3930505 h 3930505"/>
              <a:gd name="connsiteX12" fmla="*/ 34435 w 7195142"/>
              <a:gd name="connsiteY12" fmla="*/ 3291807 h 3930505"/>
              <a:gd name="connsiteX13" fmla="*/ 104469 w 7195142"/>
              <a:gd name="connsiteY13" fmla="*/ 2457450 h 3930505"/>
              <a:gd name="connsiteX14" fmla="*/ 28269 w 7195142"/>
              <a:gd name="connsiteY14" fmla="*/ 1466850 h 3930505"/>
              <a:gd name="connsiteX15" fmla="*/ 180669 w 7195142"/>
              <a:gd name="connsiteY15" fmla="*/ 1181100 h 3930505"/>
              <a:gd name="connsiteX16" fmla="*/ 34435 w 7195142"/>
              <a:gd name="connsiteY16" fmla="*/ 737092 h 3930505"/>
              <a:gd name="connsiteX0" fmla="*/ 34435 w 7195142"/>
              <a:gd name="connsiteY0" fmla="*/ 737092 h 3930505"/>
              <a:gd name="connsiteX1" fmla="*/ 673133 w 7195142"/>
              <a:gd name="connsiteY1" fmla="*/ 98394 h 3930505"/>
              <a:gd name="connsiteX2" fmla="*/ 3323919 w 7195142"/>
              <a:gd name="connsiteY2" fmla="*/ 0 h 3930505"/>
              <a:gd name="connsiteX3" fmla="*/ 6556444 w 7195142"/>
              <a:gd name="connsiteY3" fmla="*/ 98394 h 3930505"/>
              <a:gd name="connsiteX4" fmla="*/ 7195142 w 7195142"/>
              <a:gd name="connsiteY4" fmla="*/ 737092 h 3930505"/>
              <a:gd name="connsiteX5" fmla="*/ 7076769 w 7195142"/>
              <a:gd name="connsiteY5" fmla="*/ 2133600 h 3930505"/>
              <a:gd name="connsiteX6" fmla="*/ 7195142 w 7195142"/>
              <a:gd name="connsiteY6" fmla="*/ 3291807 h 3930505"/>
              <a:gd name="connsiteX7" fmla="*/ 6556444 w 7195142"/>
              <a:gd name="connsiteY7" fmla="*/ 3930505 h 3930505"/>
              <a:gd name="connsiteX8" fmla="*/ 4790769 w 7195142"/>
              <a:gd name="connsiteY8" fmla="*/ 3905250 h 3930505"/>
              <a:gd name="connsiteX9" fmla="*/ 4447869 w 7195142"/>
              <a:gd name="connsiteY9" fmla="*/ 3771900 h 3930505"/>
              <a:gd name="connsiteX10" fmla="*/ 4181169 w 7195142"/>
              <a:gd name="connsiteY10" fmla="*/ 3905250 h 3930505"/>
              <a:gd name="connsiteX11" fmla="*/ 2885769 w 7195142"/>
              <a:gd name="connsiteY11" fmla="*/ 3924300 h 3930505"/>
              <a:gd name="connsiteX12" fmla="*/ 673133 w 7195142"/>
              <a:gd name="connsiteY12" fmla="*/ 3930505 h 3930505"/>
              <a:gd name="connsiteX13" fmla="*/ 34435 w 7195142"/>
              <a:gd name="connsiteY13" fmla="*/ 3291807 h 3930505"/>
              <a:gd name="connsiteX14" fmla="*/ 104469 w 7195142"/>
              <a:gd name="connsiteY14" fmla="*/ 2457450 h 3930505"/>
              <a:gd name="connsiteX15" fmla="*/ 28269 w 7195142"/>
              <a:gd name="connsiteY15" fmla="*/ 1466850 h 3930505"/>
              <a:gd name="connsiteX16" fmla="*/ 180669 w 7195142"/>
              <a:gd name="connsiteY16" fmla="*/ 1181100 h 3930505"/>
              <a:gd name="connsiteX17" fmla="*/ 34435 w 7195142"/>
              <a:gd name="connsiteY17" fmla="*/ 737092 h 3930505"/>
              <a:gd name="connsiteX0" fmla="*/ 34435 w 7195142"/>
              <a:gd name="connsiteY0" fmla="*/ 737092 h 3930505"/>
              <a:gd name="connsiteX1" fmla="*/ 673133 w 7195142"/>
              <a:gd name="connsiteY1" fmla="*/ 98394 h 3930505"/>
              <a:gd name="connsiteX2" fmla="*/ 3323919 w 7195142"/>
              <a:gd name="connsiteY2" fmla="*/ 0 h 3930505"/>
              <a:gd name="connsiteX3" fmla="*/ 6556444 w 7195142"/>
              <a:gd name="connsiteY3" fmla="*/ 98394 h 3930505"/>
              <a:gd name="connsiteX4" fmla="*/ 7195142 w 7195142"/>
              <a:gd name="connsiteY4" fmla="*/ 737092 h 3930505"/>
              <a:gd name="connsiteX5" fmla="*/ 7076769 w 7195142"/>
              <a:gd name="connsiteY5" fmla="*/ 2133600 h 3930505"/>
              <a:gd name="connsiteX6" fmla="*/ 7195142 w 7195142"/>
              <a:gd name="connsiteY6" fmla="*/ 3291807 h 3930505"/>
              <a:gd name="connsiteX7" fmla="*/ 6556444 w 7195142"/>
              <a:gd name="connsiteY7" fmla="*/ 3930505 h 3930505"/>
              <a:gd name="connsiteX8" fmla="*/ 4790769 w 7195142"/>
              <a:gd name="connsiteY8" fmla="*/ 3905250 h 3930505"/>
              <a:gd name="connsiteX9" fmla="*/ 4447869 w 7195142"/>
              <a:gd name="connsiteY9" fmla="*/ 3771900 h 3930505"/>
              <a:gd name="connsiteX10" fmla="*/ 4181169 w 7195142"/>
              <a:gd name="connsiteY10" fmla="*/ 3905250 h 3930505"/>
              <a:gd name="connsiteX11" fmla="*/ 2771469 w 7195142"/>
              <a:gd name="connsiteY11" fmla="*/ 3867150 h 3930505"/>
              <a:gd name="connsiteX12" fmla="*/ 673133 w 7195142"/>
              <a:gd name="connsiteY12" fmla="*/ 3930505 h 3930505"/>
              <a:gd name="connsiteX13" fmla="*/ 34435 w 7195142"/>
              <a:gd name="connsiteY13" fmla="*/ 3291807 h 3930505"/>
              <a:gd name="connsiteX14" fmla="*/ 104469 w 7195142"/>
              <a:gd name="connsiteY14" fmla="*/ 2457450 h 3930505"/>
              <a:gd name="connsiteX15" fmla="*/ 28269 w 7195142"/>
              <a:gd name="connsiteY15" fmla="*/ 1466850 h 3930505"/>
              <a:gd name="connsiteX16" fmla="*/ 180669 w 7195142"/>
              <a:gd name="connsiteY16" fmla="*/ 1181100 h 3930505"/>
              <a:gd name="connsiteX17" fmla="*/ 34435 w 7195142"/>
              <a:gd name="connsiteY17" fmla="*/ 737092 h 3930505"/>
              <a:gd name="connsiteX0" fmla="*/ 34435 w 7195142"/>
              <a:gd name="connsiteY0" fmla="*/ 737092 h 3930505"/>
              <a:gd name="connsiteX1" fmla="*/ 673133 w 7195142"/>
              <a:gd name="connsiteY1" fmla="*/ 98394 h 3930505"/>
              <a:gd name="connsiteX2" fmla="*/ 3323919 w 7195142"/>
              <a:gd name="connsiteY2" fmla="*/ 0 h 3930505"/>
              <a:gd name="connsiteX3" fmla="*/ 6556444 w 7195142"/>
              <a:gd name="connsiteY3" fmla="*/ 98394 h 3930505"/>
              <a:gd name="connsiteX4" fmla="*/ 7195142 w 7195142"/>
              <a:gd name="connsiteY4" fmla="*/ 737092 h 3930505"/>
              <a:gd name="connsiteX5" fmla="*/ 7076769 w 7195142"/>
              <a:gd name="connsiteY5" fmla="*/ 2133600 h 3930505"/>
              <a:gd name="connsiteX6" fmla="*/ 7195142 w 7195142"/>
              <a:gd name="connsiteY6" fmla="*/ 3291807 h 3930505"/>
              <a:gd name="connsiteX7" fmla="*/ 6556444 w 7195142"/>
              <a:gd name="connsiteY7" fmla="*/ 3930505 h 3930505"/>
              <a:gd name="connsiteX8" fmla="*/ 4790769 w 7195142"/>
              <a:gd name="connsiteY8" fmla="*/ 3905250 h 3930505"/>
              <a:gd name="connsiteX9" fmla="*/ 4447869 w 7195142"/>
              <a:gd name="connsiteY9" fmla="*/ 3771900 h 3930505"/>
              <a:gd name="connsiteX10" fmla="*/ 4181169 w 7195142"/>
              <a:gd name="connsiteY10" fmla="*/ 3905250 h 3930505"/>
              <a:gd name="connsiteX11" fmla="*/ 2561919 w 7195142"/>
              <a:gd name="connsiteY11" fmla="*/ 3829050 h 3930505"/>
              <a:gd name="connsiteX12" fmla="*/ 673133 w 7195142"/>
              <a:gd name="connsiteY12" fmla="*/ 3930505 h 3930505"/>
              <a:gd name="connsiteX13" fmla="*/ 34435 w 7195142"/>
              <a:gd name="connsiteY13" fmla="*/ 3291807 h 3930505"/>
              <a:gd name="connsiteX14" fmla="*/ 104469 w 7195142"/>
              <a:gd name="connsiteY14" fmla="*/ 2457450 h 3930505"/>
              <a:gd name="connsiteX15" fmla="*/ 28269 w 7195142"/>
              <a:gd name="connsiteY15" fmla="*/ 1466850 h 3930505"/>
              <a:gd name="connsiteX16" fmla="*/ 180669 w 7195142"/>
              <a:gd name="connsiteY16" fmla="*/ 1181100 h 3930505"/>
              <a:gd name="connsiteX17" fmla="*/ 34435 w 7195142"/>
              <a:gd name="connsiteY17" fmla="*/ 737092 h 3930505"/>
              <a:gd name="connsiteX0" fmla="*/ 34435 w 7195142"/>
              <a:gd name="connsiteY0" fmla="*/ 775192 h 3968605"/>
              <a:gd name="connsiteX1" fmla="*/ 673133 w 7195142"/>
              <a:gd name="connsiteY1" fmla="*/ 136494 h 3968605"/>
              <a:gd name="connsiteX2" fmla="*/ 3381069 w 7195142"/>
              <a:gd name="connsiteY2" fmla="*/ 0 h 3968605"/>
              <a:gd name="connsiteX3" fmla="*/ 6556444 w 7195142"/>
              <a:gd name="connsiteY3" fmla="*/ 136494 h 3968605"/>
              <a:gd name="connsiteX4" fmla="*/ 7195142 w 7195142"/>
              <a:gd name="connsiteY4" fmla="*/ 775192 h 3968605"/>
              <a:gd name="connsiteX5" fmla="*/ 7076769 w 7195142"/>
              <a:gd name="connsiteY5" fmla="*/ 2171700 h 3968605"/>
              <a:gd name="connsiteX6" fmla="*/ 7195142 w 7195142"/>
              <a:gd name="connsiteY6" fmla="*/ 3329907 h 3968605"/>
              <a:gd name="connsiteX7" fmla="*/ 6556444 w 7195142"/>
              <a:gd name="connsiteY7" fmla="*/ 3968605 h 3968605"/>
              <a:gd name="connsiteX8" fmla="*/ 4790769 w 7195142"/>
              <a:gd name="connsiteY8" fmla="*/ 3943350 h 3968605"/>
              <a:gd name="connsiteX9" fmla="*/ 4447869 w 7195142"/>
              <a:gd name="connsiteY9" fmla="*/ 3810000 h 3968605"/>
              <a:gd name="connsiteX10" fmla="*/ 4181169 w 7195142"/>
              <a:gd name="connsiteY10" fmla="*/ 3943350 h 3968605"/>
              <a:gd name="connsiteX11" fmla="*/ 2561919 w 7195142"/>
              <a:gd name="connsiteY11" fmla="*/ 3867150 h 3968605"/>
              <a:gd name="connsiteX12" fmla="*/ 673133 w 7195142"/>
              <a:gd name="connsiteY12" fmla="*/ 3968605 h 3968605"/>
              <a:gd name="connsiteX13" fmla="*/ 34435 w 7195142"/>
              <a:gd name="connsiteY13" fmla="*/ 3329907 h 3968605"/>
              <a:gd name="connsiteX14" fmla="*/ 104469 w 7195142"/>
              <a:gd name="connsiteY14" fmla="*/ 2495550 h 3968605"/>
              <a:gd name="connsiteX15" fmla="*/ 28269 w 7195142"/>
              <a:gd name="connsiteY15" fmla="*/ 1504950 h 3968605"/>
              <a:gd name="connsiteX16" fmla="*/ 180669 w 7195142"/>
              <a:gd name="connsiteY16" fmla="*/ 1219200 h 3968605"/>
              <a:gd name="connsiteX17" fmla="*/ 34435 w 7195142"/>
              <a:gd name="connsiteY17" fmla="*/ 775192 h 3968605"/>
              <a:gd name="connsiteX0" fmla="*/ 34435 w 7195142"/>
              <a:gd name="connsiteY0" fmla="*/ 775192 h 3968605"/>
              <a:gd name="connsiteX1" fmla="*/ 673133 w 7195142"/>
              <a:gd name="connsiteY1" fmla="*/ 136494 h 3968605"/>
              <a:gd name="connsiteX2" fmla="*/ 3381069 w 7195142"/>
              <a:gd name="connsiteY2" fmla="*/ 0 h 3968605"/>
              <a:gd name="connsiteX3" fmla="*/ 6556444 w 7195142"/>
              <a:gd name="connsiteY3" fmla="*/ 136494 h 3968605"/>
              <a:gd name="connsiteX4" fmla="*/ 7195142 w 7195142"/>
              <a:gd name="connsiteY4" fmla="*/ 775192 h 3968605"/>
              <a:gd name="connsiteX5" fmla="*/ 7076769 w 7195142"/>
              <a:gd name="connsiteY5" fmla="*/ 2171700 h 3968605"/>
              <a:gd name="connsiteX6" fmla="*/ 7195142 w 7195142"/>
              <a:gd name="connsiteY6" fmla="*/ 3329907 h 3968605"/>
              <a:gd name="connsiteX7" fmla="*/ 6556444 w 7195142"/>
              <a:gd name="connsiteY7" fmla="*/ 3968605 h 3968605"/>
              <a:gd name="connsiteX8" fmla="*/ 4790769 w 7195142"/>
              <a:gd name="connsiteY8" fmla="*/ 3943350 h 3968605"/>
              <a:gd name="connsiteX9" fmla="*/ 4760765 w 7195142"/>
              <a:gd name="connsiteY9" fmla="*/ 3778084 h 3968605"/>
              <a:gd name="connsiteX10" fmla="*/ 4181169 w 7195142"/>
              <a:gd name="connsiteY10" fmla="*/ 3943350 h 3968605"/>
              <a:gd name="connsiteX11" fmla="*/ 2561919 w 7195142"/>
              <a:gd name="connsiteY11" fmla="*/ 3867150 h 3968605"/>
              <a:gd name="connsiteX12" fmla="*/ 673133 w 7195142"/>
              <a:gd name="connsiteY12" fmla="*/ 3968605 h 3968605"/>
              <a:gd name="connsiteX13" fmla="*/ 34435 w 7195142"/>
              <a:gd name="connsiteY13" fmla="*/ 3329907 h 3968605"/>
              <a:gd name="connsiteX14" fmla="*/ 104469 w 7195142"/>
              <a:gd name="connsiteY14" fmla="*/ 2495550 h 3968605"/>
              <a:gd name="connsiteX15" fmla="*/ 28269 w 7195142"/>
              <a:gd name="connsiteY15" fmla="*/ 1504950 h 3968605"/>
              <a:gd name="connsiteX16" fmla="*/ 180669 w 7195142"/>
              <a:gd name="connsiteY16" fmla="*/ 1219200 h 3968605"/>
              <a:gd name="connsiteX17" fmla="*/ 34435 w 7195142"/>
              <a:gd name="connsiteY17" fmla="*/ 775192 h 3968605"/>
              <a:gd name="connsiteX0" fmla="*/ 34435 w 7195142"/>
              <a:gd name="connsiteY0" fmla="*/ 775192 h 3968605"/>
              <a:gd name="connsiteX1" fmla="*/ 673133 w 7195142"/>
              <a:gd name="connsiteY1" fmla="*/ 136494 h 3968605"/>
              <a:gd name="connsiteX2" fmla="*/ 3381069 w 7195142"/>
              <a:gd name="connsiteY2" fmla="*/ 0 h 3968605"/>
              <a:gd name="connsiteX3" fmla="*/ 6556444 w 7195142"/>
              <a:gd name="connsiteY3" fmla="*/ 136494 h 3968605"/>
              <a:gd name="connsiteX4" fmla="*/ 7195142 w 7195142"/>
              <a:gd name="connsiteY4" fmla="*/ 775192 h 3968605"/>
              <a:gd name="connsiteX5" fmla="*/ 7076769 w 7195142"/>
              <a:gd name="connsiteY5" fmla="*/ 2171700 h 3968605"/>
              <a:gd name="connsiteX6" fmla="*/ 7195142 w 7195142"/>
              <a:gd name="connsiteY6" fmla="*/ 3329907 h 3968605"/>
              <a:gd name="connsiteX7" fmla="*/ 6556444 w 7195142"/>
              <a:gd name="connsiteY7" fmla="*/ 3968605 h 3968605"/>
              <a:gd name="connsiteX8" fmla="*/ 5548307 w 7195142"/>
              <a:gd name="connsiteY8" fmla="*/ 3959309 h 3968605"/>
              <a:gd name="connsiteX9" fmla="*/ 4760765 w 7195142"/>
              <a:gd name="connsiteY9" fmla="*/ 3778084 h 3968605"/>
              <a:gd name="connsiteX10" fmla="*/ 4181169 w 7195142"/>
              <a:gd name="connsiteY10" fmla="*/ 3943350 h 3968605"/>
              <a:gd name="connsiteX11" fmla="*/ 2561919 w 7195142"/>
              <a:gd name="connsiteY11" fmla="*/ 3867150 h 3968605"/>
              <a:gd name="connsiteX12" fmla="*/ 673133 w 7195142"/>
              <a:gd name="connsiteY12" fmla="*/ 3968605 h 3968605"/>
              <a:gd name="connsiteX13" fmla="*/ 34435 w 7195142"/>
              <a:gd name="connsiteY13" fmla="*/ 3329907 h 3968605"/>
              <a:gd name="connsiteX14" fmla="*/ 104469 w 7195142"/>
              <a:gd name="connsiteY14" fmla="*/ 2495550 h 3968605"/>
              <a:gd name="connsiteX15" fmla="*/ 28269 w 7195142"/>
              <a:gd name="connsiteY15" fmla="*/ 1504950 h 3968605"/>
              <a:gd name="connsiteX16" fmla="*/ 180669 w 7195142"/>
              <a:gd name="connsiteY16" fmla="*/ 1219200 h 3968605"/>
              <a:gd name="connsiteX17" fmla="*/ 34435 w 7195142"/>
              <a:gd name="connsiteY17" fmla="*/ 775192 h 3968605"/>
              <a:gd name="connsiteX0" fmla="*/ 34435 w 7573910"/>
              <a:gd name="connsiteY0" fmla="*/ 775192 h 3968605"/>
              <a:gd name="connsiteX1" fmla="*/ 673133 w 7573910"/>
              <a:gd name="connsiteY1" fmla="*/ 136494 h 3968605"/>
              <a:gd name="connsiteX2" fmla="*/ 3381069 w 7573910"/>
              <a:gd name="connsiteY2" fmla="*/ 0 h 3968605"/>
              <a:gd name="connsiteX3" fmla="*/ 6556444 w 7573910"/>
              <a:gd name="connsiteY3" fmla="*/ 136494 h 3968605"/>
              <a:gd name="connsiteX4" fmla="*/ 7195142 w 7573910"/>
              <a:gd name="connsiteY4" fmla="*/ 775192 h 3968605"/>
              <a:gd name="connsiteX5" fmla="*/ 7076769 w 7573910"/>
              <a:gd name="connsiteY5" fmla="*/ 2171700 h 3968605"/>
              <a:gd name="connsiteX6" fmla="*/ 7573910 w 7573910"/>
              <a:gd name="connsiteY6" fmla="*/ 3569278 h 3968605"/>
              <a:gd name="connsiteX7" fmla="*/ 6556444 w 7573910"/>
              <a:gd name="connsiteY7" fmla="*/ 3968605 h 3968605"/>
              <a:gd name="connsiteX8" fmla="*/ 5548307 w 7573910"/>
              <a:gd name="connsiteY8" fmla="*/ 3959309 h 3968605"/>
              <a:gd name="connsiteX9" fmla="*/ 4760765 w 7573910"/>
              <a:gd name="connsiteY9" fmla="*/ 3778084 h 3968605"/>
              <a:gd name="connsiteX10" fmla="*/ 4181169 w 7573910"/>
              <a:gd name="connsiteY10" fmla="*/ 3943350 h 3968605"/>
              <a:gd name="connsiteX11" fmla="*/ 2561919 w 7573910"/>
              <a:gd name="connsiteY11" fmla="*/ 3867150 h 3968605"/>
              <a:gd name="connsiteX12" fmla="*/ 673133 w 7573910"/>
              <a:gd name="connsiteY12" fmla="*/ 3968605 h 3968605"/>
              <a:gd name="connsiteX13" fmla="*/ 34435 w 7573910"/>
              <a:gd name="connsiteY13" fmla="*/ 3329907 h 3968605"/>
              <a:gd name="connsiteX14" fmla="*/ 104469 w 7573910"/>
              <a:gd name="connsiteY14" fmla="*/ 2495550 h 3968605"/>
              <a:gd name="connsiteX15" fmla="*/ 28269 w 7573910"/>
              <a:gd name="connsiteY15" fmla="*/ 1504950 h 3968605"/>
              <a:gd name="connsiteX16" fmla="*/ 180669 w 7573910"/>
              <a:gd name="connsiteY16" fmla="*/ 1219200 h 3968605"/>
              <a:gd name="connsiteX17" fmla="*/ 34435 w 7573910"/>
              <a:gd name="connsiteY17" fmla="*/ 775192 h 3968605"/>
              <a:gd name="connsiteX0" fmla="*/ 34435 w 7573911"/>
              <a:gd name="connsiteY0" fmla="*/ 775192 h 3968605"/>
              <a:gd name="connsiteX1" fmla="*/ 673133 w 7573911"/>
              <a:gd name="connsiteY1" fmla="*/ 136494 h 3968605"/>
              <a:gd name="connsiteX2" fmla="*/ 3381069 w 7573911"/>
              <a:gd name="connsiteY2" fmla="*/ 0 h 3968605"/>
              <a:gd name="connsiteX3" fmla="*/ 6556444 w 7573911"/>
              <a:gd name="connsiteY3" fmla="*/ 136494 h 3968605"/>
              <a:gd name="connsiteX4" fmla="*/ 7573911 w 7573911"/>
              <a:gd name="connsiteY4" fmla="*/ 679444 h 3968605"/>
              <a:gd name="connsiteX5" fmla="*/ 7076769 w 7573911"/>
              <a:gd name="connsiteY5" fmla="*/ 2171700 h 3968605"/>
              <a:gd name="connsiteX6" fmla="*/ 7573910 w 7573911"/>
              <a:gd name="connsiteY6" fmla="*/ 3569278 h 3968605"/>
              <a:gd name="connsiteX7" fmla="*/ 6556444 w 7573911"/>
              <a:gd name="connsiteY7" fmla="*/ 3968605 h 3968605"/>
              <a:gd name="connsiteX8" fmla="*/ 5548307 w 7573911"/>
              <a:gd name="connsiteY8" fmla="*/ 3959309 h 3968605"/>
              <a:gd name="connsiteX9" fmla="*/ 4760765 w 7573911"/>
              <a:gd name="connsiteY9" fmla="*/ 3778084 h 3968605"/>
              <a:gd name="connsiteX10" fmla="*/ 4181169 w 7573911"/>
              <a:gd name="connsiteY10" fmla="*/ 3943350 h 3968605"/>
              <a:gd name="connsiteX11" fmla="*/ 2561919 w 7573911"/>
              <a:gd name="connsiteY11" fmla="*/ 3867150 h 3968605"/>
              <a:gd name="connsiteX12" fmla="*/ 673133 w 7573911"/>
              <a:gd name="connsiteY12" fmla="*/ 3968605 h 3968605"/>
              <a:gd name="connsiteX13" fmla="*/ 34435 w 7573911"/>
              <a:gd name="connsiteY13" fmla="*/ 3329907 h 3968605"/>
              <a:gd name="connsiteX14" fmla="*/ 104469 w 7573911"/>
              <a:gd name="connsiteY14" fmla="*/ 2495550 h 3968605"/>
              <a:gd name="connsiteX15" fmla="*/ 28269 w 7573911"/>
              <a:gd name="connsiteY15" fmla="*/ 1504950 h 3968605"/>
              <a:gd name="connsiteX16" fmla="*/ 180669 w 7573911"/>
              <a:gd name="connsiteY16" fmla="*/ 1219200 h 3968605"/>
              <a:gd name="connsiteX17" fmla="*/ 34435 w 7573911"/>
              <a:gd name="connsiteY17" fmla="*/ 775192 h 3968605"/>
              <a:gd name="connsiteX0" fmla="*/ 34435 w 7573911"/>
              <a:gd name="connsiteY0" fmla="*/ 775192 h 3968605"/>
              <a:gd name="connsiteX1" fmla="*/ 673133 w 7573911"/>
              <a:gd name="connsiteY1" fmla="*/ 136494 h 3968605"/>
              <a:gd name="connsiteX2" fmla="*/ 3381069 w 7573911"/>
              <a:gd name="connsiteY2" fmla="*/ 0 h 3968605"/>
              <a:gd name="connsiteX3" fmla="*/ 6556444 w 7573911"/>
              <a:gd name="connsiteY3" fmla="*/ 136494 h 3968605"/>
              <a:gd name="connsiteX4" fmla="*/ 7573911 w 7573911"/>
              <a:gd name="connsiteY4" fmla="*/ 679444 h 3968605"/>
              <a:gd name="connsiteX5" fmla="*/ 7076769 w 7573911"/>
              <a:gd name="connsiteY5" fmla="*/ 2171700 h 3968605"/>
              <a:gd name="connsiteX6" fmla="*/ 7573910 w 7573911"/>
              <a:gd name="connsiteY6" fmla="*/ 3569278 h 3968605"/>
              <a:gd name="connsiteX7" fmla="*/ 6556444 w 7573911"/>
              <a:gd name="connsiteY7" fmla="*/ 3968605 h 3968605"/>
              <a:gd name="connsiteX8" fmla="*/ 5548307 w 7573911"/>
              <a:gd name="connsiteY8" fmla="*/ 3959309 h 3968605"/>
              <a:gd name="connsiteX9" fmla="*/ 4760765 w 7573911"/>
              <a:gd name="connsiteY9" fmla="*/ 3778084 h 3968605"/>
              <a:gd name="connsiteX10" fmla="*/ 4181169 w 7573911"/>
              <a:gd name="connsiteY10" fmla="*/ 3943350 h 3968605"/>
              <a:gd name="connsiteX11" fmla="*/ 2512515 w 7573911"/>
              <a:gd name="connsiteY11" fmla="*/ 3962899 h 3968605"/>
              <a:gd name="connsiteX12" fmla="*/ 673133 w 7573911"/>
              <a:gd name="connsiteY12" fmla="*/ 3968605 h 3968605"/>
              <a:gd name="connsiteX13" fmla="*/ 34435 w 7573911"/>
              <a:gd name="connsiteY13" fmla="*/ 3329907 h 3968605"/>
              <a:gd name="connsiteX14" fmla="*/ 104469 w 7573911"/>
              <a:gd name="connsiteY14" fmla="*/ 2495550 h 3968605"/>
              <a:gd name="connsiteX15" fmla="*/ 28269 w 7573911"/>
              <a:gd name="connsiteY15" fmla="*/ 1504950 h 3968605"/>
              <a:gd name="connsiteX16" fmla="*/ 180669 w 7573911"/>
              <a:gd name="connsiteY16" fmla="*/ 1219200 h 3968605"/>
              <a:gd name="connsiteX17" fmla="*/ 34435 w 7573911"/>
              <a:gd name="connsiteY17" fmla="*/ 775192 h 3968605"/>
              <a:gd name="connsiteX0" fmla="*/ 34435 w 7573911"/>
              <a:gd name="connsiteY0" fmla="*/ 775192 h 3968605"/>
              <a:gd name="connsiteX1" fmla="*/ 673133 w 7573911"/>
              <a:gd name="connsiteY1" fmla="*/ 136494 h 3968605"/>
              <a:gd name="connsiteX2" fmla="*/ 3381069 w 7573911"/>
              <a:gd name="connsiteY2" fmla="*/ 0 h 3968605"/>
              <a:gd name="connsiteX3" fmla="*/ 6556444 w 7573911"/>
              <a:gd name="connsiteY3" fmla="*/ 136494 h 3968605"/>
              <a:gd name="connsiteX4" fmla="*/ 7573911 w 7573911"/>
              <a:gd name="connsiteY4" fmla="*/ 679444 h 3968605"/>
              <a:gd name="connsiteX5" fmla="*/ 7208515 w 7573911"/>
              <a:gd name="connsiteY5" fmla="*/ 2139784 h 3968605"/>
              <a:gd name="connsiteX6" fmla="*/ 7573910 w 7573911"/>
              <a:gd name="connsiteY6" fmla="*/ 3569278 h 3968605"/>
              <a:gd name="connsiteX7" fmla="*/ 6556444 w 7573911"/>
              <a:gd name="connsiteY7" fmla="*/ 3968605 h 3968605"/>
              <a:gd name="connsiteX8" fmla="*/ 5548307 w 7573911"/>
              <a:gd name="connsiteY8" fmla="*/ 3959309 h 3968605"/>
              <a:gd name="connsiteX9" fmla="*/ 4760765 w 7573911"/>
              <a:gd name="connsiteY9" fmla="*/ 3778084 h 3968605"/>
              <a:gd name="connsiteX10" fmla="*/ 4181169 w 7573911"/>
              <a:gd name="connsiteY10" fmla="*/ 3943350 h 3968605"/>
              <a:gd name="connsiteX11" fmla="*/ 2512515 w 7573911"/>
              <a:gd name="connsiteY11" fmla="*/ 3962899 h 3968605"/>
              <a:gd name="connsiteX12" fmla="*/ 673133 w 7573911"/>
              <a:gd name="connsiteY12" fmla="*/ 3968605 h 3968605"/>
              <a:gd name="connsiteX13" fmla="*/ 34435 w 7573911"/>
              <a:gd name="connsiteY13" fmla="*/ 3329907 h 3968605"/>
              <a:gd name="connsiteX14" fmla="*/ 104469 w 7573911"/>
              <a:gd name="connsiteY14" fmla="*/ 2495550 h 3968605"/>
              <a:gd name="connsiteX15" fmla="*/ 28269 w 7573911"/>
              <a:gd name="connsiteY15" fmla="*/ 1504950 h 3968605"/>
              <a:gd name="connsiteX16" fmla="*/ 180669 w 7573911"/>
              <a:gd name="connsiteY16" fmla="*/ 1219200 h 3968605"/>
              <a:gd name="connsiteX17" fmla="*/ 34435 w 7573911"/>
              <a:gd name="connsiteY17" fmla="*/ 775192 h 3968605"/>
              <a:gd name="connsiteX0" fmla="*/ 34435 w 7573911"/>
              <a:gd name="connsiteY0" fmla="*/ 775192 h 3968605"/>
              <a:gd name="connsiteX1" fmla="*/ 673133 w 7573911"/>
              <a:gd name="connsiteY1" fmla="*/ 136494 h 3968605"/>
              <a:gd name="connsiteX2" fmla="*/ 3381069 w 7573911"/>
              <a:gd name="connsiteY2" fmla="*/ 0 h 3968605"/>
              <a:gd name="connsiteX3" fmla="*/ 6556444 w 7573911"/>
              <a:gd name="connsiteY3" fmla="*/ 136494 h 3968605"/>
              <a:gd name="connsiteX4" fmla="*/ 7573911 w 7573911"/>
              <a:gd name="connsiteY4" fmla="*/ 679444 h 3968605"/>
              <a:gd name="connsiteX5" fmla="*/ 7208515 w 7573911"/>
              <a:gd name="connsiteY5" fmla="*/ 2139784 h 3968605"/>
              <a:gd name="connsiteX6" fmla="*/ 7573910 w 7573911"/>
              <a:gd name="connsiteY6" fmla="*/ 3569278 h 3968605"/>
              <a:gd name="connsiteX7" fmla="*/ 6556444 w 7573911"/>
              <a:gd name="connsiteY7" fmla="*/ 3968605 h 3968605"/>
              <a:gd name="connsiteX8" fmla="*/ 5548307 w 7573911"/>
              <a:gd name="connsiteY8" fmla="*/ 3959309 h 3968605"/>
              <a:gd name="connsiteX9" fmla="*/ 4760765 w 7573911"/>
              <a:gd name="connsiteY9" fmla="*/ 3778084 h 3968605"/>
              <a:gd name="connsiteX10" fmla="*/ 4181169 w 7573911"/>
              <a:gd name="connsiteY10" fmla="*/ 3943350 h 3968605"/>
              <a:gd name="connsiteX11" fmla="*/ 2512515 w 7573911"/>
              <a:gd name="connsiteY11" fmla="*/ 3962899 h 3968605"/>
              <a:gd name="connsiteX12" fmla="*/ 673133 w 7573911"/>
              <a:gd name="connsiteY12" fmla="*/ 3968605 h 3968605"/>
              <a:gd name="connsiteX13" fmla="*/ 34435 w 7573911"/>
              <a:gd name="connsiteY13" fmla="*/ 3329907 h 3968605"/>
              <a:gd name="connsiteX14" fmla="*/ 104469 w 7573911"/>
              <a:gd name="connsiteY14" fmla="*/ 2495550 h 3968605"/>
              <a:gd name="connsiteX15" fmla="*/ 28269 w 7573911"/>
              <a:gd name="connsiteY15" fmla="*/ 1504950 h 3968605"/>
              <a:gd name="connsiteX16" fmla="*/ 114796 w 7573911"/>
              <a:gd name="connsiteY16" fmla="*/ 1203241 h 3968605"/>
              <a:gd name="connsiteX17" fmla="*/ 34435 w 7573911"/>
              <a:gd name="connsiteY17" fmla="*/ 775192 h 3968605"/>
              <a:gd name="connsiteX0" fmla="*/ 67371 w 7573911"/>
              <a:gd name="connsiteY0" fmla="*/ 519863 h 3968605"/>
              <a:gd name="connsiteX1" fmla="*/ 673133 w 7573911"/>
              <a:gd name="connsiteY1" fmla="*/ 136494 h 3968605"/>
              <a:gd name="connsiteX2" fmla="*/ 3381069 w 7573911"/>
              <a:gd name="connsiteY2" fmla="*/ 0 h 3968605"/>
              <a:gd name="connsiteX3" fmla="*/ 6556444 w 7573911"/>
              <a:gd name="connsiteY3" fmla="*/ 136494 h 3968605"/>
              <a:gd name="connsiteX4" fmla="*/ 7573911 w 7573911"/>
              <a:gd name="connsiteY4" fmla="*/ 679444 h 3968605"/>
              <a:gd name="connsiteX5" fmla="*/ 7208515 w 7573911"/>
              <a:gd name="connsiteY5" fmla="*/ 2139784 h 3968605"/>
              <a:gd name="connsiteX6" fmla="*/ 7573910 w 7573911"/>
              <a:gd name="connsiteY6" fmla="*/ 3569278 h 3968605"/>
              <a:gd name="connsiteX7" fmla="*/ 6556444 w 7573911"/>
              <a:gd name="connsiteY7" fmla="*/ 3968605 h 3968605"/>
              <a:gd name="connsiteX8" fmla="*/ 5548307 w 7573911"/>
              <a:gd name="connsiteY8" fmla="*/ 3959309 h 3968605"/>
              <a:gd name="connsiteX9" fmla="*/ 4760765 w 7573911"/>
              <a:gd name="connsiteY9" fmla="*/ 3778084 h 3968605"/>
              <a:gd name="connsiteX10" fmla="*/ 4181169 w 7573911"/>
              <a:gd name="connsiteY10" fmla="*/ 3943350 h 3968605"/>
              <a:gd name="connsiteX11" fmla="*/ 2512515 w 7573911"/>
              <a:gd name="connsiteY11" fmla="*/ 3962899 h 3968605"/>
              <a:gd name="connsiteX12" fmla="*/ 673133 w 7573911"/>
              <a:gd name="connsiteY12" fmla="*/ 3968605 h 3968605"/>
              <a:gd name="connsiteX13" fmla="*/ 34435 w 7573911"/>
              <a:gd name="connsiteY13" fmla="*/ 3329907 h 3968605"/>
              <a:gd name="connsiteX14" fmla="*/ 104469 w 7573911"/>
              <a:gd name="connsiteY14" fmla="*/ 2495550 h 3968605"/>
              <a:gd name="connsiteX15" fmla="*/ 28269 w 7573911"/>
              <a:gd name="connsiteY15" fmla="*/ 1504950 h 3968605"/>
              <a:gd name="connsiteX16" fmla="*/ 114796 w 7573911"/>
              <a:gd name="connsiteY16" fmla="*/ 1203241 h 3968605"/>
              <a:gd name="connsiteX17" fmla="*/ 67371 w 7573911"/>
              <a:gd name="connsiteY17" fmla="*/ 519863 h 3968605"/>
              <a:gd name="connsiteX0" fmla="*/ 43213 w 7549753"/>
              <a:gd name="connsiteY0" fmla="*/ 519863 h 3968605"/>
              <a:gd name="connsiteX1" fmla="*/ 648975 w 7549753"/>
              <a:gd name="connsiteY1" fmla="*/ 136494 h 3968605"/>
              <a:gd name="connsiteX2" fmla="*/ 3356911 w 7549753"/>
              <a:gd name="connsiteY2" fmla="*/ 0 h 3968605"/>
              <a:gd name="connsiteX3" fmla="*/ 6532286 w 7549753"/>
              <a:gd name="connsiteY3" fmla="*/ 136494 h 3968605"/>
              <a:gd name="connsiteX4" fmla="*/ 7549753 w 7549753"/>
              <a:gd name="connsiteY4" fmla="*/ 679444 h 3968605"/>
              <a:gd name="connsiteX5" fmla="*/ 7184357 w 7549753"/>
              <a:gd name="connsiteY5" fmla="*/ 2139784 h 3968605"/>
              <a:gd name="connsiteX6" fmla="*/ 7549752 w 7549753"/>
              <a:gd name="connsiteY6" fmla="*/ 3569278 h 3968605"/>
              <a:gd name="connsiteX7" fmla="*/ 6532286 w 7549753"/>
              <a:gd name="connsiteY7" fmla="*/ 3968605 h 3968605"/>
              <a:gd name="connsiteX8" fmla="*/ 5524149 w 7549753"/>
              <a:gd name="connsiteY8" fmla="*/ 3959309 h 3968605"/>
              <a:gd name="connsiteX9" fmla="*/ 4736607 w 7549753"/>
              <a:gd name="connsiteY9" fmla="*/ 3778084 h 3968605"/>
              <a:gd name="connsiteX10" fmla="*/ 4157011 w 7549753"/>
              <a:gd name="connsiteY10" fmla="*/ 3943350 h 3968605"/>
              <a:gd name="connsiteX11" fmla="*/ 2488357 w 7549753"/>
              <a:gd name="connsiteY11" fmla="*/ 3962899 h 3968605"/>
              <a:gd name="connsiteX12" fmla="*/ 648975 w 7549753"/>
              <a:gd name="connsiteY12" fmla="*/ 3968605 h 3968605"/>
              <a:gd name="connsiteX13" fmla="*/ 174960 w 7549753"/>
              <a:gd name="connsiteY13" fmla="*/ 3441613 h 3968605"/>
              <a:gd name="connsiteX14" fmla="*/ 80311 w 7549753"/>
              <a:gd name="connsiteY14" fmla="*/ 2495550 h 3968605"/>
              <a:gd name="connsiteX15" fmla="*/ 4111 w 7549753"/>
              <a:gd name="connsiteY15" fmla="*/ 1504950 h 3968605"/>
              <a:gd name="connsiteX16" fmla="*/ 90638 w 7549753"/>
              <a:gd name="connsiteY16" fmla="*/ 1203241 h 3968605"/>
              <a:gd name="connsiteX17" fmla="*/ 43213 w 7549753"/>
              <a:gd name="connsiteY17" fmla="*/ 519863 h 3968605"/>
              <a:gd name="connsiteX0" fmla="*/ 43213 w 7549753"/>
              <a:gd name="connsiteY0" fmla="*/ 519863 h 3968605"/>
              <a:gd name="connsiteX1" fmla="*/ 648975 w 7549753"/>
              <a:gd name="connsiteY1" fmla="*/ 136494 h 3968605"/>
              <a:gd name="connsiteX2" fmla="*/ 3356911 w 7549753"/>
              <a:gd name="connsiteY2" fmla="*/ 0 h 3968605"/>
              <a:gd name="connsiteX3" fmla="*/ 6532286 w 7549753"/>
              <a:gd name="connsiteY3" fmla="*/ 136494 h 3968605"/>
              <a:gd name="connsiteX4" fmla="*/ 7549753 w 7549753"/>
              <a:gd name="connsiteY4" fmla="*/ 679444 h 3968605"/>
              <a:gd name="connsiteX5" fmla="*/ 7184357 w 7549753"/>
              <a:gd name="connsiteY5" fmla="*/ 2139784 h 3968605"/>
              <a:gd name="connsiteX6" fmla="*/ 7549752 w 7549753"/>
              <a:gd name="connsiteY6" fmla="*/ 3569278 h 3968605"/>
              <a:gd name="connsiteX7" fmla="*/ 6532286 w 7549753"/>
              <a:gd name="connsiteY7" fmla="*/ 3968605 h 3968605"/>
              <a:gd name="connsiteX8" fmla="*/ 5524149 w 7549753"/>
              <a:gd name="connsiteY8" fmla="*/ 3959309 h 3968605"/>
              <a:gd name="connsiteX9" fmla="*/ 4455969 w 7549753"/>
              <a:gd name="connsiteY9" fmla="*/ 3762976 h 3968605"/>
              <a:gd name="connsiteX10" fmla="*/ 4157011 w 7549753"/>
              <a:gd name="connsiteY10" fmla="*/ 3943350 h 3968605"/>
              <a:gd name="connsiteX11" fmla="*/ 2488357 w 7549753"/>
              <a:gd name="connsiteY11" fmla="*/ 3962899 h 3968605"/>
              <a:gd name="connsiteX12" fmla="*/ 648975 w 7549753"/>
              <a:gd name="connsiteY12" fmla="*/ 3968605 h 3968605"/>
              <a:gd name="connsiteX13" fmla="*/ 174960 w 7549753"/>
              <a:gd name="connsiteY13" fmla="*/ 3441613 h 3968605"/>
              <a:gd name="connsiteX14" fmla="*/ 80311 w 7549753"/>
              <a:gd name="connsiteY14" fmla="*/ 2495550 h 3968605"/>
              <a:gd name="connsiteX15" fmla="*/ 4111 w 7549753"/>
              <a:gd name="connsiteY15" fmla="*/ 1504950 h 3968605"/>
              <a:gd name="connsiteX16" fmla="*/ 90638 w 7549753"/>
              <a:gd name="connsiteY16" fmla="*/ 1203241 h 3968605"/>
              <a:gd name="connsiteX17" fmla="*/ 43213 w 7549753"/>
              <a:gd name="connsiteY17" fmla="*/ 519863 h 3968605"/>
              <a:gd name="connsiteX0" fmla="*/ 43213 w 7549753"/>
              <a:gd name="connsiteY0" fmla="*/ 519863 h 3968605"/>
              <a:gd name="connsiteX1" fmla="*/ 648975 w 7549753"/>
              <a:gd name="connsiteY1" fmla="*/ 136494 h 3968605"/>
              <a:gd name="connsiteX2" fmla="*/ 3356911 w 7549753"/>
              <a:gd name="connsiteY2" fmla="*/ 0 h 3968605"/>
              <a:gd name="connsiteX3" fmla="*/ 6532286 w 7549753"/>
              <a:gd name="connsiteY3" fmla="*/ 136494 h 3968605"/>
              <a:gd name="connsiteX4" fmla="*/ 7549753 w 7549753"/>
              <a:gd name="connsiteY4" fmla="*/ 679444 h 3968605"/>
              <a:gd name="connsiteX5" fmla="*/ 7184357 w 7549753"/>
              <a:gd name="connsiteY5" fmla="*/ 2139784 h 3968605"/>
              <a:gd name="connsiteX6" fmla="*/ 7549752 w 7549753"/>
              <a:gd name="connsiteY6" fmla="*/ 3569278 h 3968605"/>
              <a:gd name="connsiteX7" fmla="*/ 6532286 w 7549753"/>
              <a:gd name="connsiteY7" fmla="*/ 3968605 h 3968605"/>
              <a:gd name="connsiteX8" fmla="*/ 5524149 w 7549753"/>
              <a:gd name="connsiteY8" fmla="*/ 3959309 h 3968605"/>
              <a:gd name="connsiteX9" fmla="*/ 4455969 w 7549753"/>
              <a:gd name="connsiteY9" fmla="*/ 3762976 h 3968605"/>
              <a:gd name="connsiteX10" fmla="*/ 4157011 w 7549753"/>
              <a:gd name="connsiteY10" fmla="*/ 3943350 h 3968605"/>
              <a:gd name="connsiteX11" fmla="*/ 2488357 w 7549753"/>
              <a:gd name="connsiteY11" fmla="*/ 3962899 h 3968605"/>
              <a:gd name="connsiteX12" fmla="*/ 648975 w 7549753"/>
              <a:gd name="connsiteY12" fmla="*/ 3968605 h 3968605"/>
              <a:gd name="connsiteX13" fmla="*/ 174960 w 7549753"/>
              <a:gd name="connsiteY13" fmla="*/ 3441613 h 3968605"/>
              <a:gd name="connsiteX14" fmla="*/ 80311 w 7549753"/>
              <a:gd name="connsiteY14" fmla="*/ 2495550 h 3968605"/>
              <a:gd name="connsiteX15" fmla="*/ 4111 w 7549753"/>
              <a:gd name="connsiteY15" fmla="*/ 1504950 h 3968605"/>
              <a:gd name="connsiteX16" fmla="*/ 90638 w 7549753"/>
              <a:gd name="connsiteY16" fmla="*/ 1203241 h 3968605"/>
              <a:gd name="connsiteX17" fmla="*/ 43213 w 7549753"/>
              <a:gd name="connsiteY17" fmla="*/ 519863 h 3968605"/>
              <a:gd name="connsiteX0" fmla="*/ 43213 w 7549753"/>
              <a:gd name="connsiteY0" fmla="*/ 519863 h 3968605"/>
              <a:gd name="connsiteX1" fmla="*/ 648975 w 7549753"/>
              <a:gd name="connsiteY1" fmla="*/ 136494 h 3968605"/>
              <a:gd name="connsiteX2" fmla="*/ 3356911 w 7549753"/>
              <a:gd name="connsiteY2" fmla="*/ 0 h 3968605"/>
              <a:gd name="connsiteX3" fmla="*/ 6532286 w 7549753"/>
              <a:gd name="connsiteY3" fmla="*/ 136494 h 3968605"/>
              <a:gd name="connsiteX4" fmla="*/ 7549753 w 7549753"/>
              <a:gd name="connsiteY4" fmla="*/ 679444 h 3968605"/>
              <a:gd name="connsiteX5" fmla="*/ 7184357 w 7549753"/>
              <a:gd name="connsiteY5" fmla="*/ 2139784 h 3968605"/>
              <a:gd name="connsiteX6" fmla="*/ 7549752 w 7549753"/>
              <a:gd name="connsiteY6" fmla="*/ 3569278 h 3968605"/>
              <a:gd name="connsiteX7" fmla="*/ 6532286 w 7549753"/>
              <a:gd name="connsiteY7" fmla="*/ 3968605 h 3968605"/>
              <a:gd name="connsiteX8" fmla="*/ 5524149 w 7549753"/>
              <a:gd name="connsiteY8" fmla="*/ 3959309 h 3968605"/>
              <a:gd name="connsiteX9" fmla="*/ 4455969 w 7549753"/>
              <a:gd name="connsiteY9" fmla="*/ 3762976 h 3968605"/>
              <a:gd name="connsiteX10" fmla="*/ 4157011 w 7549753"/>
              <a:gd name="connsiteY10" fmla="*/ 3943350 h 3968605"/>
              <a:gd name="connsiteX11" fmla="*/ 2488357 w 7549753"/>
              <a:gd name="connsiteY11" fmla="*/ 3962899 h 3968605"/>
              <a:gd name="connsiteX12" fmla="*/ 648975 w 7549753"/>
              <a:gd name="connsiteY12" fmla="*/ 3968605 h 3968605"/>
              <a:gd name="connsiteX13" fmla="*/ 174960 w 7549753"/>
              <a:gd name="connsiteY13" fmla="*/ 3441613 h 3968605"/>
              <a:gd name="connsiteX14" fmla="*/ 80311 w 7549753"/>
              <a:gd name="connsiteY14" fmla="*/ 2495550 h 3968605"/>
              <a:gd name="connsiteX15" fmla="*/ 4111 w 7549753"/>
              <a:gd name="connsiteY15" fmla="*/ 1504950 h 3968605"/>
              <a:gd name="connsiteX16" fmla="*/ 90638 w 7549753"/>
              <a:gd name="connsiteY16" fmla="*/ 1203241 h 3968605"/>
              <a:gd name="connsiteX17" fmla="*/ 43213 w 7549753"/>
              <a:gd name="connsiteY17" fmla="*/ 519863 h 3968605"/>
              <a:gd name="connsiteX0" fmla="*/ 43213 w 7549753"/>
              <a:gd name="connsiteY0" fmla="*/ 519863 h 3968605"/>
              <a:gd name="connsiteX1" fmla="*/ 648975 w 7549753"/>
              <a:gd name="connsiteY1" fmla="*/ 136494 h 3968605"/>
              <a:gd name="connsiteX2" fmla="*/ 3356911 w 7549753"/>
              <a:gd name="connsiteY2" fmla="*/ 0 h 3968605"/>
              <a:gd name="connsiteX3" fmla="*/ 6532286 w 7549753"/>
              <a:gd name="connsiteY3" fmla="*/ 136494 h 3968605"/>
              <a:gd name="connsiteX4" fmla="*/ 7549753 w 7549753"/>
              <a:gd name="connsiteY4" fmla="*/ 679444 h 3968605"/>
              <a:gd name="connsiteX5" fmla="*/ 7184357 w 7549753"/>
              <a:gd name="connsiteY5" fmla="*/ 2139784 h 3968605"/>
              <a:gd name="connsiteX6" fmla="*/ 7549752 w 7549753"/>
              <a:gd name="connsiteY6" fmla="*/ 3569278 h 3968605"/>
              <a:gd name="connsiteX7" fmla="*/ 6532286 w 7549753"/>
              <a:gd name="connsiteY7" fmla="*/ 3968605 h 3968605"/>
              <a:gd name="connsiteX8" fmla="*/ 5524149 w 7549753"/>
              <a:gd name="connsiteY8" fmla="*/ 3959309 h 3968605"/>
              <a:gd name="connsiteX9" fmla="*/ 4455969 w 7549753"/>
              <a:gd name="connsiteY9" fmla="*/ 3762976 h 3968605"/>
              <a:gd name="connsiteX10" fmla="*/ 4157011 w 7549753"/>
              <a:gd name="connsiteY10" fmla="*/ 3943350 h 3968605"/>
              <a:gd name="connsiteX11" fmla="*/ 2488357 w 7549753"/>
              <a:gd name="connsiteY11" fmla="*/ 3962899 h 3968605"/>
              <a:gd name="connsiteX12" fmla="*/ 648975 w 7549753"/>
              <a:gd name="connsiteY12" fmla="*/ 3968605 h 3968605"/>
              <a:gd name="connsiteX13" fmla="*/ 97004 w 7549753"/>
              <a:gd name="connsiteY13" fmla="*/ 3456720 h 3968605"/>
              <a:gd name="connsiteX14" fmla="*/ 80311 w 7549753"/>
              <a:gd name="connsiteY14" fmla="*/ 2495550 h 3968605"/>
              <a:gd name="connsiteX15" fmla="*/ 4111 w 7549753"/>
              <a:gd name="connsiteY15" fmla="*/ 1504950 h 3968605"/>
              <a:gd name="connsiteX16" fmla="*/ 90638 w 7549753"/>
              <a:gd name="connsiteY16" fmla="*/ 1203241 h 3968605"/>
              <a:gd name="connsiteX17" fmla="*/ 43213 w 7549753"/>
              <a:gd name="connsiteY17" fmla="*/ 519863 h 3968605"/>
              <a:gd name="connsiteX0" fmla="*/ 43213 w 7549753"/>
              <a:gd name="connsiteY0" fmla="*/ 519863 h 3968605"/>
              <a:gd name="connsiteX1" fmla="*/ 648975 w 7549753"/>
              <a:gd name="connsiteY1" fmla="*/ 136494 h 3968605"/>
              <a:gd name="connsiteX2" fmla="*/ 3356911 w 7549753"/>
              <a:gd name="connsiteY2" fmla="*/ 0 h 3968605"/>
              <a:gd name="connsiteX3" fmla="*/ 6532286 w 7549753"/>
              <a:gd name="connsiteY3" fmla="*/ 136494 h 3968605"/>
              <a:gd name="connsiteX4" fmla="*/ 7549753 w 7549753"/>
              <a:gd name="connsiteY4" fmla="*/ 679444 h 3968605"/>
              <a:gd name="connsiteX5" fmla="*/ 7184357 w 7549753"/>
              <a:gd name="connsiteY5" fmla="*/ 2139784 h 3968605"/>
              <a:gd name="connsiteX6" fmla="*/ 7549752 w 7549753"/>
              <a:gd name="connsiteY6" fmla="*/ 3569278 h 3968605"/>
              <a:gd name="connsiteX7" fmla="*/ 6532286 w 7549753"/>
              <a:gd name="connsiteY7" fmla="*/ 3968605 h 3968605"/>
              <a:gd name="connsiteX8" fmla="*/ 5524149 w 7549753"/>
              <a:gd name="connsiteY8" fmla="*/ 3959309 h 3968605"/>
              <a:gd name="connsiteX9" fmla="*/ 4455969 w 7549753"/>
              <a:gd name="connsiteY9" fmla="*/ 3762976 h 3968605"/>
              <a:gd name="connsiteX10" fmla="*/ 4157011 w 7549753"/>
              <a:gd name="connsiteY10" fmla="*/ 3943350 h 3968605"/>
              <a:gd name="connsiteX11" fmla="*/ 2488357 w 7549753"/>
              <a:gd name="connsiteY11" fmla="*/ 3796711 h 3968605"/>
              <a:gd name="connsiteX12" fmla="*/ 648975 w 7549753"/>
              <a:gd name="connsiteY12" fmla="*/ 3968605 h 3968605"/>
              <a:gd name="connsiteX13" fmla="*/ 97004 w 7549753"/>
              <a:gd name="connsiteY13" fmla="*/ 3456720 h 3968605"/>
              <a:gd name="connsiteX14" fmla="*/ 80311 w 7549753"/>
              <a:gd name="connsiteY14" fmla="*/ 2495550 h 3968605"/>
              <a:gd name="connsiteX15" fmla="*/ 4111 w 7549753"/>
              <a:gd name="connsiteY15" fmla="*/ 1504950 h 3968605"/>
              <a:gd name="connsiteX16" fmla="*/ 90638 w 7549753"/>
              <a:gd name="connsiteY16" fmla="*/ 1203241 h 3968605"/>
              <a:gd name="connsiteX17" fmla="*/ 43213 w 7549753"/>
              <a:gd name="connsiteY17" fmla="*/ 519863 h 3968605"/>
              <a:gd name="connsiteX0" fmla="*/ 43213 w 7549753"/>
              <a:gd name="connsiteY0" fmla="*/ 519863 h 3968605"/>
              <a:gd name="connsiteX1" fmla="*/ 648975 w 7549753"/>
              <a:gd name="connsiteY1" fmla="*/ 136494 h 3968605"/>
              <a:gd name="connsiteX2" fmla="*/ 3356911 w 7549753"/>
              <a:gd name="connsiteY2" fmla="*/ 0 h 3968605"/>
              <a:gd name="connsiteX3" fmla="*/ 6532286 w 7549753"/>
              <a:gd name="connsiteY3" fmla="*/ 136494 h 3968605"/>
              <a:gd name="connsiteX4" fmla="*/ 7549753 w 7549753"/>
              <a:gd name="connsiteY4" fmla="*/ 679444 h 3968605"/>
              <a:gd name="connsiteX5" fmla="*/ 7184357 w 7549753"/>
              <a:gd name="connsiteY5" fmla="*/ 2139784 h 3968605"/>
              <a:gd name="connsiteX6" fmla="*/ 7549752 w 7549753"/>
              <a:gd name="connsiteY6" fmla="*/ 3569278 h 3968605"/>
              <a:gd name="connsiteX7" fmla="*/ 6532286 w 7549753"/>
              <a:gd name="connsiteY7" fmla="*/ 3968605 h 3968605"/>
              <a:gd name="connsiteX8" fmla="*/ 5524149 w 7549753"/>
              <a:gd name="connsiteY8" fmla="*/ 3959309 h 3968605"/>
              <a:gd name="connsiteX9" fmla="*/ 4455969 w 7549753"/>
              <a:gd name="connsiteY9" fmla="*/ 3762976 h 3968605"/>
              <a:gd name="connsiteX10" fmla="*/ 3954327 w 7549753"/>
              <a:gd name="connsiteY10" fmla="*/ 3822487 h 3968605"/>
              <a:gd name="connsiteX11" fmla="*/ 2488357 w 7549753"/>
              <a:gd name="connsiteY11" fmla="*/ 3796711 h 3968605"/>
              <a:gd name="connsiteX12" fmla="*/ 648975 w 7549753"/>
              <a:gd name="connsiteY12" fmla="*/ 3968605 h 3968605"/>
              <a:gd name="connsiteX13" fmla="*/ 97004 w 7549753"/>
              <a:gd name="connsiteY13" fmla="*/ 3456720 h 3968605"/>
              <a:gd name="connsiteX14" fmla="*/ 80311 w 7549753"/>
              <a:gd name="connsiteY14" fmla="*/ 2495550 h 3968605"/>
              <a:gd name="connsiteX15" fmla="*/ 4111 w 7549753"/>
              <a:gd name="connsiteY15" fmla="*/ 1504950 h 3968605"/>
              <a:gd name="connsiteX16" fmla="*/ 90638 w 7549753"/>
              <a:gd name="connsiteY16" fmla="*/ 1203241 h 3968605"/>
              <a:gd name="connsiteX17" fmla="*/ 43213 w 7549753"/>
              <a:gd name="connsiteY17" fmla="*/ 519863 h 3968605"/>
              <a:gd name="connsiteX0" fmla="*/ 43213 w 7549753"/>
              <a:gd name="connsiteY0" fmla="*/ 519863 h 3968605"/>
              <a:gd name="connsiteX1" fmla="*/ 648975 w 7549753"/>
              <a:gd name="connsiteY1" fmla="*/ 136494 h 3968605"/>
              <a:gd name="connsiteX2" fmla="*/ 3356911 w 7549753"/>
              <a:gd name="connsiteY2" fmla="*/ 0 h 3968605"/>
              <a:gd name="connsiteX3" fmla="*/ 6532286 w 7549753"/>
              <a:gd name="connsiteY3" fmla="*/ 136494 h 3968605"/>
              <a:gd name="connsiteX4" fmla="*/ 7549753 w 7549753"/>
              <a:gd name="connsiteY4" fmla="*/ 679444 h 3968605"/>
              <a:gd name="connsiteX5" fmla="*/ 7184357 w 7549753"/>
              <a:gd name="connsiteY5" fmla="*/ 2139784 h 3968605"/>
              <a:gd name="connsiteX6" fmla="*/ 7549752 w 7549753"/>
              <a:gd name="connsiteY6" fmla="*/ 3569278 h 3968605"/>
              <a:gd name="connsiteX7" fmla="*/ 6532286 w 7549753"/>
              <a:gd name="connsiteY7" fmla="*/ 3968605 h 3968605"/>
              <a:gd name="connsiteX8" fmla="*/ 5680059 w 7549753"/>
              <a:gd name="connsiteY8" fmla="*/ 3823336 h 3968605"/>
              <a:gd name="connsiteX9" fmla="*/ 4455969 w 7549753"/>
              <a:gd name="connsiteY9" fmla="*/ 3762976 h 3968605"/>
              <a:gd name="connsiteX10" fmla="*/ 3954327 w 7549753"/>
              <a:gd name="connsiteY10" fmla="*/ 3822487 h 3968605"/>
              <a:gd name="connsiteX11" fmla="*/ 2488357 w 7549753"/>
              <a:gd name="connsiteY11" fmla="*/ 3796711 h 3968605"/>
              <a:gd name="connsiteX12" fmla="*/ 648975 w 7549753"/>
              <a:gd name="connsiteY12" fmla="*/ 3968605 h 3968605"/>
              <a:gd name="connsiteX13" fmla="*/ 97004 w 7549753"/>
              <a:gd name="connsiteY13" fmla="*/ 3456720 h 3968605"/>
              <a:gd name="connsiteX14" fmla="*/ 80311 w 7549753"/>
              <a:gd name="connsiteY14" fmla="*/ 2495550 h 3968605"/>
              <a:gd name="connsiteX15" fmla="*/ 4111 w 7549753"/>
              <a:gd name="connsiteY15" fmla="*/ 1504950 h 3968605"/>
              <a:gd name="connsiteX16" fmla="*/ 90638 w 7549753"/>
              <a:gd name="connsiteY16" fmla="*/ 1203241 h 3968605"/>
              <a:gd name="connsiteX17" fmla="*/ 43213 w 7549753"/>
              <a:gd name="connsiteY17" fmla="*/ 519863 h 3968605"/>
              <a:gd name="connsiteX0" fmla="*/ 43213 w 7549753"/>
              <a:gd name="connsiteY0" fmla="*/ 519863 h 3968605"/>
              <a:gd name="connsiteX1" fmla="*/ 648975 w 7549753"/>
              <a:gd name="connsiteY1" fmla="*/ 136494 h 3968605"/>
              <a:gd name="connsiteX2" fmla="*/ 3356911 w 7549753"/>
              <a:gd name="connsiteY2" fmla="*/ 0 h 3968605"/>
              <a:gd name="connsiteX3" fmla="*/ 6532286 w 7549753"/>
              <a:gd name="connsiteY3" fmla="*/ 136494 h 3968605"/>
              <a:gd name="connsiteX4" fmla="*/ 7549753 w 7549753"/>
              <a:gd name="connsiteY4" fmla="*/ 679444 h 3968605"/>
              <a:gd name="connsiteX5" fmla="*/ 7184357 w 7549753"/>
              <a:gd name="connsiteY5" fmla="*/ 2139784 h 3968605"/>
              <a:gd name="connsiteX6" fmla="*/ 7471796 w 7549753"/>
              <a:gd name="connsiteY6" fmla="*/ 3508846 h 3968605"/>
              <a:gd name="connsiteX7" fmla="*/ 6532286 w 7549753"/>
              <a:gd name="connsiteY7" fmla="*/ 3968605 h 3968605"/>
              <a:gd name="connsiteX8" fmla="*/ 5680059 w 7549753"/>
              <a:gd name="connsiteY8" fmla="*/ 3823336 h 3968605"/>
              <a:gd name="connsiteX9" fmla="*/ 4455969 w 7549753"/>
              <a:gd name="connsiteY9" fmla="*/ 3762976 h 3968605"/>
              <a:gd name="connsiteX10" fmla="*/ 3954327 w 7549753"/>
              <a:gd name="connsiteY10" fmla="*/ 3822487 h 3968605"/>
              <a:gd name="connsiteX11" fmla="*/ 2488357 w 7549753"/>
              <a:gd name="connsiteY11" fmla="*/ 3796711 h 3968605"/>
              <a:gd name="connsiteX12" fmla="*/ 648975 w 7549753"/>
              <a:gd name="connsiteY12" fmla="*/ 3968605 h 3968605"/>
              <a:gd name="connsiteX13" fmla="*/ 97004 w 7549753"/>
              <a:gd name="connsiteY13" fmla="*/ 3456720 h 3968605"/>
              <a:gd name="connsiteX14" fmla="*/ 80311 w 7549753"/>
              <a:gd name="connsiteY14" fmla="*/ 2495550 h 3968605"/>
              <a:gd name="connsiteX15" fmla="*/ 4111 w 7549753"/>
              <a:gd name="connsiteY15" fmla="*/ 1504950 h 3968605"/>
              <a:gd name="connsiteX16" fmla="*/ 90638 w 7549753"/>
              <a:gd name="connsiteY16" fmla="*/ 1203241 h 3968605"/>
              <a:gd name="connsiteX17" fmla="*/ 43213 w 7549753"/>
              <a:gd name="connsiteY17" fmla="*/ 519863 h 396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549753" h="3968605">
                <a:moveTo>
                  <a:pt x="43213" y="519863"/>
                </a:moveTo>
                <a:cubicBezTo>
                  <a:pt x="43213" y="167120"/>
                  <a:pt x="296232" y="136494"/>
                  <a:pt x="648975" y="136494"/>
                </a:cubicBezTo>
                <a:lnTo>
                  <a:pt x="3356911" y="0"/>
                </a:lnTo>
                <a:lnTo>
                  <a:pt x="6532286" y="136494"/>
                </a:lnTo>
                <a:cubicBezTo>
                  <a:pt x="6885029" y="136494"/>
                  <a:pt x="7549753" y="326701"/>
                  <a:pt x="7549753" y="679444"/>
                </a:cubicBezTo>
                <a:cubicBezTo>
                  <a:pt x="7548395" y="1132247"/>
                  <a:pt x="7185715" y="1686981"/>
                  <a:pt x="7184357" y="2139784"/>
                </a:cubicBezTo>
                <a:cubicBezTo>
                  <a:pt x="7185715" y="2538553"/>
                  <a:pt x="7470438" y="3110077"/>
                  <a:pt x="7471796" y="3508846"/>
                </a:cubicBezTo>
                <a:cubicBezTo>
                  <a:pt x="7471796" y="3861589"/>
                  <a:pt x="6885029" y="3968605"/>
                  <a:pt x="6532286" y="3968605"/>
                </a:cubicBezTo>
                <a:lnTo>
                  <a:pt x="5680059" y="3823336"/>
                </a:lnTo>
                <a:cubicBezTo>
                  <a:pt x="5323999" y="3757892"/>
                  <a:pt x="5030303" y="4024824"/>
                  <a:pt x="4455969" y="3762976"/>
                </a:cubicBezTo>
                <a:cubicBezTo>
                  <a:pt x="4356316" y="3823101"/>
                  <a:pt x="4209890" y="3913443"/>
                  <a:pt x="3954327" y="3822487"/>
                </a:cubicBezTo>
                <a:lnTo>
                  <a:pt x="2488357" y="3796711"/>
                </a:lnTo>
                <a:lnTo>
                  <a:pt x="648975" y="3968605"/>
                </a:lnTo>
                <a:cubicBezTo>
                  <a:pt x="296232" y="3968605"/>
                  <a:pt x="97004" y="3809463"/>
                  <a:pt x="97004" y="3456720"/>
                </a:cubicBezTo>
                <a:cubicBezTo>
                  <a:pt x="-10473" y="3198511"/>
                  <a:pt x="81339" y="2799709"/>
                  <a:pt x="80311" y="2495550"/>
                </a:cubicBezTo>
                <a:cubicBezTo>
                  <a:pt x="79283" y="2191391"/>
                  <a:pt x="-21289" y="1704975"/>
                  <a:pt x="4111" y="1504950"/>
                </a:cubicBezTo>
                <a:cubicBezTo>
                  <a:pt x="29511" y="1304925"/>
                  <a:pt x="89610" y="1324867"/>
                  <a:pt x="90638" y="1203241"/>
                </a:cubicBezTo>
                <a:cubicBezTo>
                  <a:pt x="92693" y="1061588"/>
                  <a:pt x="41158" y="661516"/>
                  <a:pt x="43213" y="519863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rgbClr val="63B4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dirty="0" smtClean="0"/>
              <a:t>ABOT US</a:t>
            </a:r>
            <a:endParaRPr lang="en-US" sz="100" dirty="0"/>
          </a:p>
        </p:txBody>
      </p:sp>
      <p:grpSp>
        <p:nvGrpSpPr>
          <p:cNvPr id="2" name="Group 2"/>
          <p:cNvGrpSpPr/>
          <p:nvPr/>
        </p:nvGrpSpPr>
        <p:grpSpPr>
          <a:xfrm>
            <a:off x="3839122" y="6087391"/>
            <a:ext cx="304801" cy="379636"/>
            <a:chOff x="3867599" y="6087391"/>
            <a:chExt cx="304801" cy="379636"/>
          </a:xfrm>
        </p:grpSpPr>
        <p:sp>
          <p:nvSpPr>
            <p:cNvPr id="51" name="Rounded Rectangle 50"/>
            <p:cNvSpPr/>
            <p:nvPr/>
          </p:nvSpPr>
          <p:spPr>
            <a:xfrm>
              <a:off x="3991523" y="6095617"/>
              <a:ext cx="65664" cy="37141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38"/>
            <p:cNvSpPr/>
            <p:nvPr/>
          </p:nvSpPr>
          <p:spPr>
            <a:xfrm>
              <a:off x="4006284" y="6126730"/>
              <a:ext cx="27432" cy="334672"/>
            </a:xfrm>
            <a:custGeom>
              <a:avLst/>
              <a:gdLst>
                <a:gd name="connsiteX0" fmla="*/ 0 w 47314"/>
                <a:gd name="connsiteY0" fmla="*/ 7886 h 1058358"/>
                <a:gd name="connsiteX1" fmla="*/ 7886 w 47314"/>
                <a:gd name="connsiteY1" fmla="*/ 0 h 1058358"/>
                <a:gd name="connsiteX2" fmla="*/ 39428 w 47314"/>
                <a:gd name="connsiteY2" fmla="*/ 0 h 1058358"/>
                <a:gd name="connsiteX3" fmla="*/ 47314 w 47314"/>
                <a:gd name="connsiteY3" fmla="*/ 7886 h 1058358"/>
                <a:gd name="connsiteX4" fmla="*/ 47314 w 47314"/>
                <a:gd name="connsiteY4" fmla="*/ 1050472 h 1058358"/>
                <a:gd name="connsiteX5" fmla="*/ 39428 w 47314"/>
                <a:gd name="connsiteY5" fmla="*/ 1058358 h 1058358"/>
                <a:gd name="connsiteX6" fmla="*/ 7886 w 47314"/>
                <a:gd name="connsiteY6" fmla="*/ 1058358 h 1058358"/>
                <a:gd name="connsiteX7" fmla="*/ 0 w 47314"/>
                <a:gd name="connsiteY7" fmla="*/ 1050472 h 1058358"/>
                <a:gd name="connsiteX8" fmla="*/ 0 w 47314"/>
                <a:gd name="connsiteY8" fmla="*/ 7886 h 1058358"/>
                <a:gd name="connsiteX0" fmla="*/ 0 w 47314"/>
                <a:gd name="connsiteY0" fmla="*/ 7886 h 1058358"/>
                <a:gd name="connsiteX1" fmla="*/ 7886 w 47314"/>
                <a:gd name="connsiteY1" fmla="*/ 0 h 1058358"/>
                <a:gd name="connsiteX2" fmla="*/ 39428 w 47314"/>
                <a:gd name="connsiteY2" fmla="*/ 0 h 1058358"/>
                <a:gd name="connsiteX3" fmla="*/ 40170 w 47314"/>
                <a:gd name="connsiteY3" fmla="*/ 38843 h 1058358"/>
                <a:gd name="connsiteX4" fmla="*/ 47314 w 47314"/>
                <a:gd name="connsiteY4" fmla="*/ 1050472 h 1058358"/>
                <a:gd name="connsiteX5" fmla="*/ 39428 w 47314"/>
                <a:gd name="connsiteY5" fmla="*/ 1058358 h 1058358"/>
                <a:gd name="connsiteX6" fmla="*/ 7886 w 47314"/>
                <a:gd name="connsiteY6" fmla="*/ 1058358 h 1058358"/>
                <a:gd name="connsiteX7" fmla="*/ 0 w 47314"/>
                <a:gd name="connsiteY7" fmla="*/ 1050472 h 1058358"/>
                <a:gd name="connsiteX8" fmla="*/ 0 w 47314"/>
                <a:gd name="connsiteY8" fmla="*/ 7886 h 1058358"/>
                <a:gd name="connsiteX0" fmla="*/ 4763 w 47314"/>
                <a:gd name="connsiteY0" fmla="*/ 43604 h 1058358"/>
                <a:gd name="connsiteX1" fmla="*/ 7886 w 47314"/>
                <a:gd name="connsiteY1" fmla="*/ 0 h 1058358"/>
                <a:gd name="connsiteX2" fmla="*/ 39428 w 47314"/>
                <a:gd name="connsiteY2" fmla="*/ 0 h 1058358"/>
                <a:gd name="connsiteX3" fmla="*/ 40170 w 47314"/>
                <a:gd name="connsiteY3" fmla="*/ 38843 h 1058358"/>
                <a:gd name="connsiteX4" fmla="*/ 47314 w 47314"/>
                <a:gd name="connsiteY4" fmla="*/ 1050472 h 1058358"/>
                <a:gd name="connsiteX5" fmla="*/ 39428 w 47314"/>
                <a:gd name="connsiteY5" fmla="*/ 1058358 h 1058358"/>
                <a:gd name="connsiteX6" fmla="*/ 7886 w 47314"/>
                <a:gd name="connsiteY6" fmla="*/ 1058358 h 1058358"/>
                <a:gd name="connsiteX7" fmla="*/ 0 w 47314"/>
                <a:gd name="connsiteY7" fmla="*/ 1050472 h 1058358"/>
                <a:gd name="connsiteX8" fmla="*/ 4763 w 47314"/>
                <a:gd name="connsiteY8" fmla="*/ 43604 h 1058358"/>
                <a:gd name="connsiteX0" fmla="*/ 4763 w 47314"/>
                <a:gd name="connsiteY0" fmla="*/ 43604 h 1082171"/>
                <a:gd name="connsiteX1" fmla="*/ 7886 w 47314"/>
                <a:gd name="connsiteY1" fmla="*/ 0 h 1082171"/>
                <a:gd name="connsiteX2" fmla="*/ 39428 w 47314"/>
                <a:gd name="connsiteY2" fmla="*/ 0 h 1082171"/>
                <a:gd name="connsiteX3" fmla="*/ 40170 w 47314"/>
                <a:gd name="connsiteY3" fmla="*/ 38843 h 1082171"/>
                <a:gd name="connsiteX4" fmla="*/ 47314 w 47314"/>
                <a:gd name="connsiteY4" fmla="*/ 1050472 h 1082171"/>
                <a:gd name="connsiteX5" fmla="*/ 39428 w 47314"/>
                <a:gd name="connsiteY5" fmla="*/ 1058358 h 1082171"/>
                <a:gd name="connsiteX6" fmla="*/ 7886 w 47314"/>
                <a:gd name="connsiteY6" fmla="*/ 1082171 h 1082171"/>
                <a:gd name="connsiteX7" fmla="*/ 0 w 47314"/>
                <a:gd name="connsiteY7" fmla="*/ 1050472 h 1082171"/>
                <a:gd name="connsiteX8" fmla="*/ 4763 w 47314"/>
                <a:gd name="connsiteY8" fmla="*/ 43604 h 1082171"/>
                <a:gd name="connsiteX0" fmla="*/ 4763 w 47474"/>
                <a:gd name="connsiteY0" fmla="*/ 43604 h 1082171"/>
                <a:gd name="connsiteX1" fmla="*/ 7886 w 47474"/>
                <a:gd name="connsiteY1" fmla="*/ 0 h 1082171"/>
                <a:gd name="connsiteX2" fmla="*/ 39428 w 47474"/>
                <a:gd name="connsiteY2" fmla="*/ 0 h 1082171"/>
                <a:gd name="connsiteX3" fmla="*/ 40170 w 47474"/>
                <a:gd name="connsiteY3" fmla="*/ 38843 h 1082171"/>
                <a:gd name="connsiteX4" fmla="*/ 47314 w 47474"/>
                <a:gd name="connsiteY4" fmla="*/ 1050472 h 1082171"/>
                <a:gd name="connsiteX5" fmla="*/ 44190 w 47474"/>
                <a:gd name="connsiteY5" fmla="*/ 1070264 h 1082171"/>
                <a:gd name="connsiteX6" fmla="*/ 7886 w 47474"/>
                <a:gd name="connsiteY6" fmla="*/ 1082171 h 1082171"/>
                <a:gd name="connsiteX7" fmla="*/ 0 w 47474"/>
                <a:gd name="connsiteY7" fmla="*/ 1050472 h 1082171"/>
                <a:gd name="connsiteX8" fmla="*/ 4763 w 47474"/>
                <a:gd name="connsiteY8" fmla="*/ 43604 h 1082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74" h="1082171">
                  <a:moveTo>
                    <a:pt x="4763" y="43604"/>
                  </a:moveTo>
                  <a:cubicBezTo>
                    <a:pt x="4763" y="39249"/>
                    <a:pt x="3531" y="0"/>
                    <a:pt x="7886" y="0"/>
                  </a:cubicBezTo>
                  <a:lnTo>
                    <a:pt x="39428" y="0"/>
                  </a:lnTo>
                  <a:cubicBezTo>
                    <a:pt x="43783" y="0"/>
                    <a:pt x="40170" y="34488"/>
                    <a:pt x="40170" y="38843"/>
                  </a:cubicBezTo>
                  <a:cubicBezTo>
                    <a:pt x="40170" y="386372"/>
                    <a:pt x="47314" y="702943"/>
                    <a:pt x="47314" y="1050472"/>
                  </a:cubicBezTo>
                  <a:cubicBezTo>
                    <a:pt x="47314" y="1054827"/>
                    <a:pt x="48545" y="1070264"/>
                    <a:pt x="44190" y="1070264"/>
                  </a:cubicBezTo>
                  <a:lnTo>
                    <a:pt x="7886" y="1082171"/>
                  </a:lnTo>
                  <a:cubicBezTo>
                    <a:pt x="3531" y="1082171"/>
                    <a:pt x="0" y="1054827"/>
                    <a:pt x="0" y="1050472"/>
                  </a:cubicBezTo>
                  <a:cubicBezTo>
                    <a:pt x="1588" y="714849"/>
                    <a:pt x="3175" y="379227"/>
                    <a:pt x="4763" y="4360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867599" y="6087391"/>
              <a:ext cx="304801" cy="156724"/>
            </a:xfrm>
            <a:prstGeom prst="roundRect">
              <a:avLst/>
            </a:prstGeom>
            <a:solidFill>
              <a:srgbClr val="85CA3A"/>
            </a:solidFill>
            <a:ln w="9525">
              <a:solidFill>
                <a:srgbClr val="63B4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/>
                <a:t>ABOUT US</a:t>
              </a:r>
              <a:endParaRPr lang="en-US" sz="100" dirty="0"/>
            </a:p>
          </p:txBody>
        </p:sp>
      </p:grpSp>
      <p:cxnSp>
        <p:nvCxnSpPr>
          <p:cNvPr id="143" name="Straight Connector 142"/>
          <p:cNvCxnSpPr>
            <a:stCxn id="144" idx="4"/>
          </p:cNvCxnSpPr>
          <p:nvPr/>
        </p:nvCxnSpPr>
        <p:spPr>
          <a:xfrm flipH="1">
            <a:off x="8005073" y="6221932"/>
            <a:ext cx="1" cy="23947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/>
          <p:cNvSpPr/>
          <p:nvPr/>
        </p:nvSpPr>
        <p:spPr>
          <a:xfrm>
            <a:off x="7811870" y="5835525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387623"/>
            <a:ext cx="9144000" cy="7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gonal Stripe 3"/>
          <p:cNvSpPr/>
          <p:nvPr/>
        </p:nvSpPr>
        <p:spPr>
          <a:xfrm rot="2700000">
            <a:off x="4278539" y="5749397"/>
            <a:ext cx="594847" cy="594847"/>
          </a:xfrm>
          <a:prstGeom prst="diagStrip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9359" y="6074391"/>
            <a:ext cx="553209" cy="3194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06114" y="6134349"/>
            <a:ext cx="144937" cy="2226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609958" y="6134480"/>
            <a:ext cx="114442" cy="8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4953000" y="6180565"/>
            <a:ext cx="685800" cy="207936"/>
            <a:chOff x="4953000" y="6180565"/>
            <a:chExt cx="685800" cy="207936"/>
          </a:xfrm>
        </p:grpSpPr>
        <p:sp>
          <p:nvSpPr>
            <p:cNvPr id="8" name="Rounded Rectangle 7"/>
            <p:cNvSpPr/>
            <p:nvPr/>
          </p:nvSpPr>
          <p:spPr>
            <a:xfrm>
              <a:off x="5486400" y="6180565"/>
              <a:ext cx="76200" cy="20793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5334000" y="6180565"/>
              <a:ext cx="76200" cy="20793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5029200" y="6180565"/>
              <a:ext cx="76200" cy="20793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5181600" y="6180565"/>
              <a:ext cx="76200" cy="20793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953000" y="6258589"/>
              <a:ext cx="685800" cy="66251"/>
            </a:xfrm>
            <a:prstGeom prst="roundRect">
              <a:avLst/>
            </a:prstGeom>
            <a:solidFill>
              <a:srgbClr val="DA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724400" y="5674526"/>
            <a:ext cx="128168" cy="23741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77291" y="5983337"/>
            <a:ext cx="701056" cy="417463"/>
          </a:xfrm>
          <a:custGeom>
            <a:avLst/>
            <a:gdLst>
              <a:gd name="connsiteX0" fmla="*/ 0 w 685800"/>
              <a:gd name="connsiteY0" fmla="*/ 342900 h 685800"/>
              <a:gd name="connsiteX1" fmla="*/ 342900 w 685800"/>
              <a:gd name="connsiteY1" fmla="*/ 0 h 685800"/>
              <a:gd name="connsiteX2" fmla="*/ 685800 w 685800"/>
              <a:gd name="connsiteY2" fmla="*/ 342900 h 685800"/>
              <a:gd name="connsiteX3" fmla="*/ 342900 w 685800"/>
              <a:gd name="connsiteY3" fmla="*/ 685800 h 685800"/>
              <a:gd name="connsiteX4" fmla="*/ 0 w 685800"/>
              <a:gd name="connsiteY4" fmla="*/ 342900 h 685800"/>
              <a:gd name="connsiteX0" fmla="*/ 0 w 685800"/>
              <a:gd name="connsiteY0" fmla="*/ 342900 h 342900"/>
              <a:gd name="connsiteX1" fmla="*/ 342900 w 685800"/>
              <a:gd name="connsiteY1" fmla="*/ 0 h 342900"/>
              <a:gd name="connsiteX2" fmla="*/ 685800 w 685800"/>
              <a:gd name="connsiteY2" fmla="*/ 342900 h 342900"/>
              <a:gd name="connsiteX3" fmla="*/ 0 w 685800"/>
              <a:gd name="connsiteY3" fmla="*/ 342900 h 342900"/>
              <a:gd name="connsiteX0" fmla="*/ 0 w 685800"/>
              <a:gd name="connsiteY0" fmla="*/ 342900 h 376293"/>
              <a:gd name="connsiteX1" fmla="*/ 342900 w 685800"/>
              <a:gd name="connsiteY1" fmla="*/ 0 h 376293"/>
              <a:gd name="connsiteX2" fmla="*/ 685800 w 685800"/>
              <a:gd name="connsiteY2" fmla="*/ 342900 h 376293"/>
              <a:gd name="connsiteX3" fmla="*/ 0 w 685800"/>
              <a:gd name="connsiteY3" fmla="*/ 342900 h 376293"/>
              <a:gd name="connsiteX0" fmla="*/ 5 w 685812"/>
              <a:gd name="connsiteY0" fmla="*/ 342900 h 377519"/>
              <a:gd name="connsiteX1" fmla="*/ 342905 w 685812"/>
              <a:gd name="connsiteY1" fmla="*/ 0 h 377519"/>
              <a:gd name="connsiteX2" fmla="*/ 685805 w 685812"/>
              <a:gd name="connsiteY2" fmla="*/ 342900 h 377519"/>
              <a:gd name="connsiteX3" fmla="*/ 335285 w 685812"/>
              <a:gd name="connsiteY3" fmla="*/ 365760 h 377519"/>
              <a:gd name="connsiteX4" fmla="*/ 5 w 685812"/>
              <a:gd name="connsiteY4" fmla="*/ 342900 h 377519"/>
              <a:gd name="connsiteX0" fmla="*/ 12 w 685819"/>
              <a:gd name="connsiteY0" fmla="*/ 342900 h 374599"/>
              <a:gd name="connsiteX1" fmla="*/ 342912 w 685819"/>
              <a:gd name="connsiteY1" fmla="*/ 0 h 374599"/>
              <a:gd name="connsiteX2" fmla="*/ 685812 w 685819"/>
              <a:gd name="connsiteY2" fmla="*/ 342900 h 374599"/>
              <a:gd name="connsiteX3" fmla="*/ 331482 w 685819"/>
              <a:gd name="connsiteY3" fmla="*/ 358140 h 374599"/>
              <a:gd name="connsiteX4" fmla="*/ 12 w 685819"/>
              <a:gd name="connsiteY4" fmla="*/ 342900 h 374599"/>
              <a:gd name="connsiteX0" fmla="*/ 12 w 685819"/>
              <a:gd name="connsiteY0" fmla="*/ 342900 h 379432"/>
              <a:gd name="connsiteX1" fmla="*/ 342912 w 685819"/>
              <a:gd name="connsiteY1" fmla="*/ 0 h 379432"/>
              <a:gd name="connsiteX2" fmla="*/ 685812 w 685819"/>
              <a:gd name="connsiteY2" fmla="*/ 342900 h 379432"/>
              <a:gd name="connsiteX3" fmla="*/ 331482 w 685819"/>
              <a:gd name="connsiteY3" fmla="*/ 369570 h 379432"/>
              <a:gd name="connsiteX4" fmla="*/ 12 w 685819"/>
              <a:gd name="connsiteY4" fmla="*/ 342900 h 379432"/>
              <a:gd name="connsiteX0" fmla="*/ 12 w 685819"/>
              <a:gd name="connsiteY0" fmla="*/ 342900 h 386017"/>
              <a:gd name="connsiteX1" fmla="*/ 342912 w 685819"/>
              <a:gd name="connsiteY1" fmla="*/ 0 h 386017"/>
              <a:gd name="connsiteX2" fmla="*/ 685812 w 685819"/>
              <a:gd name="connsiteY2" fmla="*/ 342900 h 386017"/>
              <a:gd name="connsiteX3" fmla="*/ 331482 w 685819"/>
              <a:gd name="connsiteY3" fmla="*/ 381000 h 386017"/>
              <a:gd name="connsiteX4" fmla="*/ 12 w 685819"/>
              <a:gd name="connsiteY4" fmla="*/ 342900 h 386017"/>
              <a:gd name="connsiteX0" fmla="*/ 12 w 689627"/>
              <a:gd name="connsiteY0" fmla="*/ 343004 h 408197"/>
              <a:gd name="connsiteX1" fmla="*/ 342912 w 689627"/>
              <a:gd name="connsiteY1" fmla="*/ 104 h 408197"/>
              <a:gd name="connsiteX2" fmla="*/ 689622 w 689627"/>
              <a:gd name="connsiteY2" fmla="*/ 381104 h 408197"/>
              <a:gd name="connsiteX3" fmla="*/ 331482 w 689627"/>
              <a:gd name="connsiteY3" fmla="*/ 381104 h 408197"/>
              <a:gd name="connsiteX4" fmla="*/ 12 w 689627"/>
              <a:gd name="connsiteY4" fmla="*/ 343004 h 408197"/>
              <a:gd name="connsiteX0" fmla="*/ 11 w 701056"/>
              <a:gd name="connsiteY0" fmla="*/ 373384 h 408097"/>
              <a:gd name="connsiteX1" fmla="*/ 354341 w 701056"/>
              <a:gd name="connsiteY1" fmla="*/ 4 h 408097"/>
              <a:gd name="connsiteX2" fmla="*/ 701051 w 701056"/>
              <a:gd name="connsiteY2" fmla="*/ 381004 h 408097"/>
              <a:gd name="connsiteX3" fmla="*/ 342911 w 701056"/>
              <a:gd name="connsiteY3" fmla="*/ 381004 h 408097"/>
              <a:gd name="connsiteX4" fmla="*/ 11 w 701056"/>
              <a:gd name="connsiteY4" fmla="*/ 373384 h 408097"/>
              <a:gd name="connsiteX0" fmla="*/ 48 w 701093"/>
              <a:gd name="connsiteY0" fmla="*/ 373384 h 411414"/>
              <a:gd name="connsiteX1" fmla="*/ 354378 w 701093"/>
              <a:gd name="connsiteY1" fmla="*/ 4 h 411414"/>
              <a:gd name="connsiteX2" fmla="*/ 701088 w 701093"/>
              <a:gd name="connsiteY2" fmla="*/ 381004 h 411414"/>
              <a:gd name="connsiteX3" fmla="*/ 331518 w 701093"/>
              <a:gd name="connsiteY3" fmla="*/ 392434 h 411414"/>
              <a:gd name="connsiteX4" fmla="*/ 48 w 701093"/>
              <a:gd name="connsiteY4" fmla="*/ 373384 h 411414"/>
              <a:gd name="connsiteX0" fmla="*/ 48 w 701093"/>
              <a:gd name="connsiteY0" fmla="*/ 373384 h 415895"/>
              <a:gd name="connsiteX1" fmla="*/ 354378 w 701093"/>
              <a:gd name="connsiteY1" fmla="*/ 4 h 415895"/>
              <a:gd name="connsiteX2" fmla="*/ 701088 w 701093"/>
              <a:gd name="connsiteY2" fmla="*/ 381004 h 415895"/>
              <a:gd name="connsiteX3" fmla="*/ 331518 w 701093"/>
              <a:gd name="connsiteY3" fmla="*/ 392434 h 415895"/>
              <a:gd name="connsiteX4" fmla="*/ 48 w 701093"/>
              <a:gd name="connsiteY4" fmla="*/ 373384 h 415895"/>
              <a:gd name="connsiteX0" fmla="*/ 42 w 701087"/>
              <a:gd name="connsiteY0" fmla="*/ 373384 h 415895"/>
              <a:gd name="connsiteX1" fmla="*/ 354372 w 701087"/>
              <a:gd name="connsiteY1" fmla="*/ 4 h 415895"/>
              <a:gd name="connsiteX2" fmla="*/ 701082 w 701087"/>
              <a:gd name="connsiteY2" fmla="*/ 381004 h 415895"/>
              <a:gd name="connsiteX3" fmla="*/ 331512 w 701087"/>
              <a:gd name="connsiteY3" fmla="*/ 392434 h 415895"/>
              <a:gd name="connsiteX4" fmla="*/ 42 w 701087"/>
              <a:gd name="connsiteY4" fmla="*/ 373384 h 415895"/>
              <a:gd name="connsiteX0" fmla="*/ 42 w 701087"/>
              <a:gd name="connsiteY0" fmla="*/ 373384 h 419173"/>
              <a:gd name="connsiteX1" fmla="*/ 354372 w 701087"/>
              <a:gd name="connsiteY1" fmla="*/ 4 h 419173"/>
              <a:gd name="connsiteX2" fmla="*/ 701082 w 701087"/>
              <a:gd name="connsiteY2" fmla="*/ 381004 h 419173"/>
              <a:gd name="connsiteX3" fmla="*/ 331512 w 701087"/>
              <a:gd name="connsiteY3" fmla="*/ 400054 h 419173"/>
              <a:gd name="connsiteX4" fmla="*/ 42 w 701087"/>
              <a:gd name="connsiteY4" fmla="*/ 373384 h 419173"/>
              <a:gd name="connsiteX0" fmla="*/ 42 w 701087"/>
              <a:gd name="connsiteY0" fmla="*/ 373384 h 414101"/>
              <a:gd name="connsiteX1" fmla="*/ 354372 w 701087"/>
              <a:gd name="connsiteY1" fmla="*/ 4 h 414101"/>
              <a:gd name="connsiteX2" fmla="*/ 701082 w 701087"/>
              <a:gd name="connsiteY2" fmla="*/ 381004 h 414101"/>
              <a:gd name="connsiteX3" fmla="*/ 331512 w 701087"/>
              <a:gd name="connsiteY3" fmla="*/ 400054 h 414101"/>
              <a:gd name="connsiteX4" fmla="*/ 42 w 701087"/>
              <a:gd name="connsiteY4" fmla="*/ 373384 h 414101"/>
              <a:gd name="connsiteX0" fmla="*/ 11 w 701056"/>
              <a:gd name="connsiteY0" fmla="*/ 373384 h 417463"/>
              <a:gd name="connsiteX1" fmla="*/ 354341 w 701056"/>
              <a:gd name="connsiteY1" fmla="*/ 4 h 417463"/>
              <a:gd name="connsiteX2" fmla="*/ 701051 w 701056"/>
              <a:gd name="connsiteY2" fmla="*/ 381004 h 417463"/>
              <a:gd name="connsiteX3" fmla="*/ 342911 w 701056"/>
              <a:gd name="connsiteY3" fmla="*/ 407674 h 417463"/>
              <a:gd name="connsiteX4" fmla="*/ 11 w 701056"/>
              <a:gd name="connsiteY4" fmla="*/ 373384 h 41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056" h="417463">
                <a:moveTo>
                  <a:pt x="11" y="373384"/>
                </a:moveTo>
                <a:cubicBezTo>
                  <a:pt x="1916" y="305439"/>
                  <a:pt x="237501" y="-1266"/>
                  <a:pt x="354341" y="4"/>
                </a:cubicBezTo>
                <a:cubicBezTo>
                  <a:pt x="471181" y="1274"/>
                  <a:pt x="702321" y="320044"/>
                  <a:pt x="701051" y="381004"/>
                </a:cubicBezTo>
                <a:cubicBezTo>
                  <a:pt x="699781" y="441964"/>
                  <a:pt x="430541" y="407674"/>
                  <a:pt x="342911" y="407674"/>
                </a:cubicBezTo>
                <a:cubicBezTo>
                  <a:pt x="266711" y="411484"/>
                  <a:pt x="-1894" y="441329"/>
                  <a:pt x="11" y="373384"/>
                </a:cubicBezTo>
                <a:close/>
              </a:path>
            </a:pathLst>
          </a:cu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3"/>
          <p:cNvSpPr/>
          <p:nvPr/>
        </p:nvSpPr>
        <p:spPr>
          <a:xfrm>
            <a:off x="2042144" y="5983337"/>
            <a:ext cx="701056" cy="417463"/>
          </a:xfrm>
          <a:custGeom>
            <a:avLst/>
            <a:gdLst>
              <a:gd name="connsiteX0" fmla="*/ 0 w 685800"/>
              <a:gd name="connsiteY0" fmla="*/ 342900 h 685800"/>
              <a:gd name="connsiteX1" fmla="*/ 342900 w 685800"/>
              <a:gd name="connsiteY1" fmla="*/ 0 h 685800"/>
              <a:gd name="connsiteX2" fmla="*/ 685800 w 685800"/>
              <a:gd name="connsiteY2" fmla="*/ 342900 h 685800"/>
              <a:gd name="connsiteX3" fmla="*/ 342900 w 685800"/>
              <a:gd name="connsiteY3" fmla="*/ 685800 h 685800"/>
              <a:gd name="connsiteX4" fmla="*/ 0 w 685800"/>
              <a:gd name="connsiteY4" fmla="*/ 342900 h 685800"/>
              <a:gd name="connsiteX0" fmla="*/ 0 w 685800"/>
              <a:gd name="connsiteY0" fmla="*/ 342900 h 342900"/>
              <a:gd name="connsiteX1" fmla="*/ 342900 w 685800"/>
              <a:gd name="connsiteY1" fmla="*/ 0 h 342900"/>
              <a:gd name="connsiteX2" fmla="*/ 685800 w 685800"/>
              <a:gd name="connsiteY2" fmla="*/ 342900 h 342900"/>
              <a:gd name="connsiteX3" fmla="*/ 0 w 685800"/>
              <a:gd name="connsiteY3" fmla="*/ 342900 h 342900"/>
              <a:gd name="connsiteX0" fmla="*/ 0 w 685800"/>
              <a:gd name="connsiteY0" fmla="*/ 342900 h 376293"/>
              <a:gd name="connsiteX1" fmla="*/ 342900 w 685800"/>
              <a:gd name="connsiteY1" fmla="*/ 0 h 376293"/>
              <a:gd name="connsiteX2" fmla="*/ 685800 w 685800"/>
              <a:gd name="connsiteY2" fmla="*/ 342900 h 376293"/>
              <a:gd name="connsiteX3" fmla="*/ 0 w 685800"/>
              <a:gd name="connsiteY3" fmla="*/ 342900 h 376293"/>
              <a:gd name="connsiteX0" fmla="*/ 5 w 685812"/>
              <a:gd name="connsiteY0" fmla="*/ 342900 h 377519"/>
              <a:gd name="connsiteX1" fmla="*/ 342905 w 685812"/>
              <a:gd name="connsiteY1" fmla="*/ 0 h 377519"/>
              <a:gd name="connsiteX2" fmla="*/ 685805 w 685812"/>
              <a:gd name="connsiteY2" fmla="*/ 342900 h 377519"/>
              <a:gd name="connsiteX3" fmla="*/ 335285 w 685812"/>
              <a:gd name="connsiteY3" fmla="*/ 365760 h 377519"/>
              <a:gd name="connsiteX4" fmla="*/ 5 w 685812"/>
              <a:gd name="connsiteY4" fmla="*/ 342900 h 377519"/>
              <a:gd name="connsiteX0" fmla="*/ 12 w 685819"/>
              <a:gd name="connsiteY0" fmla="*/ 342900 h 374599"/>
              <a:gd name="connsiteX1" fmla="*/ 342912 w 685819"/>
              <a:gd name="connsiteY1" fmla="*/ 0 h 374599"/>
              <a:gd name="connsiteX2" fmla="*/ 685812 w 685819"/>
              <a:gd name="connsiteY2" fmla="*/ 342900 h 374599"/>
              <a:gd name="connsiteX3" fmla="*/ 331482 w 685819"/>
              <a:gd name="connsiteY3" fmla="*/ 358140 h 374599"/>
              <a:gd name="connsiteX4" fmla="*/ 12 w 685819"/>
              <a:gd name="connsiteY4" fmla="*/ 342900 h 374599"/>
              <a:gd name="connsiteX0" fmla="*/ 12 w 685819"/>
              <a:gd name="connsiteY0" fmla="*/ 342900 h 379432"/>
              <a:gd name="connsiteX1" fmla="*/ 342912 w 685819"/>
              <a:gd name="connsiteY1" fmla="*/ 0 h 379432"/>
              <a:gd name="connsiteX2" fmla="*/ 685812 w 685819"/>
              <a:gd name="connsiteY2" fmla="*/ 342900 h 379432"/>
              <a:gd name="connsiteX3" fmla="*/ 331482 w 685819"/>
              <a:gd name="connsiteY3" fmla="*/ 369570 h 379432"/>
              <a:gd name="connsiteX4" fmla="*/ 12 w 685819"/>
              <a:gd name="connsiteY4" fmla="*/ 342900 h 379432"/>
              <a:gd name="connsiteX0" fmla="*/ 12 w 685819"/>
              <a:gd name="connsiteY0" fmla="*/ 342900 h 386017"/>
              <a:gd name="connsiteX1" fmla="*/ 342912 w 685819"/>
              <a:gd name="connsiteY1" fmla="*/ 0 h 386017"/>
              <a:gd name="connsiteX2" fmla="*/ 685812 w 685819"/>
              <a:gd name="connsiteY2" fmla="*/ 342900 h 386017"/>
              <a:gd name="connsiteX3" fmla="*/ 331482 w 685819"/>
              <a:gd name="connsiteY3" fmla="*/ 381000 h 386017"/>
              <a:gd name="connsiteX4" fmla="*/ 12 w 685819"/>
              <a:gd name="connsiteY4" fmla="*/ 342900 h 386017"/>
              <a:gd name="connsiteX0" fmla="*/ 12 w 689627"/>
              <a:gd name="connsiteY0" fmla="*/ 343004 h 408197"/>
              <a:gd name="connsiteX1" fmla="*/ 342912 w 689627"/>
              <a:gd name="connsiteY1" fmla="*/ 104 h 408197"/>
              <a:gd name="connsiteX2" fmla="*/ 689622 w 689627"/>
              <a:gd name="connsiteY2" fmla="*/ 381104 h 408197"/>
              <a:gd name="connsiteX3" fmla="*/ 331482 w 689627"/>
              <a:gd name="connsiteY3" fmla="*/ 381104 h 408197"/>
              <a:gd name="connsiteX4" fmla="*/ 12 w 689627"/>
              <a:gd name="connsiteY4" fmla="*/ 343004 h 408197"/>
              <a:gd name="connsiteX0" fmla="*/ 11 w 701056"/>
              <a:gd name="connsiteY0" fmla="*/ 373384 h 408097"/>
              <a:gd name="connsiteX1" fmla="*/ 354341 w 701056"/>
              <a:gd name="connsiteY1" fmla="*/ 4 h 408097"/>
              <a:gd name="connsiteX2" fmla="*/ 701051 w 701056"/>
              <a:gd name="connsiteY2" fmla="*/ 381004 h 408097"/>
              <a:gd name="connsiteX3" fmla="*/ 342911 w 701056"/>
              <a:gd name="connsiteY3" fmla="*/ 381004 h 408097"/>
              <a:gd name="connsiteX4" fmla="*/ 11 w 701056"/>
              <a:gd name="connsiteY4" fmla="*/ 373384 h 408097"/>
              <a:gd name="connsiteX0" fmla="*/ 48 w 701093"/>
              <a:gd name="connsiteY0" fmla="*/ 373384 h 411414"/>
              <a:gd name="connsiteX1" fmla="*/ 354378 w 701093"/>
              <a:gd name="connsiteY1" fmla="*/ 4 h 411414"/>
              <a:gd name="connsiteX2" fmla="*/ 701088 w 701093"/>
              <a:gd name="connsiteY2" fmla="*/ 381004 h 411414"/>
              <a:gd name="connsiteX3" fmla="*/ 331518 w 701093"/>
              <a:gd name="connsiteY3" fmla="*/ 392434 h 411414"/>
              <a:gd name="connsiteX4" fmla="*/ 48 w 701093"/>
              <a:gd name="connsiteY4" fmla="*/ 373384 h 411414"/>
              <a:gd name="connsiteX0" fmla="*/ 48 w 701093"/>
              <a:gd name="connsiteY0" fmla="*/ 373384 h 415895"/>
              <a:gd name="connsiteX1" fmla="*/ 354378 w 701093"/>
              <a:gd name="connsiteY1" fmla="*/ 4 h 415895"/>
              <a:gd name="connsiteX2" fmla="*/ 701088 w 701093"/>
              <a:gd name="connsiteY2" fmla="*/ 381004 h 415895"/>
              <a:gd name="connsiteX3" fmla="*/ 331518 w 701093"/>
              <a:gd name="connsiteY3" fmla="*/ 392434 h 415895"/>
              <a:gd name="connsiteX4" fmla="*/ 48 w 701093"/>
              <a:gd name="connsiteY4" fmla="*/ 373384 h 415895"/>
              <a:gd name="connsiteX0" fmla="*/ 42 w 701087"/>
              <a:gd name="connsiteY0" fmla="*/ 373384 h 415895"/>
              <a:gd name="connsiteX1" fmla="*/ 354372 w 701087"/>
              <a:gd name="connsiteY1" fmla="*/ 4 h 415895"/>
              <a:gd name="connsiteX2" fmla="*/ 701082 w 701087"/>
              <a:gd name="connsiteY2" fmla="*/ 381004 h 415895"/>
              <a:gd name="connsiteX3" fmla="*/ 331512 w 701087"/>
              <a:gd name="connsiteY3" fmla="*/ 392434 h 415895"/>
              <a:gd name="connsiteX4" fmla="*/ 42 w 701087"/>
              <a:gd name="connsiteY4" fmla="*/ 373384 h 415895"/>
              <a:gd name="connsiteX0" fmla="*/ 42 w 701087"/>
              <a:gd name="connsiteY0" fmla="*/ 373384 h 419173"/>
              <a:gd name="connsiteX1" fmla="*/ 354372 w 701087"/>
              <a:gd name="connsiteY1" fmla="*/ 4 h 419173"/>
              <a:gd name="connsiteX2" fmla="*/ 701082 w 701087"/>
              <a:gd name="connsiteY2" fmla="*/ 381004 h 419173"/>
              <a:gd name="connsiteX3" fmla="*/ 331512 w 701087"/>
              <a:gd name="connsiteY3" fmla="*/ 400054 h 419173"/>
              <a:gd name="connsiteX4" fmla="*/ 42 w 701087"/>
              <a:gd name="connsiteY4" fmla="*/ 373384 h 419173"/>
              <a:gd name="connsiteX0" fmla="*/ 42 w 701087"/>
              <a:gd name="connsiteY0" fmla="*/ 373384 h 414101"/>
              <a:gd name="connsiteX1" fmla="*/ 354372 w 701087"/>
              <a:gd name="connsiteY1" fmla="*/ 4 h 414101"/>
              <a:gd name="connsiteX2" fmla="*/ 701082 w 701087"/>
              <a:gd name="connsiteY2" fmla="*/ 381004 h 414101"/>
              <a:gd name="connsiteX3" fmla="*/ 331512 w 701087"/>
              <a:gd name="connsiteY3" fmla="*/ 400054 h 414101"/>
              <a:gd name="connsiteX4" fmla="*/ 42 w 701087"/>
              <a:gd name="connsiteY4" fmla="*/ 373384 h 414101"/>
              <a:gd name="connsiteX0" fmla="*/ 11 w 701056"/>
              <a:gd name="connsiteY0" fmla="*/ 373384 h 417463"/>
              <a:gd name="connsiteX1" fmla="*/ 354341 w 701056"/>
              <a:gd name="connsiteY1" fmla="*/ 4 h 417463"/>
              <a:gd name="connsiteX2" fmla="*/ 701051 w 701056"/>
              <a:gd name="connsiteY2" fmla="*/ 381004 h 417463"/>
              <a:gd name="connsiteX3" fmla="*/ 342911 w 701056"/>
              <a:gd name="connsiteY3" fmla="*/ 407674 h 417463"/>
              <a:gd name="connsiteX4" fmla="*/ 11 w 701056"/>
              <a:gd name="connsiteY4" fmla="*/ 373384 h 41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056" h="417463">
                <a:moveTo>
                  <a:pt x="11" y="373384"/>
                </a:moveTo>
                <a:cubicBezTo>
                  <a:pt x="1916" y="305439"/>
                  <a:pt x="237501" y="-1266"/>
                  <a:pt x="354341" y="4"/>
                </a:cubicBezTo>
                <a:cubicBezTo>
                  <a:pt x="471181" y="1274"/>
                  <a:pt x="702321" y="320044"/>
                  <a:pt x="701051" y="381004"/>
                </a:cubicBezTo>
                <a:cubicBezTo>
                  <a:pt x="699781" y="441964"/>
                  <a:pt x="430541" y="407674"/>
                  <a:pt x="342911" y="407674"/>
                </a:cubicBezTo>
                <a:cubicBezTo>
                  <a:pt x="266711" y="411484"/>
                  <a:pt x="-1894" y="441329"/>
                  <a:pt x="11" y="373384"/>
                </a:cubicBezTo>
                <a:close/>
              </a:path>
            </a:pathLst>
          </a:cu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27"/>
          <p:cNvGrpSpPr/>
          <p:nvPr/>
        </p:nvGrpSpPr>
        <p:grpSpPr>
          <a:xfrm>
            <a:off x="312502" y="6180565"/>
            <a:ext cx="685800" cy="207936"/>
            <a:chOff x="4953000" y="6180565"/>
            <a:chExt cx="685800" cy="207936"/>
          </a:xfrm>
        </p:grpSpPr>
        <p:sp>
          <p:nvSpPr>
            <p:cNvPr id="129" name="Rounded Rectangle 128"/>
            <p:cNvSpPr/>
            <p:nvPr/>
          </p:nvSpPr>
          <p:spPr>
            <a:xfrm>
              <a:off x="5486400" y="6180565"/>
              <a:ext cx="76200" cy="20793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5334000" y="6180565"/>
              <a:ext cx="76200" cy="20793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5029200" y="6180565"/>
              <a:ext cx="76200" cy="20793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5181600" y="6180565"/>
              <a:ext cx="76200" cy="20793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4953000" y="6258589"/>
              <a:ext cx="685800" cy="66251"/>
            </a:xfrm>
            <a:prstGeom prst="roundRect">
              <a:avLst/>
            </a:prstGeom>
            <a:solidFill>
              <a:srgbClr val="DA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Oval 13"/>
          <p:cNvSpPr/>
          <p:nvPr/>
        </p:nvSpPr>
        <p:spPr>
          <a:xfrm>
            <a:off x="1316279" y="6031529"/>
            <a:ext cx="423079" cy="190403"/>
          </a:xfrm>
          <a:custGeom>
            <a:avLst/>
            <a:gdLst>
              <a:gd name="connsiteX0" fmla="*/ 0 w 685800"/>
              <a:gd name="connsiteY0" fmla="*/ 342900 h 685800"/>
              <a:gd name="connsiteX1" fmla="*/ 342900 w 685800"/>
              <a:gd name="connsiteY1" fmla="*/ 0 h 685800"/>
              <a:gd name="connsiteX2" fmla="*/ 685800 w 685800"/>
              <a:gd name="connsiteY2" fmla="*/ 342900 h 685800"/>
              <a:gd name="connsiteX3" fmla="*/ 342900 w 685800"/>
              <a:gd name="connsiteY3" fmla="*/ 685800 h 685800"/>
              <a:gd name="connsiteX4" fmla="*/ 0 w 685800"/>
              <a:gd name="connsiteY4" fmla="*/ 342900 h 685800"/>
              <a:gd name="connsiteX0" fmla="*/ 0 w 685800"/>
              <a:gd name="connsiteY0" fmla="*/ 342900 h 342900"/>
              <a:gd name="connsiteX1" fmla="*/ 342900 w 685800"/>
              <a:gd name="connsiteY1" fmla="*/ 0 h 342900"/>
              <a:gd name="connsiteX2" fmla="*/ 685800 w 685800"/>
              <a:gd name="connsiteY2" fmla="*/ 342900 h 342900"/>
              <a:gd name="connsiteX3" fmla="*/ 0 w 685800"/>
              <a:gd name="connsiteY3" fmla="*/ 342900 h 342900"/>
              <a:gd name="connsiteX0" fmla="*/ 0 w 685800"/>
              <a:gd name="connsiteY0" fmla="*/ 342900 h 376293"/>
              <a:gd name="connsiteX1" fmla="*/ 342900 w 685800"/>
              <a:gd name="connsiteY1" fmla="*/ 0 h 376293"/>
              <a:gd name="connsiteX2" fmla="*/ 685800 w 685800"/>
              <a:gd name="connsiteY2" fmla="*/ 342900 h 376293"/>
              <a:gd name="connsiteX3" fmla="*/ 0 w 685800"/>
              <a:gd name="connsiteY3" fmla="*/ 342900 h 376293"/>
              <a:gd name="connsiteX0" fmla="*/ 5 w 685812"/>
              <a:gd name="connsiteY0" fmla="*/ 342900 h 377519"/>
              <a:gd name="connsiteX1" fmla="*/ 342905 w 685812"/>
              <a:gd name="connsiteY1" fmla="*/ 0 h 377519"/>
              <a:gd name="connsiteX2" fmla="*/ 685805 w 685812"/>
              <a:gd name="connsiteY2" fmla="*/ 342900 h 377519"/>
              <a:gd name="connsiteX3" fmla="*/ 335285 w 685812"/>
              <a:gd name="connsiteY3" fmla="*/ 365760 h 377519"/>
              <a:gd name="connsiteX4" fmla="*/ 5 w 685812"/>
              <a:gd name="connsiteY4" fmla="*/ 342900 h 377519"/>
              <a:gd name="connsiteX0" fmla="*/ 12 w 685819"/>
              <a:gd name="connsiteY0" fmla="*/ 342900 h 374599"/>
              <a:gd name="connsiteX1" fmla="*/ 342912 w 685819"/>
              <a:gd name="connsiteY1" fmla="*/ 0 h 374599"/>
              <a:gd name="connsiteX2" fmla="*/ 685812 w 685819"/>
              <a:gd name="connsiteY2" fmla="*/ 342900 h 374599"/>
              <a:gd name="connsiteX3" fmla="*/ 331482 w 685819"/>
              <a:gd name="connsiteY3" fmla="*/ 358140 h 374599"/>
              <a:gd name="connsiteX4" fmla="*/ 12 w 685819"/>
              <a:gd name="connsiteY4" fmla="*/ 342900 h 374599"/>
              <a:gd name="connsiteX0" fmla="*/ 12 w 685819"/>
              <a:gd name="connsiteY0" fmla="*/ 342900 h 379432"/>
              <a:gd name="connsiteX1" fmla="*/ 342912 w 685819"/>
              <a:gd name="connsiteY1" fmla="*/ 0 h 379432"/>
              <a:gd name="connsiteX2" fmla="*/ 685812 w 685819"/>
              <a:gd name="connsiteY2" fmla="*/ 342900 h 379432"/>
              <a:gd name="connsiteX3" fmla="*/ 331482 w 685819"/>
              <a:gd name="connsiteY3" fmla="*/ 369570 h 379432"/>
              <a:gd name="connsiteX4" fmla="*/ 12 w 685819"/>
              <a:gd name="connsiteY4" fmla="*/ 342900 h 379432"/>
              <a:gd name="connsiteX0" fmla="*/ 12 w 685819"/>
              <a:gd name="connsiteY0" fmla="*/ 342900 h 386017"/>
              <a:gd name="connsiteX1" fmla="*/ 342912 w 685819"/>
              <a:gd name="connsiteY1" fmla="*/ 0 h 386017"/>
              <a:gd name="connsiteX2" fmla="*/ 685812 w 685819"/>
              <a:gd name="connsiteY2" fmla="*/ 342900 h 386017"/>
              <a:gd name="connsiteX3" fmla="*/ 331482 w 685819"/>
              <a:gd name="connsiteY3" fmla="*/ 381000 h 386017"/>
              <a:gd name="connsiteX4" fmla="*/ 12 w 685819"/>
              <a:gd name="connsiteY4" fmla="*/ 342900 h 386017"/>
              <a:gd name="connsiteX0" fmla="*/ 12 w 689627"/>
              <a:gd name="connsiteY0" fmla="*/ 343004 h 408197"/>
              <a:gd name="connsiteX1" fmla="*/ 342912 w 689627"/>
              <a:gd name="connsiteY1" fmla="*/ 104 h 408197"/>
              <a:gd name="connsiteX2" fmla="*/ 689622 w 689627"/>
              <a:gd name="connsiteY2" fmla="*/ 381104 h 408197"/>
              <a:gd name="connsiteX3" fmla="*/ 331482 w 689627"/>
              <a:gd name="connsiteY3" fmla="*/ 381104 h 408197"/>
              <a:gd name="connsiteX4" fmla="*/ 12 w 689627"/>
              <a:gd name="connsiteY4" fmla="*/ 343004 h 408197"/>
              <a:gd name="connsiteX0" fmla="*/ 11 w 701056"/>
              <a:gd name="connsiteY0" fmla="*/ 373384 h 408097"/>
              <a:gd name="connsiteX1" fmla="*/ 354341 w 701056"/>
              <a:gd name="connsiteY1" fmla="*/ 4 h 408097"/>
              <a:gd name="connsiteX2" fmla="*/ 701051 w 701056"/>
              <a:gd name="connsiteY2" fmla="*/ 381004 h 408097"/>
              <a:gd name="connsiteX3" fmla="*/ 342911 w 701056"/>
              <a:gd name="connsiteY3" fmla="*/ 381004 h 408097"/>
              <a:gd name="connsiteX4" fmla="*/ 11 w 701056"/>
              <a:gd name="connsiteY4" fmla="*/ 373384 h 408097"/>
              <a:gd name="connsiteX0" fmla="*/ 48 w 701093"/>
              <a:gd name="connsiteY0" fmla="*/ 373384 h 411414"/>
              <a:gd name="connsiteX1" fmla="*/ 354378 w 701093"/>
              <a:gd name="connsiteY1" fmla="*/ 4 h 411414"/>
              <a:gd name="connsiteX2" fmla="*/ 701088 w 701093"/>
              <a:gd name="connsiteY2" fmla="*/ 381004 h 411414"/>
              <a:gd name="connsiteX3" fmla="*/ 331518 w 701093"/>
              <a:gd name="connsiteY3" fmla="*/ 392434 h 411414"/>
              <a:gd name="connsiteX4" fmla="*/ 48 w 701093"/>
              <a:gd name="connsiteY4" fmla="*/ 373384 h 411414"/>
              <a:gd name="connsiteX0" fmla="*/ 48 w 701093"/>
              <a:gd name="connsiteY0" fmla="*/ 373384 h 415895"/>
              <a:gd name="connsiteX1" fmla="*/ 354378 w 701093"/>
              <a:gd name="connsiteY1" fmla="*/ 4 h 415895"/>
              <a:gd name="connsiteX2" fmla="*/ 701088 w 701093"/>
              <a:gd name="connsiteY2" fmla="*/ 381004 h 415895"/>
              <a:gd name="connsiteX3" fmla="*/ 331518 w 701093"/>
              <a:gd name="connsiteY3" fmla="*/ 392434 h 415895"/>
              <a:gd name="connsiteX4" fmla="*/ 48 w 701093"/>
              <a:gd name="connsiteY4" fmla="*/ 373384 h 415895"/>
              <a:gd name="connsiteX0" fmla="*/ 42 w 701087"/>
              <a:gd name="connsiteY0" fmla="*/ 373384 h 415895"/>
              <a:gd name="connsiteX1" fmla="*/ 354372 w 701087"/>
              <a:gd name="connsiteY1" fmla="*/ 4 h 415895"/>
              <a:gd name="connsiteX2" fmla="*/ 701082 w 701087"/>
              <a:gd name="connsiteY2" fmla="*/ 381004 h 415895"/>
              <a:gd name="connsiteX3" fmla="*/ 331512 w 701087"/>
              <a:gd name="connsiteY3" fmla="*/ 392434 h 415895"/>
              <a:gd name="connsiteX4" fmla="*/ 42 w 701087"/>
              <a:gd name="connsiteY4" fmla="*/ 373384 h 415895"/>
              <a:gd name="connsiteX0" fmla="*/ 42 w 701087"/>
              <a:gd name="connsiteY0" fmla="*/ 373384 h 419173"/>
              <a:gd name="connsiteX1" fmla="*/ 354372 w 701087"/>
              <a:gd name="connsiteY1" fmla="*/ 4 h 419173"/>
              <a:gd name="connsiteX2" fmla="*/ 701082 w 701087"/>
              <a:gd name="connsiteY2" fmla="*/ 381004 h 419173"/>
              <a:gd name="connsiteX3" fmla="*/ 331512 w 701087"/>
              <a:gd name="connsiteY3" fmla="*/ 400054 h 419173"/>
              <a:gd name="connsiteX4" fmla="*/ 42 w 701087"/>
              <a:gd name="connsiteY4" fmla="*/ 373384 h 419173"/>
              <a:gd name="connsiteX0" fmla="*/ 42 w 701087"/>
              <a:gd name="connsiteY0" fmla="*/ 373384 h 414101"/>
              <a:gd name="connsiteX1" fmla="*/ 354372 w 701087"/>
              <a:gd name="connsiteY1" fmla="*/ 4 h 414101"/>
              <a:gd name="connsiteX2" fmla="*/ 701082 w 701087"/>
              <a:gd name="connsiteY2" fmla="*/ 381004 h 414101"/>
              <a:gd name="connsiteX3" fmla="*/ 331512 w 701087"/>
              <a:gd name="connsiteY3" fmla="*/ 400054 h 414101"/>
              <a:gd name="connsiteX4" fmla="*/ 42 w 701087"/>
              <a:gd name="connsiteY4" fmla="*/ 373384 h 414101"/>
              <a:gd name="connsiteX0" fmla="*/ 11 w 701056"/>
              <a:gd name="connsiteY0" fmla="*/ 373384 h 417463"/>
              <a:gd name="connsiteX1" fmla="*/ 354341 w 701056"/>
              <a:gd name="connsiteY1" fmla="*/ 4 h 417463"/>
              <a:gd name="connsiteX2" fmla="*/ 701051 w 701056"/>
              <a:gd name="connsiteY2" fmla="*/ 381004 h 417463"/>
              <a:gd name="connsiteX3" fmla="*/ 342911 w 701056"/>
              <a:gd name="connsiteY3" fmla="*/ 407674 h 417463"/>
              <a:gd name="connsiteX4" fmla="*/ 11 w 701056"/>
              <a:gd name="connsiteY4" fmla="*/ 373384 h 41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056" h="417463">
                <a:moveTo>
                  <a:pt x="11" y="373384"/>
                </a:moveTo>
                <a:cubicBezTo>
                  <a:pt x="1916" y="305439"/>
                  <a:pt x="237501" y="-1266"/>
                  <a:pt x="354341" y="4"/>
                </a:cubicBezTo>
                <a:cubicBezTo>
                  <a:pt x="471181" y="1274"/>
                  <a:pt x="702321" y="320044"/>
                  <a:pt x="701051" y="381004"/>
                </a:cubicBezTo>
                <a:cubicBezTo>
                  <a:pt x="699781" y="441964"/>
                  <a:pt x="430541" y="407674"/>
                  <a:pt x="342911" y="407674"/>
                </a:cubicBezTo>
                <a:cubicBezTo>
                  <a:pt x="266711" y="411484"/>
                  <a:pt x="-1894" y="441329"/>
                  <a:pt x="11" y="3733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"/>
          <p:cNvSpPr/>
          <p:nvPr/>
        </p:nvSpPr>
        <p:spPr>
          <a:xfrm>
            <a:off x="2181132" y="6039147"/>
            <a:ext cx="423079" cy="190403"/>
          </a:xfrm>
          <a:custGeom>
            <a:avLst/>
            <a:gdLst>
              <a:gd name="connsiteX0" fmla="*/ 0 w 685800"/>
              <a:gd name="connsiteY0" fmla="*/ 342900 h 685800"/>
              <a:gd name="connsiteX1" fmla="*/ 342900 w 685800"/>
              <a:gd name="connsiteY1" fmla="*/ 0 h 685800"/>
              <a:gd name="connsiteX2" fmla="*/ 685800 w 685800"/>
              <a:gd name="connsiteY2" fmla="*/ 342900 h 685800"/>
              <a:gd name="connsiteX3" fmla="*/ 342900 w 685800"/>
              <a:gd name="connsiteY3" fmla="*/ 685800 h 685800"/>
              <a:gd name="connsiteX4" fmla="*/ 0 w 685800"/>
              <a:gd name="connsiteY4" fmla="*/ 342900 h 685800"/>
              <a:gd name="connsiteX0" fmla="*/ 0 w 685800"/>
              <a:gd name="connsiteY0" fmla="*/ 342900 h 342900"/>
              <a:gd name="connsiteX1" fmla="*/ 342900 w 685800"/>
              <a:gd name="connsiteY1" fmla="*/ 0 h 342900"/>
              <a:gd name="connsiteX2" fmla="*/ 685800 w 685800"/>
              <a:gd name="connsiteY2" fmla="*/ 342900 h 342900"/>
              <a:gd name="connsiteX3" fmla="*/ 0 w 685800"/>
              <a:gd name="connsiteY3" fmla="*/ 342900 h 342900"/>
              <a:gd name="connsiteX0" fmla="*/ 0 w 685800"/>
              <a:gd name="connsiteY0" fmla="*/ 342900 h 376293"/>
              <a:gd name="connsiteX1" fmla="*/ 342900 w 685800"/>
              <a:gd name="connsiteY1" fmla="*/ 0 h 376293"/>
              <a:gd name="connsiteX2" fmla="*/ 685800 w 685800"/>
              <a:gd name="connsiteY2" fmla="*/ 342900 h 376293"/>
              <a:gd name="connsiteX3" fmla="*/ 0 w 685800"/>
              <a:gd name="connsiteY3" fmla="*/ 342900 h 376293"/>
              <a:gd name="connsiteX0" fmla="*/ 5 w 685812"/>
              <a:gd name="connsiteY0" fmla="*/ 342900 h 377519"/>
              <a:gd name="connsiteX1" fmla="*/ 342905 w 685812"/>
              <a:gd name="connsiteY1" fmla="*/ 0 h 377519"/>
              <a:gd name="connsiteX2" fmla="*/ 685805 w 685812"/>
              <a:gd name="connsiteY2" fmla="*/ 342900 h 377519"/>
              <a:gd name="connsiteX3" fmla="*/ 335285 w 685812"/>
              <a:gd name="connsiteY3" fmla="*/ 365760 h 377519"/>
              <a:gd name="connsiteX4" fmla="*/ 5 w 685812"/>
              <a:gd name="connsiteY4" fmla="*/ 342900 h 377519"/>
              <a:gd name="connsiteX0" fmla="*/ 12 w 685819"/>
              <a:gd name="connsiteY0" fmla="*/ 342900 h 374599"/>
              <a:gd name="connsiteX1" fmla="*/ 342912 w 685819"/>
              <a:gd name="connsiteY1" fmla="*/ 0 h 374599"/>
              <a:gd name="connsiteX2" fmla="*/ 685812 w 685819"/>
              <a:gd name="connsiteY2" fmla="*/ 342900 h 374599"/>
              <a:gd name="connsiteX3" fmla="*/ 331482 w 685819"/>
              <a:gd name="connsiteY3" fmla="*/ 358140 h 374599"/>
              <a:gd name="connsiteX4" fmla="*/ 12 w 685819"/>
              <a:gd name="connsiteY4" fmla="*/ 342900 h 374599"/>
              <a:gd name="connsiteX0" fmla="*/ 12 w 685819"/>
              <a:gd name="connsiteY0" fmla="*/ 342900 h 379432"/>
              <a:gd name="connsiteX1" fmla="*/ 342912 w 685819"/>
              <a:gd name="connsiteY1" fmla="*/ 0 h 379432"/>
              <a:gd name="connsiteX2" fmla="*/ 685812 w 685819"/>
              <a:gd name="connsiteY2" fmla="*/ 342900 h 379432"/>
              <a:gd name="connsiteX3" fmla="*/ 331482 w 685819"/>
              <a:gd name="connsiteY3" fmla="*/ 369570 h 379432"/>
              <a:gd name="connsiteX4" fmla="*/ 12 w 685819"/>
              <a:gd name="connsiteY4" fmla="*/ 342900 h 379432"/>
              <a:gd name="connsiteX0" fmla="*/ 12 w 685819"/>
              <a:gd name="connsiteY0" fmla="*/ 342900 h 386017"/>
              <a:gd name="connsiteX1" fmla="*/ 342912 w 685819"/>
              <a:gd name="connsiteY1" fmla="*/ 0 h 386017"/>
              <a:gd name="connsiteX2" fmla="*/ 685812 w 685819"/>
              <a:gd name="connsiteY2" fmla="*/ 342900 h 386017"/>
              <a:gd name="connsiteX3" fmla="*/ 331482 w 685819"/>
              <a:gd name="connsiteY3" fmla="*/ 381000 h 386017"/>
              <a:gd name="connsiteX4" fmla="*/ 12 w 685819"/>
              <a:gd name="connsiteY4" fmla="*/ 342900 h 386017"/>
              <a:gd name="connsiteX0" fmla="*/ 12 w 689627"/>
              <a:gd name="connsiteY0" fmla="*/ 343004 h 408197"/>
              <a:gd name="connsiteX1" fmla="*/ 342912 w 689627"/>
              <a:gd name="connsiteY1" fmla="*/ 104 h 408197"/>
              <a:gd name="connsiteX2" fmla="*/ 689622 w 689627"/>
              <a:gd name="connsiteY2" fmla="*/ 381104 h 408197"/>
              <a:gd name="connsiteX3" fmla="*/ 331482 w 689627"/>
              <a:gd name="connsiteY3" fmla="*/ 381104 h 408197"/>
              <a:gd name="connsiteX4" fmla="*/ 12 w 689627"/>
              <a:gd name="connsiteY4" fmla="*/ 343004 h 408197"/>
              <a:gd name="connsiteX0" fmla="*/ 11 w 701056"/>
              <a:gd name="connsiteY0" fmla="*/ 373384 h 408097"/>
              <a:gd name="connsiteX1" fmla="*/ 354341 w 701056"/>
              <a:gd name="connsiteY1" fmla="*/ 4 h 408097"/>
              <a:gd name="connsiteX2" fmla="*/ 701051 w 701056"/>
              <a:gd name="connsiteY2" fmla="*/ 381004 h 408097"/>
              <a:gd name="connsiteX3" fmla="*/ 342911 w 701056"/>
              <a:gd name="connsiteY3" fmla="*/ 381004 h 408097"/>
              <a:gd name="connsiteX4" fmla="*/ 11 w 701056"/>
              <a:gd name="connsiteY4" fmla="*/ 373384 h 408097"/>
              <a:gd name="connsiteX0" fmla="*/ 48 w 701093"/>
              <a:gd name="connsiteY0" fmla="*/ 373384 h 411414"/>
              <a:gd name="connsiteX1" fmla="*/ 354378 w 701093"/>
              <a:gd name="connsiteY1" fmla="*/ 4 h 411414"/>
              <a:gd name="connsiteX2" fmla="*/ 701088 w 701093"/>
              <a:gd name="connsiteY2" fmla="*/ 381004 h 411414"/>
              <a:gd name="connsiteX3" fmla="*/ 331518 w 701093"/>
              <a:gd name="connsiteY3" fmla="*/ 392434 h 411414"/>
              <a:gd name="connsiteX4" fmla="*/ 48 w 701093"/>
              <a:gd name="connsiteY4" fmla="*/ 373384 h 411414"/>
              <a:gd name="connsiteX0" fmla="*/ 48 w 701093"/>
              <a:gd name="connsiteY0" fmla="*/ 373384 h 415895"/>
              <a:gd name="connsiteX1" fmla="*/ 354378 w 701093"/>
              <a:gd name="connsiteY1" fmla="*/ 4 h 415895"/>
              <a:gd name="connsiteX2" fmla="*/ 701088 w 701093"/>
              <a:gd name="connsiteY2" fmla="*/ 381004 h 415895"/>
              <a:gd name="connsiteX3" fmla="*/ 331518 w 701093"/>
              <a:gd name="connsiteY3" fmla="*/ 392434 h 415895"/>
              <a:gd name="connsiteX4" fmla="*/ 48 w 701093"/>
              <a:gd name="connsiteY4" fmla="*/ 373384 h 415895"/>
              <a:gd name="connsiteX0" fmla="*/ 42 w 701087"/>
              <a:gd name="connsiteY0" fmla="*/ 373384 h 415895"/>
              <a:gd name="connsiteX1" fmla="*/ 354372 w 701087"/>
              <a:gd name="connsiteY1" fmla="*/ 4 h 415895"/>
              <a:gd name="connsiteX2" fmla="*/ 701082 w 701087"/>
              <a:gd name="connsiteY2" fmla="*/ 381004 h 415895"/>
              <a:gd name="connsiteX3" fmla="*/ 331512 w 701087"/>
              <a:gd name="connsiteY3" fmla="*/ 392434 h 415895"/>
              <a:gd name="connsiteX4" fmla="*/ 42 w 701087"/>
              <a:gd name="connsiteY4" fmla="*/ 373384 h 415895"/>
              <a:gd name="connsiteX0" fmla="*/ 42 w 701087"/>
              <a:gd name="connsiteY0" fmla="*/ 373384 h 419173"/>
              <a:gd name="connsiteX1" fmla="*/ 354372 w 701087"/>
              <a:gd name="connsiteY1" fmla="*/ 4 h 419173"/>
              <a:gd name="connsiteX2" fmla="*/ 701082 w 701087"/>
              <a:gd name="connsiteY2" fmla="*/ 381004 h 419173"/>
              <a:gd name="connsiteX3" fmla="*/ 331512 w 701087"/>
              <a:gd name="connsiteY3" fmla="*/ 400054 h 419173"/>
              <a:gd name="connsiteX4" fmla="*/ 42 w 701087"/>
              <a:gd name="connsiteY4" fmla="*/ 373384 h 419173"/>
              <a:gd name="connsiteX0" fmla="*/ 42 w 701087"/>
              <a:gd name="connsiteY0" fmla="*/ 373384 h 414101"/>
              <a:gd name="connsiteX1" fmla="*/ 354372 w 701087"/>
              <a:gd name="connsiteY1" fmla="*/ 4 h 414101"/>
              <a:gd name="connsiteX2" fmla="*/ 701082 w 701087"/>
              <a:gd name="connsiteY2" fmla="*/ 381004 h 414101"/>
              <a:gd name="connsiteX3" fmla="*/ 331512 w 701087"/>
              <a:gd name="connsiteY3" fmla="*/ 400054 h 414101"/>
              <a:gd name="connsiteX4" fmla="*/ 42 w 701087"/>
              <a:gd name="connsiteY4" fmla="*/ 373384 h 414101"/>
              <a:gd name="connsiteX0" fmla="*/ 11 w 701056"/>
              <a:gd name="connsiteY0" fmla="*/ 373384 h 417463"/>
              <a:gd name="connsiteX1" fmla="*/ 354341 w 701056"/>
              <a:gd name="connsiteY1" fmla="*/ 4 h 417463"/>
              <a:gd name="connsiteX2" fmla="*/ 701051 w 701056"/>
              <a:gd name="connsiteY2" fmla="*/ 381004 h 417463"/>
              <a:gd name="connsiteX3" fmla="*/ 342911 w 701056"/>
              <a:gd name="connsiteY3" fmla="*/ 407674 h 417463"/>
              <a:gd name="connsiteX4" fmla="*/ 11 w 701056"/>
              <a:gd name="connsiteY4" fmla="*/ 373384 h 41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056" h="417463">
                <a:moveTo>
                  <a:pt x="11" y="373384"/>
                </a:moveTo>
                <a:cubicBezTo>
                  <a:pt x="1916" y="305439"/>
                  <a:pt x="237501" y="-1266"/>
                  <a:pt x="354341" y="4"/>
                </a:cubicBezTo>
                <a:cubicBezTo>
                  <a:pt x="471181" y="1274"/>
                  <a:pt x="702321" y="320044"/>
                  <a:pt x="701051" y="381004"/>
                </a:cubicBezTo>
                <a:cubicBezTo>
                  <a:pt x="699781" y="441964"/>
                  <a:pt x="430541" y="407674"/>
                  <a:pt x="342911" y="407674"/>
                </a:cubicBezTo>
                <a:cubicBezTo>
                  <a:pt x="266711" y="411484"/>
                  <a:pt x="-1894" y="441329"/>
                  <a:pt x="11" y="3733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7"/>
          <p:cNvGrpSpPr/>
          <p:nvPr/>
        </p:nvGrpSpPr>
        <p:grpSpPr>
          <a:xfrm>
            <a:off x="5943600" y="5983337"/>
            <a:ext cx="701056" cy="417463"/>
            <a:chOff x="2895600" y="5983337"/>
            <a:chExt cx="701056" cy="417463"/>
          </a:xfrm>
        </p:grpSpPr>
        <p:sp>
          <p:nvSpPr>
            <p:cNvPr id="134" name="Oval 13"/>
            <p:cNvSpPr/>
            <p:nvPr/>
          </p:nvSpPr>
          <p:spPr>
            <a:xfrm>
              <a:off x="2895600" y="5983337"/>
              <a:ext cx="701056" cy="417463"/>
            </a:xfrm>
            <a:custGeom>
              <a:avLst/>
              <a:gdLst>
                <a:gd name="connsiteX0" fmla="*/ 0 w 685800"/>
                <a:gd name="connsiteY0" fmla="*/ 342900 h 685800"/>
                <a:gd name="connsiteX1" fmla="*/ 342900 w 685800"/>
                <a:gd name="connsiteY1" fmla="*/ 0 h 685800"/>
                <a:gd name="connsiteX2" fmla="*/ 685800 w 685800"/>
                <a:gd name="connsiteY2" fmla="*/ 342900 h 685800"/>
                <a:gd name="connsiteX3" fmla="*/ 342900 w 685800"/>
                <a:gd name="connsiteY3" fmla="*/ 685800 h 685800"/>
                <a:gd name="connsiteX4" fmla="*/ 0 w 685800"/>
                <a:gd name="connsiteY4" fmla="*/ 342900 h 685800"/>
                <a:gd name="connsiteX0" fmla="*/ 0 w 685800"/>
                <a:gd name="connsiteY0" fmla="*/ 342900 h 342900"/>
                <a:gd name="connsiteX1" fmla="*/ 342900 w 685800"/>
                <a:gd name="connsiteY1" fmla="*/ 0 h 342900"/>
                <a:gd name="connsiteX2" fmla="*/ 685800 w 685800"/>
                <a:gd name="connsiteY2" fmla="*/ 342900 h 342900"/>
                <a:gd name="connsiteX3" fmla="*/ 0 w 685800"/>
                <a:gd name="connsiteY3" fmla="*/ 342900 h 342900"/>
                <a:gd name="connsiteX0" fmla="*/ 0 w 685800"/>
                <a:gd name="connsiteY0" fmla="*/ 342900 h 376293"/>
                <a:gd name="connsiteX1" fmla="*/ 342900 w 685800"/>
                <a:gd name="connsiteY1" fmla="*/ 0 h 376293"/>
                <a:gd name="connsiteX2" fmla="*/ 685800 w 685800"/>
                <a:gd name="connsiteY2" fmla="*/ 342900 h 376293"/>
                <a:gd name="connsiteX3" fmla="*/ 0 w 685800"/>
                <a:gd name="connsiteY3" fmla="*/ 342900 h 376293"/>
                <a:gd name="connsiteX0" fmla="*/ 5 w 685812"/>
                <a:gd name="connsiteY0" fmla="*/ 342900 h 377519"/>
                <a:gd name="connsiteX1" fmla="*/ 342905 w 685812"/>
                <a:gd name="connsiteY1" fmla="*/ 0 h 377519"/>
                <a:gd name="connsiteX2" fmla="*/ 685805 w 685812"/>
                <a:gd name="connsiteY2" fmla="*/ 342900 h 377519"/>
                <a:gd name="connsiteX3" fmla="*/ 335285 w 685812"/>
                <a:gd name="connsiteY3" fmla="*/ 365760 h 377519"/>
                <a:gd name="connsiteX4" fmla="*/ 5 w 685812"/>
                <a:gd name="connsiteY4" fmla="*/ 342900 h 377519"/>
                <a:gd name="connsiteX0" fmla="*/ 12 w 685819"/>
                <a:gd name="connsiteY0" fmla="*/ 342900 h 374599"/>
                <a:gd name="connsiteX1" fmla="*/ 342912 w 685819"/>
                <a:gd name="connsiteY1" fmla="*/ 0 h 374599"/>
                <a:gd name="connsiteX2" fmla="*/ 685812 w 685819"/>
                <a:gd name="connsiteY2" fmla="*/ 342900 h 374599"/>
                <a:gd name="connsiteX3" fmla="*/ 331482 w 685819"/>
                <a:gd name="connsiteY3" fmla="*/ 358140 h 374599"/>
                <a:gd name="connsiteX4" fmla="*/ 12 w 685819"/>
                <a:gd name="connsiteY4" fmla="*/ 342900 h 374599"/>
                <a:gd name="connsiteX0" fmla="*/ 12 w 685819"/>
                <a:gd name="connsiteY0" fmla="*/ 342900 h 379432"/>
                <a:gd name="connsiteX1" fmla="*/ 342912 w 685819"/>
                <a:gd name="connsiteY1" fmla="*/ 0 h 379432"/>
                <a:gd name="connsiteX2" fmla="*/ 685812 w 685819"/>
                <a:gd name="connsiteY2" fmla="*/ 342900 h 379432"/>
                <a:gd name="connsiteX3" fmla="*/ 331482 w 685819"/>
                <a:gd name="connsiteY3" fmla="*/ 369570 h 379432"/>
                <a:gd name="connsiteX4" fmla="*/ 12 w 685819"/>
                <a:gd name="connsiteY4" fmla="*/ 342900 h 379432"/>
                <a:gd name="connsiteX0" fmla="*/ 12 w 685819"/>
                <a:gd name="connsiteY0" fmla="*/ 342900 h 386017"/>
                <a:gd name="connsiteX1" fmla="*/ 342912 w 685819"/>
                <a:gd name="connsiteY1" fmla="*/ 0 h 386017"/>
                <a:gd name="connsiteX2" fmla="*/ 685812 w 685819"/>
                <a:gd name="connsiteY2" fmla="*/ 342900 h 386017"/>
                <a:gd name="connsiteX3" fmla="*/ 331482 w 685819"/>
                <a:gd name="connsiteY3" fmla="*/ 381000 h 386017"/>
                <a:gd name="connsiteX4" fmla="*/ 12 w 685819"/>
                <a:gd name="connsiteY4" fmla="*/ 342900 h 386017"/>
                <a:gd name="connsiteX0" fmla="*/ 12 w 689627"/>
                <a:gd name="connsiteY0" fmla="*/ 343004 h 408197"/>
                <a:gd name="connsiteX1" fmla="*/ 342912 w 689627"/>
                <a:gd name="connsiteY1" fmla="*/ 104 h 408197"/>
                <a:gd name="connsiteX2" fmla="*/ 689622 w 689627"/>
                <a:gd name="connsiteY2" fmla="*/ 381104 h 408197"/>
                <a:gd name="connsiteX3" fmla="*/ 331482 w 689627"/>
                <a:gd name="connsiteY3" fmla="*/ 381104 h 408197"/>
                <a:gd name="connsiteX4" fmla="*/ 12 w 689627"/>
                <a:gd name="connsiteY4" fmla="*/ 343004 h 408197"/>
                <a:gd name="connsiteX0" fmla="*/ 11 w 701056"/>
                <a:gd name="connsiteY0" fmla="*/ 373384 h 408097"/>
                <a:gd name="connsiteX1" fmla="*/ 354341 w 701056"/>
                <a:gd name="connsiteY1" fmla="*/ 4 h 408097"/>
                <a:gd name="connsiteX2" fmla="*/ 701051 w 701056"/>
                <a:gd name="connsiteY2" fmla="*/ 381004 h 408097"/>
                <a:gd name="connsiteX3" fmla="*/ 342911 w 701056"/>
                <a:gd name="connsiteY3" fmla="*/ 381004 h 408097"/>
                <a:gd name="connsiteX4" fmla="*/ 11 w 701056"/>
                <a:gd name="connsiteY4" fmla="*/ 373384 h 408097"/>
                <a:gd name="connsiteX0" fmla="*/ 48 w 701093"/>
                <a:gd name="connsiteY0" fmla="*/ 373384 h 411414"/>
                <a:gd name="connsiteX1" fmla="*/ 354378 w 701093"/>
                <a:gd name="connsiteY1" fmla="*/ 4 h 411414"/>
                <a:gd name="connsiteX2" fmla="*/ 701088 w 701093"/>
                <a:gd name="connsiteY2" fmla="*/ 381004 h 411414"/>
                <a:gd name="connsiteX3" fmla="*/ 331518 w 701093"/>
                <a:gd name="connsiteY3" fmla="*/ 392434 h 411414"/>
                <a:gd name="connsiteX4" fmla="*/ 48 w 701093"/>
                <a:gd name="connsiteY4" fmla="*/ 373384 h 411414"/>
                <a:gd name="connsiteX0" fmla="*/ 48 w 701093"/>
                <a:gd name="connsiteY0" fmla="*/ 373384 h 415895"/>
                <a:gd name="connsiteX1" fmla="*/ 354378 w 701093"/>
                <a:gd name="connsiteY1" fmla="*/ 4 h 415895"/>
                <a:gd name="connsiteX2" fmla="*/ 701088 w 701093"/>
                <a:gd name="connsiteY2" fmla="*/ 381004 h 415895"/>
                <a:gd name="connsiteX3" fmla="*/ 331518 w 701093"/>
                <a:gd name="connsiteY3" fmla="*/ 392434 h 415895"/>
                <a:gd name="connsiteX4" fmla="*/ 48 w 701093"/>
                <a:gd name="connsiteY4" fmla="*/ 373384 h 415895"/>
                <a:gd name="connsiteX0" fmla="*/ 42 w 701087"/>
                <a:gd name="connsiteY0" fmla="*/ 373384 h 415895"/>
                <a:gd name="connsiteX1" fmla="*/ 354372 w 701087"/>
                <a:gd name="connsiteY1" fmla="*/ 4 h 415895"/>
                <a:gd name="connsiteX2" fmla="*/ 701082 w 701087"/>
                <a:gd name="connsiteY2" fmla="*/ 381004 h 415895"/>
                <a:gd name="connsiteX3" fmla="*/ 331512 w 701087"/>
                <a:gd name="connsiteY3" fmla="*/ 392434 h 415895"/>
                <a:gd name="connsiteX4" fmla="*/ 42 w 701087"/>
                <a:gd name="connsiteY4" fmla="*/ 373384 h 415895"/>
                <a:gd name="connsiteX0" fmla="*/ 42 w 701087"/>
                <a:gd name="connsiteY0" fmla="*/ 373384 h 419173"/>
                <a:gd name="connsiteX1" fmla="*/ 354372 w 701087"/>
                <a:gd name="connsiteY1" fmla="*/ 4 h 419173"/>
                <a:gd name="connsiteX2" fmla="*/ 701082 w 701087"/>
                <a:gd name="connsiteY2" fmla="*/ 381004 h 419173"/>
                <a:gd name="connsiteX3" fmla="*/ 331512 w 701087"/>
                <a:gd name="connsiteY3" fmla="*/ 400054 h 419173"/>
                <a:gd name="connsiteX4" fmla="*/ 42 w 701087"/>
                <a:gd name="connsiteY4" fmla="*/ 373384 h 419173"/>
                <a:gd name="connsiteX0" fmla="*/ 42 w 701087"/>
                <a:gd name="connsiteY0" fmla="*/ 373384 h 414101"/>
                <a:gd name="connsiteX1" fmla="*/ 354372 w 701087"/>
                <a:gd name="connsiteY1" fmla="*/ 4 h 414101"/>
                <a:gd name="connsiteX2" fmla="*/ 701082 w 701087"/>
                <a:gd name="connsiteY2" fmla="*/ 381004 h 414101"/>
                <a:gd name="connsiteX3" fmla="*/ 331512 w 701087"/>
                <a:gd name="connsiteY3" fmla="*/ 400054 h 414101"/>
                <a:gd name="connsiteX4" fmla="*/ 42 w 701087"/>
                <a:gd name="connsiteY4" fmla="*/ 373384 h 414101"/>
                <a:gd name="connsiteX0" fmla="*/ 11 w 701056"/>
                <a:gd name="connsiteY0" fmla="*/ 373384 h 417463"/>
                <a:gd name="connsiteX1" fmla="*/ 354341 w 701056"/>
                <a:gd name="connsiteY1" fmla="*/ 4 h 417463"/>
                <a:gd name="connsiteX2" fmla="*/ 701051 w 701056"/>
                <a:gd name="connsiteY2" fmla="*/ 381004 h 417463"/>
                <a:gd name="connsiteX3" fmla="*/ 342911 w 701056"/>
                <a:gd name="connsiteY3" fmla="*/ 407674 h 417463"/>
                <a:gd name="connsiteX4" fmla="*/ 11 w 701056"/>
                <a:gd name="connsiteY4" fmla="*/ 373384 h 4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56" h="417463">
                  <a:moveTo>
                    <a:pt x="11" y="373384"/>
                  </a:moveTo>
                  <a:cubicBezTo>
                    <a:pt x="1916" y="305439"/>
                    <a:pt x="237501" y="-1266"/>
                    <a:pt x="354341" y="4"/>
                  </a:cubicBezTo>
                  <a:cubicBezTo>
                    <a:pt x="471181" y="1274"/>
                    <a:pt x="702321" y="320044"/>
                    <a:pt x="701051" y="381004"/>
                  </a:cubicBezTo>
                  <a:cubicBezTo>
                    <a:pt x="699781" y="441964"/>
                    <a:pt x="430541" y="407674"/>
                    <a:pt x="342911" y="407674"/>
                  </a:cubicBezTo>
                  <a:cubicBezTo>
                    <a:pt x="266711" y="411484"/>
                    <a:pt x="-1894" y="441329"/>
                    <a:pt x="11" y="373384"/>
                  </a:cubicBezTo>
                  <a:close/>
                </a:path>
              </a:pathLst>
            </a:custGeom>
            <a:solidFill>
              <a:srgbClr val="DA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"/>
            <p:cNvSpPr/>
            <p:nvPr/>
          </p:nvSpPr>
          <p:spPr>
            <a:xfrm>
              <a:off x="3034588" y="6048534"/>
              <a:ext cx="423079" cy="190403"/>
            </a:xfrm>
            <a:custGeom>
              <a:avLst/>
              <a:gdLst>
                <a:gd name="connsiteX0" fmla="*/ 0 w 685800"/>
                <a:gd name="connsiteY0" fmla="*/ 342900 h 685800"/>
                <a:gd name="connsiteX1" fmla="*/ 342900 w 685800"/>
                <a:gd name="connsiteY1" fmla="*/ 0 h 685800"/>
                <a:gd name="connsiteX2" fmla="*/ 685800 w 685800"/>
                <a:gd name="connsiteY2" fmla="*/ 342900 h 685800"/>
                <a:gd name="connsiteX3" fmla="*/ 342900 w 685800"/>
                <a:gd name="connsiteY3" fmla="*/ 685800 h 685800"/>
                <a:gd name="connsiteX4" fmla="*/ 0 w 685800"/>
                <a:gd name="connsiteY4" fmla="*/ 342900 h 685800"/>
                <a:gd name="connsiteX0" fmla="*/ 0 w 685800"/>
                <a:gd name="connsiteY0" fmla="*/ 342900 h 342900"/>
                <a:gd name="connsiteX1" fmla="*/ 342900 w 685800"/>
                <a:gd name="connsiteY1" fmla="*/ 0 h 342900"/>
                <a:gd name="connsiteX2" fmla="*/ 685800 w 685800"/>
                <a:gd name="connsiteY2" fmla="*/ 342900 h 342900"/>
                <a:gd name="connsiteX3" fmla="*/ 0 w 685800"/>
                <a:gd name="connsiteY3" fmla="*/ 342900 h 342900"/>
                <a:gd name="connsiteX0" fmla="*/ 0 w 685800"/>
                <a:gd name="connsiteY0" fmla="*/ 342900 h 376293"/>
                <a:gd name="connsiteX1" fmla="*/ 342900 w 685800"/>
                <a:gd name="connsiteY1" fmla="*/ 0 h 376293"/>
                <a:gd name="connsiteX2" fmla="*/ 685800 w 685800"/>
                <a:gd name="connsiteY2" fmla="*/ 342900 h 376293"/>
                <a:gd name="connsiteX3" fmla="*/ 0 w 685800"/>
                <a:gd name="connsiteY3" fmla="*/ 342900 h 376293"/>
                <a:gd name="connsiteX0" fmla="*/ 5 w 685812"/>
                <a:gd name="connsiteY0" fmla="*/ 342900 h 377519"/>
                <a:gd name="connsiteX1" fmla="*/ 342905 w 685812"/>
                <a:gd name="connsiteY1" fmla="*/ 0 h 377519"/>
                <a:gd name="connsiteX2" fmla="*/ 685805 w 685812"/>
                <a:gd name="connsiteY2" fmla="*/ 342900 h 377519"/>
                <a:gd name="connsiteX3" fmla="*/ 335285 w 685812"/>
                <a:gd name="connsiteY3" fmla="*/ 365760 h 377519"/>
                <a:gd name="connsiteX4" fmla="*/ 5 w 685812"/>
                <a:gd name="connsiteY4" fmla="*/ 342900 h 377519"/>
                <a:gd name="connsiteX0" fmla="*/ 12 w 685819"/>
                <a:gd name="connsiteY0" fmla="*/ 342900 h 374599"/>
                <a:gd name="connsiteX1" fmla="*/ 342912 w 685819"/>
                <a:gd name="connsiteY1" fmla="*/ 0 h 374599"/>
                <a:gd name="connsiteX2" fmla="*/ 685812 w 685819"/>
                <a:gd name="connsiteY2" fmla="*/ 342900 h 374599"/>
                <a:gd name="connsiteX3" fmla="*/ 331482 w 685819"/>
                <a:gd name="connsiteY3" fmla="*/ 358140 h 374599"/>
                <a:gd name="connsiteX4" fmla="*/ 12 w 685819"/>
                <a:gd name="connsiteY4" fmla="*/ 342900 h 374599"/>
                <a:gd name="connsiteX0" fmla="*/ 12 w 685819"/>
                <a:gd name="connsiteY0" fmla="*/ 342900 h 379432"/>
                <a:gd name="connsiteX1" fmla="*/ 342912 w 685819"/>
                <a:gd name="connsiteY1" fmla="*/ 0 h 379432"/>
                <a:gd name="connsiteX2" fmla="*/ 685812 w 685819"/>
                <a:gd name="connsiteY2" fmla="*/ 342900 h 379432"/>
                <a:gd name="connsiteX3" fmla="*/ 331482 w 685819"/>
                <a:gd name="connsiteY3" fmla="*/ 369570 h 379432"/>
                <a:gd name="connsiteX4" fmla="*/ 12 w 685819"/>
                <a:gd name="connsiteY4" fmla="*/ 342900 h 379432"/>
                <a:gd name="connsiteX0" fmla="*/ 12 w 685819"/>
                <a:gd name="connsiteY0" fmla="*/ 342900 h 386017"/>
                <a:gd name="connsiteX1" fmla="*/ 342912 w 685819"/>
                <a:gd name="connsiteY1" fmla="*/ 0 h 386017"/>
                <a:gd name="connsiteX2" fmla="*/ 685812 w 685819"/>
                <a:gd name="connsiteY2" fmla="*/ 342900 h 386017"/>
                <a:gd name="connsiteX3" fmla="*/ 331482 w 685819"/>
                <a:gd name="connsiteY3" fmla="*/ 381000 h 386017"/>
                <a:gd name="connsiteX4" fmla="*/ 12 w 685819"/>
                <a:gd name="connsiteY4" fmla="*/ 342900 h 386017"/>
                <a:gd name="connsiteX0" fmla="*/ 12 w 689627"/>
                <a:gd name="connsiteY0" fmla="*/ 343004 h 408197"/>
                <a:gd name="connsiteX1" fmla="*/ 342912 w 689627"/>
                <a:gd name="connsiteY1" fmla="*/ 104 h 408197"/>
                <a:gd name="connsiteX2" fmla="*/ 689622 w 689627"/>
                <a:gd name="connsiteY2" fmla="*/ 381104 h 408197"/>
                <a:gd name="connsiteX3" fmla="*/ 331482 w 689627"/>
                <a:gd name="connsiteY3" fmla="*/ 381104 h 408197"/>
                <a:gd name="connsiteX4" fmla="*/ 12 w 689627"/>
                <a:gd name="connsiteY4" fmla="*/ 343004 h 408197"/>
                <a:gd name="connsiteX0" fmla="*/ 11 w 701056"/>
                <a:gd name="connsiteY0" fmla="*/ 373384 h 408097"/>
                <a:gd name="connsiteX1" fmla="*/ 354341 w 701056"/>
                <a:gd name="connsiteY1" fmla="*/ 4 h 408097"/>
                <a:gd name="connsiteX2" fmla="*/ 701051 w 701056"/>
                <a:gd name="connsiteY2" fmla="*/ 381004 h 408097"/>
                <a:gd name="connsiteX3" fmla="*/ 342911 w 701056"/>
                <a:gd name="connsiteY3" fmla="*/ 381004 h 408097"/>
                <a:gd name="connsiteX4" fmla="*/ 11 w 701056"/>
                <a:gd name="connsiteY4" fmla="*/ 373384 h 408097"/>
                <a:gd name="connsiteX0" fmla="*/ 48 w 701093"/>
                <a:gd name="connsiteY0" fmla="*/ 373384 h 411414"/>
                <a:gd name="connsiteX1" fmla="*/ 354378 w 701093"/>
                <a:gd name="connsiteY1" fmla="*/ 4 h 411414"/>
                <a:gd name="connsiteX2" fmla="*/ 701088 w 701093"/>
                <a:gd name="connsiteY2" fmla="*/ 381004 h 411414"/>
                <a:gd name="connsiteX3" fmla="*/ 331518 w 701093"/>
                <a:gd name="connsiteY3" fmla="*/ 392434 h 411414"/>
                <a:gd name="connsiteX4" fmla="*/ 48 w 701093"/>
                <a:gd name="connsiteY4" fmla="*/ 373384 h 411414"/>
                <a:gd name="connsiteX0" fmla="*/ 48 w 701093"/>
                <a:gd name="connsiteY0" fmla="*/ 373384 h 415895"/>
                <a:gd name="connsiteX1" fmla="*/ 354378 w 701093"/>
                <a:gd name="connsiteY1" fmla="*/ 4 h 415895"/>
                <a:gd name="connsiteX2" fmla="*/ 701088 w 701093"/>
                <a:gd name="connsiteY2" fmla="*/ 381004 h 415895"/>
                <a:gd name="connsiteX3" fmla="*/ 331518 w 701093"/>
                <a:gd name="connsiteY3" fmla="*/ 392434 h 415895"/>
                <a:gd name="connsiteX4" fmla="*/ 48 w 701093"/>
                <a:gd name="connsiteY4" fmla="*/ 373384 h 415895"/>
                <a:gd name="connsiteX0" fmla="*/ 42 w 701087"/>
                <a:gd name="connsiteY0" fmla="*/ 373384 h 415895"/>
                <a:gd name="connsiteX1" fmla="*/ 354372 w 701087"/>
                <a:gd name="connsiteY1" fmla="*/ 4 h 415895"/>
                <a:gd name="connsiteX2" fmla="*/ 701082 w 701087"/>
                <a:gd name="connsiteY2" fmla="*/ 381004 h 415895"/>
                <a:gd name="connsiteX3" fmla="*/ 331512 w 701087"/>
                <a:gd name="connsiteY3" fmla="*/ 392434 h 415895"/>
                <a:gd name="connsiteX4" fmla="*/ 42 w 701087"/>
                <a:gd name="connsiteY4" fmla="*/ 373384 h 415895"/>
                <a:gd name="connsiteX0" fmla="*/ 42 w 701087"/>
                <a:gd name="connsiteY0" fmla="*/ 373384 h 419173"/>
                <a:gd name="connsiteX1" fmla="*/ 354372 w 701087"/>
                <a:gd name="connsiteY1" fmla="*/ 4 h 419173"/>
                <a:gd name="connsiteX2" fmla="*/ 701082 w 701087"/>
                <a:gd name="connsiteY2" fmla="*/ 381004 h 419173"/>
                <a:gd name="connsiteX3" fmla="*/ 331512 w 701087"/>
                <a:gd name="connsiteY3" fmla="*/ 400054 h 419173"/>
                <a:gd name="connsiteX4" fmla="*/ 42 w 701087"/>
                <a:gd name="connsiteY4" fmla="*/ 373384 h 419173"/>
                <a:gd name="connsiteX0" fmla="*/ 42 w 701087"/>
                <a:gd name="connsiteY0" fmla="*/ 373384 h 414101"/>
                <a:gd name="connsiteX1" fmla="*/ 354372 w 701087"/>
                <a:gd name="connsiteY1" fmla="*/ 4 h 414101"/>
                <a:gd name="connsiteX2" fmla="*/ 701082 w 701087"/>
                <a:gd name="connsiteY2" fmla="*/ 381004 h 414101"/>
                <a:gd name="connsiteX3" fmla="*/ 331512 w 701087"/>
                <a:gd name="connsiteY3" fmla="*/ 400054 h 414101"/>
                <a:gd name="connsiteX4" fmla="*/ 42 w 701087"/>
                <a:gd name="connsiteY4" fmla="*/ 373384 h 414101"/>
                <a:gd name="connsiteX0" fmla="*/ 11 w 701056"/>
                <a:gd name="connsiteY0" fmla="*/ 373384 h 417463"/>
                <a:gd name="connsiteX1" fmla="*/ 354341 w 701056"/>
                <a:gd name="connsiteY1" fmla="*/ 4 h 417463"/>
                <a:gd name="connsiteX2" fmla="*/ 701051 w 701056"/>
                <a:gd name="connsiteY2" fmla="*/ 381004 h 417463"/>
                <a:gd name="connsiteX3" fmla="*/ 342911 w 701056"/>
                <a:gd name="connsiteY3" fmla="*/ 407674 h 417463"/>
                <a:gd name="connsiteX4" fmla="*/ 11 w 701056"/>
                <a:gd name="connsiteY4" fmla="*/ 373384 h 4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56" h="417463">
                  <a:moveTo>
                    <a:pt x="11" y="373384"/>
                  </a:moveTo>
                  <a:cubicBezTo>
                    <a:pt x="1916" y="305439"/>
                    <a:pt x="237501" y="-1266"/>
                    <a:pt x="354341" y="4"/>
                  </a:cubicBezTo>
                  <a:cubicBezTo>
                    <a:pt x="471181" y="1274"/>
                    <a:pt x="702321" y="320044"/>
                    <a:pt x="701051" y="381004"/>
                  </a:cubicBezTo>
                  <a:cubicBezTo>
                    <a:pt x="699781" y="441964"/>
                    <a:pt x="430541" y="407674"/>
                    <a:pt x="342911" y="407674"/>
                  </a:cubicBezTo>
                  <a:cubicBezTo>
                    <a:pt x="266711" y="411484"/>
                    <a:pt x="-1894" y="441329"/>
                    <a:pt x="11" y="37338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37"/>
          <p:cNvGrpSpPr/>
          <p:nvPr/>
        </p:nvGrpSpPr>
        <p:grpSpPr>
          <a:xfrm>
            <a:off x="7086600" y="5983337"/>
            <a:ext cx="701056" cy="417463"/>
            <a:chOff x="2895600" y="5983337"/>
            <a:chExt cx="701056" cy="417463"/>
          </a:xfrm>
        </p:grpSpPr>
        <p:sp>
          <p:nvSpPr>
            <p:cNvPr id="139" name="Oval 13"/>
            <p:cNvSpPr/>
            <p:nvPr/>
          </p:nvSpPr>
          <p:spPr>
            <a:xfrm>
              <a:off x="2895600" y="5983337"/>
              <a:ext cx="701056" cy="417463"/>
            </a:xfrm>
            <a:custGeom>
              <a:avLst/>
              <a:gdLst>
                <a:gd name="connsiteX0" fmla="*/ 0 w 685800"/>
                <a:gd name="connsiteY0" fmla="*/ 342900 h 685800"/>
                <a:gd name="connsiteX1" fmla="*/ 342900 w 685800"/>
                <a:gd name="connsiteY1" fmla="*/ 0 h 685800"/>
                <a:gd name="connsiteX2" fmla="*/ 685800 w 685800"/>
                <a:gd name="connsiteY2" fmla="*/ 342900 h 685800"/>
                <a:gd name="connsiteX3" fmla="*/ 342900 w 685800"/>
                <a:gd name="connsiteY3" fmla="*/ 685800 h 685800"/>
                <a:gd name="connsiteX4" fmla="*/ 0 w 685800"/>
                <a:gd name="connsiteY4" fmla="*/ 342900 h 685800"/>
                <a:gd name="connsiteX0" fmla="*/ 0 w 685800"/>
                <a:gd name="connsiteY0" fmla="*/ 342900 h 342900"/>
                <a:gd name="connsiteX1" fmla="*/ 342900 w 685800"/>
                <a:gd name="connsiteY1" fmla="*/ 0 h 342900"/>
                <a:gd name="connsiteX2" fmla="*/ 685800 w 685800"/>
                <a:gd name="connsiteY2" fmla="*/ 342900 h 342900"/>
                <a:gd name="connsiteX3" fmla="*/ 0 w 685800"/>
                <a:gd name="connsiteY3" fmla="*/ 342900 h 342900"/>
                <a:gd name="connsiteX0" fmla="*/ 0 w 685800"/>
                <a:gd name="connsiteY0" fmla="*/ 342900 h 376293"/>
                <a:gd name="connsiteX1" fmla="*/ 342900 w 685800"/>
                <a:gd name="connsiteY1" fmla="*/ 0 h 376293"/>
                <a:gd name="connsiteX2" fmla="*/ 685800 w 685800"/>
                <a:gd name="connsiteY2" fmla="*/ 342900 h 376293"/>
                <a:gd name="connsiteX3" fmla="*/ 0 w 685800"/>
                <a:gd name="connsiteY3" fmla="*/ 342900 h 376293"/>
                <a:gd name="connsiteX0" fmla="*/ 5 w 685812"/>
                <a:gd name="connsiteY0" fmla="*/ 342900 h 377519"/>
                <a:gd name="connsiteX1" fmla="*/ 342905 w 685812"/>
                <a:gd name="connsiteY1" fmla="*/ 0 h 377519"/>
                <a:gd name="connsiteX2" fmla="*/ 685805 w 685812"/>
                <a:gd name="connsiteY2" fmla="*/ 342900 h 377519"/>
                <a:gd name="connsiteX3" fmla="*/ 335285 w 685812"/>
                <a:gd name="connsiteY3" fmla="*/ 365760 h 377519"/>
                <a:gd name="connsiteX4" fmla="*/ 5 w 685812"/>
                <a:gd name="connsiteY4" fmla="*/ 342900 h 377519"/>
                <a:gd name="connsiteX0" fmla="*/ 12 w 685819"/>
                <a:gd name="connsiteY0" fmla="*/ 342900 h 374599"/>
                <a:gd name="connsiteX1" fmla="*/ 342912 w 685819"/>
                <a:gd name="connsiteY1" fmla="*/ 0 h 374599"/>
                <a:gd name="connsiteX2" fmla="*/ 685812 w 685819"/>
                <a:gd name="connsiteY2" fmla="*/ 342900 h 374599"/>
                <a:gd name="connsiteX3" fmla="*/ 331482 w 685819"/>
                <a:gd name="connsiteY3" fmla="*/ 358140 h 374599"/>
                <a:gd name="connsiteX4" fmla="*/ 12 w 685819"/>
                <a:gd name="connsiteY4" fmla="*/ 342900 h 374599"/>
                <a:gd name="connsiteX0" fmla="*/ 12 w 685819"/>
                <a:gd name="connsiteY0" fmla="*/ 342900 h 379432"/>
                <a:gd name="connsiteX1" fmla="*/ 342912 w 685819"/>
                <a:gd name="connsiteY1" fmla="*/ 0 h 379432"/>
                <a:gd name="connsiteX2" fmla="*/ 685812 w 685819"/>
                <a:gd name="connsiteY2" fmla="*/ 342900 h 379432"/>
                <a:gd name="connsiteX3" fmla="*/ 331482 w 685819"/>
                <a:gd name="connsiteY3" fmla="*/ 369570 h 379432"/>
                <a:gd name="connsiteX4" fmla="*/ 12 w 685819"/>
                <a:gd name="connsiteY4" fmla="*/ 342900 h 379432"/>
                <a:gd name="connsiteX0" fmla="*/ 12 w 685819"/>
                <a:gd name="connsiteY0" fmla="*/ 342900 h 386017"/>
                <a:gd name="connsiteX1" fmla="*/ 342912 w 685819"/>
                <a:gd name="connsiteY1" fmla="*/ 0 h 386017"/>
                <a:gd name="connsiteX2" fmla="*/ 685812 w 685819"/>
                <a:gd name="connsiteY2" fmla="*/ 342900 h 386017"/>
                <a:gd name="connsiteX3" fmla="*/ 331482 w 685819"/>
                <a:gd name="connsiteY3" fmla="*/ 381000 h 386017"/>
                <a:gd name="connsiteX4" fmla="*/ 12 w 685819"/>
                <a:gd name="connsiteY4" fmla="*/ 342900 h 386017"/>
                <a:gd name="connsiteX0" fmla="*/ 12 w 689627"/>
                <a:gd name="connsiteY0" fmla="*/ 343004 h 408197"/>
                <a:gd name="connsiteX1" fmla="*/ 342912 w 689627"/>
                <a:gd name="connsiteY1" fmla="*/ 104 h 408197"/>
                <a:gd name="connsiteX2" fmla="*/ 689622 w 689627"/>
                <a:gd name="connsiteY2" fmla="*/ 381104 h 408197"/>
                <a:gd name="connsiteX3" fmla="*/ 331482 w 689627"/>
                <a:gd name="connsiteY3" fmla="*/ 381104 h 408197"/>
                <a:gd name="connsiteX4" fmla="*/ 12 w 689627"/>
                <a:gd name="connsiteY4" fmla="*/ 343004 h 408197"/>
                <a:gd name="connsiteX0" fmla="*/ 11 w 701056"/>
                <a:gd name="connsiteY0" fmla="*/ 373384 h 408097"/>
                <a:gd name="connsiteX1" fmla="*/ 354341 w 701056"/>
                <a:gd name="connsiteY1" fmla="*/ 4 h 408097"/>
                <a:gd name="connsiteX2" fmla="*/ 701051 w 701056"/>
                <a:gd name="connsiteY2" fmla="*/ 381004 h 408097"/>
                <a:gd name="connsiteX3" fmla="*/ 342911 w 701056"/>
                <a:gd name="connsiteY3" fmla="*/ 381004 h 408097"/>
                <a:gd name="connsiteX4" fmla="*/ 11 w 701056"/>
                <a:gd name="connsiteY4" fmla="*/ 373384 h 408097"/>
                <a:gd name="connsiteX0" fmla="*/ 48 w 701093"/>
                <a:gd name="connsiteY0" fmla="*/ 373384 h 411414"/>
                <a:gd name="connsiteX1" fmla="*/ 354378 w 701093"/>
                <a:gd name="connsiteY1" fmla="*/ 4 h 411414"/>
                <a:gd name="connsiteX2" fmla="*/ 701088 w 701093"/>
                <a:gd name="connsiteY2" fmla="*/ 381004 h 411414"/>
                <a:gd name="connsiteX3" fmla="*/ 331518 w 701093"/>
                <a:gd name="connsiteY3" fmla="*/ 392434 h 411414"/>
                <a:gd name="connsiteX4" fmla="*/ 48 w 701093"/>
                <a:gd name="connsiteY4" fmla="*/ 373384 h 411414"/>
                <a:gd name="connsiteX0" fmla="*/ 48 w 701093"/>
                <a:gd name="connsiteY0" fmla="*/ 373384 h 415895"/>
                <a:gd name="connsiteX1" fmla="*/ 354378 w 701093"/>
                <a:gd name="connsiteY1" fmla="*/ 4 h 415895"/>
                <a:gd name="connsiteX2" fmla="*/ 701088 w 701093"/>
                <a:gd name="connsiteY2" fmla="*/ 381004 h 415895"/>
                <a:gd name="connsiteX3" fmla="*/ 331518 w 701093"/>
                <a:gd name="connsiteY3" fmla="*/ 392434 h 415895"/>
                <a:gd name="connsiteX4" fmla="*/ 48 w 701093"/>
                <a:gd name="connsiteY4" fmla="*/ 373384 h 415895"/>
                <a:gd name="connsiteX0" fmla="*/ 42 w 701087"/>
                <a:gd name="connsiteY0" fmla="*/ 373384 h 415895"/>
                <a:gd name="connsiteX1" fmla="*/ 354372 w 701087"/>
                <a:gd name="connsiteY1" fmla="*/ 4 h 415895"/>
                <a:gd name="connsiteX2" fmla="*/ 701082 w 701087"/>
                <a:gd name="connsiteY2" fmla="*/ 381004 h 415895"/>
                <a:gd name="connsiteX3" fmla="*/ 331512 w 701087"/>
                <a:gd name="connsiteY3" fmla="*/ 392434 h 415895"/>
                <a:gd name="connsiteX4" fmla="*/ 42 w 701087"/>
                <a:gd name="connsiteY4" fmla="*/ 373384 h 415895"/>
                <a:gd name="connsiteX0" fmla="*/ 42 w 701087"/>
                <a:gd name="connsiteY0" fmla="*/ 373384 h 419173"/>
                <a:gd name="connsiteX1" fmla="*/ 354372 w 701087"/>
                <a:gd name="connsiteY1" fmla="*/ 4 h 419173"/>
                <a:gd name="connsiteX2" fmla="*/ 701082 w 701087"/>
                <a:gd name="connsiteY2" fmla="*/ 381004 h 419173"/>
                <a:gd name="connsiteX3" fmla="*/ 331512 w 701087"/>
                <a:gd name="connsiteY3" fmla="*/ 400054 h 419173"/>
                <a:gd name="connsiteX4" fmla="*/ 42 w 701087"/>
                <a:gd name="connsiteY4" fmla="*/ 373384 h 419173"/>
                <a:gd name="connsiteX0" fmla="*/ 42 w 701087"/>
                <a:gd name="connsiteY0" fmla="*/ 373384 h 414101"/>
                <a:gd name="connsiteX1" fmla="*/ 354372 w 701087"/>
                <a:gd name="connsiteY1" fmla="*/ 4 h 414101"/>
                <a:gd name="connsiteX2" fmla="*/ 701082 w 701087"/>
                <a:gd name="connsiteY2" fmla="*/ 381004 h 414101"/>
                <a:gd name="connsiteX3" fmla="*/ 331512 w 701087"/>
                <a:gd name="connsiteY3" fmla="*/ 400054 h 414101"/>
                <a:gd name="connsiteX4" fmla="*/ 42 w 701087"/>
                <a:gd name="connsiteY4" fmla="*/ 373384 h 414101"/>
                <a:gd name="connsiteX0" fmla="*/ 11 w 701056"/>
                <a:gd name="connsiteY0" fmla="*/ 373384 h 417463"/>
                <a:gd name="connsiteX1" fmla="*/ 354341 w 701056"/>
                <a:gd name="connsiteY1" fmla="*/ 4 h 417463"/>
                <a:gd name="connsiteX2" fmla="*/ 701051 w 701056"/>
                <a:gd name="connsiteY2" fmla="*/ 381004 h 417463"/>
                <a:gd name="connsiteX3" fmla="*/ 342911 w 701056"/>
                <a:gd name="connsiteY3" fmla="*/ 407674 h 417463"/>
                <a:gd name="connsiteX4" fmla="*/ 11 w 701056"/>
                <a:gd name="connsiteY4" fmla="*/ 373384 h 4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56" h="417463">
                  <a:moveTo>
                    <a:pt x="11" y="373384"/>
                  </a:moveTo>
                  <a:cubicBezTo>
                    <a:pt x="1916" y="305439"/>
                    <a:pt x="237501" y="-1266"/>
                    <a:pt x="354341" y="4"/>
                  </a:cubicBezTo>
                  <a:cubicBezTo>
                    <a:pt x="471181" y="1274"/>
                    <a:pt x="702321" y="320044"/>
                    <a:pt x="701051" y="381004"/>
                  </a:cubicBezTo>
                  <a:cubicBezTo>
                    <a:pt x="699781" y="441964"/>
                    <a:pt x="430541" y="407674"/>
                    <a:pt x="342911" y="407674"/>
                  </a:cubicBezTo>
                  <a:cubicBezTo>
                    <a:pt x="266711" y="411484"/>
                    <a:pt x="-1894" y="441329"/>
                    <a:pt x="11" y="373384"/>
                  </a:cubicBezTo>
                  <a:close/>
                </a:path>
              </a:pathLst>
            </a:custGeom>
            <a:solidFill>
              <a:srgbClr val="DA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"/>
            <p:cNvSpPr/>
            <p:nvPr/>
          </p:nvSpPr>
          <p:spPr>
            <a:xfrm>
              <a:off x="3034588" y="6048534"/>
              <a:ext cx="423079" cy="190403"/>
            </a:xfrm>
            <a:custGeom>
              <a:avLst/>
              <a:gdLst>
                <a:gd name="connsiteX0" fmla="*/ 0 w 685800"/>
                <a:gd name="connsiteY0" fmla="*/ 342900 h 685800"/>
                <a:gd name="connsiteX1" fmla="*/ 342900 w 685800"/>
                <a:gd name="connsiteY1" fmla="*/ 0 h 685800"/>
                <a:gd name="connsiteX2" fmla="*/ 685800 w 685800"/>
                <a:gd name="connsiteY2" fmla="*/ 342900 h 685800"/>
                <a:gd name="connsiteX3" fmla="*/ 342900 w 685800"/>
                <a:gd name="connsiteY3" fmla="*/ 685800 h 685800"/>
                <a:gd name="connsiteX4" fmla="*/ 0 w 685800"/>
                <a:gd name="connsiteY4" fmla="*/ 342900 h 685800"/>
                <a:gd name="connsiteX0" fmla="*/ 0 w 685800"/>
                <a:gd name="connsiteY0" fmla="*/ 342900 h 342900"/>
                <a:gd name="connsiteX1" fmla="*/ 342900 w 685800"/>
                <a:gd name="connsiteY1" fmla="*/ 0 h 342900"/>
                <a:gd name="connsiteX2" fmla="*/ 685800 w 685800"/>
                <a:gd name="connsiteY2" fmla="*/ 342900 h 342900"/>
                <a:gd name="connsiteX3" fmla="*/ 0 w 685800"/>
                <a:gd name="connsiteY3" fmla="*/ 342900 h 342900"/>
                <a:gd name="connsiteX0" fmla="*/ 0 w 685800"/>
                <a:gd name="connsiteY0" fmla="*/ 342900 h 376293"/>
                <a:gd name="connsiteX1" fmla="*/ 342900 w 685800"/>
                <a:gd name="connsiteY1" fmla="*/ 0 h 376293"/>
                <a:gd name="connsiteX2" fmla="*/ 685800 w 685800"/>
                <a:gd name="connsiteY2" fmla="*/ 342900 h 376293"/>
                <a:gd name="connsiteX3" fmla="*/ 0 w 685800"/>
                <a:gd name="connsiteY3" fmla="*/ 342900 h 376293"/>
                <a:gd name="connsiteX0" fmla="*/ 5 w 685812"/>
                <a:gd name="connsiteY0" fmla="*/ 342900 h 377519"/>
                <a:gd name="connsiteX1" fmla="*/ 342905 w 685812"/>
                <a:gd name="connsiteY1" fmla="*/ 0 h 377519"/>
                <a:gd name="connsiteX2" fmla="*/ 685805 w 685812"/>
                <a:gd name="connsiteY2" fmla="*/ 342900 h 377519"/>
                <a:gd name="connsiteX3" fmla="*/ 335285 w 685812"/>
                <a:gd name="connsiteY3" fmla="*/ 365760 h 377519"/>
                <a:gd name="connsiteX4" fmla="*/ 5 w 685812"/>
                <a:gd name="connsiteY4" fmla="*/ 342900 h 377519"/>
                <a:gd name="connsiteX0" fmla="*/ 12 w 685819"/>
                <a:gd name="connsiteY0" fmla="*/ 342900 h 374599"/>
                <a:gd name="connsiteX1" fmla="*/ 342912 w 685819"/>
                <a:gd name="connsiteY1" fmla="*/ 0 h 374599"/>
                <a:gd name="connsiteX2" fmla="*/ 685812 w 685819"/>
                <a:gd name="connsiteY2" fmla="*/ 342900 h 374599"/>
                <a:gd name="connsiteX3" fmla="*/ 331482 w 685819"/>
                <a:gd name="connsiteY3" fmla="*/ 358140 h 374599"/>
                <a:gd name="connsiteX4" fmla="*/ 12 w 685819"/>
                <a:gd name="connsiteY4" fmla="*/ 342900 h 374599"/>
                <a:gd name="connsiteX0" fmla="*/ 12 w 685819"/>
                <a:gd name="connsiteY0" fmla="*/ 342900 h 379432"/>
                <a:gd name="connsiteX1" fmla="*/ 342912 w 685819"/>
                <a:gd name="connsiteY1" fmla="*/ 0 h 379432"/>
                <a:gd name="connsiteX2" fmla="*/ 685812 w 685819"/>
                <a:gd name="connsiteY2" fmla="*/ 342900 h 379432"/>
                <a:gd name="connsiteX3" fmla="*/ 331482 w 685819"/>
                <a:gd name="connsiteY3" fmla="*/ 369570 h 379432"/>
                <a:gd name="connsiteX4" fmla="*/ 12 w 685819"/>
                <a:gd name="connsiteY4" fmla="*/ 342900 h 379432"/>
                <a:gd name="connsiteX0" fmla="*/ 12 w 685819"/>
                <a:gd name="connsiteY0" fmla="*/ 342900 h 386017"/>
                <a:gd name="connsiteX1" fmla="*/ 342912 w 685819"/>
                <a:gd name="connsiteY1" fmla="*/ 0 h 386017"/>
                <a:gd name="connsiteX2" fmla="*/ 685812 w 685819"/>
                <a:gd name="connsiteY2" fmla="*/ 342900 h 386017"/>
                <a:gd name="connsiteX3" fmla="*/ 331482 w 685819"/>
                <a:gd name="connsiteY3" fmla="*/ 381000 h 386017"/>
                <a:gd name="connsiteX4" fmla="*/ 12 w 685819"/>
                <a:gd name="connsiteY4" fmla="*/ 342900 h 386017"/>
                <a:gd name="connsiteX0" fmla="*/ 12 w 689627"/>
                <a:gd name="connsiteY0" fmla="*/ 343004 h 408197"/>
                <a:gd name="connsiteX1" fmla="*/ 342912 w 689627"/>
                <a:gd name="connsiteY1" fmla="*/ 104 h 408197"/>
                <a:gd name="connsiteX2" fmla="*/ 689622 w 689627"/>
                <a:gd name="connsiteY2" fmla="*/ 381104 h 408197"/>
                <a:gd name="connsiteX3" fmla="*/ 331482 w 689627"/>
                <a:gd name="connsiteY3" fmla="*/ 381104 h 408197"/>
                <a:gd name="connsiteX4" fmla="*/ 12 w 689627"/>
                <a:gd name="connsiteY4" fmla="*/ 343004 h 408197"/>
                <a:gd name="connsiteX0" fmla="*/ 11 w 701056"/>
                <a:gd name="connsiteY0" fmla="*/ 373384 h 408097"/>
                <a:gd name="connsiteX1" fmla="*/ 354341 w 701056"/>
                <a:gd name="connsiteY1" fmla="*/ 4 h 408097"/>
                <a:gd name="connsiteX2" fmla="*/ 701051 w 701056"/>
                <a:gd name="connsiteY2" fmla="*/ 381004 h 408097"/>
                <a:gd name="connsiteX3" fmla="*/ 342911 w 701056"/>
                <a:gd name="connsiteY3" fmla="*/ 381004 h 408097"/>
                <a:gd name="connsiteX4" fmla="*/ 11 w 701056"/>
                <a:gd name="connsiteY4" fmla="*/ 373384 h 408097"/>
                <a:gd name="connsiteX0" fmla="*/ 48 w 701093"/>
                <a:gd name="connsiteY0" fmla="*/ 373384 h 411414"/>
                <a:gd name="connsiteX1" fmla="*/ 354378 w 701093"/>
                <a:gd name="connsiteY1" fmla="*/ 4 h 411414"/>
                <a:gd name="connsiteX2" fmla="*/ 701088 w 701093"/>
                <a:gd name="connsiteY2" fmla="*/ 381004 h 411414"/>
                <a:gd name="connsiteX3" fmla="*/ 331518 w 701093"/>
                <a:gd name="connsiteY3" fmla="*/ 392434 h 411414"/>
                <a:gd name="connsiteX4" fmla="*/ 48 w 701093"/>
                <a:gd name="connsiteY4" fmla="*/ 373384 h 411414"/>
                <a:gd name="connsiteX0" fmla="*/ 48 w 701093"/>
                <a:gd name="connsiteY0" fmla="*/ 373384 h 415895"/>
                <a:gd name="connsiteX1" fmla="*/ 354378 w 701093"/>
                <a:gd name="connsiteY1" fmla="*/ 4 h 415895"/>
                <a:gd name="connsiteX2" fmla="*/ 701088 w 701093"/>
                <a:gd name="connsiteY2" fmla="*/ 381004 h 415895"/>
                <a:gd name="connsiteX3" fmla="*/ 331518 w 701093"/>
                <a:gd name="connsiteY3" fmla="*/ 392434 h 415895"/>
                <a:gd name="connsiteX4" fmla="*/ 48 w 701093"/>
                <a:gd name="connsiteY4" fmla="*/ 373384 h 415895"/>
                <a:gd name="connsiteX0" fmla="*/ 42 w 701087"/>
                <a:gd name="connsiteY0" fmla="*/ 373384 h 415895"/>
                <a:gd name="connsiteX1" fmla="*/ 354372 w 701087"/>
                <a:gd name="connsiteY1" fmla="*/ 4 h 415895"/>
                <a:gd name="connsiteX2" fmla="*/ 701082 w 701087"/>
                <a:gd name="connsiteY2" fmla="*/ 381004 h 415895"/>
                <a:gd name="connsiteX3" fmla="*/ 331512 w 701087"/>
                <a:gd name="connsiteY3" fmla="*/ 392434 h 415895"/>
                <a:gd name="connsiteX4" fmla="*/ 42 w 701087"/>
                <a:gd name="connsiteY4" fmla="*/ 373384 h 415895"/>
                <a:gd name="connsiteX0" fmla="*/ 42 w 701087"/>
                <a:gd name="connsiteY0" fmla="*/ 373384 h 419173"/>
                <a:gd name="connsiteX1" fmla="*/ 354372 w 701087"/>
                <a:gd name="connsiteY1" fmla="*/ 4 h 419173"/>
                <a:gd name="connsiteX2" fmla="*/ 701082 w 701087"/>
                <a:gd name="connsiteY2" fmla="*/ 381004 h 419173"/>
                <a:gd name="connsiteX3" fmla="*/ 331512 w 701087"/>
                <a:gd name="connsiteY3" fmla="*/ 400054 h 419173"/>
                <a:gd name="connsiteX4" fmla="*/ 42 w 701087"/>
                <a:gd name="connsiteY4" fmla="*/ 373384 h 419173"/>
                <a:gd name="connsiteX0" fmla="*/ 42 w 701087"/>
                <a:gd name="connsiteY0" fmla="*/ 373384 h 414101"/>
                <a:gd name="connsiteX1" fmla="*/ 354372 w 701087"/>
                <a:gd name="connsiteY1" fmla="*/ 4 h 414101"/>
                <a:gd name="connsiteX2" fmla="*/ 701082 w 701087"/>
                <a:gd name="connsiteY2" fmla="*/ 381004 h 414101"/>
                <a:gd name="connsiteX3" fmla="*/ 331512 w 701087"/>
                <a:gd name="connsiteY3" fmla="*/ 400054 h 414101"/>
                <a:gd name="connsiteX4" fmla="*/ 42 w 701087"/>
                <a:gd name="connsiteY4" fmla="*/ 373384 h 414101"/>
                <a:gd name="connsiteX0" fmla="*/ 11 w 701056"/>
                <a:gd name="connsiteY0" fmla="*/ 373384 h 417463"/>
                <a:gd name="connsiteX1" fmla="*/ 354341 w 701056"/>
                <a:gd name="connsiteY1" fmla="*/ 4 h 417463"/>
                <a:gd name="connsiteX2" fmla="*/ 701051 w 701056"/>
                <a:gd name="connsiteY2" fmla="*/ 381004 h 417463"/>
                <a:gd name="connsiteX3" fmla="*/ 342911 w 701056"/>
                <a:gd name="connsiteY3" fmla="*/ 407674 h 417463"/>
                <a:gd name="connsiteX4" fmla="*/ 11 w 701056"/>
                <a:gd name="connsiteY4" fmla="*/ 373384 h 4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56" h="417463">
                  <a:moveTo>
                    <a:pt x="11" y="373384"/>
                  </a:moveTo>
                  <a:cubicBezTo>
                    <a:pt x="1916" y="305439"/>
                    <a:pt x="237501" y="-1266"/>
                    <a:pt x="354341" y="4"/>
                  </a:cubicBezTo>
                  <a:cubicBezTo>
                    <a:pt x="471181" y="1274"/>
                    <a:pt x="702321" y="320044"/>
                    <a:pt x="701051" y="381004"/>
                  </a:cubicBezTo>
                  <a:cubicBezTo>
                    <a:pt x="699781" y="441964"/>
                    <a:pt x="430541" y="407674"/>
                    <a:pt x="342911" y="407674"/>
                  </a:cubicBezTo>
                  <a:cubicBezTo>
                    <a:pt x="266711" y="411484"/>
                    <a:pt x="-1894" y="441329"/>
                    <a:pt x="11" y="37338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1" name="Straight Connector 140"/>
          <p:cNvCxnSpPr>
            <a:stCxn id="142" idx="4"/>
          </p:cNvCxnSpPr>
          <p:nvPr/>
        </p:nvCxnSpPr>
        <p:spPr>
          <a:xfrm flipH="1">
            <a:off x="3083396" y="6095616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>
          <a:xfrm>
            <a:off x="2890193" y="5709210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/>
          <p:cNvCxnSpPr>
            <a:stCxn id="146" idx="4"/>
          </p:cNvCxnSpPr>
          <p:nvPr/>
        </p:nvCxnSpPr>
        <p:spPr>
          <a:xfrm flipH="1">
            <a:off x="8446818" y="6095615"/>
            <a:ext cx="1" cy="305965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Oval 145"/>
          <p:cNvSpPr/>
          <p:nvPr/>
        </p:nvSpPr>
        <p:spPr>
          <a:xfrm>
            <a:off x="8253615" y="5709209"/>
            <a:ext cx="386407" cy="386407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Your TItle"/>
          <p:cNvSpPr>
            <a:spLocks noGrp="1"/>
          </p:cNvSpPr>
          <p:nvPr>
            <p:ph type="ctrTitle"/>
          </p:nvPr>
        </p:nvSpPr>
        <p:spPr>
          <a:xfrm>
            <a:off x="792472" y="464657"/>
            <a:ext cx="7473409" cy="983143"/>
          </a:xfrm>
        </p:spPr>
        <p:txBody>
          <a:bodyPr>
            <a:normAutofit/>
          </a:bodyPr>
          <a:lstStyle/>
          <a:p>
            <a:pPr algn="l"/>
            <a:r>
              <a:rPr lang="zh-CN" altLang="zh-CN" sz="3200" b="1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一、沟通，让教育更美好</a:t>
            </a:r>
            <a:r>
              <a:rPr lang="zh-CN" altLang="zh-CN" sz="1400" smtClean="0"/>
              <a:t/>
            </a:r>
            <a:br>
              <a:rPr lang="zh-CN" altLang="zh-CN" sz="1400" smtClean="0"/>
            </a:br>
            <a:endParaRPr lang="en-US" sz="1300" dirty="0">
              <a:solidFill>
                <a:srgbClr val="FFC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893512" y="1265686"/>
            <a:ext cx="7360103" cy="0"/>
          </a:xfrm>
          <a:prstGeom prst="line">
            <a:avLst/>
          </a:prstGeom>
          <a:ln w="3175">
            <a:solidFill>
              <a:srgbClr val="00B05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Diagonal Stripe 47"/>
          <p:cNvSpPr/>
          <p:nvPr/>
        </p:nvSpPr>
        <p:spPr>
          <a:xfrm rot="2700000">
            <a:off x="4387843" y="5788387"/>
            <a:ext cx="366711" cy="364959"/>
          </a:xfrm>
          <a:custGeom>
            <a:avLst/>
            <a:gdLst>
              <a:gd name="connsiteX0" fmla="*/ 0 w 486434"/>
              <a:gd name="connsiteY0" fmla="*/ 243217 h 486434"/>
              <a:gd name="connsiteX1" fmla="*/ 243217 w 486434"/>
              <a:gd name="connsiteY1" fmla="*/ 0 h 486434"/>
              <a:gd name="connsiteX2" fmla="*/ 486434 w 486434"/>
              <a:gd name="connsiteY2" fmla="*/ 0 h 486434"/>
              <a:gd name="connsiteX3" fmla="*/ 0 w 486434"/>
              <a:gd name="connsiteY3" fmla="*/ 486434 h 486434"/>
              <a:gd name="connsiteX4" fmla="*/ 0 w 486434"/>
              <a:gd name="connsiteY4" fmla="*/ 243217 h 486434"/>
              <a:gd name="connsiteX0" fmla="*/ 0 w 486434"/>
              <a:gd name="connsiteY0" fmla="*/ 243217 h 486434"/>
              <a:gd name="connsiteX1" fmla="*/ 249375 w 486434"/>
              <a:gd name="connsiteY1" fmla="*/ 39001 h 486434"/>
              <a:gd name="connsiteX2" fmla="*/ 486434 w 486434"/>
              <a:gd name="connsiteY2" fmla="*/ 0 h 486434"/>
              <a:gd name="connsiteX3" fmla="*/ 0 w 486434"/>
              <a:gd name="connsiteY3" fmla="*/ 486434 h 486434"/>
              <a:gd name="connsiteX4" fmla="*/ 0 w 486434"/>
              <a:gd name="connsiteY4" fmla="*/ 243217 h 486434"/>
              <a:gd name="connsiteX0" fmla="*/ 0 w 486434"/>
              <a:gd name="connsiteY0" fmla="*/ 243217 h 486434"/>
              <a:gd name="connsiteX1" fmla="*/ 259637 w 486434"/>
              <a:gd name="connsiteY1" fmla="*/ 4106 h 486434"/>
              <a:gd name="connsiteX2" fmla="*/ 486434 w 486434"/>
              <a:gd name="connsiteY2" fmla="*/ 0 h 486434"/>
              <a:gd name="connsiteX3" fmla="*/ 0 w 486434"/>
              <a:gd name="connsiteY3" fmla="*/ 486434 h 486434"/>
              <a:gd name="connsiteX4" fmla="*/ 0 w 486434"/>
              <a:gd name="connsiteY4" fmla="*/ 243217 h 486434"/>
              <a:gd name="connsiteX0" fmla="*/ 0 w 486434"/>
              <a:gd name="connsiteY0" fmla="*/ 261038 h 504255"/>
              <a:gd name="connsiteX1" fmla="*/ 259637 w 486434"/>
              <a:gd name="connsiteY1" fmla="*/ 21927 h 504255"/>
              <a:gd name="connsiteX2" fmla="*/ 486434 w 486434"/>
              <a:gd name="connsiteY2" fmla="*/ 17821 h 504255"/>
              <a:gd name="connsiteX3" fmla="*/ 0 w 486434"/>
              <a:gd name="connsiteY3" fmla="*/ 504255 h 504255"/>
              <a:gd name="connsiteX4" fmla="*/ 0 w 486434"/>
              <a:gd name="connsiteY4" fmla="*/ 261038 h 504255"/>
              <a:gd name="connsiteX0" fmla="*/ 0 w 486434"/>
              <a:gd name="connsiteY0" fmla="*/ 261038 h 504255"/>
              <a:gd name="connsiteX1" fmla="*/ 259637 w 486434"/>
              <a:gd name="connsiteY1" fmla="*/ 21927 h 504255"/>
              <a:gd name="connsiteX2" fmla="*/ 486434 w 486434"/>
              <a:gd name="connsiteY2" fmla="*/ 17821 h 504255"/>
              <a:gd name="connsiteX3" fmla="*/ 0 w 486434"/>
              <a:gd name="connsiteY3" fmla="*/ 504255 h 504255"/>
              <a:gd name="connsiteX4" fmla="*/ 0 w 486434"/>
              <a:gd name="connsiteY4" fmla="*/ 261038 h 504255"/>
              <a:gd name="connsiteX0" fmla="*/ 10947 w 497381"/>
              <a:gd name="connsiteY0" fmla="*/ 261038 h 504255"/>
              <a:gd name="connsiteX1" fmla="*/ 270584 w 497381"/>
              <a:gd name="connsiteY1" fmla="*/ 21927 h 504255"/>
              <a:gd name="connsiteX2" fmla="*/ 497381 w 497381"/>
              <a:gd name="connsiteY2" fmla="*/ 17821 h 504255"/>
              <a:gd name="connsiteX3" fmla="*/ 10947 w 497381"/>
              <a:gd name="connsiteY3" fmla="*/ 504255 h 504255"/>
              <a:gd name="connsiteX4" fmla="*/ 10947 w 497381"/>
              <a:gd name="connsiteY4" fmla="*/ 261038 h 504255"/>
              <a:gd name="connsiteX0" fmla="*/ 10947 w 497381"/>
              <a:gd name="connsiteY0" fmla="*/ 261038 h 504255"/>
              <a:gd name="connsiteX1" fmla="*/ 270584 w 497381"/>
              <a:gd name="connsiteY1" fmla="*/ 21927 h 504255"/>
              <a:gd name="connsiteX2" fmla="*/ 497381 w 497381"/>
              <a:gd name="connsiteY2" fmla="*/ 17821 h 504255"/>
              <a:gd name="connsiteX3" fmla="*/ 10947 w 497381"/>
              <a:gd name="connsiteY3" fmla="*/ 504255 h 504255"/>
              <a:gd name="connsiteX4" fmla="*/ 10947 w 497381"/>
              <a:gd name="connsiteY4" fmla="*/ 261038 h 504255"/>
              <a:gd name="connsiteX0" fmla="*/ 10947 w 497381"/>
              <a:gd name="connsiteY0" fmla="*/ 261038 h 504255"/>
              <a:gd name="connsiteX1" fmla="*/ 270584 w 497381"/>
              <a:gd name="connsiteY1" fmla="*/ 21927 h 504255"/>
              <a:gd name="connsiteX2" fmla="*/ 497381 w 497381"/>
              <a:gd name="connsiteY2" fmla="*/ 17821 h 504255"/>
              <a:gd name="connsiteX3" fmla="*/ 10947 w 497381"/>
              <a:gd name="connsiteY3" fmla="*/ 504255 h 504255"/>
              <a:gd name="connsiteX4" fmla="*/ 10947 w 497381"/>
              <a:gd name="connsiteY4" fmla="*/ 261038 h 504255"/>
              <a:gd name="connsiteX0" fmla="*/ 11917 w 498351"/>
              <a:gd name="connsiteY0" fmla="*/ 261038 h 504255"/>
              <a:gd name="connsiteX1" fmla="*/ 271554 w 498351"/>
              <a:gd name="connsiteY1" fmla="*/ 21927 h 504255"/>
              <a:gd name="connsiteX2" fmla="*/ 498351 w 498351"/>
              <a:gd name="connsiteY2" fmla="*/ 17821 h 504255"/>
              <a:gd name="connsiteX3" fmla="*/ 11917 w 498351"/>
              <a:gd name="connsiteY3" fmla="*/ 504255 h 504255"/>
              <a:gd name="connsiteX4" fmla="*/ 11917 w 498351"/>
              <a:gd name="connsiteY4" fmla="*/ 261038 h 504255"/>
              <a:gd name="connsiteX0" fmla="*/ 23098 w 495164"/>
              <a:gd name="connsiteY0" fmla="*/ 275407 h 504255"/>
              <a:gd name="connsiteX1" fmla="*/ 268367 w 495164"/>
              <a:gd name="connsiteY1" fmla="*/ 21927 h 504255"/>
              <a:gd name="connsiteX2" fmla="*/ 495164 w 495164"/>
              <a:gd name="connsiteY2" fmla="*/ 17821 h 504255"/>
              <a:gd name="connsiteX3" fmla="*/ 8730 w 495164"/>
              <a:gd name="connsiteY3" fmla="*/ 504255 h 504255"/>
              <a:gd name="connsiteX4" fmla="*/ 23098 w 495164"/>
              <a:gd name="connsiteY4" fmla="*/ 275407 h 504255"/>
              <a:gd name="connsiteX0" fmla="*/ 23098 w 495164"/>
              <a:gd name="connsiteY0" fmla="*/ 275407 h 504255"/>
              <a:gd name="connsiteX1" fmla="*/ 268367 w 495164"/>
              <a:gd name="connsiteY1" fmla="*/ 21927 h 504255"/>
              <a:gd name="connsiteX2" fmla="*/ 495164 w 495164"/>
              <a:gd name="connsiteY2" fmla="*/ 17821 h 504255"/>
              <a:gd name="connsiteX3" fmla="*/ 8730 w 495164"/>
              <a:gd name="connsiteY3" fmla="*/ 504255 h 504255"/>
              <a:gd name="connsiteX4" fmla="*/ 23098 w 495164"/>
              <a:gd name="connsiteY4" fmla="*/ 275407 h 504255"/>
              <a:gd name="connsiteX0" fmla="*/ 23098 w 503068"/>
              <a:gd name="connsiteY0" fmla="*/ 269607 h 498455"/>
              <a:gd name="connsiteX1" fmla="*/ 268367 w 503068"/>
              <a:gd name="connsiteY1" fmla="*/ 16127 h 498455"/>
              <a:gd name="connsiteX2" fmla="*/ 503068 w 503068"/>
              <a:gd name="connsiteY2" fmla="*/ 19926 h 498455"/>
              <a:gd name="connsiteX3" fmla="*/ 8730 w 503068"/>
              <a:gd name="connsiteY3" fmla="*/ 498455 h 498455"/>
              <a:gd name="connsiteX4" fmla="*/ 23098 w 503068"/>
              <a:gd name="connsiteY4" fmla="*/ 269607 h 498455"/>
              <a:gd name="connsiteX0" fmla="*/ 864 w 480834"/>
              <a:gd name="connsiteY0" fmla="*/ 269607 h 437193"/>
              <a:gd name="connsiteX1" fmla="*/ 246133 w 480834"/>
              <a:gd name="connsiteY1" fmla="*/ 16127 h 437193"/>
              <a:gd name="connsiteX2" fmla="*/ 480834 w 480834"/>
              <a:gd name="connsiteY2" fmla="*/ 19926 h 437193"/>
              <a:gd name="connsiteX3" fmla="*/ 31950 w 480834"/>
              <a:gd name="connsiteY3" fmla="*/ 437192 h 437193"/>
              <a:gd name="connsiteX4" fmla="*/ 864 w 480834"/>
              <a:gd name="connsiteY4" fmla="*/ 269607 h 437193"/>
              <a:gd name="connsiteX0" fmla="*/ 864 w 480834"/>
              <a:gd name="connsiteY0" fmla="*/ 265053 h 432638"/>
              <a:gd name="connsiteX1" fmla="*/ 281706 w 480834"/>
              <a:gd name="connsiteY1" fmla="*/ 31336 h 432638"/>
              <a:gd name="connsiteX2" fmla="*/ 480834 w 480834"/>
              <a:gd name="connsiteY2" fmla="*/ 15372 h 432638"/>
              <a:gd name="connsiteX3" fmla="*/ 31950 w 480834"/>
              <a:gd name="connsiteY3" fmla="*/ 432638 h 432638"/>
              <a:gd name="connsiteX4" fmla="*/ 864 w 480834"/>
              <a:gd name="connsiteY4" fmla="*/ 265053 h 432638"/>
              <a:gd name="connsiteX0" fmla="*/ 12294 w 460646"/>
              <a:gd name="connsiteY0" fmla="*/ 276910 h 432638"/>
              <a:gd name="connsiteX1" fmla="*/ 261518 w 460646"/>
              <a:gd name="connsiteY1" fmla="*/ 31336 h 432638"/>
              <a:gd name="connsiteX2" fmla="*/ 460646 w 460646"/>
              <a:gd name="connsiteY2" fmla="*/ 15372 h 432638"/>
              <a:gd name="connsiteX3" fmla="*/ 11762 w 460646"/>
              <a:gd name="connsiteY3" fmla="*/ 432638 h 432638"/>
              <a:gd name="connsiteX4" fmla="*/ 12294 w 460646"/>
              <a:gd name="connsiteY4" fmla="*/ 276910 h 432638"/>
              <a:gd name="connsiteX0" fmla="*/ 12294 w 460646"/>
              <a:gd name="connsiteY0" fmla="*/ 287240 h 442968"/>
              <a:gd name="connsiteX1" fmla="*/ 261518 w 460646"/>
              <a:gd name="connsiteY1" fmla="*/ 41666 h 442968"/>
              <a:gd name="connsiteX2" fmla="*/ 460646 w 460646"/>
              <a:gd name="connsiteY2" fmla="*/ 25702 h 442968"/>
              <a:gd name="connsiteX3" fmla="*/ 11762 w 460646"/>
              <a:gd name="connsiteY3" fmla="*/ 442968 h 442968"/>
              <a:gd name="connsiteX4" fmla="*/ 12294 w 460646"/>
              <a:gd name="connsiteY4" fmla="*/ 287240 h 442968"/>
              <a:gd name="connsiteX0" fmla="*/ 12294 w 460646"/>
              <a:gd name="connsiteY0" fmla="*/ 287240 h 442968"/>
              <a:gd name="connsiteX1" fmla="*/ 261518 w 460646"/>
              <a:gd name="connsiteY1" fmla="*/ 41666 h 442968"/>
              <a:gd name="connsiteX2" fmla="*/ 460646 w 460646"/>
              <a:gd name="connsiteY2" fmla="*/ 25702 h 442968"/>
              <a:gd name="connsiteX3" fmla="*/ 11762 w 460646"/>
              <a:gd name="connsiteY3" fmla="*/ 442968 h 442968"/>
              <a:gd name="connsiteX4" fmla="*/ 12294 w 460646"/>
              <a:gd name="connsiteY4" fmla="*/ 287240 h 442968"/>
              <a:gd name="connsiteX0" fmla="*/ 12294 w 460646"/>
              <a:gd name="connsiteY0" fmla="*/ 287240 h 442968"/>
              <a:gd name="connsiteX1" fmla="*/ 261518 w 460646"/>
              <a:gd name="connsiteY1" fmla="*/ 41666 h 442968"/>
              <a:gd name="connsiteX2" fmla="*/ 460646 w 460646"/>
              <a:gd name="connsiteY2" fmla="*/ 25702 h 442968"/>
              <a:gd name="connsiteX3" fmla="*/ 194508 w 460646"/>
              <a:gd name="connsiteY3" fmla="*/ 233099 h 442968"/>
              <a:gd name="connsiteX4" fmla="*/ 11762 w 460646"/>
              <a:gd name="connsiteY4" fmla="*/ 442968 h 442968"/>
              <a:gd name="connsiteX5" fmla="*/ 12294 w 460646"/>
              <a:gd name="connsiteY5" fmla="*/ 287240 h 442968"/>
              <a:gd name="connsiteX0" fmla="*/ 12294 w 417168"/>
              <a:gd name="connsiteY0" fmla="*/ 306893 h 462621"/>
              <a:gd name="connsiteX1" fmla="*/ 261518 w 417168"/>
              <a:gd name="connsiteY1" fmla="*/ 61319 h 462621"/>
              <a:gd name="connsiteX2" fmla="*/ 417168 w 417168"/>
              <a:gd name="connsiteY2" fmla="*/ 21640 h 462621"/>
              <a:gd name="connsiteX3" fmla="*/ 194508 w 417168"/>
              <a:gd name="connsiteY3" fmla="*/ 252752 h 462621"/>
              <a:gd name="connsiteX4" fmla="*/ 11762 w 417168"/>
              <a:gd name="connsiteY4" fmla="*/ 462621 h 462621"/>
              <a:gd name="connsiteX5" fmla="*/ 12294 w 417168"/>
              <a:gd name="connsiteY5" fmla="*/ 306893 h 462621"/>
              <a:gd name="connsiteX0" fmla="*/ 18259 w 423133"/>
              <a:gd name="connsiteY0" fmla="*/ 306893 h 419144"/>
              <a:gd name="connsiteX1" fmla="*/ 267483 w 423133"/>
              <a:gd name="connsiteY1" fmla="*/ 61319 h 419144"/>
              <a:gd name="connsiteX2" fmla="*/ 423133 w 423133"/>
              <a:gd name="connsiteY2" fmla="*/ 21640 h 419144"/>
              <a:gd name="connsiteX3" fmla="*/ 200473 w 423133"/>
              <a:gd name="connsiteY3" fmla="*/ 252752 h 419144"/>
              <a:gd name="connsiteX4" fmla="*/ 9821 w 423133"/>
              <a:gd name="connsiteY4" fmla="*/ 419144 h 419144"/>
              <a:gd name="connsiteX5" fmla="*/ 18259 w 423133"/>
              <a:gd name="connsiteY5" fmla="*/ 306893 h 419144"/>
              <a:gd name="connsiteX0" fmla="*/ 18259 w 423133"/>
              <a:gd name="connsiteY0" fmla="*/ 310176 h 422427"/>
              <a:gd name="connsiteX1" fmla="*/ 267483 w 423133"/>
              <a:gd name="connsiteY1" fmla="*/ 44840 h 422427"/>
              <a:gd name="connsiteX2" fmla="*/ 423133 w 423133"/>
              <a:gd name="connsiteY2" fmla="*/ 24923 h 422427"/>
              <a:gd name="connsiteX3" fmla="*/ 200473 w 423133"/>
              <a:gd name="connsiteY3" fmla="*/ 256035 h 422427"/>
              <a:gd name="connsiteX4" fmla="*/ 9821 w 423133"/>
              <a:gd name="connsiteY4" fmla="*/ 422427 h 422427"/>
              <a:gd name="connsiteX5" fmla="*/ 18259 w 423133"/>
              <a:gd name="connsiteY5" fmla="*/ 310176 h 422427"/>
              <a:gd name="connsiteX0" fmla="*/ 18259 w 423133"/>
              <a:gd name="connsiteY0" fmla="*/ 316094 h 428345"/>
              <a:gd name="connsiteX1" fmla="*/ 267483 w 423133"/>
              <a:gd name="connsiteY1" fmla="*/ 50758 h 428345"/>
              <a:gd name="connsiteX2" fmla="*/ 423133 w 423133"/>
              <a:gd name="connsiteY2" fmla="*/ 30841 h 428345"/>
              <a:gd name="connsiteX3" fmla="*/ 200473 w 423133"/>
              <a:gd name="connsiteY3" fmla="*/ 261953 h 428345"/>
              <a:gd name="connsiteX4" fmla="*/ 9821 w 423133"/>
              <a:gd name="connsiteY4" fmla="*/ 428345 h 428345"/>
              <a:gd name="connsiteX5" fmla="*/ 18259 w 423133"/>
              <a:gd name="connsiteY5" fmla="*/ 316094 h 428345"/>
              <a:gd name="connsiteX0" fmla="*/ 25528 w 430402"/>
              <a:gd name="connsiteY0" fmla="*/ 316094 h 428345"/>
              <a:gd name="connsiteX1" fmla="*/ 274752 w 430402"/>
              <a:gd name="connsiteY1" fmla="*/ 50758 h 428345"/>
              <a:gd name="connsiteX2" fmla="*/ 430402 w 430402"/>
              <a:gd name="connsiteY2" fmla="*/ 30841 h 428345"/>
              <a:gd name="connsiteX3" fmla="*/ 207742 w 430402"/>
              <a:gd name="connsiteY3" fmla="*/ 261953 h 428345"/>
              <a:gd name="connsiteX4" fmla="*/ 17090 w 430402"/>
              <a:gd name="connsiteY4" fmla="*/ 428345 h 428345"/>
              <a:gd name="connsiteX5" fmla="*/ 25528 w 430402"/>
              <a:gd name="connsiteY5" fmla="*/ 316094 h 42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402" h="428345">
                <a:moveTo>
                  <a:pt x="25528" y="316094"/>
                </a:moveTo>
                <a:cubicBezTo>
                  <a:pt x="77571" y="218462"/>
                  <a:pt x="188206" y="130462"/>
                  <a:pt x="274752" y="50758"/>
                </a:cubicBezTo>
                <a:cubicBezTo>
                  <a:pt x="320707" y="19744"/>
                  <a:pt x="303639" y="-34611"/>
                  <a:pt x="430402" y="30841"/>
                </a:cubicBezTo>
                <a:cubicBezTo>
                  <a:pt x="421539" y="68346"/>
                  <a:pt x="282556" y="192409"/>
                  <a:pt x="207742" y="261953"/>
                </a:cubicBezTo>
                <a:cubicBezTo>
                  <a:pt x="132928" y="331497"/>
                  <a:pt x="49765" y="424921"/>
                  <a:pt x="17090" y="428345"/>
                </a:cubicBezTo>
                <a:cubicBezTo>
                  <a:pt x="-7542" y="351378"/>
                  <a:pt x="-6245" y="396707"/>
                  <a:pt x="25528" y="316094"/>
                </a:cubicBezTo>
                <a:close/>
              </a:path>
            </a:pathLst>
          </a:cu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2209800" y="3457901"/>
            <a:ext cx="152400" cy="199699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4724400" y="3352800"/>
            <a:ext cx="422373" cy="243482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752600"/>
            <a:ext cx="2249298" cy="1524000"/>
          </a:xfrm>
          <a:prstGeom prst="round2DiagRect">
            <a:avLst>
              <a:gd name="adj1" fmla="val 50000"/>
              <a:gd name="adj2" fmla="val 37726"/>
            </a:avLst>
          </a:prstGeom>
          <a:noFill/>
          <a:ln w="28575">
            <a:solidFill>
              <a:srgbClr val="92D050"/>
            </a:solidFill>
            <a:prstDash val="solid"/>
          </a:ln>
        </p:spPr>
      </p:pic>
      <p:sp>
        <p:nvSpPr>
          <p:cNvPr id="56" name="Chevron 10">
            <a:hlinkClick r:id="" action="ppaction://hlinkshowjump?jump=previousslide"/>
          </p:cNvPr>
          <p:cNvSpPr/>
          <p:nvPr/>
        </p:nvSpPr>
        <p:spPr>
          <a:xfrm flipH="1">
            <a:off x="238177" y="3200400"/>
            <a:ext cx="78497" cy="158066"/>
          </a:xfrm>
          <a:custGeom>
            <a:avLst/>
            <a:gdLst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14300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40494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52387 w 228600"/>
              <a:gd name="connsiteY4" fmla="*/ 226218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180975"/>
              <a:gd name="connsiteY0" fmla="*/ 0 h 230981"/>
              <a:gd name="connsiteX1" fmla="*/ 66675 w 180975"/>
              <a:gd name="connsiteY1" fmla="*/ 2381 h 230981"/>
              <a:gd name="connsiteX2" fmla="*/ 180975 w 180975"/>
              <a:gd name="connsiteY2" fmla="*/ 116681 h 230981"/>
              <a:gd name="connsiteX3" fmla="*/ 66675 w 180975"/>
              <a:gd name="connsiteY3" fmla="*/ 230981 h 230981"/>
              <a:gd name="connsiteX4" fmla="*/ 4762 w 180975"/>
              <a:gd name="connsiteY4" fmla="*/ 228599 h 230981"/>
              <a:gd name="connsiteX5" fmla="*/ 116681 w 180975"/>
              <a:gd name="connsiteY5" fmla="*/ 116681 h 230981"/>
              <a:gd name="connsiteX6" fmla="*/ 0 w 180975"/>
              <a:gd name="connsiteY6" fmla="*/ 0 h 2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975" h="230981">
                <a:moveTo>
                  <a:pt x="0" y="0"/>
                </a:moveTo>
                <a:lnTo>
                  <a:pt x="66675" y="2381"/>
                </a:lnTo>
                <a:lnTo>
                  <a:pt x="180975" y="116681"/>
                </a:lnTo>
                <a:lnTo>
                  <a:pt x="66675" y="230981"/>
                </a:lnTo>
                <a:lnTo>
                  <a:pt x="4762" y="228599"/>
                </a:lnTo>
                <a:lnTo>
                  <a:pt x="116681" y="116681"/>
                </a:lnTo>
                <a:lnTo>
                  <a:pt x="0" y="0"/>
                </a:lnTo>
                <a:close/>
              </a:path>
            </a:pathLst>
          </a:cu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de Bold" pitchFamily="50" charset="0"/>
            </a:endParaRPr>
          </a:p>
        </p:txBody>
      </p:sp>
      <p:sp>
        <p:nvSpPr>
          <p:cNvPr id="57" name="Chevron 10">
            <a:hlinkClick r:id="" action="ppaction://hlinkshowjump?jump=nextslide"/>
          </p:cNvPr>
          <p:cNvSpPr/>
          <p:nvPr/>
        </p:nvSpPr>
        <p:spPr>
          <a:xfrm>
            <a:off x="8822853" y="3200400"/>
            <a:ext cx="73904" cy="158066"/>
          </a:xfrm>
          <a:custGeom>
            <a:avLst/>
            <a:gdLst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14300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40494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52387 w 228600"/>
              <a:gd name="connsiteY4" fmla="*/ 226218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180975"/>
              <a:gd name="connsiteY0" fmla="*/ 0 h 230981"/>
              <a:gd name="connsiteX1" fmla="*/ 66675 w 180975"/>
              <a:gd name="connsiteY1" fmla="*/ 2381 h 230981"/>
              <a:gd name="connsiteX2" fmla="*/ 180975 w 180975"/>
              <a:gd name="connsiteY2" fmla="*/ 116681 h 230981"/>
              <a:gd name="connsiteX3" fmla="*/ 66675 w 180975"/>
              <a:gd name="connsiteY3" fmla="*/ 230981 h 230981"/>
              <a:gd name="connsiteX4" fmla="*/ 4762 w 180975"/>
              <a:gd name="connsiteY4" fmla="*/ 228599 h 230981"/>
              <a:gd name="connsiteX5" fmla="*/ 116681 w 180975"/>
              <a:gd name="connsiteY5" fmla="*/ 116681 h 230981"/>
              <a:gd name="connsiteX6" fmla="*/ 0 w 180975"/>
              <a:gd name="connsiteY6" fmla="*/ 0 h 2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975" h="230981">
                <a:moveTo>
                  <a:pt x="0" y="0"/>
                </a:moveTo>
                <a:lnTo>
                  <a:pt x="66675" y="2381"/>
                </a:lnTo>
                <a:lnTo>
                  <a:pt x="180975" y="116681"/>
                </a:lnTo>
                <a:lnTo>
                  <a:pt x="66675" y="230981"/>
                </a:lnTo>
                <a:lnTo>
                  <a:pt x="4762" y="228599"/>
                </a:lnTo>
                <a:lnTo>
                  <a:pt x="116681" y="116681"/>
                </a:lnTo>
                <a:lnTo>
                  <a:pt x="0" y="0"/>
                </a:lnTo>
                <a:close/>
              </a:path>
            </a:pathLst>
          </a:cu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de Bold" pitchFamily="50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463823"/>
            <a:ext cx="9144000" cy="4186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Franchise" pitchFamily="49" charset="0"/>
              <a:ea typeface="Franchise" pitchFamily="49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5867400"/>
            <a:ext cx="771677" cy="771677"/>
          </a:xfrm>
          <a:prstGeom prst="rect">
            <a:avLst/>
          </a:prstGeom>
        </p:spPr>
      </p:pic>
      <p:pic>
        <p:nvPicPr>
          <p:cNvPr id="55" name="Pictur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599" y="3212976"/>
            <a:ext cx="2304391" cy="1656184"/>
          </a:xfrm>
          <a:prstGeom prst="round2DiagRect">
            <a:avLst>
              <a:gd name="adj1" fmla="val 50000"/>
              <a:gd name="adj2" fmla="val 37726"/>
            </a:avLst>
          </a:prstGeom>
          <a:noFill/>
          <a:ln w="28575">
            <a:solidFill>
              <a:srgbClr val="92D050"/>
            </a:solidFill>
            <a:prstDash val="solid"/>
          </a:ln>
        </p:spPr>
      </p:pic>
      <p:pic>
        <p:nvPicPr>
          <p:cNvPr id="61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0200" y="1752600"/>
            <a:ext cx="2286000" cy="3200401"/>
          </a:xfrm>
          <a:prstGeom prst="round2DiagRect">
            <a:avLst>
              <a:gd name="adj1" fmla="val 50000"/>
              <a:gd name="adj2" fmla="val 37726"/>
            </a:avLst>
          </a:prstGeom>
          <a:noFill/>
          <a:ln w="28575">
            <a:solidFill>
              <a:srgbClr val="92D050"/>
            </a:solidFill>
            <a:prstDash val="solid"/>
          </a:ln>
        </p:spPr>
      </p:pic>
    </p:spTree>
    <p:extLst>
      <p:ext uri="{BB962C8B-B14F-4D97-AF65-F5344CB8AC3E}">
        <p14:creationId xmlns="" xmlns:p14="http://schemas.microsoft.com/office/powerpoint/2010/main" val="12922368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750"/>
                            </p:stCondLst>
                            <p:childTnLst>
                              <p:par>
                                <p:cTn id="39" presetID="5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stCxn id="26" idx="4"/>
          </p:cNvCxnSpPr>
          <p:nvPr/>
        </p:nvCxnSpPr>
        <p:spPr>
          <a:xfrm flipH="1">
            <a:off x="499742" y="6110561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1" idx="4"/>
          </p:cNvCxnSpPr>
          <p:nvPr/>
        </p:nvCxnSpPr>
        <p:spPr>
          <a:xfrm>
            <a:off x="8674793" y="6232290"/>
            <a:ext cx="0" cy="32091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8534400" y="5951505"/>
            <a:ext cx="280785" cy="280785"/>
          </a:xfrm>
          <a:prstGeom prst="ellipse">
            <a:avLst/>
          </a:prstGeom>
          <a:solidFill>
            <a:srgbClr val="82C836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Your TItle"/>
          <p:cNvSpPr txBox="1">
            <a:spLocks/>
          </p:cNvSpPr>
          <p:nvPr/>
        </p:nvSpPr>
        <p:spPr>
          <a:xfrm>
            <a:off x="755576" y="0"/>
            <a:ext cx="7473409" cy="983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zh-CN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二、运动，让身心更舒展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93512" y="1265686"/>
            <a:ext cx="7360103" cy="0"/>
          </a:xfrm>
          <a:prstGeom prst="line">
            <a:avLst/>
          </a:prstGeom>
          <a:ln w="3175">
            <a:solidFill>
              <a:srgbClr val="00B05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396669" y="1628800"/>
            <a:ext cx="3239227" cy="2664296"/>
            <a:chOff x="5224023" y="1524000"/>
            <a:chExt cx="2340665" cy="1925220"/>
          </a:xfrm>
        </p:grpSpPr>
        <p:sp>
          <p:nvSpPr>
            <p:cNvPr id="28" name="Oval 6"/>
            <p:cNvSpPr/>
            <p:nvPr/>
          </p:nvSpPr>
          <p:spPr>
            <a:xfrm>
              <a:off x="5224023" y="1524000"/>
              <a:ext cx="2340665" cy="1925220"/>
            </a:xfrm>
            <a:custGeom>
              <a:avLst/>
              <a:gdLst>
                <a:gd name="connsiteX0" fmla="*/ 0 w 3161541"/>
                <a:gd name="connsiteY0" fmla="*/ 1580771 h 3161541"/>
                <a:gd name="connsiteX1" fmla="*/ 1580771 w 3161541"/>
                <a:gd name="connsiteY1" fmla="*/ 0 h 3161541"/>
                <a:gd name="connsiteX2" fmla="*/ 3161542 w 3161541"/>
                <a:gd name="connsiteY2" fmla="*/ 1580771 h 3161541"/>
                <a:gd name="connsiteX3" fmla="*/ 1580771 w 3161541"/>
                <a:gd name="connsiteY3" fmla="*/ 3161542 h 3161541"/>
                <a:gd name="connsiteX4" fmla="*/ 0 w 3161541"/>
                <a:gd name="connsiteY4" fmla="*/ 1580771 h 3161541"/>
                <a:gd name="connsiteX0" fmla="*/ 0 w 3121082"/>
                <a:gd name="connsiteY0" fmla="*/ 1285051 h 3167561"/>
                <a:gd name="connsiteX1" fmla="*/ 1540311 w 3121082"/>
                <a:gd name="connsiteY1" fmla="*/ 3686 h 3167561"/>
                <a:gd name="connsiteX2" fmla="*/ 3121082 w 3121082"/>
                <a:gd name="connsiteY2" fmla="*/ 1584457 h 3167561"/>
                <a:gd name="connsiteX3" fmla="*/ 1540311 w 3121082"/>
                <a:gd name="connsiteY3" fmla="*/ 3165228 h 3167561"/>
                <a:gd name="connsiteX4" fmla="*/ 0 w 3121082"/>
                <a:gd name="connsiteY4" fmla="*/ 1285051 h 3167561"/>
                <a:gd name="connsiteX0" fmla="*/ 38708 w 3159790"/>
                <a:gd name="connsiteY0" fmla="*/ 1285051 h 3190192"/>
                <a:gd name="connsiteX1" fmla="*/ 1579019 w 3159790"/>
                <a:gd name="connsiteY1" fmla="*/ 3686 h 3190192"/>
                <a:gd name="connsiteX2" fmla="*/ 3159790 w 3159790"/>
                <a:gd name="connsiteY2" fmla="*/ 1584457 h 3190192"/>
                <a:gd name="connsiteX3" fmla="*/ 1579019 w 3159790"/>
                <a:gd name="connsiteY3" fmla="*/ 3165228 h 3190192"/>
                <a:gd name="connsiteX4" fmla="*/ 556956 w 3159790"/>
                <a:gd name="connsiteY4" fmla="*/ 2464421 h 3190192"/>
                <a:gd name="connsiteX5" fmla="*/ 38708 w 3159790"/>
                <a:gd name="connsiteY5" fmla="*/ 1285051 h 3190192"/>
                <a:gd name="connsiteX0" fmla="*/ 89086 w 3210168"/>
                <a:gd name="connsiteY0" fmla="*/ 1283417 h 3226758"/>
                <a:gd name="connsiteX1" fmla="*/ 1629397 w 3210168"/>
                <a:gd name="connsiteY1" fmla="*/ 2052 h 3226758"/>
                <a:gd name="connsiteX2" fmla="*/ 3210168 w 3210168"/>
                <a:gd name="connsiteY2" fmla="*/ 1582823 h 3226758"/>
                <a:gd name="connsiteX3" fmla="*/ 1629397 w 3210168"/>
                <a:gd name="connsiteY3" fmla="*/ 3163594 h 3226758"/>
                <a:gd name="connsiteX4" fmla="*/ 340297 w 3210168"/>
                <a:gd name="connsiteY4" fmla="*/ 2754100 h 3226758"/>
                <a:gd name="connsiteX5" fmla="*/ 89086 w 3210168"/>
                <a:gd name="connsiteY5" fmla="*/ 1283417 h 3226758"/>
                <a:gd name="connsiteX0" fmla="*/ 89086 w 3210168"/>
                <a:gd name="connsiteY0" fmla="*/ 1319664 h 3263005"/>
                <a:gd name="connsiteX1" fmla="*/ 696346 w 3210168"/>
                <a:gd name="connsiteY1" fmla="*/ 556944 h 3263005"/>
                <a:gd name="connsiteX2" fmla="*/ 1629397 w 3210168"/>
                <a:gd name="connsiteY2" fmla="*/ 38299 h 3263005"/>
                <a:gd name="connsiteX3" fmla="*/ 3210168 w 3210168"/>
                <a:gd name="connsiteY3" fmla="*/ 1619070 h 3263005"/>
                <a:gd name="connsiteX4" fmla="*/ 1629397 w 3210168"/>
                <a:gd name="connsiteY4" fmla="*/ 3199841 h 3263005"/>
                <a:gd name="connsiteX5" fmla="*/ 340297 w 3210168"/>
                <a:gd name="connsiteY5" fmla="*/ 2790347 h 3263005"/>
                <a:gd name="connsiteX6" fmla="*/ 89086 w 3210168"/>
                <a:gd name="connsiteY6" fmla="*/ 1319664 h 3263005"/>
                <a:gd name="connsiteX0" fmla="*/ 554 w 3121636"/>
                <a:gd name="connsiteY0" fmla="*/ 1352874 h 3296215"/>
                <a:gd name="connsiteX1" fmla="*/ 267949 w 3121636"/>
                <a:gd name="connsiteY1" fmla="*/ 379761 h 3296215"/>
                <a:gd name="connsiteX2" fmla="*/ 1540865 w 3121636"/>
                <a:gd name="connsiteY2" fmla="*/ 71509 h 3296215"/>
                <a:gd name="connsiteX3" fmla="*/ 3121636 w 3121636"/>
                <a:gd name="connsiteY3" fmla="*/ 1652280 h 3296215"/>
                <a:gd name="connsiteX4" fmla="*/ 1540865 w 3121636"/>
                <a:gd name="connsiteY4" fmla="*/ 3233051 h 3296215"/>
                <a:gd name="connsiteX5" fmla="*/ 251765 w 3121636"/>
                <a:gd name="connsiteY5" fmla="*/ 2823557 h 3296215"/>
                <a:gd name="connsiteX6" fmla="*/ 554 w 3121636"/>
                <a:gd name="connsiteY6" fmla="*/ 1352874 h 3296215"/>
                <a:gd name="connsiteX0" fmla="*/ 554 w 3142524"/>
                <a:gd name="connsiteY0" fmla="*/ 1284481 h 3227822"/>
                <a:gd name="connsiteX1" fmla="*/ 267949 w 3142524"/>
                <a:gd name="connsiteY1" fmla="*/ 311368 h 3227822"/>
                <a:gd name="connsiteX2" fmla="*/ 1540865 w 3142524"/>
                <a:gd name="connsiteY2" fmla="*/ 3116 h 3227822"/>
                <a:gd name="connsiteX3" fmla="*/ 2388062 w 3142524"/>
                <a:gd name="connsiteY3" fmla="*/ 457026 h 3227822"/>
                <a:gd name="connsiteX4" fmla="*/ 3121636 w 3142524"/>
                <a:gd name="connsiteY4" fmla="*/ 1583887 h 3227822"/>
                <a:gd name="connsiteX5" fmla="*/ 1540865 w 3142524"/>
                <a:gd name="connsiteY5" fmla="*/ 3164658 h 3227822"/>
                <a:gd name="connsiteX6" fmla="*/ 251765 w 3142524"/>
                <a:gd name="connsiteY6" fmla="*/ 2755164 h 3227822"/>
                <a:gd name="connsiteX7" fmla="*/ 554 w 3142524"/>
                <a:gd name="connsiteY7" fmla="*/ 1284481 h 3227822"/>
                <a:gd name="connsiteX0" fmla="*/ 554 w 3150940"/>
                <a:gd name="connsiteY0" fmla="*/ 1281399 h 3224740"/>
                <a:gd name="connsiteX1" fmla="*/ 267949 w 3150940"/>
                <a:gd name="connsiteY1" fmla="*/ 308286 h 3224740"/>
                <a:gd name="connsiteX2" fmla="*/ 1540865 w 3150940"/>
                <a:gd name="connsiteY2" fmla="*/ 34 h 3224740"/>
                <a:gd name="connsiteX3" fmla="*/ 2598455 w 3150940"/>
                <a:gd name="connsiteY3" fmla="*/ 300195 h 3224740"/>
                <a:gd name="connsiteX4" fmla="*/ 3121636 w 3150940"/>
                <a:gd name="connsiteY4" fmla="*/ 1580805 h 3224740"/>
                <a:gd name="connsiteX5" fmla="*/ 1540865 w 3150940"/>
                <a:gd name="connsiteY5" fmla="*/ 3161576 h 3224740"/>
                <a:gd name="connsiteX6" fmla="*/ 251765 w 3150940"/>
                <a:gd name="connsiteY6" fmla="*/ 2752082 h 3224740"/>
                <a:gd name="connsiteX7" fmla="*/ 554 w 3150940"/>
                <a:gd name="connsiteY7" fmla="*/ 1281399 h 3224740"/>
                <a:gd name="connsiteX0" fmla="*/ 554 w 3125323"/>
                <a:gd name="connsiteY0" fmla="*/ 1281399 h 3166436"/>
                <a:gd name="connsiteX1" fmla="*/ 267949 w 3125323"/>
                <a:gd name="connsiteY1" fmla="*/ 308286 h 3166436"/>
                <a:gd name="connsiteX2" fmla="*/ 1540865 w 3125323"/>
                <a:gd name="connsiteY2" fmla="*/ 34 h 3166436"/>
                <a:gd name="connsiteX3" fmla="*/ 2598455 w 3125323"/>
                <a:gd name="connsiteY3" fmla="*/ 300195 h 3166436"/>
                <a:gd name="connsiteX4" fmla="*/ 3121636 w 3125323"/>
                <a:gd name="connsiteY4" fmla="*/ 1580805 h 3166436"/>
                <a:gd name="connsiteX5" fmla="*/ 2355694 w 3125323"/>
                <a:gd name="connsiteY5" fmla="*/ 2557872 h 3166436"/>
                <a:gd name="connsiteX6" fmla="*/ 1540865 w 3125323"/>
                <a:gd name="connsiteY6" fmla="*/ 3161576 h 3166436"/>
                <a:gd name="connsiteX7" fmla="*/ 251765 w 3125323"/>
                <a:gd name="connsiteY7" fmla="*/ 2752082 h 3166436"/>
                <a:gd name="connsiteX8" fmla="*/ 554 w 3125323"/>
                <a:gd name="connsiteY8" fmla="*/ 1281399 h 3166436"/>
                <a:gd name="connsiteX0" fmla="*/ 554 w 3125323"/>
                <a:gd name="connsiteY0" fmla="*/ 1281399 h 3161585"/>
                <a:gd name="connsiteX1" fmla="*/ 267949 w 3125323"/>
                <a:gd name="connsiteY1" fmla="*/ 308286 h 3161585"/>
                <a:gd name="connsiteX2" fmla="*/ 1540865 w 3125323"/>
                <a:gd name="connsiteY2" fmla="*/ 34 h 3161585"/>
                <a:gd name="connsiteX3" fmla="*/ 2598455 w 3125323"/>
                <a:gd name="connsiteY3" fmla="*/ 300195 h 3161585"/>
                <a:gd name="connsiteX4" fmla="*/ 3121636 w 3125323"/>
                <a:gd name="connsiteY4" fmla="*/ 1580805 h 3161585"/>
                <a:gd name="connsiteX5" fmla="*/ 2841216 w 3125323"/>
                <a:gd name="connsiteY5" fmla="*/ 2760173 h 3161585"/>
                <a:gd name="connsiteX6" fmla="*/ 1540865 w 3125323"/>
                <a:gd name="connsiteY6" fmla="*/ 3161576 h 3161585"/>
                <a:gd name="connsiteX7" fmla="*/ 251765 w 3125323"/>
                <a:gd name="connsiteY7" fmla="*/ 2752082 h 3161585"/>
                <a:gd name="connsiteX8" fmla="*/ 554 w 3125323"/>
                <a:gd name="connsiteY8" fmla="*/ 1281399 h 3161585"/>
                <a:gd name="connsiteX0" fmla="*/ 554 w 2956984"/>
                <a:gd name="connsiteY0" fmla="*/ 1281399 h 3161585"/>
                <a:gd name="connsiteX1" fmla="*/ 267949 w 2956984"/>
                <a:gd name="connsiteY1" fmla="*/ 308286 h 3161585"/>
                <a:gd name="connsiteX2" fmla="*/ 1540865 w 2956984"/>
                <a:gd name="connsiteY2" fmla="*/ 34 h 3161585"/>
                <a:gd name="connsiteX3" fmla="*/ 2598455 w 2956984"/>
                <a:gd name="connsiteY3" fmla="*/ 300195 h 3161585"/>
                <a:gd name="connsiteX4" fmla="*/ 2870783 w 2956984"/>
                <a:gd name="connsiteY4" fmla="*/ 1524161 h 3161585"/>
                <a:gd name="connsiteX5" fmla="*/ 2841216 w 2956984"/>
                <a:gd name="connsiteY5" fmla="*/ 2760173 h 3161585"/>
                <a:gd name="connsiteX6" fmla="*/ 1540865 w 2956984"/>
                <a:gd name="connsiteY6" fmla="*/ 3161576 h 3161585"/>
                <a:gd name="connsiteX7" fmla="*/ 251765 w 2956984"/>
                <a:gd name="connsiteY7" fmla="*/ 2752082 h 3161585"/>
                <a:gd name="connsiteX8" fmla="*/ 554 w 2956984"/>
                <a:gd name="connsiteY8" fmla="*/ 1281399 h 3161585"/>
                <a:gd name="connsiteX0" fmla="*/ 4356 w 2920326"/>
                <a:gd name="connsiteY0" fmla="*/ 1216663 h 3161585"/>
                <a:gd name="connsiteX1" fmla="*/ 231291 w 2920326"/>
                <a:gd name="connsiteY1" fmla="*/ 308286 h 3161585"/>
                <a:gd name="connsiteX2" fmla="*/ 1504207 w 2920326"/>
                <a:gd name="connsiteY2" fmla="*/ 34 h 3161585"/>
                <a:gd name="connsiteX3" fmla="*/ 2561797 w 2920326"/>
                <a:gd name="connsiteY3" fmla="*/ 300195 h 3161585"/>
                <a:gd name="connsiteX4" fmla="*/ 2834125 w 2920326"/>
                <a:gd name="connsiteY4" fmla="*/ 1524161 h 3161585"/>
                <a:gd name="connsiteX5" fmla="*/ 2804558 w 2920326"/>
                <a:gd name="connsiteY5" fmla="*/ 2760173 h 3161585"/>
                <a:gd name="connsiteX6" fmla="*/ 1504207 w 2920326"/>
                <a:gd name="connsiteY6" fmla="*/ 3161576 h 3161585"/>
                <a:gd name="connsiteX7" fmla="*/ 215107 w 2920326"/>
                <a:gd name="connsiteY7" fmla="*/ 2752082 h 3161585"/>
                <a:gd name="connsiteX8" fmla="*/ 4356 w 2920326"/>
                <a:gd name="connsiteY8" fmla="*/ 1216663 h 3161585"/>
                <a:gd name="connsiteX0" fmla="*/ 4356 w 2920326"/>
                <a:gd name="connsiteY0" fmla="*/ 1216663 h 3025297"/>
                <a:gd name="connsiteX1" fmla="*/ 231291 w 2920326"/>
                <a:gd name="connsiteY1" fmla="*/ 308286 h 3025297"/>
                <a:gd name="connsiteX2" fmla="*/ 1504207 w 2920326"/>
                <a:gd name="connsiteY2" fmla="*/ 34 h 3025297"/>
                <a:gd name="connsiteX3" fmla="*/ 2561797 w 2920326"/>
                <a:gd name="connsiteY3" fmla="*/ 300195 h 3025297"/>
                <a:gd name="connsiteX4" fmla="*/ 2834125 w 2920326"/>
                <a:gd name="connsiteY4" fmla="*/ 1524161 h 3025297"/>
                <a:gd name="connsiteX5" fmla="*/ 2804558 w 2920326"/>
                <a:gd name="connsiteY5" fmla="*/ 2760173 h 3025297"/>
                <a:gd name="connsiteX6" fmla="*/ 1463747 w 2920326"/>
                <a:gd name="connsiteY6" fmla="*/ 3024011 h 3025297"/>
                <a:gd name="connsiteX7" fmla="*/ 215107 w 2920326"/>
                <a:gd name="connsiteY7" fmla="*/ 2752082 h 3025297"/>
                <a:gd name="connsiteX8" fmla="*/ 4356 w 2920326"/>
                <a:gd name="connsiteY8" fmla="*/ 1216663 h 3025297"/>
                <a:gd name="connsiteX0" fmla="*/ 4356 w 2920326"/>
                <a:gd name="connsiteY0" fmla="*/ 1115890 h 2924524"/>
                <a:gd name="connsiteX1" fmla="*/ 231291 w 2920326"/>
                <a:gd name="connsiteY1" fmla="*/ 207513 h 2924524"/>
                <a:gd name="connsiteX2" fmla="*/ 1540572 w 2920326"/>
                <a:gd name="connsiteY2" fmla="*/ 3203 h 2924524"/>
                <a:gd name="connsiteX3" fmla="*/ 2561797 w 2920326"/>
                <a:gd name="connsiteY3" fmla="*/ 199422 h 2924524"/>
                <a:gd name="connsiteX4" fmla="*/ 2834125 w 2920326"/>
                <a:gd name="connsiteY4" fmla="*/ 1423388 h 2924524"/>
                <a:gd name="connsiteX5" fmla="*/ 2804558 w 2920326"/>
                <a:gd name="connsiteY5" fmla="*/ 2659400 h 2924524"/>
                <a:gd name="connsiteX6" fmla="*/ 1463747 w 2920326"/>
                <a:gd name="connsiteY6" fmla="*/ 2923238 h 2924524"/>
                <a:gd name="connsiteX7" fmla="*/ 215107 w 2920326"/>
                <a:gd name="connsiteY7" fmla="*/ 2651309 h 2924524"/>
                <a:gd name="connsiteX8" fmla="*/ 4356 w 2920326"/>
                <a:gd name="connsiteY8" fmla="*/ 1115890 h 2924524"/>
                <a:gd name="connsiteX0" fmla="*/ 4356 w 2935969"/>
                <a:gd name="connsiteY0" fmla="*/ 1118985 h 2927619"/>
                <a:gd name="connsiteX1" fmla="*/ 231291 w 2935969"/>
                <a:gd name="connsiteY1" fmla="*/ 210608 h 2927619"/>
                <a:gd name="connsiteX2" fmla="*/ 1540572 w 2935969"/>
                <a:gd name="connsiteY2" fmla="*/ 6298 h 2927619"/>
                <a:gd name="connsiteX3" fmla="*/ 2661800 w 2935969"/>
                <a:gd name="connsiteY3" fmla="*/ 190968 h 2927619"/>
                <a:gd name="connsiteX4" fmla="*/ 2834125 w 2935969"/>
                <a:gd name="connsiteY4" fmla="*/ 1426483 h 2927619"/>
                <a:gd name="connsiteX5" fmla="*/ 2804558 w 2935969"/>
                <a:gd name="connsiteY5" fmla="*/ 2662495 h 2927619"/>
                <a:gd name="connsiteX6" fmla="*/ 1463747 w 2935969"/>
                <a:gd name="connsiteY6" fmla="*/ 2926333 h 2927619"/>
                <a:gd name="connsiteX7" fmla="*/ 215107 w 2935969"/>
                <a:gd name="connsiteY7" fmla="*/ 2654404 h 2927619"/>
                <a:gd name="connsiteX8" fmla="*/ 4356 w 2935969"/>
                <a:gd name="connsiteY8" fmla="*/ 1118985 h 2927619"/>
                <a:gd name="connsiteX0" fmla="*/ 4356 w 2841080"/>
                <a:gd name="connsiteY0" fmla="*/ 1118985 h 2928322"/>
                <a:gd name="connsiteX1" fmla="*/ 231291 w 2841080"/>
                <a:gd name="connsiteY1" fmla="*/ 210608 h 2928322"/>
                <a:gd name="connsiteX2" fmla="*/ 1540572 w 2841080"/>
                <a:gd name="connsiteY2" fmla="*/ 6298 h 2928322"/>
                <a:gd name="connsiteX3" fmla="*/ 2661800 w 2841080"/>
                <a:gd name="connsiteY3" fmla="*/ 190968 h 2928322"/>
                <a:gd name="connsiteX4" fmla="*/ 2834125 w 2841080"/>
                <a:gd name="connsiteY4" fmla="*/ 1426483 h 2928322"/>
                <a:gd name="connsiteX5" fmla="*/ 2640918 w 2841080"/>
                <a:gd name="connsiteY5" fmla="*/ 2697143 h 2928322"/>
                <a:gd name="connsiteX6" fmla="*/ 1463747 w 2841080"/>
                <a:gd name="connsiteY6" fmla="*/ 2926333 h 2928322"/>
                <a:gd name="connsiteX7" fmla="*/ 215107 w 2841080"/>
                <a:gd name="connsiteY7" fmla="*/ 2654404 h 2928322"/>
                <a:gd name="connsiteX8" fmla="*/ 4356 w 2841080"/>
                <a:gd name="connsiteY8" fmla="*/ 1118985 h 2928322"/>
                <a:gd name="connsiteX0" fmla="*/ 4356 w 2799928"/>
                <a:gd name="connsiteY0" fmla="*/ 1123733 h 2932366"/>
                <a:gd name="connsiteX1" fmla="*/ 231291 w 2799928"/>
                <a:gd name="connsiteY1" fmla="*/ 215356 h 2932366"/>
                <a:gd name="connsiteX2" fmla="*/ 1540572 w 2799928"/>
                <a:gd name="connsiteY2" fmla="*/ 11046 h 2932366"/>
                <a:gd name="connsiteX3" fmla="*/ 2661800 w 2799928"/>
                <a:gd name="connsiteY3" fmla="*/ 195716 h 2932366"/>
                <a:gd name="connsiteX4" fmla="*/ 2779578 w 2799928"/>
                <a:gd name="connsiteY4" fmla="*/ 1558272 h 2932366"/>
                <a:gd name="connsiteX5" fmla="*/ 2640918 w 2799928"/>
                <a:gd name="connsiteY5" fmla="*/ 2701891 h 2932366"/>
                <a:gd name="connsiteX6" fmla="*/ 1463747 w 2799928"/>
                <a:gd name="connsiteY6" fmla="*/ 2931081 h 2932366"/>
                <a:gd name="connsiteX7" fmla="*/ 215107 w 2799928"/>
                <a:gd name="connsiteY7" fmla="*/ 2659152 h 2932366"/>
                <a:gd name="connsiteX8" fmla="*/ 4356 w 2799928"/>
                <a:gd name="connsiteY8" fmla="*/ 1123733 h 2932366"/>
                <a:gd name="connsiteX0" fmla="*/ 764 w 2796530"/>
                <a:gd name="connsiteY0" fmla="*/ 1123733 h 2823495"/>
                <a:gd name="connsiteX1" fmla="*/ 227699 w 2796530"/>
                <a:gd name="connsiteY1" fmla="*/ 215356 h 2823495"/>
                <a:gd name="connsiteX2" fmla="*/ 1536980 w 2796530"/>
                <a:gd name="connsiteY2" fmla="*/ 11046 h 2823495"/>
                <a:gd name="connsiteX3" fmla="*/ 2658208 w 2796530"/>
                <a:gd name="connsiteY3" fmla="*/ 195716 h 2823495"/>
                <a:gd name="connsiteX4" fmla="*/ 2775986 w 2796530"/>
                <a:gd name="connsiteY4" fmla="*/ 1558272 h 2823495"/>
                <a:gd name="connsiteX5" fmla="*/ 2637326 w 2796530"/>
                <a:gd name="connsiteY5" fmla="*/ 2701891 h 2823495"/>
                <a:gd name="connsiteX6" fmla="*/ 1323788 w 2796530"/>
                <a:gd name="connsiteY6" fmla="*/ 2780943 h 2823495"/>
                <a:gd name="connsiteX7" fmla="*/ 211515 w 2796530"/>
                <a:gd name="connsiteY7" fmla="*/ 2659152 h 2823495"/>
                <a:gd name="connsiteX8" fmla="*/ 764 w 2796530"/>
                <a:gd name="connsiteY8" fmla="*/ 1123733 h 2823495"/>
                <a:gd name="connsiteX0" fmla="*/ 25564 w 2821329"/>
                <a:gd name="connsiteY0" fmla="*/ 1123733 h 2819176"/>
                <a:gd name="connsiteX1" fmla="*/ 252499 w 2821329"/>
                <a:gd name="connsiteY1" fmla="*/ 215356 h 2819176"/>
                <a:gd name="connsiteX2" fmla="*/ 1561780 w 2821329"/>
                <a:gd name="connsiteY2" fmla="*/ 11046 h 2819176"/>
                <a:gd name="connsiteX3" fmla="*/ 2683008 w 2821329"/>
                <a:gd name="connsiteY3" fmla="*/ 195716 h 2819176"/>
                <a:gd name="connsiteX4" fmla="*/ 2800786 w 2821329"/>
                <a:gd name="connsiteY4" fmla="*/ 1558272 h 2819176"/>
                <a:gd name="connsiteX5" fmla="*/ 2662126 w 2821329"/>
                <a:gd name="connsiteY5" fmla="*/ 2701891 h 2819176"/>
                <a:gd name="connsiteX6" fmla="*/ 1348588 w 2821329"/>
                <a:gd name="connsiteY6" fmla="*/ 2780943 h 2819176"/>
                <a:gd name="connsiteX7" fmla="*/ 154495 w 2821329"/>
                <a:gd name="connsiteY7" fmla="*/ 2647603 h 2819176"/>
                <a:gd name="connsiteX8" fmla="*/ 25564 w 2821329"/>
                <a:gd name="connsiteY8" fmla="*/ 1123733 h 281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1329" h="2819176">
                  <a:moveTo>
                    <a:pt x="25564" y="1123733"/>
                  </a:moveTo>
                  <a:cubicBezTo>
                    <a:pt x="41898" y="718359"/>
                    <a:pt x="-3537" y="400804"/>
                    <a:pt x="252499" y="215356"/>
                  </a:cubicBezTo>
                  <a:cubicBezTo>
                    <a:pt x="508535" y="29908"/>
                    <a:pt x="1156695" y="14319"/>
                    <a:pt x="1561780" y="11046"/>
                  </a:cubicBezTo>
                  <a:cubicBezTo>
                    <a:pt x="1966865" y="7773"/>
                    <a:pt x="2476507" y="-62155"/>
                    <a:pt x="2683008" y="195716"/>
                  </a:cubicBezTo>
                  <a:cubicBezTo>
                    <a:pt x="2889509" y="453587"/>
                    <a:pt x="2804266" y="1140576"/>
                    <a:pt x="2800786" y="1558272"/>
                  </a:cubicBezTo>
                  <a:cubicBezTo>
                    <a:pt x="2797306" y="1975968"/>
                    <a:pt x="2904159" y="2498113"/>
                    <a:pt x="2662126" y="2701891"/>
                  </a:cubicBezTo>
                  <a:cubicBezTo>
                    <a:pt x="2420093" y="2905669"/>
                    <a:pt x="1780163" y="2782291"/>
                    <a:pt x="1348588" y="2780943"/>
                  </a:cubicBezTo>
                  <a:cubicBezTo>
                    <a:pt x="917013" y="2779595"/>
                    <a:pt x="374999" y="2923805"/>
                    <a:pt x="154495" y="2647603"/>
                  </a:cubicBezTo>
                  <a:cubicBezTo>
                    <a:pt x="-66009" y="2371401"/>
                    <a:pt x="9230" y="1529108"/>
                    <a:pt x="25564" y="1123733"/>
                  </a:cubicBezTo>
                  <a:close/>
                </a:path>
              </a:pathLst>
            </a:custGeom>
            <a:solidFill>
              <a:srgbClr val="00B050"/>
            </a:solidFill>
            <a:ln w="57150"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0" rIns="274320" bIns="0" rtlCol="0" anchor="ctr">
              <a:noAutofit/>
            </a:bodyPr>
            <a:lstStyle/>
            <a:p>
              <a:pPr algn="just">
                <a:buClr>
                  <a:schemeClr val="bg1">
                    <a:lumMod val="75000"/>
                  </a:schemeClr>
                </a:buClr>
              </a:pPr>
              <a:endParaRPr lang="en-US" sz="1000" dirty="0">
                <a:solidFill>
                  <a:schemeClr val="tx1"/>
                </a:solidFill>
                <a:latin typeface="Code Bold" pitchFamily="50" charset="0"/>
                <a:ea typeface="Franchise" pitchFamily="49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4088" y="1772816"/>
              <a:ext cx="2088231" cy="1440160"/>
            </a:xfrm>
            <a:prstGeom prst="flowChartAlternateProcess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  <a:prstDash val="solid"/>
            </a:ln>
          </p:spPr>
        </p:pic>
      </p:grpSp>
      <p:cxnSp>
        <p:nvCxnSpPr>
          <p:cNvPr id="8" name="Straight Connector 7"/>
          <p:cNvCxnSpPr>
            <a:stCxn id="12" idx="4"/>
          </p:cNvCxnSpPr>
          <p:nvPr/>
        </p:nvCxnSpPr>
        <p:spPr>
          <a:xfrm>
            <a:off x="8097602" y="6173720"/>
            <a:ext cx="0" cy="25200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001000" y="5980516"/>
            <a:ext cx="193204" cy="193204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387623"/>
            <a:ext cx="9144000" cy="7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6" idx="4"/>
          </p:cNvCxnSpPr>
          <p:nvPr/>
        </p:nvCxnSpPr>
        <p:spPr>
          <a:xfrm flipH="1">
            <a:off x="1046659" y="6095616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53456" y="5709210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8" idx="4"/>
          </p:cNvCxnSpPr>
          <p:nvPr/>
        </p:nvCxnSpPr>
        <p:spPr>
          <a:xfrm>
            <a:off x="8394008" y="6095616"/>
            <a:ext cx="0" cy="32091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253615" y="5814831"/>
            <a:ext cx="280785" cy="280785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360118" y="6292374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8665422" y="6292374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3" idx="4"/>
          </p:cNvCxnSpPr>
          <p:nvPr/>
        </p:nvCxnSpPr>
        <p:spPr>
          <a:xfrm>
            <a:off x="1443220" y="6125507"/>
            <a:ext cx="0" cy="276074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298229" y="5835525"/>
            <a:ext cx="289982" cy="289982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1282143" y="6305551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6539" y="5724155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evron 10">
            <a:hlinkClick r:id="" action="ppaction://hlinkshowjump?jump=previousslide"/>
          </p:cNvPr>
          <p:cNvSpPr/>
          <p:nvPr/>
        </p:nvSpPr>
        <p:spPr>
          <a:xfrm flipH="1">
            <a:off x="234005" y="3200400"/>
            <a:ext cx="78497" cy="158066"/>
          </a:xfrm>
          <a:custGeom>
            <a:avLst/>
            <a:gdLst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14300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40494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52387 w 228600"/>
              <a:gd name="connsiteY4" fmla="*/ 226218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180975"/>
              <a:gd name="connsiteY0" fmla="*/ 0 h 230981"/>
              <a:gd name="connsiteX1" fmla="*/ 66675 w 180975"/>
              <a:gd name="connsiteY1" fmla="*/ 2381 h 230981"/>
              <a:gd name="connsiteX2" fmla="*/ 180975 w 180975"/>
              <a:gd name="connsiteY2" fmla="*/ 116681 h 230981"/>
              <a:gd name="connsiteX3" fmla="*/ 66675 w 180975"/>
              <a:gd name="connsiteY3" fmla="*/ 230981 h 230981"/>
              <a:gd name="connsiteX4" fmla="*/ 4762 w 180975"/>
              <a:gd name="connsiteY4" fmla="*/ 228599 h 230981"/>
              <a:gd name="connsiteX5" fmla="*/ 116681 w 180975"/>
              <a:gd name="connsiteY5" fmla="*/ 116681 h 230981"/>
              <a:gd name="connsiteX6" fmla="*/ 0 w 180975"/>
              <a:gd name="connsiteY6" fmla="*/ 0 h 2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975" h="230981">
                <a:moveTo>
                  <a:pt x="0" y="0"/>
                </a:moveTo>
                <a:lnTo>
                  <a:pt x="66675" y="2381"/>
                </a:lnTo>
                <a:lnTo>
                  <a:pt x="180975" y="116681"/>
                </a:lnTo>
                <a:lnTo>
                  <a:pt x="66675" y="230981"/>
                </a:lnTo>
                <a:lnTo>
                  <a:pt x="4762" y="228599"/>
                </a:lnTo>
                <a:lnTo>
                  <a:pt x="116681" y="116681"/>
                </a:lnTo>
                <a:lnTo>
                  <a:pt x="0" y="0"/>
                </a:lnTo>
                <a:close/>
              </a:path>
            </a:pathLst>
          </a:cu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de Bold" pitchFamily="50" charset="0"/>
            </a:endParaRPr>
          </a:p>
        </p:txBody>
      </p:sp>
      <p:sp>
        <p:nvSpPr>
          <p:cNvPr id="35" name="Chevron 10">
            <a:hlinkClick r:id="" action="ppaction://hlinkshowjump?jump=nextslide"/>
          </p:cNvPr>
          <p:cNvSpPr/>
          <p:nvPr/>
        </p:nvSpPr>
        <p:spPr>
          <a:xfrm>
            <a:off x="8822853" y="3286960"/>
            <a:ext cx="73904" cy="158066"/>
          </a:xfrm>
          <a:custGeom>
            <a:avLst/>
            <a:gdLst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14300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40494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52387 w 228600"/>
              <a:gd name="connsiteY4" fmla="*/ 226218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180975"/>
              <a:gd name="connsiteY0" fmla="*/ 0 h 230981"/>
              <a:gd name="connsiteX1" fmla="*/ 66675 w 180975"/>
              <a:gd name="connsiteY1" fmla="*/ 2381 h 230981"/>
              <a:gd name="connsiteX2" fmla="*/ 180975 w 180975"/>
              <a:gd name="connsiteY2" fmla="*/ 116681 h 230981"/>
              <a:gd name="connsiteX3" fmla="*/ 66675 w 180975"/>
              <a:gd name="connsiteY3" fmla="*/ 230981 h 230981"/>
              <a:gd name="connsiteX4" fmla="*/ 4762 w 180975"/>
              <a:gd name="connsiteY4" fmla="*/ 228599 h 230981"/>
              <a:gd name="connsiteX5" fmla="*/ 116681 w 180975"/>
              <a:gd name="connsiteY5" fmla="*/ 116681 h 230981"/>
              <a:gd name="connsiteX6" fmla="*/ 0 w 180975"/>
              <a:gd name="connsiteY6" fmla="*/ 0 h 2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975" h="230981">
                <a:moveTo>
                  <a:pt x="0" y="0"/>
                </a:moveTo>
                <a:lnTo>
                  <a:pt x="66675" y="2381"/>
                </a:lnTo>
                <a:lnTo>
                  <a:pt x="180975" y="116681"/>
                </a:lnTo>
                <a:lnTo>
                  <a:pt x="66675" y="230981"/>
                </a:lnTo>
                <a:lnTo>
                  <a:pt x="4762" y="228599"/>
                </a:lnTo>
                <a:lnTo>
                  <a:pt x="116681" y="116681"/>
                </a:lnTo>
                <a:lnTo>
                  <a:pt x="0" y="0"/>
                </a:lnTo>
                <a:close/>
              </a:path>
            </a:pathLst>
          </a:cu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de Bold" pitchFamily="50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6463823"/>
            <a:ext cx="9144000" cy="4186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Franchise" pitchFamily="49" charset="0"/>
              <a:ea typeface="Franchise" pitchFamily="49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5867400"/>
            <a:ext cx="771677" cy="771677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3851921" y="1412776"/>
            <a:ext cx="3024335" cy="2448272"/>
            <a:chOff x="5224023" y="1524000"/>
            <a:chExt cx="2340665" cy="1925220"/>
          </a:xfrm>
        </p:grpSpPr>
        <p:sp>
          <p:nvSpPr>
            <p:cNvPr id="44" name="Oval 6"/>
            <p:cNvSpPr/>
            <p:nvPr/>
          </p:nvSpPr>
          <p:spPr>
            <a:xfrm>
              <a:off x="5224023" y="1524000"/>
              <a:ext cx="2340665" cy="1925220"/>
            </a:xfrm>
            <a:custGeom>
              <a:avLst/>
              <a:gdLst>
                <a:gd name="connsiteX0" fmla="*/ 0 w 3161541"/>
                <a:gd name="connsiteY0" fmla="*/ 1580771 h 3161541"/>
                <a:gd name="connsiteX1" fmla="*/ 1580771 w 3161541"/>
                <a:gd name="connsiteY1" fmla="*/ 0 h 3161541"/>
                <a:gd name="connsiteX2" fmla="*/ 3161542 w 3161541"/>
                <a:gd name="connsiteY2" fmla="*/ 1580771 h 3161541"/>
                <a:gd name="connsiteX3" fmla="*/ 1580771 w 3161541"/>
                <a:gd name="connsiteY3" fmla="*/ 3161542 h 3161541"/>
                <a:gd name="connsiteX4" fmla="*/ 0 w 3161541"/>
                <a:gd name="connsiteY4" fmla="*/ 1580771 h 3161541"/>
                <a:gd name="connsiteX0" fmla="*/ 0 w 3121082"/>
                <a:gd name="connsiteY0" fmla="*/ 1285051 h 3167561"/>
                <a:gd name="connsiteX1" fmla="*/ 1540311 w 3121082"/>
                <a:gd name="connsiteY1" fmla="*/ 3686 h 3167561"/>
                <a:gd name="connsiteX2" fmla="*/ 3121082 w 3121082"/>
                <a:gd name="connsiteY2" fmla="*/ 1584457 h 3167561"/>
                <a:gd name="connsiteX3" fmla="*/ 1540311 w 3121082"/>
                <a:gd name="connsiteY3" fmla="*/ 3165228 h 3167561"/>
                <a:gd name="connsiteX4" fmla="*/ 0 w 3121082"/>
                <a:gd name="connsiteY4" fmla="*/ 1285051 h 3167561"/>
                <a:gd name="connsiteX0" fmla="*/ 38708 w 3159790"/>
                <a:gd name="connsiteY0" fmla="*/ 1285051 h 3190192"/>
                <a:gd name="connsiteX1" fmla="*/ 1579019 w 3159790"/>
                <a:gd name="connsiteY1" fmla="*/ 3686 h 3190192"/>
                <a:gd name="connsiteX2" fmla="*/ 3159790 w 3159790"/>
                <a:gd name="connsiteY2" fmla="*/ 1584457 h 3190192"/>
                <a:gd name="connsiteX3" fmla="*/ 1579019 w 3159790"/>
                <a:gd name="connsiteY3" fmla="*/ 3165228 h 3190192"/>
                <a:gd name="connsiteX4" fmla="*/ 556956 w 3159790"/>
                <a:gd name="connsiteY4" fmla="*/ 2464421 h 3190192"/>
                <a:gd name="connsiteX5" fmla="*/ 38708 w 3159790"/>
                <a:gd name="connsiteY5" fmla="*/ 1285051 h 3190192"/>
                <a:gd name="connsiteX0" fmla="*/ 89086 w 3210168"/>
                <a:gd name="connsiteY0" fmla="*/ 1283417 h 3226758"/>
                <a:gd name="connsiteX1" fmla="*/ 1629397 w 3210168"/>
                <a:gd name="connsiteY1" fmla="*/ 2052 h 3226758"/>
                <a:gd name="connsiteX2" fmla="*/ 3210168 w 3210168"/>
                <a:gd name="connsiteY2" fmla="*/ 1582823 h 3226758"/>
                <a:gd name="connsiteX3" fmla="*/ 1629397 w 3210168"/>
                <a:gd name="connsiteY3" fmla="*/ 3163594 h 3226758"/>
                <a:gd name="connsiteX4" fmla="*/ 340297 w 3210168"/>
                <a:gd name="connsiteY4" fmla="*/ 2754100 h 3226758"/>
                <a:gd name="connsiteX5" fmla="*/ 89086 w 3210168"/>
                <a:gd name="connsiteY5" fmla="*/ 1283417 h 3226758"/>
                <a:gd name="connsiteX0" fmla="*/ 89086 w 3210168"/>
                <a:gd name="connsiteY0" fmla="*/ 1319664 h 3263005"/>
                <a:gd name="connsiteX1" fmla="*/ 696346 w 3210168"/>
                <a:gd name="connsiteY1" fmla="*/ 556944 h 3263005"/>
                <a:gd name="connsiteX2" fmla="*/ 1629397 w 3210168"/>
                <a:gd name="connsiteY2" fmla="*/ 38299 h 3263005"/>
                <a:gd name="connsiteX3" fmla="*/ 3210168 w 3210168"/>
                <a:gd name="connsiteY3" fmla="*/ 1619070 h 3263005"/>
                <a:gd name="connsiteX4" fmla="*/ 1629397 w 3210168"/>
                <a:gd name="connsiteY4" fmla="*/ 3199841 h 3263005"/>
                <a:gd name="connsiteX5" fmla="*/ 340297 w 3210168"/>
                <a:gd name="connsiteY5" fmla="*/ 2790347 h 3263005"/>
                <a:gd name="connsiteX6" fmla="*/ 89086 w 3210168"/>
                <a:gd name="connsiteY6" fmla="*/ 1319664 h 3263005"/>
                <a:gd name="connsiteX0" fmla="*/ 554 w 3121636"/>
                <a:gd name="connsiteY0" fmla="*/ 1352874 h 3296215"/>
                <a:gd name="connsiteX1" fmla="*/ 267949 w 3121636"/>
                <a:gd name="connsiteY1" fmla="*/ 379761 h 3296215"/>
                <a:gd name="connsiteX2" fmla="*/ 1540865 w 3121636"/>
                <a:gd name="connsiteY2" fmla="*/ 71509 h 3296215"/>
                <a:gd name="connsiteX3" fmla="*/ 3121636 w 3121636"/>
                <a:gd name="connsiteY3" fmla="*/ 1652280 h 3296215"/>
                <a:gd name="connsiteX4" fmla="*/ 1540865 w 3121636"/>
                <a:gd name="connsiteY4" fmla="*/ 3233051 h 3296215"/>
                <a:gd name="connsiteX5" fmla="*/ 251765 w 3121636"/>
                <a:gd name="connsiteY5" fmla="*/ 2823557 h 3296215"/>
                <a:gd name="connsiteX6" fmla="*/ 554 w 3121636"/>
                <a:gd name="connsiteY6" fmla="*/ 1352874 h 3296215"/>
                <a:gd name="connsiteX0" fmla="*/ 554 w 3142524"/>
                <a:gd name="connsiteY0" fmla="*/ 1284481 h 3227822"/>
                <a:gd name="connsiteX1" fmla="*/ 267949 w 3142524"/>
                <a:gd name="connsiteY1" fmla="*/ 311368 h 3227822"/>
                <a:gd name="connsiteX2" fmla="*/ 1540865 w 3142524"/>
                <a:gd name="connsiteY2" fmla="*/ 3116 h 3227822"/>
                <a:gd name="connsiteX3" fmla="*/ 2388062 w 3142524"/>
                <a:gd name="connsiteY3" fmla="*/ 457026 h 3227822"/>
                <a:gd name="connsiteX4" fmla="*/ 3121636 w 3142524"/>
                <a:gd name="connsiteY4" fmla="*/ 1583887 h 3227822"/>
                <a:gd name="connsiteX5" fmla="*/ 1540865 w 3142524"/>
                <a:gd name="connsiteY5" fmla="*/ 3164658 h 3227822"/>
                <a:gd name="connsiteX6" fmla="*/ 251765 w 3142524"/>
                <a:gd name="connsiteY6" fmla="*/ 2755164 h 3227822"/>
                <a:gd name="connsiteX7" fmla="*/ 554 w 3142524"/>
                <a:gd name="connsiteY7" fmla="*/ 1284481 h 3227822"/>
                <a:gd name="connsiteX0" fmla="*/ 554 w 3150940"/>
                <a:gd name="connsiteY0" fmla="*/ 1281399 h 3224740"/>
                <a:gd name="connsiteX1" fmla="*/ 267949 w 3150940"/>
                <a:gd name="connsiteY1" fmla="*/ 308286 h 3224740"/>
                <a:gd name="connsiteX2" fmla="*/ 1540865 w 3150940"/>
                <a:gd name="connsiteY2" fmla="*/ 34 h 3224740"/>
                <a:gd name="connsiteX3" fmla="*/ 2598455 w 3150940"/>
                <a:gd name="connsiteY3" fmla="*/ 300195 h 3224740"/>
                <a:gd name="connsiteX4" fmla="*/ 3121636 w 3150940"/>
                <a:gd name="connsiteY4" fmla="*/ 1580805 h 3224740"/>
                <a:gd name="connsiteX5" fmla="*/ 1540865 w 3150940"/>
                <a:gd name="connsiteY5" fmla="*/ 3161576 h 3224740"/>
                <a:gd name="connsiteX6" fmla="*/ 251765 w 3150940"/>
                <a:gd name="connsiteY6" fmla="*/ 2752082 h 3224740"/>
                <a:gd name="connsiteX7" fmla="*/ 554 w 3150940"/>
                <a:gd name="connsiteY7" fmla="*/ 1281399 h 3224740"/>
                <a:gd name="connsiteX0" fmla="*/ 554 w 3125323"/>
                <a:gd name="connsiteY0" fmla="*/ 1281399 h 3166436"/>
                <a:gd name="connsiteX1" fmla="*/ 267949 w 3125323"/>
                <a:gd name="connsiteY1" fmla="*/ 308286 h 3166436"/>
                <a:gd name="connsiteX2" fmla="*/ 1540865 w 3125323"/>
                <a:gd name="connsiteY2" fmla="*/ 34 h 3166436"/>
                <a:gd name="connsiteX3" fmla="*/ 2598455 w 3125323"/>
                <a:gd name="connsiteY3" fmla="*/ 300195 h 3166436"/>
                <a:gd name="connsiteX4" fmla="*/ 3121636 w 3125323"/>
                <a:gd name="connsiteY4" fmla="*/ 1580805 h 3166436"/>
                <a:gd name="connsiteX5" fmla="*/ 2355694 w 3125323"/>
                <a:gd name="connsiteY5" fmla="*/ 2557872 h 3166436"/>
                <a:gd name="connsiteX6" fmla="*/ 1540865 w 3125323"/>
                <a:gd name="connsiteY6" fmla="*/ 3161576 h 3166436"/>
                <a:gd name="connsiteX7" fmla="*/ 251765 w 3125323"/>
                <a:gd name="connsiteY7" fmla="*/ 2752082 h 3166436"/>
                <a:gd name="connsiteX8" fmla="*/ 554 w 3125323"/>
                <a:gd name="connsiteY8" fmla="*/ 1281399 h 3166436"/>
                <a:gd name="connsiteX0" fmla="*/ 554 w 3125323"/>
                <a:gd name="connsiteY0" fmla="*/ 1281399 h 3161585"/>
                <a:gd name="connsiteX1" fmla="*/ 267949 w 3125323"/>
                <a:gd name="connsiteY1" fmla="*/ 308286 h 3161585"/>
                <a:gd name="connsiteX2" fmla="*/ 1540865 w 3125323"/>
                <a:gd name="connsiteY2" fmla="*/ 34 h 3161585"/>
                <a:gd name="connsiteX3" fmla="*/ 2598455 w 3125323"/>
                <a:gd name="connsiteY3" fmla="*/ 300195 h 3161585"/>
                <a:gd name="connsiteX4" fmla="*/ 3121636 w 3125323"/>
                <a:gd name="connsiteY4" fmla="*/ 1580805 h 3161585"/>
                <a:gd name="connsiteX5" fmla="*/ 2841216 w 3125323"/>
                <a:gd name="connsiteY5" fmla="*/ 2760173 h 3161585"/>
                <a:gd name="connsiteX6" fmla="*/ 1540865 w 3125323"/>
                <a:gd name="connsiteY6" fmla="*/ 3161576 h 3161585"/>
                <a:gd name="connsiteX7" fmla="*/ 251765 w 3125323"/>
                <a:gd name="connsiteY7" fmla="*/ 2752082 h 3161585"/>
                <a:gd name="connsiteX8" fmla="*/ 554 w 3125323"/>
                <a:gd name="connsiteY8" fmla="*/ 1281399 h 3161585"/>
                <a:gd name="connsiteX0" fmla="*/ 554 w 2956984"/>
                <a:gd name="connsiteY0" fmla="*/ 1281399 h 3161585"/>
                <a:gd name="connsiteX1" fmla="*/ 267949 w 2956984"/>
                <a:gd name="connsiteY1" fmla="*/ 308286 h 3161585"/>
                <a:gd name="connsiteX2" fmla="*/ 1540865 w 2956984"/>
                <a:gd name="connsiteY2" fmla="*/ 34 h 3161585"/>
                <a:gd name="connsiteX3" fmla="*/ 2598455 w 2956984"/>
                <a:gd name="connsiteY3" fmla="*/ 300195 h 3161585"/>
                <a:gd name="connsiteX4" fmla="*/ 2870783 w 2956984"/>
                <a:gd name="connsiteY4" fmla="*/ 1524161 h 3161585"/>
                <a:gd name="connsiteX5" fmla="*/ 2841216 w 2956984"/>
                <a:gd name="connsiteY5" fmla="*/ 2760173 h 3161585"/>
                <a:gd name="connsiteX6" fmla="*/ 1540865 w 2956984"/>
                <a:gd name="connsiteY6" fmla="*/ 3161576 h 3161585"/>
                <a:gd name="connsiteX7" fmla="*/ 251765 w 2956984"/>
                <a:gd name="connsiteY7" fmla="*/ 2752082 h 3161585"/>
                <a:gd name="connsiteX8" fmla="*/ 554 w 2956984"/>
                <a:gd name="connsiteY8" fmla="*/ 1281399 h 3161585"/>
                <a:gd name="connsiteX0" fmla="*/ 4356 w 2920326"/>
                <a:gd name="connsiteY0" fmla="*/ 1216663 h 3161585"/>
                <a:gd name="connsiteX1" fmla="*/ 231291 w 2920326"/>
                <a:gd name="connsiteY1" fmla="*/ 308286 h 3161585"/>
                <a:gd name="connsiteX2" fmla="*/ 1504207 w 2920326"/>
                <a:gd name="connsiteY2" fmla="*/ 34 h 3161585"/>
                <a:gd name="connsiteX3" fmla="*/ 2561797 w 2920326"/>
                <a:gd name="connsiteY3" fmla="*/ 300195 h 3161585"/>
                <a:gd name="connsiteX4" fmla="*/ 2834125 w 2920326"/>
                <a:gd name="connsiteY4" fmla="*/ 1524161 h 3161585"/>
                <a:gd name="connsiteX5" fmla="*/ 2804558 w 2920326"/>
                <a:gd name="connsiteY5" fmla="*/ 2760173 h 3161585"/>
                <a:gd name="connsiteX6" fmla="*/ 1504207 w 2920326"/>
                <a:gd name="connsiteY6" fmla="*/ 3161576 h 3161585"/>
                <a:gd name="connsiteX7" fmla="*/ 215107 w 2920326"/>
                <a:gd name="connsiteY7" fmla="*/ 2752082 h 3161585"/>
                <a:gd name="connsiteX8" fmla="*/ 4356 w 2920326"/>
                <a:gd name="connsiteY8" fmla="*/ 1216663 h 3161585"/>
                <a:gd name="connsiteX0" fmla="*/ 4356 w 2920326"/>
                <a:gd name="connsiteY0" fmla="*/ 1216663 h 3025297"/>
                <a:gd name="connsiteX1" fmla="*/ 231291 w 2920326"/>
                <a:gd name="connsiteY1" fmla="*/ 308286 h 3025297"/>
                <a:gd name="connsiteX2" fmla="*/ 1504207 w 2920326"/>
                <a:gd name="connsiteY2" fmla="*/ 34 h 3025297"/>
                <a:gd name="connsiteX3" fmla="*/ 2561797 w 2920326"/>
                <a:gd name="connsiteY3" fmla="*/ 300195 h 3025297"/>
                <a:gd name="connsiteX4" fmla="*/ 2834125 w 2920326"/>
                <a:gd name="connsiteY4" fmla="*/ 1524161 h 3025297"/>
                <a:gd name="connsiteX5" fmla="*/ 2804558 w 2920326"/>
                <a:gd name="connsiteY5" fmla="*/ 2760173 h 3025297"/>
                <a:gd name="connsiteX6" fmla="*/ 1463747 w 2920326"/>
                <a:gd name="connsiteY6" fmla="*/ 3024011 h 3025297"/>
                <a:gd name="connsiteX7" fmla="*/ 215107 w 2920326"/>
                <a:gd name="connsiteY7" fmla="*/ 2752082 h 3025297"/>
                <a:gd name="connsiteX8" fmla="*/ 4356 w 2920326"/>
                <a:gd name="connsiteY8" fmla="*/ 1216663 h 3025297"/>
                <a:gd name="connsiteX0" fmla="*/ 4356 w 2920326"/>
                <a:gd name="connsiteY0" fmla="*/ 1115890 h 2924524"/>
                <a:gd name="connsiteX1" fmla="*/ 231291 w 2920326"/>
                <a:gd name="connsiteY1" fmla="*/ 207513 h 2924524"/>
                <a:gd name="connsiteX2" fmla="*/ 1540572 w 2920326"/>
                <a:gd name="connsiteY2" fmla="*/ 3203 h 2924524"/>
                <a:gd name="connsiteX3" fmla="*/ 2561797 w 2920326"/>
                <a:gd name="connsiteY3" fmla="*/ 199422 h 2924524"/>
                <a:gd name="connsiteX4" fmla="*/ 2834125 w 2920326"/>
                <a:gd name="connsiteY4" fmla="*/ 1423388 h 2924524"/>
                <a:gd name="connsiteX5" fmla="*/ 2804558 w 2920326"/>
                <a:gd name="connsiteY5" fmla="*/ 2659400 h 2924524"/>
                <a:gd name="connsiteX6" fmla="*/ 1463747 w 2920326"/>
                <a:gd name="connsiteY6" fmla="*/ 2923238 h 2924524"/>
                <a:gd name="connsiteX7" fmla="*/ 215107 w 2920326"/>
                <a:gd name="connsiteY7" fmla="*/ 2651309 h 2924524"/>
                <a:gd name="connsiteX8" fmla="*/ 4356 w 2920326"/>
                <a:gd name="connsiteY8" fmla="*/ 1115890 h 2924524"/>
                <a:gd name="connsiteX0" fmla="*/ 4356 w 2935969"/>
                <a:gd name="connsiteY0" fmla="*/ 1118985 h 2927619"/>
                <a:gd name="connsiteX1" fmla="*/ 231291 w 2935969"/>
                <a:gd name="connsiteY1" fmla="*/ 210608 h 2927619"/>
                <a:gd name="connsiteX2" fmla="*/ 1540572 w 2935969"/>
                <a:gd name="connsiteY2" fmla="*/ 6298 h 2927619"/>
                <a:gd name="connsiteX3" fmla="*/ 2661800 w 2935969"/>
                <a:gd name="connsiteY3" fmla="*/ 190968 h 2927619"/>
                <a:gd name="connsiteX4" fmla="*/ 2834125 w 2935969"/>
                <a:gd name="connsiteY4" fmla="*/ 1426483 h 2927619"/>
                <a:gd name="connsiteX5" fmla="*/ 2804558 w 2935969"/>
                <a:gd name="connsiteY5" fmla="*/ 2662495 h 2927619"/>
                <a:gd name="connsiteX6" fmla="*/ 1463747 w 2935969"/>
                <a:gd name="connsiteY6" fmla="*/ 2926333 h 2927619"/>
                <a:gd name="connsiteX7" fmla="*/ 215107 w 2935969"/>
                <a:gd name="connsiteY7" fmla="*/ 2654404 h 2927619"/>
                <a:gd name="connsiteX8" fmla="*/ 4356 w 2935969"/>
                <a:gd name="connsiteY8" fmla="*/ 1118985 h 2927619"/>
                <a:gd name="connsiteX0" fmla="*/ 4356 w 2841080"/>
                <a:gd name="connsiteY0" fmla="*/ 1118985 h 2928322"/>
                <a:gd name="connsiteX1" fmla="*/ 231291 w 2841080"/>
                <a:gd name="connsiteY1" fmla="*/ 210608 h 2928322"/>
                <a:gd name="connsiteX2" fmla="*/ 1540572 w 2841080"/>
                <a:gd name="connsiteY2" fmla="*/ 6298 h 2928322"/>
                <a:gd name="connsiteX3" fmla="*/ 2661800 w 2841080"/>
                <a:gd name="connsiteY3" fmla="*/ 190968 h 2928322"/>
                <a:gd name="connsiteX4" fmla="*/ 2834125 w 2841080"/>
                <a:gd name="connsiteY4" fmla="*/ 1426483 h 2928322"/>
                <a:gd name="connsiteX5" fmla="*/ 2640918 w 2841080"/>
                <a:gd name="connsiteY5" fmla="*/ 2697143 h 2928322"/>
                <a:gd name="connsiteX6" fmla="*/ 1463747 w 2841080"/>
                <a:gd name="connsiteY6" fmla="*/ 2926333 h 2928322"/>
                <a:gd name="connsiteX7" fmla="*/ 215107 w 2841080"/>
                <a:gd name="connsiteY7" fmla="*/ 2654404 h 2928322"/>
                <a:gd name="connsiteX8" fmla="*/ 4356 w 2841080"/>
                <a:gd name="connsiteY8" fmla="*/ 1118985 h 2928322"/>
                <a:gd name="connsiteX0" fmla="*/ 4356 w 2799928"/>
                <a:gd name="connsiteY0" fmla="*/ 1123733 h 2932366"/>
                <a:gd name="connsiteX1" fmla="*/ 231291 w 2799928"/>
                <a:gd name="connsiteY1" fmla="*/ 215356 h 2932366"/>
                <a:gd name="connsiteX2" fmla="*/ 1540572 w 2799928"/>
                <a:gd name="connsiteY2" fmla="*/ 11046 h 2932366"/>
                <a:gd name="connsiteX3" fmla="*/ 2661800 w 2799928"/>
                <a:gd name="connsiteY3" fmla="*/ 195716 h 2932366"/>
                <a:gd name="connsiteX4" fmla="*/ 2779578 w 2799928"/>
                <a:gd name="connsiteY4" fmla="*/ 1558272 h 2932366"/>
                <a:gd name="connsiteX5" fmla="*/ 2640918 w 2799928"/>
                <a:gd name="connsiteY5" fmla="*/ 2701891 h 2932366"/>
                <a:gd name="connsiteX6" fmla="*/ 1463747 w 2799928"/>
                <a:gd name="connsiteY6" fmla="*/ 2931081 h 2932366"/>
                <a:gd name="connsiteX7" fmla="*/ 215107 w 2799928"/>
                <a:gd name="connsiteY7" fmla="*/ 2659152 h 2932366"/>
                <a:gd name="connsiteX8" fmla="*/ 4356 w 2799928"/>
                <a:gd name="connsiteY8" fmla="*/ 1123733 h 2932366"/>
                <a:gd name="connsiteX0" fmla="*/ 764 w 2796530"/>
                <a:gd name="connsiteY0" fmla="*/ 1123733 h 2823495"/>
                <a:gd name="connsiteX1" fmla="*/ 227699 w 2796530"/>
                <a:gd name="connsiteY1" fmla="*/ 215356 h 2823495"/>
                <a:gd name="connsiteX2" fmla="*/ 1536980 w 2796530"/>
                <a:gd name="connsiteY2" fmla="*/ 11046 h 2823495"/>
                <a:gd name="connsiteX3" fmla="*/ 2658208 w 2796530"/>
                <a:gd name="connsiteY3" fmla="*/ 195716 h 2823495"/>
                <a:gd name="connsiteX4" fmla="*/ 2775986 w 2796530"/>
                <a:gd name="connsiteY4" fmla="*/ 1558272 h 2823495"/>
                <a:gd name="connsiteX5" fmla="*/ 2637326 w 2796530"/>
                <a:gd name="connsiteY5" fmla="*/ 2701891 h 2823495"/>
                <a:gd name="connsiteX6" fmla="*/ 1323788 w 2796530"/>
                <a:gd name="connsiteY6" fmla="*/ 2780943 h 2823495"/>
                <a:gd name="connsiteX7" fmla="*/ 211515 w 2796530"/>
                <a:gd name="connsiteY7" fmla="*/ 2659152 h 2823495"/>
                <a:gd name="connsiteX8" fmla="*/ 764 w 2796530"/>
                <a:gd name="connsiteY8" fmla="*/ 1123733 h 2823495"/>
                <a:gd name="connsiteX0" fmla="*/ 25564 w 2821329"/>
                <a:gd name="connsiteY0" fmla="*/ 1123733 h 2819176"/>
                <a:gd name="connsiteX1" fmla="*/ 252499 w 2821329"/>
                <a:gd name="connsiteY1" fmla="*/ 215356 h 2819176"/>
                <a:gd name="connsiteX2" fmla="*/ 1561780 w 2821329"/>
                <a:gd name="connsiteY2" fmla="*/ 11046 h 2819176"/>
                <a:gd name="connsiteX3" fmla="*/ 2683008 w 2821329"/>
                <a:gd name="connsiteY3" fmla="*/ 195716 h 2819176"/>
                <a:gd name="connsiteX4" fmla="*/ 2800786 w 2821329"/>
                <a:gd name="connsiteY4" fmla="*/ 1558272 h 2819176"/>
                <a:gd name="connsiteX5" fmla="*/ 2662126 w 2821329"/>
                <a:gd name="connsiteY5" fmla="*/ 2701891 h 2819176"/>
                <a:gd name="connsiteX6" fmla="*/ 1348588 w 2821329"/>
                <a:gd name="connsiteY6" fmla="*/ 2780943 h 2819176"/>
                <a:gd name="connsiteX7" fmla="*/ 154495 w 2821329"/>
                <a:gd name="connsiteY7" fmla="*/ 2647603 h 2819176"/>
                <a:gd name="connsiteX8" fmla="*/ 25564 w 2821329"/>
                <a:gd name="connsiteY8" fmla="*/ 1123733 h 281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1329" h="2819176">
                  <a:moveTo>
                    <a:pt x="25564" y="1123733"/>
                  </a:moveTo>
                  <a:cubicBezTo>
                    <a:pt x="41898" y="718359"/>
                    <a:pt x="-3537" y="400804"/>
                    <a:pt x="252499" y="215356"/>
                  </a:cubicBezTo>
                  <a:cubicBezTo>
                    <a:pt x="508535" y="29908"/>
                    <a:pt x="1156695" y="14319"/>
                    <a:pt x="1561780" y="11046"/>
                  </a:cubicBezTo>
                  <a:cubicBezTo>
                    <a:pt x="1966865" y="7773"/>
                    <a:pt x="2476507" y="-62155"/>
                    <a:pt x="2683008" y="195716"/>
                  </a:cubicBezTo>
                  <a:cubicBezTo>
                    <a:pt x="2889509" y="453587"/>
                    <a:pt x="2804266" y="1140576"/>
                    <a:pt x="2800786" y="1558272"/>
                  </a:cubicBezTo>
                  <a:cubicBezTo>
                    <a:pt x="2797306" y="1975968"/>
                    <a:pt x="2904159" y="2498113"/>
                    <a:pt x="2662126" y="2701891"/>
                  </a:cubicBezTo>
                  <a:cubicBezTo>
                    <a:pt x="2420093" y="2905669"/>
                    <a:pt x="1780163" y="2782291"/>
                    <a:pt x="1348588" y="2780943"/>
                  </a:cubicBezTo>
                  <a:cubicBezTo>
                    <a:pt x="917013" y="2779595"/>
                    <a:pt x="374999" y="2923805"/>
                    <a:pt x="154495" y="2647603"/>
                  </a:cubicBezTo>
                  <a:cubicBezTo>
                    <a:pt x="-66009" y="2371401"/>
                    <a:pt x="9230" y="1529108"/>
                    <a:pt x="25564" y="1123733"/>
                  </a:cubicBezTo>
                  <a:close/>
                </a:path>
              </a:pathLst>
            </a:custGeom>
            <a:solidFill>
              <a:srgbClr val="00B050"/>
            </a:solidFill>
            <a:ln w="57150"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0" rIns="274320" bIns="0" rtlCol="0" anchor="ctr">
              <a:noAutofit/>
            </a:bodyPr>
            <a:lstStyle/>
            <a:p>
              <a:pPr algn="just">
                <a:buClr>
                  <a:schemeClr val="bg1">
                    <a:lumMod val="75000"/>
                  </a:schemeClr>
                </a:buClr>
              </a:pPr>
              <a:endParaRPr lang="en-US" sz="1000" dirty="0">
                <a:solidFill>
                  <a:schemeClr val="tx1"/>
                </a:solidFill>
                <a:latin typeface="Code Bold" pitchFamily="50" charset="0"/>
                <a:ea typeface="Franchise" pitchFamily="49" charset="0"/>
              </a:endParaRPr>
            </a:p>
          </p:txBody>
        </p:sp>
        <p:pic>
          <p:nvPicPr>
            <p:cNvPr id="45" name="Picture 2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80122" y="1732132"/>
              <a:ext cx="2088231" cy="1560989"/>
            </a:xfrm>
            <a:prstGeom prst="flowChartAlternateProcess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  <a:prstDash val="solid"/>
            </a:ln>
          </p:spPr>
        </p:pic>
      </p:grpSp>
      <p:grpSp>
        <p:nvGrpSpPr>
          <p:cNvPr id="49" name="组合 48"/>
          <p:cNvGrpSpPr/>
          <p:nvPr/>
        </p:nvGrpSpPr>
        <p:grpSpPr>
          <a:xfrm>
            <a:off x="2987824" y="4221088"/>
            <a:ext cx="3024336" cy="2088232"/>
            <a:chOff x="5224023" y="1524000"/>
            <a:chExt cx="2340665" cy="1925220"/>
          </a:xfrm>
        </p:grpSpPr>
        <p:sp>
          <p:nvSpPr>
            <p:cNvPr id="50" name="Oval 6"/>
            <p:cNvSpPr/>
            <p:nvPr/>
          </p:nvSpPr>
          <p:spPr>
            <a:xfrm>
              <a:off x="5224023" y="1524000"/>
              <a:ext cx="2340665" cy="1925220"/>
            </a:xfrm>
            <a:custGeom>
              <a:avLst/>
              <a:gdLst>
                <a:gd name="connsiteX0" fmla="*/ 0 w 3161541"/>
                <a:gd name="connsiteY0" fmla="*/ 1580771 h 3161541"/>
                <a:gd name="connsiteX1" fmla="*/ 1580771 w 3161541"/>
                <a:gd name="connsiteY1" fmla="*/ 0 h 3161541"/>
                <a:gd name="connsiteX2" fmla="*/ 3161542 w 3161541"/>
                <a:gd name="connsiteY2" fmla="*/ 1580771 h 3161541"/>
                <a:gd name="connsiteX3" fmla="*/ 1580771 w 3161541"/>
                <a:gd name="connsiteY3" fmla="*/ 3161542 h 3161541"/>
                <a:gd name="connsiteX4" fmla="*/ 0 w 3161541"/>
                <a:gd name="connsiteY4" fmla="*/ 1580771 h 3161541"/>
                <a:gd name="connsiteX0" fmla="*/ 0 w 3121082"/>
                <a:gd name="connsiteY0" fmla="*/ 1285051 h 3167561"/>
                <a:gd name="connsiteX1" fmla="*/ 1540311 w 3121082"/>
                <a:gd name="connsiteY1" fmla="*/ 3686 h 3167561"/>
                <a:gd name="connsiteX2" fmla="*/ 3121082 w 3121082"/>
                <a:gd name="connsiteY2" fmla="*/ 1584457 h 3167561"/>
                <a:gd name="connsiteX3" fmla="*/ 1540311 w 3121082"/>
                <a:gd name="connsiteY3" fmla="*/ 3165228 h 3167561"/>
                <a:gd name="connsiteX4" fmla="*/ 0 w 3121082"/>
                <a:gd name="connsiteY4" fmla="*/ 1285051 h 3167561"/>
                <a:gd name="connsiteX0" fmla="*/ 38708 w 3159790"/>
                <a:gd name="connsiteY0" fmla="*/ 1285051 h 3190192"/>
                <a:gd name="connsiteX1" fmla="*/ 1579019 w 3159790"/>
                <a:gd name="connsiteY1" fmla="*/ 3686 h 3190192"/>
                <a:gd name="connsiteX2" fmla="*/ 3159790 w 3159790"/>
                <a:gd name="connsiteY2" fmla="*/ 1584457 h 3190192"/>
                <a:gd name="connsiteX3" fmla="*/ 1579019 w 3159790"/>
                <a:gd name="connsiteY3" fmla="*/ 3165228 h 3190192"/>
                <a:gd name="connsiteX4" fmla="*/ 556956 w 3159790"/>
                <a:gd name="connsiteY4" fmla="*/ 2464421 h 3190192"/>
                <a:gd name="connsiteX5" fmla="*/ 38708 w 3159790"/>
                <a:gd name="connsiteY5" fmla="*/ 1285051 h 3190192"/>
                <a:gd name="connsiteX0" fmla="*/ 89086 w 3210168"/>
                <a:gd name="connsiteY0" fmla="*/ 1283417 h 3226758"/>
                <a:gd name="connsiteX1" fmla="*/ 1629397 w 3210168"/>
                <a:gd name="connsiteY1" fmla="*/ 2052 h 3226758"/>
                <a:gd name="connsiteX2" fmla="*/ 3210168 w 3210168"/>
                <a:gd name="connsiteY2" fmla="*/ 1582823 h 3226758"/>
                <a:gd name="connsiteX3" fmla="*/ 1629397 w 3210168"/>
                <a:gd name="connsiteY3" fmla="*/ 3163594 h 3226758"/>
                <a:gd name="connsiteX4" fmla="*/ 340297 w 3210168"/>
                <a:gd name="connsiteY4" fmla="*/ 2754100 h 3226758"/>
                <a:gd name="connsiteX5" fmla="*/ 89086 w 3210168"/>
                <a:gd name="connsiteY5" fmla="*/ 1283417 h 3226758"/>
                <a:gd name="connsiteX0" fmla="*/ 89086 w 3210168"/>
                <a:gd name="connsiteY0" fmla="*/ 1319664 h 3263005"/>
                <a:gd name="connsiteX1" fmla="*/ 696346 w 3210168"/>
                <a:gd name="connsiteY1" fmla="*/ 556944 h 3263005"/>
                <a:gd name="connsiteX2" fmla="*/ 1629397 w 3210168"/>
                <a:gd name="connsiteY2" fmla="*/ 38299 h 3263005"/>
                <a:gd name="connsiteX3" fmla="*/ 3210168 w 3210168"/>
                <a:gd name="connsiteY3" fmla="*/ 1619070 h 3263005"/>
                <a:gd name="connsiteX4" fmla="*/ 1629397 w 3210168"/>
                <a:gd name="connsiteY4" fmla="*/ 3199841 h 3263005"/>
                <a:gd name="connsiteX5" fmla="*/ 340297 w 3210168"/>
                <a:gd name="connsiteY5" fmla="*/ 2790347 h 3263005"/>
                <a:gd name="connsiteX6" fmla="*/ 89086 w 3210168"/>
                <a:gd name="connsiteY6" fmla="*/ 1319664 h 3263005"/>
                <a:gd name="connsiteX0" fmla="*/ 554 w 3121636"/>
                <a:gd name="connsiteY0" fmla="*/ 1352874 h 3296215"/>
                <a:gd name="connsiteX1" fmla="*/ 267949 w 3121636"/>
                <a:gd name="connsiteY1" fmla="*/ 379761 h 3296215"/>
                <a:gd name="connsiteX2" fmla="*/ 1540865 w 3121636"/>
                <a:gd name="connsiteY2" fmla="*/ 71509 h 3296215"/>
                <a:gd name="connsiteX3" fmla="*/ 3121636 w 3121636"/>
                <a:gd name="connsiteY3" fmla="*/ 1652280 h 3296215"/>
                <a:gd name="connsiteX4" fmla="*/ 1540865 w 3121636"/>
                <a:gd name="connsiteY4" fmla="*/ 3233051 h 3296215"/>
                <a:gd name="connsiteX5" fmla="*/ 251765 w 3121636"/>
                <a:gd name="connsiteY5" fmla="*/ 2823557 h 3296215"/>
                <a:gd name="connsiteX6" fmla="*/ 554 w 3121636"/>
                <a:gd name="connsiteY6" fmla="*/ 1352874 h 3296215"/>
                <a:gd name="connsiteX0" fmla="*/ 554 w 3142524"/>
                <a:gd name="connsiteY0" fmla="*/ 1284481 h 3227822"/>
                <a:gd name="connsiteX1" fmla="*/ 267949 w 3142524"/>
                <a:gd name="connsiteY1" fmla="*/ 311368 h 3227822"/>
                <a:gd name="connsiteX2" fmla="*/ 1540865 w 3142524"/>
                <a:gd name="connsiteY2" fmla="*/ 3116 h 3227822"/>
                <a:gd name="connsiteX3" fmla="*/ 2388062 w 3142524"/>
                <a:gd name="connsiteY3" fmla="*/ 457026 h 3227822"/>
                <a:gd name="connsiteX4" fmla="*/ 3121636 w 3142524"/>
                <a:gd name="connsiteY4" fmla="*/ 1583887 h 3227822"/>
                <a:gd name="connsiteX5" fmla="*/ 1540865 w 3142524"/>
                <a:gd name="connsiteY5" fmla="*/ 3164658 h 3227822"/>
                <a:gd name="connsiteX6" fmla="*/ 251765 w 3142524"/>
                <a:gd name="connsiteY6" fmla="*/ 2755164 h 3227822"/>
                <a:gd name="connsiteX7" fmla="*/ 554 w 3142524"/>
                <a:gd name="connsiteY7" fmla="*/ 1284481 h 3227822"/>
                <a:gd name="connsiteX0" fmla="*/ 554 w 3150940"/>
                <a:gd name="connsiteY0" fmla="*/ 1281399 h 3224740"/>
                <a:gd name="connsiteX1" fmla="*/ 267949 w 3150940"/>
                <a:gd name="connsiteY1" fmla="*/ 308286 h 3224740"/>
                <a:gd name="connsiteX2" fmla="*/ 1540865 w 3150940"/>
                <a:gd name="connsiteY2" fmla="*/ 34 h 3224740"/>
                <a:gd name="connsiteX3" fmla="*/ 2598455 w 3150940"/>
                <a:gd name="connsiteY3" fmla="*/ 300195 h 3224740"/>
                <a:gd name="connsiteX4" fmla="*/ 3121636 w 3150940"/>
                <a:gd name="connsiteY4" fmla="*/ 1580805 h 3224740"/>
                <a:gd name="connsiteX5" fmla="*/ 1540865 w 3150940"/>
                <a:gd name="connsiteY5" fmla="*/ 3161576 h 3224740"/>
                <a:gd name="connsiteX6" fmla="*/ 251765 w 3150940"/>
                <a:gd name="connsiteY6" fmla="*/ 2752082 h 3224740"/>
                <a:gd name="connsiteX7" fmla="*/ 554 w 3150940"/>
                <a:gd name="connsiteY7" fmla="*/ 1281399 h 3224740"/>
                <a:gd name="connsiteX0" fmla="*/ 554 w 3125323"/>
                <a:gd name="connsiteY0" fmla="*/ 1281399 h 3166436"/>
                <a:gd name="connsiteX1" fmla="*/ 267949 w 3125323"/>
                <a:gd name="connsiteY1" fmla="*/ 308286 h 3166436"/>
                <a:gd name="connsiteX2" fmla="*/ 1540865 w 3125323"/>
                <a:gd name="connsiteY2" fmla="*/ 34 h 3166436"/>
                <a:gd name="connsiteX3" fmla="*/ 2598455 w 3125323"/>
                <a:gd name="connsiteY3" fmla="*/ 300195 h 3166436"/>
                <a:gd name="connsiteX4" fmla="*/ 3121636 w 3125323"/>
                <a:gd name="connsiteY4" fmla="*/ 1580805 h 3166436"/>
                <a:gd name="connsiteX5" fmla="*/ 2355694 w 3125323"/>
                <a:gd name="connsiteY5" fmla="*/ 2557872 h 3166436"/>
                <a:gd name="connsiteX6" fmla="*/ 1540865 w 3125323"/>
                <a:gd name="connsiteY6" fmla="*/ 3161576 h 3166436"/>
                <a:gd name="connsiteX7" fmla="*/ 251765 w 3125323"/>
                <a:gd name="connsiteY7" fmla="*/ 2752082 h 3166436"/>
                <a:gd name="connsiteX8" fmla="*/ 554 w 3125323"/>
                <a:gd name="connsiteY8" fmla="*/ 1281399 h 3166436"/>
                <a:gd name="connsiteX0" fmla="*/ 554 w 3125323"/>
                <a:gd name="connsiteY0" fmla="*/ 1281399 h 3161585"/>
                <a:gd name="connsiteX1" fmla="*/ 267949 w 3125323"/>
                <a:gd name="connsiteY1" fmla="*/ 308286 h 3161585"/>
                <a:gd name="connsiteX2" fmla="*/ 1540865 w 3125323"/>
                <a:gd name="connsiteY2" fmla="*/ 34 h 3161585"/>
                <a:gd name="connsiteX3" fmla="*/ 2598455 w 3125323"/>
                <a:gd name="connsiteY3" fmla="*/ 300195 h 3161585"/>
                <a:gd name="connsiteX4" fmla="*/ 3121636 w 3125323"/>
                <a:gd name="connsiteY4" fmla="*/ 1580805 h 3161585"/>
                <a:gd name="connsiteX5" fmla="*/ 2841216 w 3125323"/>
                <a:gd name="connsiteY5" fmla="*/ 2760173 h 3161585"/>
                <a:gd name="connsiteX6" fmla="*/ 1540865 w 3125323"/>
                <a:gd name="connsiteY6" fmla="*/ 3161576 h 3161585"/>
                <a:gd name="connsiteX7" fmla="*/ 251765 w 3125323"/>
                <a:gd name="connsiteY7" fmla="*/ 2752082 h 3161585"/>
                <a:gd name="connsiteX8" fmla="*/ 554 w 3125323"/>
                <a:gd name="connsiteY8" fmla="*/ 1281399 h 3161585"/>
                <a:gd name="connsiteX0" fmla="*/ 554 w 2956984"/>
                <a:gd name="connsiteY0" fmla="*/ 1281399 h 3161585"/>
                <a:gd name="connsiteX1" fmla="*/ 267949 w 2956984"/>
                <a:gd name="connsiteY1" fmla="*/ 308286 h 3161585"/>
                <a:gd name="connsiteX2" fmla="*/ 1540865 w 2956984"/>
                <a:gd name="connsiteY2" fmla="*/ 34 h 3161585"/>
                <a:gd name="connsiteX3" fmla="*/ 2598455 w 2956984"/>
                <a:gd name="connsiteY3" fmla="*/ 300195 h 3161585"/>
                <a:gd name="connsiteX4" fmla="*/ 2870783 w 2956984"/>
                <a:gd name="connsiteY4" fmla="*/ 1524161 h 3161585"/>
                <a:gd name="connsiteX5" fmla="*/ 2841216 w 2956984"/>
                <a:gd name="connsiteY5" fmla="*/ 2760173 h 3161585"/>
                <a:gd name="connsiteX6" fmla="*/ 1540865 w 2956984"/>
                <a:gd name="connsiteY6" fmla="*/ 3161576 h 3161585"/>
                <a:gd name="connsiteX7" fmla="*/ 251765 w 2956984"/>
                <a:gd name="connsiteY7" fmla="*/ 2752082 h 3161585"/>
                <a:gd name="connsiteX8" fmla="*/ 554 w 2956984"/>
                <a:gd name="connsiteY8" fmla="*/ 1281399 h 3161585"/>
                <a:gd name="connsiteX0" fmla="*/ 4356 w 2920326"/>
                <a:gd name="connsiteY0" fmla="*/ 1216663 h 3161585"/>
                <a:gd name="connsiteX1" fmla="*/ 231291 w 2920326"/>
                <a:gd name="connsiteY1" fmla="*/ 308286 h 3161585"/>
                <a:gd name="connsiteX2" fmla="*/ 1504207 w 2920326"/>
                <a:gd name="connsiteY2" fmla="*/ 34 h 3161585"/>
                <a:gd name="connsiteX3" fmla="*/ 2561797 w 2920326"/>
                <a:gd name="connsiteY3" fmla="*/ 300195 h 3161585"/>
                <a:gd name="connsiteX4" fmla="*/ 2834125 w 2920326"/>
                <a:gd name="connsiteY4" fmla="*/ 1524161 h 3161585"/>
                <a:gd name="connsiteX5" fmla="*/ 2804558 w 2920326"/>
                <a:gd name="connsiteY5" fmla="*/ 2760173 h 3161585"/>
                <a:gd name="connsiteX6" fmla="*/ 1504207 w 2920326"/>
                <a:gd name="connsiteY6" fmla="*/ 3161576 h 3161585"/>
                <a:gd name="connsiteX7" fmla="*/ 215107 w 2920326"/>
                <a:gd name="connsiteY7" fmla="*/ 2752082 h 3161585"/>
                <a:gd name="connsiteX8" fmla="*/ 4356 w 2920326"/>
                <a:gd name="connsiteY8" fmla="*/ 1216663 h 3161585"/>
                <a:gd name="connsiteX0" fmla="*/ 4356 w 2920326"/>
                <a:gd name="connsiteY0" fmla="*/ 1216663 h 3025297"/>
                <a:gd name="connsiteX1" fmla="*/ 231291 w 2920326"/>
                <a:gd name="connsiteY1" fmla="*/ 308286 h 3025297"/>
                <a:gd name="connsiteX2" fmla="*/ 1504207 w 2920326"/>
                <a:gd name="connsiteY2" fmla="*/ 34 h 3025297"/>
                <a:gd name="connsiteX3" fmla="*/ 2561797 w 2920326"/>
                <a:gd name="connsiteY3" fmla="*/ 300195 h 3025297"/>
                <a:gd name="connsiteX4" fmla="*/ 2834125 w 2920326"/>
                <a:gd name="connsiteY4" fmla="*/ 1524161 h 3025297"/>
                <a:gd name="connsiteX5" fmla="*/ 2804558 w 2920326"/>
                <a:gd name="connsiteY5" fmla="*/ 2760173 h 3025297"/>
                <a:gd name="connsiteX6" fmla="*/ 1463747 w 2920326"/>
                <a:gd name="connsiteY6" fmla="*/ 3024011 h 3025297"/>
                <a:gd name="connsiteX7" fmla="*/ 215107 w 2920326"/>
                <a:gd name="connsiteY7" fmla="*/ 2752082 h 3025297"/>
                <a:gd name="connsiteX8" fmla="*/ 4356 w 2920326"/>
                <a:gd name="connsiteY8" fmla="*/ 1216663 h 3025297"/>
                <a:gd name="connsiteX0" fmla="*/ 4356 w 2920326"/>
                <a:gd name="connsiteY0" fmla="*/ 1115890 h 2924524"/>
                <a:gd name="connsiteX1" fmla="*/ 231291 w 2920326"/>
                <a:gd name="connsiteY1" fmla="*/ 207513 h 2924524"/>
                <a:gd name="connsiteX2" fmla="*/ 1540572 w 2920326"/>
                <a:gd name="connsiteY2" fmla="*/ 3203 h 2924524"/>
                <a:gd name="connsiteX3" fmla="*/ 2561797 w 2920326"/>
                <a:gd name="connsiteY3" fmla="*/ 199422 h 2924524"/>
                <a:gd name="connsiteX4" fmla="*/ 2834125 w 2920326"/>
                <a:gd name="connsiteY4" fmla="*/ 1423388 h 2924524"/>
                <a:gd name="connsiteX5" fmla="*/ 2804558 w 2920326"/>
                <a:gd name="connsiteY5" fmla="*/ 2659400 h 2924524"/>
                <a:gd name="connsiteX6" fmla="*/ 1463747 w 2920326"/>
                <a:gd name="connsiteY6" fmla="*/ 2923238 h 2924524"/>
                <a:gd name="connsiteX7" fmla="*/ 215107 w 2920326"/>
                <a:gd name="connsiteY7" fmla="*/ 2651309 h 2924524"/>
                <a:gd name="connsiteX8" fmla="*/ 4356 w 2920326"/>
                <a:gd name="connsiteY8" fmla="*/ 1115890 h 2924524"/>
                <a:gd name="connsiteX0" fmla="*/ 4356 w 2935969"/>
                <a:gd name="connsiteY0" fmla="*/ 1118985 h 2927619"/>
                <a:gd name="connsiteX1" fmla="*/ 231291 w 2935969"/>
                <a:gd name="connsiteY1" fmla="*/ 210608 h 2927619"/>
                <a:gd name="connsiteX2" fmla="*/ 1540572 w 2935969"/>
                <a:gd name="connsiteY2" fmla="*/ 6298 h 2927619"/>
                <a:gd name="connsiteX3" fmla="*/ 2661800 w 2935969"/>
                <a:gd name="connsiteY3" fmla="*/ 190968 h 2927619"/>
                <a:gd name="connsiteX4" fmla="*/ 2834125 w 2935969"/>
                <a:gd name="connsiteY4" fmla="*/ 1426483 h 2927619"/>
                <a:gd name="connsiteX5" fmla="*/ 2804558 w 2935969"/>
                <a:gd name="connsiteY5" fmla="*/ 2662495 h 2927619"/>
                <a:gd name="connsiteX6" fmla="*/ 1463747 w 2935969"/>
                <a:gd name="connsiteY6" fmla="*/ 2926333 h 2927619"/>
                <a:gd name="connsiteX7" fmla="*/ 215107 w 2935969"/>
                <a:gd name="connsiteY7" fmla="*/ 2654404 h 2927619"/>
                <a:gd name="connsiteX8" fmla="*/ 4356 w 2935969"/>
                <a:gd name="connsiteY8" fmla="*/ 1118985 h 2927619"/>
                <a:gd name="connsiteX0" fmla="*/ 4356 w 2841080"/>
                <a:gd name="connsiteY0" fmla="*/ 1118985 h 2928322"/>
                <a:gd name="connsiteX1" fmla="*/ 231291 w 2841080"/>
                <a:gd name="connsiteY1" fmla="*/ 210608 h 2928322"/>
                <a:gd name="connsiteX2" fmla="*/ 1540572 w 2841080"/>
                <a:gd name="connsiteY2" fmla="*/ 6298 h 2928322"/>
                <a:gd name="connsiteX3" fmla="*/ 2661800 w 2841080"/>
                <a:gd name="connsiteY3" fmla="*/ 190968 h 2928322"/>
                <a:gd name="connsiteX4" fmla="*/ 2834125 w 2841080"/>
                <a:gd name="connsiteY4" fmla="*/ 1426483 h 2928322"/>
                <a:gd name="connsiteX5" fmla="*/ 2640918 w 2841080"/>
                <a:gd name="connsiteY5" fmla="*/ 2697143 h 2928322"/>
                <a:gd name="connsiteX6" fmla="*/ 1463747 w 2841080"/>
                <a:gd name="connsiteY6" fmla="*/ 2926333 h 2928322"/>
                <a:gd name="connsiteX7" fmla="*/ 215107 w 2841080"/>
                <a:gd name="connsiteY7" fmla="*/ 2654404 h 2928322"/>
                <a:gd name="connsiteX8" fmla="*/ 4356 w 2841080"/>
                <a:gd name="connsiteY8" fmla="*/ 1118985 h 2928322"/>
                <a:gd name="connsiteX0" fmla="*/ 4356 w 2799928"/>
                <a:gd name="connsiteY0" fmla="*/ 1123733 h 2932366"/>
                <a:gd name="connsiteX1" fmla="*/ 231291 w 2799928"/>
                <a:gd name="connsiteY1" fmla="*/ 215356 h 2932366"/>
                <a:gd name="connsiteX2" fmla="*/ 1540572 w 2799928"/>
                <a:gd name="connsiteY2" fmla="*/ 11046 h 2932366"/>
                <a:gd name="connsiteX3" fmla="*/ 2661800 w 2799928"/>
                <a:gd name="connsiteY3" fmla="*/ 195716 h 2932366"/>
                <a:gd name="connsiteX4" fmla="*/ 2779578 w 2799928"/>
                <a:gd name="connsiteY4" fmla="*/ 1558272 h 2932366"/>
                <a:gd name="connsiteX5" fmla="*/ 2640918 w 2799928"/>
                <a:gd name="connsiteY5" fmla="*/ 2701891 h 2932366"/>
                <a:gd name="connsiteX6" fmla="*/ 1463747 w 2799928"/>
                <a:gd name="connsiteY6" fmla="*/ 2931081 h 2932366"/>
                <a:gd name="connsiteX7" fmla="*/ 215107 w 2799928"/>
                <a:gd name="connsiteY7" fmla="*/ 2659152 h 2932366"/>
                <a:gd name="connsiteX8" fmla="*/ 4356 w 2799928"/>
                <a:gd name="connsiteY8" fmla="*/ 1123733 h 2932366"/>
                <a:gd name="connsiteX0" fmla="*/ 764 w 2796530"/>
                <a:gd name="connsiteY0" fmla="*/ 1123733 h 2823495"/>
                <a:gd name="connsiteX1" fmla="*/ 227699 w 2796530"/>
                <a:gd name="connsiteY1" fmla="*/ 215356 h 2823495"/>
                <a:gd name="connsiteX2" fmla="*/ 1536980 w 2796530"/>
                <a:gd name="connsiteY2" fmla="*/ 11046 h 2823495"/>
                <a:gd name="connsiteX3" fmla="*/ 2658208 w 2796530"/>
                <a:gd name="connsiteY3" fmla="*/ 195716 h 2823495"/>
                <a:gd name="connsiteX4" fmla="*/ 2775986 w 2796530"/>
                <a:gd name="connsiteY4" fmla="*/ 1558272 h 2823495"/>
                <a:gd name="connsiteX5" fmla="*/ 2637326 w 2796530"/>
                <a:gd name="connsiteY5" fmla="*/ 2701891 h 2823495"/>
                <a:gd name="connsiteX6" fmla="*/ 1323788 w 2796530"/>
                <a:gd name="connsiteY6" fmla="*/ 2780943 h 2823495"/>
                <a:gd name="connsiteX7" fmla="*/ 211515 w 2796530"/>
                <a:gd name="connsiteY7" fmla="*/ 2659152 h 2823495"/>
                <a:gd name="connsiteX8" fmla="*/ 764 w 2796530"/>
                <a:gd name="connsiteY8" fmla="*/ 1123733 h 2823495"/>
                <a:gd name="connsiteX0" fmla="*/ 25564 w 2821329"/>
                <a:gd name="connsiteY0" fmla="*/ 1123733 h 2819176"/>
                <a:gd name="connsiteX1" fmla="*/ 252499 w 2821329"/>
                <a:gd name="connsiteY1" fmla="*/ 215356 h 2819176"/>
                <a:gd name="connsiteX2" fmla="*/ 1561780 w 2821329"/>
                <a:gd name="connsiteY2" fmla="*/ 11046 h 2819176"/>
                <a:gd name="connsiteX3" fmla="*/ 2683008 w 2821329"/>
                <a:gd name="connsiteY3" fmla="*/ 195716 h 2819176"/>
                <a:gd name="connsiteX4" fmla="*/ 2800786 w 2821329"/>
                <a:gd name="connsiteY4" fmla="*/ 1558272 h 2819176"/>
                <a:gd name="connsiteX5" fmla="*/ 2662126 w 2821329"/>
                <a:gd name="connsiteY5" fmla="*/ 2701891 h 2819176"/>
                <a:gd name="connsiteX6" fmla="*/ 1348588 w 2821329"/>
                <a:gd name="connsiteY6" fmla="*/ 2780943 h 2819176"/>
                <a:gd name="connsiteX7" fmla="*/ 154495 w 2821329"/>
                <a:gd name="connsiteY7" fmla="*/ 2647603 h 2819176"/>
                <a:gd name="connsiteX8" fmla="*/ 25564 w 2821329"/>
                <a:gd name="connsiteY8" fmla="*/ 1123733 h 281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1329" h="2819176">
                  <a:moveTo>
                    <a:pt x="25564" y="1123733"/>
                  </a:moveTo>
                  <a:cubicBezTo>
                    <a:pt x="41898" y="718359"/>
                    <a:pt x="-3537" y="400804"/>
                    <a:pt x="252499" y="215356"/>
                  </a:cubicBezTo>
                  <a:cubicBezTo>
                    <a:pt x="508535" y="29908"/>
                    <a:pt x="1156695" y="14319"/>
                    <a:pt x="1561780" y="11046"/>
                  </a:cubicBezTo>
                  <a:cubicBezTo>
                    <a:pt x="1966865" y="7773"/>
                    <a:pt x="2476507" y="-62155"/>
                    <a:pt x="2683008" y="195716"/>
                  </a:cubicBezTo>
                  <a:cubicBezTo>
                    <a:pt x="2889509" y="453587"/>
                    <a:pt x="2804266" y="1140576"/>
                    <a:pt x="2800786" y="1558272"/>
                  </a:cubicBezTo>
                  <a:cubicBezTo>
                    <a:pt x="2797306" y="1975968"/>
                    <a:pt x="2904159" y="2498113"/>
                    <a:pt x="2662126" y="2701891"/>
                  </a:cubicBezTo>
                  <a:cubicBezTo>
                    <a:pt x="2420093" y="2905669"/>
                    <a:pt x="1780163" y="2782291"/>
                    <a:pt x="1348588" y="2780943"/>
                  </a:cubicBezTo>
                  <a:cubicBezTo>
                    <a:pt x="917013" y="2779595"/>
                    <a:pt x="374999" y="2923805"/>
                    <a:pt x="154495" y="2647603"/>
                  </a:cubicBezTo>
                  <a:cubicBezTo>
                    <a:pt x="-66009" y="2371401"/>
                    <a:pt x="9230" y="1529108"/>
                    <a:pt x="25564" y="1123733"/>
                  </a:cubicBezTo>
                  <a:close/>
                </a:path>
              </a:pathLst>
            </a:custGeom>
            <a:solidFill>
              <a:srgbClr val="00B050"/>
            </a:solidFill>
            <a:ln w="57150"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0" rIns="274320" bIns="0" rtlCol="0" anchor="ctr">
              <a:noAutofit/>
            </a:bodyPr>
            <a:lstStyle/>
            <a:p>
              <a:pPr algn="just">
                <a:buClr>
                  <a:schemeClr val="bg1">
                    <a:lumMod val="75000"/>
                  </a:schemeClr>
                </a:buClr>
              </a:pPr>
              <a:endParaRPr lang="en-US" sz="1000" dirty="0">
                <a:solidFill>
                  <a:schemeClr val="tx1"/>
                </a:solidFill>
                <a:latin typeface="Code Bold" pitchFamily="50" charset="0"/>
                <a:ea typeface="Franchise" pitchFamily="49" charset="0"/>
              </a:endParaRPr>
            </a:p>
          </p:txBody>
        </p:sp>
        <p:pic>
          <p:nvPicPr>
            <p:cNvPr id="51" name="Picture 2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80122" y="1723161"/>
              <a:ext cx="2088231" cy="1526899"/>
            </a:xfrm>
            <a:prstGeom prst="flowChartAlternateProcess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  <a:prstDash val="solid"/>
            </a:ln>
          </p:spPr>
        </p:pic>
      </p:grpSp>
      <p:grpSp>
        <p:nvGrpSpPr>
          <p:cNvPr id="52" name="组合 51"/>
          <p:cNvGrpSpPr/>
          <p:nvPr/>
        </p:nvGrpSpPr>
        <p:grpSpPr>
          <a:xfrm>
            <a:off x="6084168" y="3789040"/>
            <a:ext cx="2451307" cy="2016224"/>
            <a:chOff x="5224023" y="1524000"/>
            <a:chExt cx="2340665" cy="1925220"/>
          </a:xfrm>
        </p:grpSpPr>
        <p:sp>
          <p:nvSpPr>
            <p:cNvPr id="53" name="Oval 6"/>
            <p:cNvSpPr/>
            <p:nvPr/>
          </p:nvSpPr>
          <p:spPr>
            <a:xfrm>
              <a:off x="5224023" y="1524000"/>
              <a:ext cx="2340665" cy="1925220"/>
            </a:xfrm>
            <a:custGeom>
              <a:avLst/>
              <a:gdLst>
                <a:gd name="connsiteX0" fmla="*/ 0 w 3161541"/>
                <a:gd name="connsiteY0" fmla="*/ 1580771 h 3161541"/>
                <a:gd name="connsiteX1" fmla="*/ 1580771 w 3161541"/>
                <a:gd name="connsiteY1" fmla="*/ 0 h 3161541"/>
                <a:gd name="connsiteX2" fmla="*/ 3161542 w 3161541"/>
                <a:gd name="connsiteY2" fmla="*/ 1580771 h 3161541"/>
                <a:gd name="connsiteX3" fmla="*/ 1580771 w 3161541"/>
                <a:gd name="connsiteY3" fmla="*/ 3161542 h 3161541"/>
                <a:gd name="connsiteX4" fmla="*/ 0 w 3161541"/>
                <a:gd name="connsiteY4" fmla="*/ 1580771 h 3161541"/>
                <a:gd name="connsiteX0" fmla="*/ 0 w 3121082"/>
                <a:gd name="connsiteY0" fmla="*/ 1285051 h 3167561"/>
                <a:gd name="connsiteX1" fmla="*/ 1540311 w 3121082"/>
                <a:gd name="connsiteY1" fmla="*/ 3686 h 3167561"/>
                <a:gd name="connsiteX2" fmla="*/ 3121082 w 3121082"/>
                <a:gd name="connsiteY2" fmla="*/ 1584457 h 3167561"/>
                <a:gd name="connsiteX3" fmla="*/ 1540311 w 3121082"/>
                <a:gd name="connsiteY3" fmla="*/ 3165228 h 3167561"/>
                <a:gd name="connsiteX4" fmla="*/ 0 w 3121082"/>
                <a:gd name="connsiteY4" fmla="*/ 1285051 h 3167561"/>
                <a:gd name="connsiteX0" fmla="*/ 38708 w 3159790"/>
                <a:gd name="connsiteY0" fmla="*/ 1285051 h 3190192"/>
                <a:gd name="connsiteX1" fmla="*/ 1579019 w 3159790"/>
                <a:gd name="connsiteY1" fmla="*/ 3686 h 3190192"/>
                <a:gd name="connsiteX2" fmla="*/ 3159790 w 3159790"/>
                <a:gd name="connsiteY2" fmla="*/ 1584457 h 3190192"/>
                <a:gd name="connsiteX3" fmla="*/ 1579019 w 3159790"/>
                <a:gd name="connsiteY3" fmla="*/ 3165228 h 3190192"/>
                <a:gd name="connsiteX4" fmla="*/ 556956 w 3159790"/>
                <a:gd name="connsiteY4" fmla="*/ 2464421 h 3190192"/>
                <a:gd name="connsiteX5" fmla="*/ 38708 w 3159790"/>
                <a:gd name="connsiteY5" fmla="*/ 1285051 h 3190192"/>
                <a:gd name="connsiteX0" fmla="*/ 89086 w 3210168"/>
                <a:gd name="connsiteY0" fmla="*/ 1283417 h 3226758"/>
                <a:gd name="connsiteX1" fmla="*/ 1629397 w 3210168"/>
                <a:gd name="connsiteY1" fmla="*/ 2052 h 3226758"/>
                <a:gd name="connsiteX2" fmla="*/ 3210168 w 3210168"/>
                <a:gd name="connsiteY2" fmla="*/ 1582823 h 3226758"/>
                <a:gd name="connsiteX3" fmla="*/ 1629397 w 3210168"/>
                <a:gd name="connsiteY3" fmla="*/ 3163594 h 3226758"/>
                <a:gd name="connsiteX4" fmla="*/ 340297 w 3210168"/>
                <a:gd name="connsiteY4" fmla="*/ 2754100 h 3226758"/>
                <a:gd name="connsiteX5" fmla="*/ 89086 w 3210168"/>
                <a:gd name="connsiteY5" fmla="*/ 1283417 h 3226758"/>
                <a:gd name="connsiteX0" fmla="*/ 89086 w 3210168"/>
                <a:gd name="connsiteY0" fmla="*/ 1319664 h 3263005"/>
                <a:gd name="connsiteX1" fmla="*/ 696346 w 3210168"/>
                <a:gd name="connsiteY1" fmla="*/ 556944 h 3263005"/>
                <a:gd name="connsiteX2" fmla="*/ 1629397 w 3210168"/>
                <a:gd name="connsiteY2" fmla="*/ 38299 h 3263005"/>
                <a:gd name="connsiteX3" fmla="*/ 3210168 w 3210168"/>
                <a:gd name="connsiteY3" fmla="*/ 1619070 h 3263005"/>
                <a:gd name="connsiteX4" fmla="*/ 1629397 w 3210168"/>
                <a:gd name="connsiteY4" fmla="*/ 3199841 h 3263005"/>
                <a:gd name="connsiteX5" fmla="*/ 340297 w 3210168"/>
                <a:gd name="connsiteY5" fmla="*/ 2790347 h 3263005"/>
                <a:gd name="connsiteX6" fmla="*/ 89086 w 3210168"/>
                <a:gd name="connsiteY6" fmla="*/ 1319664 h 3263005"/>
                <a:gd name="connsiteX0" fmla="*/ 554 w 3121636"/>
                <a:gd name="connsiteY0" fmla="*/ 1352874 h 3296215"/>
                <a:gd name="connsiteX1" fmla="*/ 267949 w 3121636"/>
                <a:gd name="connsiteY1" fmla="*/ 379761 h 3296215"/>
                <a:gd name="connsiteX2" fmla="*/ 1540865 w 3121636"/>
                <a:gd name="connsiteY2" fmla="*/ 71509 h 3296215"/>
                <a:gd name="connsiteX3" fmla="*/ 3121636 w 3121636"/>
                <a:gd name="connsiteY3" fmla="*/ 1652280 h 3296215"/>
                <a:gd name="connsiteX4" fmla="*/ 1540865 w 3121636"/>
                <a:gd name="connsiteY4" fmla="*/ 3233051 h 3296215"/>
                <a:gd name="connsiteX5" fmla="*/ 251765 w 3121636"/>
                <a:gd name="connsiteY5" fmla="*/ 2823557 h 3296215"/>
                <a:gd name="connsiteX6" fmla="*/ 554 w 3121636"/>
                <a:gd name="connsiteY6" fmla="*/ 1352874 h 3296215"/>
                <a:gd name="connsiteX0" fmla="*/ 554 w 3142524"/>
                <a:gd name="connsiteY0" fmla="*/ 1284481 h 3227822"/>
                <a:gd name="connsiteX1" fmla="*/ 267949 w 3142524"/>
                <a:gd name="connsiteY1" fmla="*/ 311368 h 3227822"/>
                <a:gd name="connsiteX2" fmla="*/ 1540865 w 3142524"/>
                <a:gd name="connsiteY2" fmla="*/ 3116 h 3227822"/>
                <a:gd name="connsiteX3" fmla="*/ 2388062 w 3142524"/>
                <a:gd name="connsiteY3" fmla="*/ 457026 h 3227822"/>
                <a:gd name="connsiteX4" fmla="*/ 3121636 w 3142524"/>
                <a:gd name="connsiteY4" fmla="*/ 1583887 h 3227822"/>
                <a:gd name="connsiteX5" fmla="*/ 1540865 w 3142524"/>
                <a:gd name="connsiteY5" fmla="*/ 3164658 h 3227822"/>
                <a:gd name="connsiteX6" fmla="*/ 251765 w 3142524"/>
                <a:gd name="connsiteY6" fmla="*/ 2755164 h 3227822"/>
                <a:gd name="connsiteX7" fmla="*/ 554 w 3142524"/>
                <a:gd name="connsiteY7" fmla="*/ 1284481 h 3227822"/>
                <a:gd name="connsiteX0" fmla="*/ 554 w 3150940"/>
                <a:gd name="connsiteY0" fmla="*/ 1281399 h 3224740"/>
                <a:gd name="connsiteX1" fmla="*/ 267949 w 3150940"/>
                <a:gd name="connsiteY1" fmla="*/ 308286 h 3224740"/>
                <a:gd name="connsiteX2" fmla="*/ 1540865 w 3150940"/>
                <a:gd name="connsiteY2" fmla="*/ 34 h 3224740"/>
                <a:gd name="connsiteX3" fmla="*/ 2598455 w 3150940"/>
                <a:gd name="connsiteY3" fmla="*/ 300195 h 3224740"/>
                <a:gd name="connsiteX4" fmla="*/ 3121636 w 3150940"/>
                <a:gd name="connsiteY4" fmla="*/ 1580805 h 3224740"/>
                <a:gd name="connsiteX5" fmla="*/ 1540865 w 3150940"/>
                <a:gd name="connsiteY5" fmla="*/ 3161576 h 3224740"/>
                <a:gd name="connsiteX6" fmla="*/ 251765 w 3150940"/>
                <a:gd name="connsiteY6" fmla="*/ 2752082 h 3224740"/>
                <a:gd name="connsiteX7" fmla="*/ 554 w 3150940"/>
                <a:gd name="connsiteY7" fmla="*/ 1281399 h 3224740"/>
                <a:gd name="connsiteX0" fmla="*/ 554 w 3125323"/>
                <a:gd name="connsiteY0" fmla="*/ 1281399 h 3166436"/>
                <a:gd name="connsiteX1" fmla="*/ 267949 w 3125323"/>
                <a:gd name="connsiteY1" fmla="*/ 308286 h 3166436"/>
                <a:gd name="connsiteX2" fmla="*/ 1540865 w 3125323"/>
                <a:gd name="connsiteY2" fmla="*/ 34 h 3166436"/>
                <a:gd name="connsiteX3" fmla="*/ 2598455 w 3125323"/>
                <a:gd name="connsiteY3" fmla="*/ 300195 h 3166436"/>
                <a:gd name="connsiteX4" fmla="*/ 3121636 w 3125323"/>
                <a:gd name="connsiteY4" fmla="*/ 1580805 h 3166436"/>
                <a:gd name="connsiteX5" fmla="*/ 2355694 w 3125323"/>
                <a:gd name="connsiteY5" fmla="*/ 2557872 h 3166436"/>
                <a:gd name="connsiteX6" fmla="*/ 1540865 w 3125323"/>
                <a:gd name="connsiteY6" fmla="*/ 3161576 h 3166436"/>
                <a:gd name="connsiteX7" fmla="*/ 251765 w 3125323"/>
                <a:gd name="connsiteY7" fmla="*/ 2752082 h 3166436"/>
                <a:gd name="connsiteX8" fmla="*/ 554 w 3125323"/>
                <a:gd name="connsiteY8" fmla="*/ 1281399 h 3166436"/>
                <a:gd name="connsiteX0" fmla="*/ 554 w 3125323"/>
                <a:gd name="connsiteY0" fmla="*/ 1281399 h 3161585"/>
                <a:gd name="connsiteX1" fmla="*/ 267949 w 3125323"/>
                <a:gd name="connsiteY1" fmla="*/ 308286 h 3161585"/>
                <a:gd name="connsiteX2" fmla="*/ 1540865 w 3125323"/>
                <a:gd name="connsiteY2" fmla="*/ 34 h 3161585"/>
                <a:gd name="connsiteX3" fmla="*/ 2598455 w 3125323"/>
                <a:gd name="connsiteY3" fmla="*/ 300195 h 3161585"/>
                <a:gd name="connsiteX4" fmla="*/ 3121636 w 3125323"/>
                <a:gd name="connsiteY4" fmla="*/ 1580805 h 3161585"/>
                <a:gd name="connsiteX5" fmla="*/ 2841216 w 3125323"/>
                <a:gd name="connsiteY5" fmla="*/ 2760173 h 3161585"/>
                <a:gd name="connsiteX6" fmla="*/ 1540865 w 3125323"/>
                <a:gd name="connsiteY6" fmla="*/ 3161576 h 3161585"/>
                <a:gd name="connsiteX7" fmla="*/ 251765 w 3125323"/>
                <a:gd name="connsiteY7" fmla="*/ 2752082 h 3161585"/>
                <a:gd name="connsiteX8" fmla="*/ 554 w 3125323"/>
                <a:gd name="connsiteY8" fmla="*/ 1281399 h 3161585"/>
                <a:gd name="connsiteX0" fmla="*/ 554 w 2956984"/>
                <a:gd name="connsiteY0" fmla="*/ 1281399 h 3161585"/>
                <a:gd name="connsiteX1" fmla="*/ 267949 w 2956984"/>
                <a:gd name="connsiteY1" fmla="*/ 308286 h 3161585"/>
                <a:gd name="connsiteX2" fmla="*/ 1540865 w 2956984"/>
                <a:gd name="connsiteY2" fmla="*/ 34 h 3161585"/>
                <a:gd name="connsiteX3" fmla="*/ 2598455 w 2956984"/>
                <a:gd name="connsiteY3" fmla="*/ 300195 h 3161585"/>
                <a:gd name="connsiteX4" fmla="*/ 2870783 w 2956984"/>
                <a:gd name="connsiteY4" fmla="*/ 1524161 h 3161585"/>
                <a:gd name="connsiteX5" fmla="*/ 2841216 w 2956984"/>
                <a:gd name="connsiteY5" fmla="*/ 2760173 h 3161585"/>
                <a:gd name="connsiteX6" fmla="*/ 1540865 w 2956984"/>
                <a:gd name="connsiteY6" fmla="*/ 3161576 h 3161585"/>
                <a:gd name="connsiteX7" fmla="*/ 251765 w 2956984"/>
                <a:gd name="connsiteY7" fmla="*/ 2752082 h 3161585"/>
                <a:gd name="connsiteX8" fmla="*/ 554 w 2956984"/>
                <a:gd name="connsiteY8" fmla="*/ 1281399 h 3161585"/>
                <a:gd name="connsiteX0" fmla="*/ 4356 w 2920326"/>
                <a:gd name="connsiteY0" fmla="*/ 1216663 h 3161585"/>
                <a:gd name="connsiteX1" fmla="*/ 231291 w 2920326"/>
                <a:gd name="connsiteY1" fmla="*/ 308286 h 3161585"/>
                <a:gd name="connsiteX2" fmla="*/ 1504207 w 2920326"/>
                <a:gd name="connsiteY2" fmla="*/ 34 h 3161585"/>
                <a:gd name="connsiteX3" fmla="*/ 2561797 w 2920326"/>
                <a:gd name="connsiteY3" fmla="*/ 300195 h 3161585"/>
                <a:gd name="connsiteX4" fmla="*/ 2834125 w 2920326"/>
                <a:gd name="connsiteY4" fmla="*/ 1524161 h 3161585"/>
                <a:gd name="connsiteX5" fmla="*/ 2804558 w 2920326"/>
                <a:gd name="connsiteY5" fmla="*/ 2760173 h 3161585"/>
                <a:gd name="connsiteX6" fmla="*/ 1504207 w 2920326"/>
                <a:gd name="connsiteY6" fmla="*/ 3161576 h 3161585"/>
                <a:gd name="connsiteX7" fmla="*/ 215107 w 2920326"/>
                <a:gd name="connsiteY7" fmla="*/ 2752082 h 3161585"/>
                <a:gd name="connsiteX8" fmla="*/ 4356 w 2920326"/>
                <a:gd name="connsiteY8" fmla="*/ 1216663 h 3161585"/>
                <a:gd name="connsiteX0" fmla="*/ 4356 w 2920326"/>
                <a:gd name="connsiteY0" fmla="*/ 1216663 h 3025297"/>
                <a:gd name="connsiteX1" fmla="*/ 231291 w 2920326"/>
                <a:gd name="connsiteY1" fmla="*/ 308286 h 3025297"/>
                <a:gd name="connsiteX2" fmla="*/ 1504207 w 2920326"/>
                <a:gd name="connsiteY2" fmla="*/ 34 h 3025297"/>
                <a:gd name="connsiteX3" fmla="*/ 2561797 w 2920326"/>
                <a:gd name="connsiteY3" fmla="*/ 300195 h 3025297"/>
                <a:gd name="connsiteX4" fmla="*/ 2834125 w 2920326"/>
                <a:gd name="connsiteY4" fmla="*/ 1524161 h 3025297"/>
                <a:gd name="connsiteX5" fmla="*/ 2804558 w 2920326"/>
                <a:gd name="connsiteY5" fmla="*/ 2760173 h 3025297"/>
                <a:gd name="connsiteX6" fmla="*/ 1463747 w 2920326"/>
                <a:gd name="connsiteY6" fmla="*/ 3024011 h 3025297"/>
                <a:gd name="connsiteX7" fmla="*/ 215107 w 2920326"/>
                <a:gd name="connsiteY7" fmla="*/ 2752082 h 3025297"/>
                <a:gd name="connsiteX8" fmla="*/ 4356 w 2920326"/>
                <a:gd name="connsiteY8" fmla="*/ 1216663 h 3025297"/>
                <a:gd name="connsiteX0" fmla="*/ 4356 w 2920326"/>
                <a:gd name="connsiteY0" fmla="*/ 1115890 h 2924524"/>
                <a:gd name="connsiteX1" fmla="*/ 231291 w 2920326"/>
                <a:gd name="connsiteY1" fmla="*/ 207513 h 2924524"/>
                <a:gd name="connsiteX2" fmla="*/ 1540572 w 2920326"/>
                <a:gd name="connsiteY2" fmla="*/ 3203 h 2924524"/>
                <a:gd name="connsiteX3" fmla="*/ 2561797 w 2920326"/>
                <a:gd name="connsiteY3" fmla="*/ 199422 h 2924524"/>
                <a:gd name="connsiteX4" fmla="*/ 2834125 w 2920326"/>
                <a:gd name="connsiteY4" fmla="*/ 1423388 h 2924524"/>
                <a:gd name="connsiteX5" fmla="*/ 2804558 w 2920326"/>
                <a:gd name="connsiteY5" fmla="*/ 2659400 h 2924524"/>
                <a:gd name="connsiteX6" fmla="*/ 1463747 w 2920326"/>
                <a:gd name="connsiteY6" fmla="*/ 2923238 h 2924524"/>
                <a:gd name="connsiteX7" fmla="*/ 215107 w 2920326"/>
                <a:gd name="connsiteY7" fmla="*/ 2651309 h 2924524"/>
                <a:gd name="connsiteX8" fmla="*/ 4356 w 2920326"/>
                <a:gd name="connsiteY8" fmla="*/ 1115890 h 2924524"/>
                <a:gd name="connsiteX0" fmla="*/ 4356 w 2935969"/>
                <a:gd name="connsiteY0" fmla="*/ 1118985 h 2927619"/>
                <a:gd name="connsiteX1" fmla="*/ 231291 w 2935969"/>
                <a:gd name="connsiteY1" fmla="*/ 210608 h 2927619"/>
                <a:gd name="connsiteX2" fmla="*/ 1540572 w 2935969"/>
                <a:gd name="connsiteY2" fmla="*/ 6298 h 2927619"/>
                <a:gd name="connsiteX3" fmla="*/ 2661800 w 2935969"/>
                <a:gd name="connsiteY3" fmla="*/ 190968 h 2927619"/>
                <a:gd name="connsiteX4" fmla="*/ 2834125 w 2935969"/>
                <a:gd name="connsiteY4" fmla="*/ 1426483 h 2927619"/>
                <a:gd name="connsiteX5" fmla="*/ 2804558 w 2935969"/>
                <a:gd name="connsiteY5" fmla="*/ 2662495 h 2927619"/>
                <a:gd name="connsiteX6" fmla="*/ 1463747 w 2935969"/>
                <a:gd name="connsiteY6" fmla="*/ 2926333 h 2927619"/>
                <a:gd name="connsiteX7" fmla="*/ 215107 w 2935969"/>
                <a:gd name="connsiteY7" fmla="*/ 2654404 h 2927619"/>
                <a:gd name="connsiteX8" fmla="*/ 4356 w 2935969"/>
                <a:gd name="connsiteY8" fmla="*/ 1118985 h 2927619"/>
                <a:gd name="connsiteX0" fmla="*/ 4356 w 2841080"/>
                <a:gd name="connsiteY0" fmla="*/ 1118985 h 2928322"/>
                <a:gd name="connsiteX1" fmla="*/ 231291 w 2841080"/>
                <a:gd name="connsiteY1" fmla="*/ 210608 h 2928322"/>
                <a:gd name="connsiteX2" fmla="*/ 1540572 w 2841080"/>
                <a:gd name="connsiteY2" fmla="*/ 6298 h 2928322"/>
                <a:gd name="connsiteX3" fmla="*/ 2661800 w 2841080"/>
                <a:gd name="connsiteY3" fmla="*/ 190968 h 2928322"/>
                <a:gd name="connsiteX4" fmla="*/ 2834125 w 2841080"/>
                <a:gd name="connsiteY4" fmla="*/ 1426483 h 2928322"/>
                <a:gd name="connsiteX5" fmla="*/ 2640918 w 2841080"/>
                <a:gd name="connsiteY5" fmla="*/ 2697143 h 2928322"/>
                <a:gd name="connsiteX6" fmla="*/ 1463747 w 2841080"/>
                <a:gd name="connsiteY6" fmla="*/ 2926333 h 2928322"/>
                <a:gd name="connsiteX7" fmla="*/ 215107 w 2841080"/>
                <a:gd name="connsiteY7" fmla="*/ 2654404 h 2928322"/>
                <a:gd name="connsiteX8" fmla="*/ 4356 w 2841080"/>
                <a:gd name="connsiteY8" fmla="*/ 1118985 h 2928322"/>
                <a:gd name="connsiteX0" fmla="*/ 4356 w 2799928"/>
                <a:gd name="connsiteY0" fmla="*/ 1123733 h 2932366"/>
                <a:gd name="connsiteX1" fmla="*/ 231291 w 2799928"/>
                <a:gd name="connsiteY1" fmla="*/ 215356 h 2932366"/>
                <a:gd name="connsiteX2" fmla="*/ 1540572 w 2799928"/>
                <a:gd name="connsiteY2" fmla="*/ 11046 h 2932366"/>
                <a:gd name="connsiteX3" fmla="*/ 2661800 w 2799928"/>
                <a:gd name="connsiteY3" fmla="*/ 195716 h 2932366"/>
                <a:gd name="connsiteX4" fmla="*/ 2779578 w 2799928"/>
                <a:gd name="connsiteY4" fmla="*/ 1558272 h 2932366"/>
                <a:gd name="connsiteX5" fmla="*/ 2640918 w 2799928"/>
                <a:gd name="connsiteY5" fmla="*/ 2701891 h 2932366"/>
                <a:gd name="connsiteX6" fmla="*/ 1463747 w 2799928"/>
                <a:gd name="connsiteY6" fmla="*/ 2931081 h 2932366"/>
                <a:gd name="connsiteX7" fmla="*/ 215107 w 2799928"/>
                <a:gd name="connsiteY7" fmla="*/ 2659152 h 2932366"/>
                <a:gd name="connsiteX8" fmla="*/ 4356 w 2799928"/>
                <a:gd name="connsiteY8" fmla="*/ 1123733 h 2932366"/>
                <a:gd name="connsiteX0" fmla="*/ 764 w 2796530"/>
                <a:gd name="connsiteY0" fmla="*/ 1123733 h 2823495"/>
                <a:gd name="connsiteX1" fmla="*/ 227699 w 2796530"/>
                <a:gd name="connsiteY1" fmla="*/ 215356 h 2823495"/>
                <a:gd name="connsiteX2" fmla="*/ 1536980 w 2796530"/>
                <a:gd name="connsiteY2" fmla="*/ 11046 h 2823495"/>
                <a:gd name="connsiteX3" fmla="*/ 2658208 w 2796530"/>
                <a:gd name="connsiteY3" fmla="*/ 195716 h 2823495"/>
                <a:gd name="connsiteX4" fmla="*/ 2775986 w 2796530"/>
                <a:gd name="connsiteY4" fmla="*/ 1558272 h 2823495"/>
                <a:gd name="connsiteX5" fmla="*/ 2637326 w 2796530"/>
                <a:gd name="connsiteY5" fmla="*/ 2701891 h 2823495"/>
                <a:gd name="connsiteX6" fmla="*/ 1323788 w 2796530"/>
                <a:gd name="connsiteY6" fmla="*/ 2780943 h 2823495"/>
                <a:gd name="connsiteX7" fmla="*/ 211515 w 2796530"/>
                <a:gd name="connsiteY7" fmla="*/ 2659152 h 2823495"/>
                <a:gd name="connsiteX8" fmla="*/ 764 w 2796530"/>
                <a:gd name="connsiteY8" fmla="*/ 1123733 h 2823495"/>
                <a:gd name="connsiteX0" fmla="*/ 25564 w 2821329"/>
                <a:gd name="connsiteY0" fmla="*/ 1123733 h 2819176"/>
                <a:gd name="connsiteX1" fmla="*/ 252499 w 2821329"/>
                <a:gd name="connsiteY1" fmla="*/ 215356 h 2819176"/>
                <a:gd name="connsiteX2" fmla="*/ 1561780 w 2821329"/>
                <a:gd name="connsiteY2" fmla="*/ 11046 h 2819176"/>
                <a:gd name="connsiteX3" fmla="*/ 2683008 w 2821329"/>
                <a:gd name="connsiteY3" fmla="*/ 195716 h 2819176"/>
                <a:gd name="connsiteX4" fmla="*/ 2800786 w 2821329"/>
                <a:gd name="connsiteY4" fmla="*/ 1558272 h 2819176"/>
                <a:gd name="connsiteX5" fmla="*/ 2662126 w 2821329"/>
                <a:gd name="connsiteY5" fmla="*/ 2701891 h 2819176"/>
                <a:gd name="connsiteX6" fmla="*/ 1348588 w 2821329"/>
                <a:gd name="connsiteY6" fmla="*/ 2780943 h 2819176"/>
                <a:gd name="connsiteX7" fmla="*/ 154495 w 2821329"/>
                <a:gd name="connsiteY7" fmla="*/ 2647603 h 2819176"/>
                <a:gd name="connsiteX8" fmla="*/ 25564 w 2821329"/>
                <a:gd name="connsiteY8" fmla="*/ 1123733 h 281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1329" h="2819176">
                  <a:moveTo>
                    <a:pt x="25564" y="1123733"/>
                  </a:moveTo>
                  <a:cubicBezTo>
                    <a:pt x="41898" y="718359"/>
                    <a:pt x="-3537" y="400804"/>
                    <a:pt x="252499" y="215356"/>
                  </a:cubicBezTo>
                  <a:cubicBezTo>
                    <a:pt x="508535" y="29908"/>
                    <a:pt x="1156695" y="14319"/>
                    <a:pt x="1561780" y="11046"/>
                  </a:cubicBezTo>
                  <a:cubicBezTo>
                    <a:pt x="1966865" y="7773"/>
                    <a:pt x="2476507" y="-62155"/>
                    <a:pt x="2683008" y="195716"/>
                  </a:cubicBezTo>
                  <a:cubicBezTo>
                    <a:pt x="2889509" y="453587"/>
                    <a:pt x="2804266" y="1140576"/>
                    <a:pt x="2800786" y="1558272"/>
                  </a:cubicBezTo>
                  <a:cubicBezTo>
                    <a:pt x="2797306" y="1975968"/>
                    <a:pt x="2904159" y="2498113"/>
                    <a:pt x="2662126" y="2701891"/>
                  </a:cubicBezTo>
                  <a:cubicBezTo>
                    <a:pt x="2420093" y="2905669"/>
                    <a:pt x="1780163" y="2782291"/>
                    <a:pt x="1348588" y="2780943"/>
                  </a:cubicBezTo>
                  <a:cubicBezTo>
                    <a:pt x="917013" y="2779595"/>
                    <a:pt x="374999" y="2923805"/>
                    <a:pt x="154495" y="2647603"/>
                  </a:cubicBezTo>
                  <a:cubicBezTo>
                    <a:pt x="-66009" y="2371401"/>
                    <a:pt x="9230" y="1529108"/>
                    <a:pt x="25564" y="1123733"/>
                  </a:cubicBezTo>
                  <a:close/>
                </a:path>
              </a:pathLst>
            </a:custGeom>
            <a:solidFill>
              <a:srgbClr val="00B050"/>
            </a:solidFill>
            <a:ln w="57150"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0" rIns="274320" bIns="0" rtlCol="0" anchor="ctr">
              <a:noAutofit/>
            </a:bodyPr>
            <a:lstStyle/>
            <a:p>
              <a:pPr algn="just">
                <a:buClr>
                  <a:schemeClr val="bg1">
                    <a:lumMod val="75000"/>
                  </a:schemeClr>
                </a:buClr>
              </a:pPr>
              <a:endParaRPr lang="en-US" sz="1000" dirty="0">
                <a:solidFill>
                  <a:schemeClr val="tx1"/>
                </a:solidFill>
                <a:latin typeface="Code Bold" pitchFamily="50" charset="0"/>
                <a:ea typeface="Franchise" pitchFamily="49" charset="0"/>
              </a:endParaRPr>
            </a:p>
          </p:txBody>
        </p:sp>
        <p:pic>
          <p:nvPicPr>
            <p:cNvPr id="54" name="Picture 2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64088" y="1730274"/>
              <a:ext cx="2088231" cy="1512672"/>
            </a:xfrm>
            <a:prstGeom prst="flowChartAlternateProcess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  <a:prstDash val="solid"/>
            </a:ln>
          </p:spPr>
        </p:pic>
      </p:grpSp>
      <p:sp>
        <p:nvSpPr>
          <p:cNvPr id="55" name="Flowchart: Process 5"/>
          <p:cNvSpPr/>
          <p:nvPr/>
        </p:nvSpPr>
        <p:spPr>
          <a:xfrm>
            <a:off x="5148064" y="764704"/>
            <a:ext cx="3096344" cy="432048"/>
          </a:xfrm>
          <a:custGeom>
            <a:avLst/>
            <a:gdLst>
              <a:gd name="connsiteX0" fmla="*/ 0 w 3598989"/>
              <a:gd name="connsiteY0" fmla="*/ 65482 h 392886"/>
              <a:gd name="connsiteX1" fmla="*/ 65482 w 3598989"/>
              <a:gd name="connsiteY1" fmla="*/ 0 h 392886"/>
              <a:gd name="connsiteX2" fmla="*/ 3533507 w 3598989"/>
              <a:gd name="connsiteY2" fmla="*/ 0 h 392886"/>
              <a:gd name="connsiteX3" fmla="*/ 3598989 w 3598989"/>
              <a:gd name="connsiteY3" fmla="*/ 65482 h 392886"/>
              <a:gd name="connsiteX4" fmla="*/ 3598989 w 3598989"/>
              <a:gd name="connsiteY4" fmla="*/ 327404 h 392886"/>
              <a:gd name="connsiteX5" fmla="*/ 3533507 w 3598989"/>
              <a:gd name="connsiteY5" fmla="*/ 392886 h 392886"/>
              <a:gd name="connsiteX6" fmla="*/ 65482 w 3598989"/>
              <a:gd name="connsiteY6" fmla="*/ 392886 h 392886"/>
              <a:gd name="connsiteX7" fmla="*/ 0 w 3598989"/>
              <a:gd name="connsiteY7" fmla="*/ 327404 h 392886"/>
              <a:gd name="connsiteX8" fmla="*/ 0 w 3598989"/>
              <a:gd name="connsiteY8" fmla="*/ 65482 h 392886"/>
              <a:gd name="connsiteX0" fmla="*/ 0 w 3598989"/>
              <a:gd name="connsiteY0" fmla="*/ 65482 h 392892"/>
              <a:gd name="connsiteX1" fmla="*/ 65482 w 3598989"/>
              <a:gd name="connsiteY1" fmla="*/ 0 h 392892"/>
              <a:gd name="connsiteX2" fmla="*/ 3533507 w 3598989"/>
              <a:gd name="connsiteY2" fmla="*/ 0 h 392892"/>
              <a:gd name="connsiteX3" fmla="*/ 3598989 w 3598989"/>
              <a:gd name="connsiteY3" fmla="*/ 65482 h 392892"/>
              <a:gd name="connsiteX4" fmla="*/ 3598989 w 3598989"/>
              <a:gd name="connsiteY4" fmla="*/ 327404 h 392892"/>
              <a:gd name="connsiteX5" fmla="*/ 3533507 w 3598989"/>
              <a:gd name="connsiteY5" fmla="*/ 392886 h 392892"/>
              <a:gd name="connsiteX6" fmla="*/ 1655781 w 3598989"/>
              <a:gd name="connsiteY6" fmla="*/ 362220 h 392892"/>
              <a:gd name="connsiteX7" fmla="*/ 65482 w 3598989"/>
              <a:gd name="connsiteY7" fmla="*/ 392886 h 392892"/>
              <a:gd name="connsiteX8" fmla="*/ 0 w 3598989"/>
              <a:gd name="connsiteY8" fmla="*/ 327404 h 392892"/>
              <a:gd name="connsiteX9" fmla="*/ 0 w 3598989"/>
              <a:gd name="connsiteY9" fmla="*/ 65482 h 392892"/>
              <a:gd name="connsiteX0" fmla="*/ 0 w 3598989"/>
              <a:gd name="connsiteY0" fmla="*/ 65482 h 392892"/>
              <a:gd name="connsiteX1" fmla="*/ 65482 w 3598989"/>
              <a:gd name="connsiteY1" fmla="*/ 0 h 392892"/>
              <a:gd name="connsiteX2" fmla="*/ 3533507 w 3598989"/>
              <a:gd name="connsiteY2" fmla="*/ 0 h 392892"/>
              <a:gd name="connsiteX3" fmla="*/ 3598989 w 3598989"/>
              <a:gd name="connsiteY3" fmla="*/ 65482 h 392892"/>
              <a:gd name="connsiteX4" fmla="*/ 3549127 w 3598989"/>
              <a:gd name="connsiteY4" fmla="*/ 190098 h 392892"/>
              <a:gd name="connsiteX5" fmla="*/ 3598989 w 3598989"/>
              <a:gd name="connsiteY5" fmla="*/ 327404 h 392892"/>
              <a:gd name="connsiteX6" fmla="*/ 3533507 w 3598989"/>
              <a:gd name="connsiteY6" fmla="*/ 392886 h 392892"/>
              <a:gd name="connsiteX7" fmla="*/ 1655781 w 3598989"/>
              <a:gd name="connsiteY7" fmla="*/ 362220 h 392892"/>
              <a:gd name="connsiteX8" fmla="*/ 65482 w 3598989"/>
              <a:gd name="connsiteY8" fmla="*/ 392886 h 392892"/>
              <a:gd name="connsiteX9" fmla="*/ 0 w 3598989"/>
              <a:gd name="connsiteY9" fmla="*/ 327404 h 392892"/>
              <a:gd name="connsiteX10" fmla="*/ 0 w 3598989"/>
              <a:gd name="connsiteY10" fmla="*/ 65482 h 392892"/>
              <a:gd name="connsiteX0" fmla="*/ 0 w 3624553"/>
              <a:gd name="connsiteY0" fmla="*/ 65482 h 392892"/>
              <a:gd name="connsiteX1" fmla="*/ 65482 w 3624553"/>
              <a:gd name="connsiteY1" fmla="*/ 0 h 392892"/>
              <a:gd name="connsiteX2" fmla="*/ 3533507 w 3624553"/>
              <a:gd name="connsiteY2" fmla="*/ 0 h 392892"/>
              <a:gd name="connsiteX3" fmla="*/ 3598989 w 3624553"/>
              <a:gd name="connsiteY3" fmla="*/ 65482 h 392892"/>
              <a:gd name="connsiteX4" fmla="*/ 3624430 w 3624553"/>
              <a:gd name="connsiteY4" fmla="*/ 211613 h 392892"/>
              <a:gd name="connsiteX5" fmla="*/ 3598989 w 3624553"/>
              <a:gd name="connsiteY5" fmla="*/ 327404 h 392892"/>
              <a:gd name="connsiteX6" fmla="*/ 3533507 w 3624553"/>
              <a:gd name="connsiteY6" fmla="*/ 392886 h 392892"/>
              <a:gd name="connsiteX7" fmla="*/ 1655781 w 3624553"/>
              <a:gd name="connsiteY7" fmla="*/ 362220 h 392892"/>
              <a:gd name="connsiteX8" fmla="*/ 65482 w 3624553"/>
              <a:gd name="connsiteY8" fmla="*/ 392886 h 392892"/>
              <a:gd name="connsiteX9" fmla="*/ 0 w 3624553"/>
              <a:gd name="connsiteY9" fmla="*/ 327404 h 392892"/>
              <a:gd name="connsiteX10" fmla="*/ 0 w 3624553"/>
              <a:gd name="connsiteY10" fmla="*/ 65482 h 392892"/>
              <a:gd name="connsiteX0" fmla="*/ 0 w 3624553"/>
              <a:gd name="connsiteY0" fmla="*/ 65482 h 392892"/>
              <a:gd name="connsiteX1" fmla="*/ 65482 w 3624553"/>
              <a:gd name="connsiteY1" fmla="*/ 0 h 392892"/>
              <a:gd name="connsiteX2" fmla="*/ 3533507 w 3624553"/>
              <a:gd name="connsiteY2" fmla="*/ 0 h 392892"/>
              <a:gd name="connsiteX3" fmla="*/ 3598989 w 3624553"/>
              <a:gd name="connsiteY3" fmla="*/ 65482 h 392892"/>
              <a:gd name="connsiteX4" fmla="*/ 3624430 w 3624553"/>
              <a:gd name="connsiteY4" fmla="*/ 211613 h 392892"/>
              <a:gd name="connsiteX5" fmla="*/ 3598989 w 3624553"/>
              <a:gd name="connsiteY5" fmla="*/ 327404 h 392892"/>
              <a:gd name="connsiteX6" fmla="*/ 3533507 w 3624553"/>
              <a:gd name="connsiteY6" fmla="*/ 392886 h 392892"/>
              <a:gd name="connsiteX7" fmla="*/ 2591696 w 3624553"/>
              <a:gd name="connsiteY7" fmla="*/ 362220 h 392892"/>
              <a:gd name="connsiteX8" fmla="*/ 1655781 w 3624553"/>
              <a:gd name="connsiteY8" fmla="*/ 362220 h 392892"/>
              <a:gd name="connsiteX9" fmla="*/ 65482 w 3624553"/>
              <a:gd name="connsiteY9" fmla="*/ 392886 h 392892"/>
              <a:gd name="connsiteX10" fmla="*/ 0 w 3624553"/>
              <a:gd name="connsiteY10" fmla="*/ 327404 h 392892"/>
              <a:gd name="connsiteX11" fmla="*/ 0 w 3624553"/>
              <a:gd name="connsiteY11" fmla="*/ 65482 h 392892"/>
              <a:gd name="connsiteX0" fmla="*/ 0 w 3624553"/>
              <a:gd name="connsiteY0" fmla="*/ 65482 h 392892"/>
              <a:gd name="connsiteX1" fmla="*/ 65482 w 3624553"/>
              <a:gd name="connsiteY1" fmla="*/ 0 h 392892"/>
              <a:gd name="connsiteX2" fmla="*/ 3533507 w 3624553"/>
              <a:gd name="connsiteY2" fmla="*/ 0 h 392892"/>
              <a:gd name="connsiteX3" fmla="*/ 3598989 w 3624553"/>
              <a:gd name="connsiteY3" fmla="*/ 65482 h 392892"/>
              <a:gd name="connsiteX4" fmla="*/ 3624430 w 3624553"/>
              <a:gd name="connsiteY4" fmla="*/ 211613 h 392892"/>
              <a:gd name="connsiteX5" fmla="*/ 3598989 w 3624553"/>
              <a:gd name="connsiteY5" fmla="*/ 327404 h 392892"/>
              <a:gd name="connsiteX6" fmla="*/ 3533507 w 3624553"/>
              <a:gd name="connsiteY6" fmla="*/ 392886 h 392892"/>
              <a:gd name="connsiteX7" fmla="*/ 2613211 w 3624553"/>
              <a:gd name="connsiteY7" fmla="*/ 383735 h 392892"/>
              <a:gd name="connsiteX8" fmla="*/ 1655781 w 3624553"/>
              <a:gd name="connsiteY8" fmla="*/ 362220 h 392892"/>
              <a:gd name="connsiteX9" fmla="*/ 65482 w 3624553"/>
              <a:gd name="connsiteY9" fmla="*/ 392886 h 392892"/>
              <a:gd name="connsiteX10" fmla="*/ 0 w 3624553"/>
              <a:gd name="connsiteY10" fmla="*/ 327404 h 392892"/>
              <a:gd name="connsiteX11" fmla="*/ 0 w 3624553"/>
              <a:gd name="connsiteY11" fmla="*/ 65482 h 392892"/>
              <a:gd name="connsiteX0" fmla="*/ 0 w 3624553"/>
              <a:gd name="connsiteY0" fmla="*/ 69022 h 396432"/>
              <a:gd name="connsiteX1" fmla="*/ 65482 w 3624553"/>
              <a:gd name="connsiteY1" fmla="*/ 3540 h 396432"/>
              <a:gd name="connsiteX2" fmla="*/ 1139414 w 3624553"/>
              <a:gd name="connsiteY2" fmla="*/ 0 h 396432"/>
              <a:gd name="connsiteX3" fmla="*/ 3533507 w 3624553"/>
              <a:gd name="connsiteY3" fmla="*/ 3540 h 396432"/>
              <a:gd name="connsiteX4" fmla="*/ 3598989 w 3624553"/>
              <a:gd name="connsiteY4" fmla="*/ 69022 h 396432"/>
              <a:gd name="connsiteX5" fmla="*/ 3624430 w 3624553"/>
              <a:gd name="connsiteY5" fmla="*/ 215153 h 396432"/>
              <a:gd name="connsiteX6" fmla="*/ 3598989 w 3624553"/>
              <a:gd name="connsiteY6" fmla="*/ 330944 h 396432"/>
              <a:gd name="connsiteX7" fmla="*/ 3533507 w 3624553"/>
              <a:gd name="connsiteY7" fmla="*/ 396426 h 396432"/>
              <a:gd name="connsiteX8" fmla="*/ 2613211 w 3624553"/>
              <a:gd name="connsiteY8" fmla="*/ 387275 h 396432"/>
              <a:gd name="connsiteX9" fmla="*/ 1655781 w 3624553"/>
              <a:gd name="connsiteY9" fmla="*/ 365760 h 396432"/>
              <a:gd name="connsiteX10" fmla="*/ 65482 w 3624553"/>
              <a:gd name="connsiteY10" fmla="*/ 396426 h 396432"/>
              <a:gd name="connsiteX11" fmla="*/ 0 w 3624553"/>
              <a:gd name="connsiteY11" fmla="*/ 330944 h 396432"/>
              <a:gd name="connsiteX12" fmla="*/ 0 w 3624553"/>
              <a:gd name="connsiteY12" fmla="*/ 69022 h 396432"/>
              <a:gd name="connsiteX0" fmla="*/ 0 w 3624553"/>
              <a:gd name="connsiteY0" fmla="*/ 69022 h 396432"/>
              <a:gd name="connsiteX1" fmla="*/ 65482 w 3624553"/>
              <a:gd name="connsiteY1" fmla="*/ 3540 h 396432"/>
              <a:gd name="connsiteX2" fmla="*/ 1139414 w 3624553"/>
              <a:gd name="connsiteY2" fmla="*/ 0 h 396432"/>
              <a:gd name="connsiteX3" fmla="*/ 2355028 w 3624553"/>
              <a:gd name="connsiteY3" fmla="*/ 0 h 396432"/>
              <a:gd name="connsiteX4" fmla="*/ 3533507 w 3624553"/>
              <a:gd name="connsiteY4" fmla="*/ 3540 h 396432"/>
              <a:gd name="connsiteX5" fmla="*/ 3598989 w 3624553"/>
              <a:gd name="connsiteY5" fmla="*/ 69022 h 396432"/>
              <a:gd name="connsiteX6" fmla="*/ 3624430 w 3624553"/>
              <a:gd name="connsiteY6" fmla="*/ 215153 h 396432"/>
              <a:gd name="connsiteX7" fmla="*/ 3598989 w 3624553"/>
              <a:gd name="connsiteY7" fmla="*/ 330944 h 396432"/>
              <a:gd name="connsiteX8" fmla="*/ 3533507 w 3624553"/>
              <a:gd name="connsiteY8" fmla="*/ 396426 h 396432"/>
              <a:gd name="connsiteX9" fmla="*/ 2613211 w 3624553"/>
              <a:gd name="connsiteY9" fmla="*/ 387275 h 396432"/>
              <a:gd name="connsiteX10" fmla="*/ 1655781 w 3624553"/>
              <a:gd name="connsiteY10" fmla="*/ 365760 h 396432"/>
              <a:gd name="connsiteX11" fmla="*/ 65482 w 3624553"/>
              <a:gd name="connsiteY11" fmla="*/ 396426 h 396432"/>
              <a:gd name="connsiteX12" fmla="*/ 0 w 3624553"/>
              <a:gd name="connsiteY12" fmla="*/ 330944 h 396432"/>
              <a:gd name="connsiteX13" fmla="*/ 0 w 3624553"/>
              <a:gd name="connsiteY13" fmla="*/ 69022 h 396432"/>
              <a:gd name="connsiteX0" fmla="*/ 0 w 3624553"/>
              <a:gd name="connsiteY0" fmla="*/ 69022 h 396432"/>
              <a:gd name="connsiteX1" fmla="*/ 65482 w 3624553"/>
              <a:gd name="connsiteY1" fmla="*/ 3540 h 396432"/>
              <a:gd name="connsiteX2" fmla="*/ 1139414 w 3624553"/>
              <a:gd name="connsiteY2" fmla="*/ 0 h 396432"/>
              <a:gd name="connsiteX3" fmla="*/ 2355028 w 3624553"/>
              <a:gd name="connsiteY3" fmla="*/ 0 h 396432"/>
              <a:gd name="connsiteX4" fmla="*/ 2903668 w 3624553"/>
              <a:gd name="connsiteY4" fmla="*/ 0 h 396432"/>
              <a:gd name="connsiteX5" fmla="*/ 3533507 w 3624553"/>
              <a:gd name="connsiteY5" fmla="*/ 3540 h 396432"/>
              <a:gd name="connsiteX6" fmla="*/ 3598989 w 3624553"/>
              <a:gd name="connsiteY6" fmla="*/ 69022 h 396432"/>
              <a:gd name="connsiteX7" fmla="*/ 3624430 w 3624553"/>
              <a:gd name="connsiteY7" fmla="*/ 215153 h 396432"/>
              <a:gd name="connsiteX8" fmla="*/ 3598989 w 3624553"/>
              <a:gd name="connsiteY8" fmla="*/ 330944 h 396432"/>
              <a:gd name="connsiteX9" fmla="*/ 3533507 w 3624553"/>
              <a:gd name="connsiteY9" fmla="*/ 396426 h 396432"/>
              <a:gd name="connsiteX10" fmla="*/ 2613211 w 3624553"/>
              <a:gd name="connsiteY10" fmla="*/ 387275 h 396432"/>
              <a:gd name="connsiteX11" fmla="*/ 1655781 w 3624553"/>
              <a:gd name="connsiteY11" fmla="*/ 365760 h 396432"/>
              <a:gd name="connsiteX12" fmla="*/ 65482 w 3624553"/>
              <a:gd name="connsiteY12" fmla="*/ 396426 h 396432"/>
              <a:gd name="connsiteX13" fmla="*/ 0 w 3624553"/>
              <a:gd name="connsiteY13" fmla="*/ 330944 h 396432"/>
              <a:gd name="connsiteX14" fmla="*/ 0 w 3624553"/>
              <a:gd name="connsiteY14" fmla="*/ 69022 h 396432"/>
              <a:gd name="connsiteX0" fmla="*/ 0 w 3624553"/>
              <a:gd name="connsiteY0" fmla="*/ 78584 h 405994"/>
              <a:gd name="connsiteX1" fmla="*/ 65482 w 3624553"/>
              <a:gd name="connsiteY1" fmla="*/ 13102 h 405994"/>
              <a:gd name="connsiteX2" fmla="*/ 1139414 w 3624553"/>
              <a:gd name="connsiteY2" fmla="*/ 9562 h 405994"/>
              <a:gd name="connsiteX3" fmla="*/ 2355028 w 3624553"/>
              <a:gd name="connsiteY3" fmla="*/ 9562 h 405994"/>
              <a:gd name="connsiteX4" fmla="*/ 2903668 w 3624553"/>
              <a:gd name="connsiteY4" fmla="*/ 9562 h 405994"/>
              <a:gd name="connsiteX5" fmla="*/ 3533507 w 3624553"/>
              <a:gd name="connsiteY5" fmla="*/ 13102 h 405994"/>
              <a:gd name="connsiteX6" fmla="*/ 3598989 w 3624553"/>
              <a:gd name="connsiteY6" fmla="*/ 78584 h 405994"/>
              <a:gd name="connsiteX7" fmla="*/ 3624430 w 3624553"/>
              <a:gd name="connsiteY7" fmla="*/ 224715 h 405994"/>
              <a:gd name="connsiteX8" fmla="*/ 3598989 w 3624553"/>
              <a:gd name="connsiteY8" fmla="*/ 340506 h 405994"/>
              <a:gd name="connsiteX9" fmla="*/ 3533507 w 3624553"/>
              <a:gd name="connsiteY9" fmla="*/ 405988 h 405994"/>
              <a:gd name="connsiteX10" fmla="*/ 2613211 w 3624553"/>
              <a:gd name="connsiteY10" fmla="*/ 396837 h 405994"/>
              <a:gd name="connsiteX11" fmla="*/ 1655781 w 3624553"/>
              <a:gd name="connsiteY11" fmla="*/ 375322 h 405994"/>
              <a:gd name="connsiteX12" fmla="*/ 65482 w 3624553"/>
              <a:gd name="connsiteY12" fmla="*/ 405988 h 405994"/>
              <a:gd name="connsiteX13" fmla="*/ 0 w 3624553"/>
              <a:gd name="connsiteY13" fmla="*/ 340506 h 405994"/>
              <a:gd name="connsiteX14" fmla="*/ 0 w 3624553"/>
              <a:gd name="connsiteY14" fmla="*/ 78584 h 405994"/>
              <a:gd name="connsiteX0" fmla="*/ 0 w 3624553"/>
              <a:gd name="connsiteY0" fmla="*/ 86990 h 414400"/>
              <a:gd name="connsiteX1" fmla="*/ 65482 w 3624553"/>
              <a:gd name="connsiteY1" fmla="*/ 21508 h 414400"/>
              <a:gd name="connsiteX2" fmla="*/ 1139414 w 3624553"/>
              <a:gd name="connsiteY2" fmla="*/ 17968 h 414400"/>
              <a:gd name="connsiteX3" fmla="*/ 2355028 w 3624553"/>
              <a:gd name="connsiteY3" fmla="*/ 17968 h 414400"/>
              <a:gd name="connsiteX4" fmla="*/ 2903668 w 3624553"/>
              <a:gd name="connsiteY4" fmla="*/ 17968 h 414400"/>
              <a:gd name="connsiteX5" fmla="*/ 3533507 w 3624553"/>
              <a:gd name="connsiteY5" fmla="*/ 21508 h 414400"/>
              <a:gd name="connsiteX6" fmla="*/ 3598989 w 3624553"/>
              <a:gd name="connsiteY6" fmla="*/ 86990 h 414400"/>
              <a:gd name="connsiteX7" fmla="*/ 3624430 w 3624553"/>
              <a:gd name="connsiteY7" fmla="*/ 233121 h 414400"/>
              <a:gd name="connsiteX8" fmla="*/ 3598989 w 3624553"/>
              <a:gd name="connsiteY8" fmla="*/ 348912 h 414400"/>
              <a:gd name="connsiteX9" fmla="*/ 3533507 w 3624553"/>
              <a:gd name="connsiteY9" fmla="*/ 414394 h 414400"/>
              <a:gd name="connsiteX10" fmla="*/ 2613211 w 3624553"/>
              <a:gd name="connsiteY10" fmla="*/ 405243 h 414400"/>
              <a:gd name="connsiteX11" fmla="*/ 1655781 w 3624553"/>
              <a:gd name="connsiteY11" fmla="*/ 383728 h 414400"/>
              <a:gd name="connsiteX12" fmla="*/ 65482 w 3624553"/>
              <a:gd name="connsiteY12" fmla="*/ 414394 h 414400"/>
              <a:gd name="connsiteX13" fmla="*/ 0 w 3624553"/>
              <a:gd name="connsiteY13" fmla="*/ 348912 h 414400"/>
              <a:gd name="connsiteX14" fmla="*/ 0 w 3624553"/>
              <a:gd name="connsiteY14" fmla="*/ 86990 h 414400"/>
              <a:gd name="connsiteX0" fmla="*/ 0 w 3624553"/>
              <a:gd name="connsiteY0" fmla="*/ 86990 h 414400"/>
              <a:gd name="connsiteX1" fmla="*/ 65482 w 3624553"/>
              <a:gd name="connsiteY1" fmla="*/ 21508 h 414400"/>
              <a:gd name="connsiteX2" fmla="*/ 1139414 w 3624553"/>
              <a:gd name="connsiteY2" fmla="*/ 17968 h 414400"/>
              <a:gd name="connsiteX3" fmla="*/ 2355028 w 3624553"/>
              <a:gd name="connsiteY3" fmla="*/ 17968 h 414400"/>
              <a:gd name="connsiteX4" fmla="*/ 2903668 w 3624553"/>
              <a:gd name="connsiteY4" fmla="*/ 17968 h 414400"/>
              <a:gd name="connsiteX5" fmla="*/ 3533507 w 3624553"/>
              <a:gd name="connsiteY5" fmla="*/ 21508 h 414400"/>
              <a:gd name="connsiteX6" fmla="*/ 3598989 w 3624553"/>
              <a:gd name="connsiteY6" fmla="*/ 86990 h 414400"/>
              <a:gd name="connsiteX7" fmla="*/ 3624430 w 3624553"/>
              <a:gd name="connsiteY7" fmla="*/ 233121 h 414400"/>
              <a:gd name="connsiteX8" fmla="*/ 3598989 w 3624553"/>
              <a:gd name="connsiteY8" fmla="*/ 348912 h 414400"/>
              <a:gd name="connsiteX9" fmla="*/ 3533507 w 3624553"/>
              <a:gd name="connsiteY9" fmla="*/ 414394 h 414400"/>
              <a:gd name="connsiteX10" fmla="*/ 2613211 w 3624553"/>
              <a:gd name="connsiteY10" fmla="*/ 405243 h 414400"/>
              <a:gd name="connsiteX11" fmla="*/ 1655781 w 3624553"/>
              <a:gd name="connsiteY11" fmla="*/ 383728 h 414400"/>
              <a:gd name="connsiteX12" fmla="*/ 65482 w 3624553"/>
              <a:gd name="connsiteY12" fmla="*/ 414394 h 414400"/>
              <a:gd name="connsiteX13" fmla="*/ 0 w 3624553"/>
              <a:gd name="connsiteY13" fmla="*/ 348912 h 414400"/>
              <a:gd name="connsiteX14" fmla="*/ 0 w 3624553"/>
              <a:gd name="connsiteY14" fmla="*/ 86990 h 414400"/>
              <a:gd name="connsiteX0" fmla="*/ 0 w 3624553"/>
              <a:gd name="connsiteY0" fmla="*/ 86990 h 414400"/>
              <a:gd name="connsiteX1" fmla="*/ 65482 w 3624553"/>
              <a:gd name="connsiteY1" fmla="*/ 21508 h 414400"/>
              <a:gd name="connsiteX2" fmla="*/ 1139414 w 3624553"/>
              <a:gd name="connsiteY2" fmla="*/ 17968 h 414400"/>
              <a:gd name="connsiteX3" fmla="*/ 2355028 w 3624553"/>
              <a:gd name="connsiteY3" fmla="*/ 17968 h 414400"/>
              <a:gd name="connsiteX4" fmla="*/ 2903668 w 3624553"/>
              <a:gd name="connsiteY4" fmla="*/ 17968 h 414400"/>
              <a:gd name="connsiteX5" fmla="*/ 3533507 w 3624553"/>
              <a:gd name="connsiteY5" fmla="*/ 21508 h 414400"/>
              <a:gd name="connsiteX6" fmla="*/ 3598989 w 3624553"/>
              <a:gd name="connsiteY6" fmla="*/ 86990 h 414400"/>
              <a:gd name="connsiteX7" fmla="*/ 3624430 w 3624553"/>
              <a:gd name="connsiteY7" fmla="*/ 233121 h 414400"/>
              <a:gd name="connsiteX8" fmla="*/ 3598989 w 3624553"/>
              <a:gd name="connsiteY8" fmla="*/ 348912 h 414400"/>
              <a:gd name="connsiteX9" fmla="*/ 3533507 w 3624553"/>
              <a:gd name="connsiteY9" fmla="*/ 414394 h 414400"/>
              <a:gd name="connsiteX10" fmla="*/ 2613211 w 3624553"/>
              <a:gd name="connsiteY10" fmla="*/ 405243 h 414400"/>
              <a:gd name="connsiteX11" fmla="*/ 1655781 w 3624553"/>
              <a:gd name="connsiteY11" fmla="*/ 383728 h 414400"/>
              <a:gd name="connsiteX12" fmla="*/ 65482 w 3624553"/>
              <a:gd name="connsiteY12" fmla="*/ 414394 h 414400"/>
              <a:gd name="connsiteX13" fmla="*/ 0 w 3624553"/>
              <a:gd name="connsiteY13" fmla="*/ 348912 h 414400"/>
              <a:gd name="connsiteX14" fmla="*/ 0 w 3624553"/>
              <a:gd name="connsiteY14" fmla="*/ 86990 h 414400"/>
              <a:gd name="connsiteX0" fmla="*/ 0 w 3624553"/>
              <a:gd name="connsiteY0" fmla="*/ 86990 h 414400"/>
              <a:gd name="connsiteX1" fmla="*/ 65482 w 3624553"/>
              <a:gd name="connsiteY1" fmla="*/ 21508 h 414400"/>
              <a:gd name="connsiteX2" fmla="*/ 1139414 w 3624553"/>
              <a:gd name="connsiteY2" fmla="*/ 17968 h 414400"/>
              <a:gd name="connsiteX3" fmla="*/ 2355028 w 3624553"/>
              <a:gd name="connsiteY3" fmla="*/ 17968 h 414400"/>
              <a:gd name="connsiteX4" fmla="*/ 2903668 w 3624553"/>
              <a:gd name="connsiteY4" fmla="*/ 17968 h 414400"/>
              <a:gd name="connsiteX5" fmla="*/ 3533507 w 3624553"/>
              <a:gd name="connsiteY5" fmla="*/ 21508 h 414400"/>
              <a:gd name="connsiteX6" fmla="*/ 3598989 w 3624553"/>
              <a:gd name="connsiteY6" fmla="*/ 86990 h 414400"/>
              <a:gd name="connsiteX7" fmla="*/ 3624430 w 3624553"/>
              <a:gd name="connsiteY7" fmla="*/ 233121 h 414400"/>
              <a:gd name="connsiteX8" fmla="*/ 3598989 w 3624553"/>
              <a:gd name="connsiteY8" fmla="*/ 348912 h 414400"/>
              <a:gd name="connsiteX9" fmla="*/ 3533507 w 3624553"/>
              <a:gd name="connsiteY9" fmla="*/ 414394 h 414400"/>
              <a:gd name="connsiteX10" fmla="*/ 2613211 w 3624553"/>
              <a:gd name="connsiteY10" fmla="*/ 405243 h 414400"/>
              <a:gd name="connsiteX11" fmla="*/ 1655781 w 3624553"/>
              <a:gd name="connsiteY11" fmla="*/ 383728 h 414400"/>
              <a:gd name="connsiteX12" fmla="*/ 65482 w 3624553"/>
              <a:gd name="connsiteY12" fmla="*/ 414394 h 414400"/>
              <a:gd name="connsiteX13" fmla="*/ 0 w 3624553"/>
              <a:gd name="connsiteY13" fmla="*/ 348912 h 414400"/>
              <a:gd name="connsiteX14" fmla="*/ 0 w 3624553"/>
              <a:gd name="connsiteY14" fmla="*/ 86990 h 414400"/>
              <a:gd name="connsiteX0" fmla="*/ 0 w 3624553"/>
              <a:gd name="connsiteY0" fmla="*/ 86990 h 414532"/>
              <a:gd name="connsiteX1" fmla="*/ 65482 w 3624553"/>
              <a:gd name="connsiteY1" fmla="*/ 21508 h 414532"/>
              <a:gd name="connsiteX2" fmla="*/ 1139414 w 3624553"/>
              <a:gd name="connsiteY2" fmla="*/ 17968 h 414532"/>
              <a:gd name="connsiteX3" fmla="*/ 2355028 w 3624553"/>
              <a:gd name="connsiteY3" fmla="*/ 17968 h 414532"/>
              <a:gd name="connsiteX4" fmla="*/ 2903668 w 3624553"/>
              <a:gd name="connsiteY4" fmla="*/ 17968 h 414532"/>
              <a:gd name="connsiteX5" fmla="*/ 3533507 w 3624553"/>
              <a:gd name="connsiteY5" fmla="*/ 21508 h 414532"/>
              <a:gd name="connsiteX6" fmla="*/ 3598989 w 3624553"/>
              <a:gd name="connsiteY6" fmla="*/ 86990 h 414532"/>
              <a:gd name="connsiteX7" fmla="*/ 3624430 w 3624553"/>
              <a:gd name="connsiteY7" fmla="*/ 233121 h 414532"/>
              <a:gd name="connsiteX8" fmla="*/ 3598989 w 3624553"/>
              <a:gd name="connsiteY8" fmla="*/ 348912 h 414532"/>
              <a:gd name="connsiteX9" fmla="*/ 3533507 w 3624553"/>
              <a:gd name="connsiteY9" fmla="*/ 414394 h 414532"/>
              <a:gd name="connsiteX10" fmla="*/ 2613211 w 3624553"/>
              <a:gd name="connsiteY10" fmla="*/ 405243 h 414532"/>
              <a:gd name="connsiteX11" fmla="*/ 1655781 w 3624553"/>
              <a:gd name="connsiteY11" fmla="*/ 383728 h 414532"/>
              <a:gd name="connsiteX12" fmla="*/ 65482 w 3624553"/>
              <a:gd name="connsiteY12" fmla="*/ 414394 h 414532"/>
              <a:gd name="connsiteX13" fmla="*/ 0 w 3624553"/>
              <a:gd name="connsiteY13" fmla="*/ 348912 h 414532"/>
              <a:gd name="connsiteX14" fmla="*/ 0 w 3624553"/>
              <a:gd name="connsiteY14" fmla="*/ 86990 h 414532"/>
              <a:gd name="connsiteX0" fmla="*/ 0 w 3624553"/>
              <a:gd name="connsiteY0" fmla="*/ 86990 h 415549"/>
              <a:gd name="connsiteX1" fmla="*/ 65482 w 3624553"/>
              <a:gd name="connsiteY1" fmla="*/ 21508 h 415549"/>
              <a:gd name="connsiteX2" fmla="*/ 1139414 w 3624553"/>
              <a:gd name="connsiteY2" fmla="*/ 17968 h 415549"/>
              <a:gd name="connsiteX3" fmla="*/ 2355028 w 3624553"/>
              <a:gd name="connsiteY3" fmla="*/ 17968 h 415549"/>
              <a:gd name="connsiteX4" fmla="*/ 2903668 w 3624553"/>
              <a:gd name="connsiteY4" fmla="*/ 17968 h 415549"/>
              <a:gd name="connsiteX5" fmla="*/ 3533507 w 3624553"/>
              <a:gd name="connsiteY5" fmla="*/ 21508 h 415549"/>
              <a:gd name="connsiteX6" fmla="*/ 3598989 w 3624553"/>
              <a:gd name="connsiteY6" fmla="*/ 86990 h 415549"/>
              <a:gd name="connsiteX7" fmla="*/ 3624430 w 3624553"/>
              <a:gd name="connsiteY7" fmla="*/ 233121 h 415549"/>
              <a:gd name="connsiteX8" fmla="*/ 3598989 w 3624553"/>
              <a:gd name="connsiteY8" fmla="*/ 348912 h 415549"/>
              <a:gd name="connsiteX9" fmla="*/ 3533507 w 3624553"/>
              <a:gd name="connsiteY9" fmla="*/ 414394 h 415549"/>
              <a:gd name="connsiteX10" fmla="*/ 2613211 w 3624553"/>
              <a:gd name="connsiteY10" fmla="*/ 405243 h 415549"/>
              <a:gd name="connsiteX11" fmla="*/ 1655781 w 3624553"/>
              <a:gd name="connsiteY11" fmla="*/ 383728 h 415549"/>
              <a:gd name="connsiteX12" fmla="*/ 65482 w 3624553"/>
              <a:gd name="connsiteY12" fmla="*/ 414394 h 415549"/>
              <a:gd name="connsiteX13" fmla="*/ 0 w 3624553"/>
              <a:gd name="connsiteY13" fmla="*/ 348912 h 415549"/>
              <a:gd name="connsiteX14" fmla="*/ 0 w 3624553"/>
              <a:gd name="connsiteY14" fmla="*/ 86990 h 415549"/>
              <a:gd name="connsiteX0" fmla="*/ 0 w 3624553"/>
              <a:gd name="connsiteY0" fmla="*/ 86990 h 428236"/>
              <a:gd name="connsiteX1" fmla="*/ 65482 w 3624553"/>
              <a:gd name="connsiteY1" fmla="*/ 21508 h 428236"/>
              <a:gd name="connsiteX2" fmla="*/ 1139414 w 3624553"/>
              <a:gd name="connsiteY2" fmla="*/ 17968 h 428236"/>
              <a:gd name="connsiteX3" fmla="*/ 2355028 w 3624553"/>
              <a:gd name="connsiteY3" fmla="*/ 17968 h 428236"/>
              <a:gd name="connsiteX4" fmla="*/ 2903668 w 3624553"/>
              <a:gd name="connsiteY4" fmla="*/ 17968 h 428236"/>
              <a:gd name="connsiteX5" fmla="*/ 3533507 w 3624553"/>
              <a:gd name="connsiteY5" fmla="*/ 21508 h 428236"/>
              <a:gd name="connsiteX6" fmla="*/ 3598989 w 3624553"/>
              <a:gd name="connsiteY6" fmla="*/ 86990 h 428236"/>
              <a:gd name="connsiteX7" fmla="*/ 3624430 w 3624553"/>
              <a:gd name="connsiteY7" fmla="*/ 233121 h 428236"/>
              <a:gd name="connsiteX8" fmla="*/ 3598989 w 3624553"/>
              <a:gd name="connsiteY8" fmla="*/ 348912 h 428236"/>
              <a:gd name="connsiteX9" fmla="*/ 3533507 w 3624553"/>
              <a:gd name="connsiteY9" fmla="*/ 414394 h 428236"/>
              <a:gd name="connsiteX10" fmla="*/ 2613211 w 3624553"/>
              <a:gd name="connsiteY10" fmla="*/ 405243 h 428236"/>
              <a:gd name="connsiteX11" fmla="*/ 1655781 w 3624553"/>
              <a:gd name="connsiteY11" fmla="*/ 383728 h 428236"/>
              <a:gd name="connsiteX12" fmla="*/ 65482 w 3624553"/>
              <a:gd name="connsiteY12" fmla="*/ 414394 h 428236"/>
              <a:gd name="connsiteX13" fmla="*/ 0 w 3624553"/>
              <a:gd name="connsiteY13" fmla="*/ 348912 h 428236"/>
              <a:gd name="connsiteX14" fmla="*/ 0 w 3624553"/>
              <a:gd name="connsiteY14" fmla="*/ 86990 h 428236"/>
              <a:gd name="connsiteX0" fmla="*/ 0 w 3598989"/>
              <a:gd name="connsiteY0" fmla="*/ 86990 h 428236"/>
              <a:gd name="connsiteX1" fmla="*/ 65482 w 3598989"/>
              <a:gd name="connsiteY1" fmla="*/ 21508 h 428236"/>
              <a:gd name="connsiteX2" fmla="*/ 1139414 w 3598989"/>
              <a:gd name="connsiteY2" fmla="*/ 17968 h 428236"/>
              <a:gd name="connsiteX3" fmla="*/ 2355028 w 3598989"/>
              <a:gd name="connsiteY3" fmla="*/ 17968 h 428236"/>
              <a:gd name="connsiteX4" fmla="*/ 2903668 w 3598989"/>
              <a:gd name="connsiteY4" fmla="*/ 17968 h 428236"/>
              <a:gd name="connsiteX5" fmla="*/ 3533507 w 3598989"/>
              <a:gd name="connsiteY5" fmla="*/ 21508 h 428236"/>
              <a:gd name="connsiteX6" fmla="*/ 3598989 w 3598989"/>
              <a:gd name="connsiteY6" fmla="*/ 86990 h 428236"/>
              <a:gd name="connsiteX7" fmla="*/ 3598989 w 3598989"/>
              <a:gd name="connsiteY7" fmla="*/ 348912 h 428236"/>
              <a:gd name="connsiteX8" fmla="*/ 3533507 w 3598989"/>
              <a:gd name="connsiteY8" fmla="*/ 414394 h 428236"/>
              <a:gd name="connsiteX9" fmla="*/ 2613211 w 3598989"/>
              <a:gd name="connsiteY9" fmla="*/ 405243 h 428236"/>
              <a:gd name="connsiteX10" fmla="*/ 1655781 w 3598989"/>
              <a:gd name="connsiteY10" fmla="*/ 383728 h 428236"/>
              <a:gd name="connsiteX11" fmla="*/ 65482 w 3598989"/>
              <a:gd name="connsiteY11" fmla="*/ 414394 h 428236"/>
              <a:gd name="connsiteX12" fmla="*/ 0 w 3598989"/>
              <a:gd name="connsiteY12" fmla="*/ 348912 h 428236"/>
              <a:gd name="connsiteX13" fmla="*/ 0 w 3598989"/>
              <a:gd name="connsiteY13" fmla="*/ 86990 h 42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98989" h="428236">
                <a:moveTo>
                  <a:pt x="0" y="86990"/>
                </a:moveTo>
                <a:cubicBezTo>
                  <a:pt x="0" y="50825"/>
                  <a:pt x="29317" y="21508"/>
                  <a:pt x="65482" y="21508"/>
                </a:cubicBezTo>
                <a:cubicBezTo>
                  <a:pt x="434217" y="-11945"/>
                  <a:pt x="781437" y="19148"/>
                  <a:pt x="1139414" y="17968"/>
                </a:cubicBezTo>
                <a:cubicBezTo>
                  <a:pt x="1619923" y="-14305"/>
                  <a:pt x="1960581" y="-14305"/>
                  <a:pt x="2355028" y="17968"/>
                </a:cubicBezTo>
                <a:cubicBezTo>
                  <a:pt x="2537908" y="17968"/>
                  <a:pt x="2623969" y="-3547"/>
                  <a:pt x="2903668" y="17968"/>
                </a:cubicBezTo>
                <a:cubicBezTo>
                  <a:pt x="3102857" y="-23883"/>
                  <a:pt x="3323561" y="20328"/>
                  <a:pt x="3533507" y="21508"/>
                </a:cubicBezTo>
                <a:cubicBezTo>
                  <a:pt x="3569672" y="21508"/>
                  <a:pt x="3598989" y="50825"/>
                  <a:pt x="3598989" y="86990"/>
                </a:cubicBezTo>
                <a:cubicBezTo>
                  <a:pt x="3609903" y="141557"/>
                  <a:pt x="3609903" y="294345"/>
                  <a:pt x="3598989" y="348912"/>
                </a:cubicBezTo>
                <a:cubicBezTo>
                  <a:pt x="3598989" y="385077"/>
                  <a:pt x="3569672" y="414394"/>
                  <a:pt x="3533507" y="414394"/>
                </a:cubicBezTo>
                <a:lnTo>
                  <a:pt x="2613211" y="405243"/>
                </a:lnTo>
                <a:cubicBezTo>
                  <a:pt x="2300257" y="400132"/>
                  <a:pt x="2076817" y="443162"/>
                  <a:pt x="1655781" y="383728"/>
                </a:cubicBezTo>
                <a:cubicBezTo>
                  <a:pt x="1132853" y="415465"/>
                  <a:pt x="846593" y="447202"/>
                  <a:pt x="65482" y="414394"/>
                </a:cubicBezTo>
                <a:cubicBezTo>
                  <a:pt x="29317" y="414394"/>
                  <a:pt x="0" y="385077"/>
                  <a:pt x="0" y="348912"/>
                </a:cubicBezTo>
                <a:lnTo>
                  <a:pt x="0" y="86990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首届香梅秋季运动会</a:t>
            </a:r>
          </a:p>
        </p:txBody>
      </p:sp>
    </p:spTree>
    <p:extLst>
      <p:ext uri="{BB962C8B-B14F-4D97-AF65-F5344CB8AC3E}">
        <p14:creationId xmlns="" xmlns:p14="http://schemas.microsoft.com/office/powerpoint/2010/main" val="6265978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2988E-6 L 1.20781 1.72988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8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>
            <a:stCxn id="48" idx="4"/>
          </p:cNvCxnSpPr>
          <p:nvPr/>
        </p:nvCxnSpPr>
        <p:spPr>
          <a:xfrm flipH="1">
            <a:off x="499742" y="6110561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/>
          <p:nvPr/>
        </p:nvGrpSpPr>
        <p:grpSpPr>
          <a:xfrm>
            <a:off x="4419601" y="6113372"/>
            <a:ext cx="533399" cy="300342"/>
            <a:chOff x="3512662" y="6096000"/>
            <a:chExt cx="533399" cy="300342"/>
          </a:xfrm>
        </p:grpSpPr>
        <p:sp>
          <p:nvSpPr>
            <p:cNvPr id="41" name="Rounded Rectangle 40"/>
            <p:cNvSpPr/>
            <p:nvPr/>
          </p:nvSpPr>
          <p:spPr>
            <a:xfrm>
              <a:off x="3969858" y="6096000"/>
              <a:ext cx="76203" cy="300342"/>
            </a:xfrm>
            <a:custGeom>
              <a:avLst/>
              <a:gdLst>
                <a:gd name="connsiteX0" fmla="*/ 0 w 76200"/>
                <a:gd name="connsiteY0" fmla="*/ 12700 h 300342"/>
                <a:gd name="connsiteX1" fmla="*/ 12700 w 76200"/>
                <a:gd name="connsiteY1" fmla="*/ 0 h 300342"/>
                <a:gd name="connsiteX2" fmla="*/ 63500 w 76200"/>
                <a:gd name="connsiteY2" fmla="*/ 0 h 300342"/>
                <a:gd name="connsiteX3" fmla="*/ 76200 w 76200"/>
                <a:gd name="connsiteY3" fmla="*/ 12700 h 300342"/>
                <a:gd name="connsiteX4" fmla="*/ 76200 w 76200"/>
                <a:gd name="connsiteY4" fmla="*/ 287642 h 300342"/>
                <a:gd name="connsiteX5" fmla="*/ 63500 w 76200"/>
                <a:gd name="connsiteY5" fmla="*/ 300342 h 300342"/>
                <a:gd name="connsiteX6" fmla="*/ 12700 w 76200"/>
                <a:gd name="connsiteY6" fmla="*/ 300342 h 300342"/>
                <a:gd name="connsiteX7" fmla="*/ 0 w 76200"/>
                <a:gd name="connsiteY7" fmla="*/ 287642 h 300342"/>
                <a:gd name="connsiteX8" fmla="*/ 0 w 76200"/>
                <a:gd name="connsiteY8" fmla="*/ 12700 h 300342"/>
                <a:gd name="connsiteX0" fmla="*/ 3 w 76203"/>
                <a:gd name="connsiteY0" fmla="*/ 12700 h 300342"/>
                <a:gd name="connsiteX1" fmla="*/ 12703 w 76203"/>
                <a:gd name="connsiteY1" fmla="*/ 0 h 300342"/>
                <a:gd name="connsiteX2" fmla="*/ 63503 w 76203"/>
                <a:gd name="connsiteY2" fmla="*/ 0 h 300342"/>
                <a:gd name="connsiteX3" fmla="*/ 76203 w 76203"/>
                <a:gd name="connsiteY3" fmla="*/ 12700 h 300342"/>
                <a:gd name="connsiteX4" fmla="*/ 76203 w 76203"/>
                <a:gd name="connsiteY4" fmla="*/ 287642 h 300342"/>
                <a:gd name="connsiteX5" fmla="*/ 63503 w 76203"/>
                <a:gd name="connsiteY5" fmla="*/ 300342 h 300342"/>
                <a:gd name="connsiteX6" fmla="*/ 12703 w 76203"/>
                <a:gd name="connsiteY6" fmla="*/ 300342 h 300342"/>
                <a:gd name="connsiteX7" fmla="*/ 3 w 76203"/>
                <a:gd name="connsiteY7" fmla="*/ 287642 h 300342"/>
                <a:gd name="connsiteX8" fmla="*/ 2066 w 76203"/>
                <a:gd name="connsiteY8" fmla="*/ 164306 h 300342"/>
                <a:gd name="connsiteX9" fmla="*/ 3 w 76203"/>
                <a:gd name="connsiteY9" fmla="*/ 12700 h 30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3" h="300342">
                  <a:moveTo>
                    <a:pt x="3" y="12700"/>
                  </a:moveTo>
                  <a:cubicBezTo>
                    <a:pt x="3" y="5686"/>
                    <a:pt x="5689" y="0"/>
                    <a:pt x="12703" y="0"/>
                  </a:cubicBezTo>
                  <a:lnTo>
                    <a:pt x="63503" y="0"/>
                  </a:lnTo>
                  <a:cubicBezTo>
                    <a:pt x="70517" y="0"/>
                    <a:pt x="76203" y="5686"/>
                    <a:pt x="76203" y="12700"/>
                  </a:cubicBezTo>
                  <a:lnTo>
                    <a:pt x="76203" y="287642"/>
                  </a:lnTo>
                  <a:cubicBezTo>
                    <a:pt x="76203" y="294656"/>
                    <a:pt x="70517" y="300342"/>
                    <a:pt x="63503" y="300342"/>
                  </a:cubicBezTo>
                  <a:lnTo>
                    <a:pt x="12703" y="300342"/>
                  </a:lnTo>
                  <a:cubicBezTo>
                    <a:pt x="5689" y="300342"/>
                    <a:pt x="3" y="294656"/>
                    <a:pt x="3" y="287642"/>
                  </a:cubicBezTo>
                  <a:cubicBezTo>
                    <a:pt x="-103" y="241768"/>
                    <a:pt x="2172" y="210180"/>
                    <a:pt x="2066" y="164306"/>
                  </a:cubicBezTo>
                  <a:cubicBezTo>
                    <a:pt x="2172" y="118533"/>
                    <a:pt x="-103" y="58473"/>
                    <a:pt x="3" y="1270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817374" y="6188406"/>
              <a:ext cx="76288" cy="207936"/>
            </a:xfrm>
            <a:custGeom>
              <a:avLst/>
              <a:gdLst>
                <a:gd name="connsiteX0" fmla="*/ 0 w 76200"/>
                <a:gd name="connsiteY0" fmla="*/ 12700 h 207936"/>
                <a:gd name="connsiteX1" fmla="*/ 12700 w 76200"/>
                <a:gd name="connsiteY1" fmla="*/ 0 h 207936"/>
                <a:gd name="connsiteX2" fmla="*/ 63500 w 76200"/>
                <a:gd name="connsiteY2" fmla="*/ 0 h 207936"/>
                <a:gd name="connsiteX3" fmla="*/ 76200 w 76200"/>
                <a:gd name="connsiteY3" fmla="*/ 12700 h 207936"/>
                <a:gd name="connsiteX4" fmla="*/ 76200 w 76200"/>
                <a:gd name="connsiteY4" fmla="*/ 195236 h 207936"/>
                <a:gd name="connsiteX5" fmla="*/ 63500 w 76200"/>
                <a:gd name="connsiteY5" fmla="*/ 207936 h 207936"/>
                <a:gd name="connsiteX6" fmla="*/ 12700 w 76200"/>
                <a:gd name="connsiteY6" fmla="*/ 207936 h 207936"/>
                <a:gd name="connsiteX7" fmla="*/ 0 w 76200"/>
                <a:gd name="connsiteY7" fmla="*/ 195236 h 207936"/>
                <a:gd name="connsiteX8" fmla="*/ 0 w 76200"/>
                <a:gd name="connsiteY8" fmla="*/ 12700 h 207936"/>
                <a:gd name="connsiteX0" fmla="*/ 0 w 76200"/>
                <a:gd name="connsiteY0" fmla="*/ 12700 h 207936"/>
                <a:gd name="connsiteX1" fmla="*/ 12700 w 76200"/>
                <a:gd name="connsiteY1" fmla="*/ 0 h 207936"/>
                <a:gd name="connsiteX2" fmla="*/ 63500 w 76200"/>
                <a:gd name="connsiteY2" fmla="*/ 0 h 207936"/>
                <a:gd name="connsiteX3" fmla="*/ 76200 w 76200"/>
                <a:gd name="connsiteY3" fmla="*/ 12700 h 207936"/>
                <a:gd name="connsiteX4" fmla="*/ 75882 w 76200"/>
                <a:gd name="connsiteY4" fmla="*/ 129050 h 207936"/>
                <a:gd name="connsiteX5" fmla="*/ 76200 w 76200"/>
                <a:gd name="connsiteY5" fmla="*/ 195236 h 207936"/>
                <a:gd name="connsiteX6" fmla="*/ 63500 w 76200"/>
                <a:gd name="connsiteY6" fmla="*/ 207936 h 207936"/>
                <a:gd name="connsiteX7" fmla="*/ 12700 w 76200"/>
                <a:gd name="connsiteY7" fmla="*/ 207936 h 207936"/>
                <a:gd name="connsiteX8" fmla="*/ 0 w 76200"/>
                <a:gd name="connsiteY8" fmla="*/ 195236 h 207936"/>
                <a:gd name="connsiteX9" fmla="*/ 0 w 76200"/>
                <a:gd name="connsiteY9" fmla="*/ 12700 h 207936"/>
                <a:gd name="connsiteX0" fmla="*/ 88 w 76288"/>
                <a:gd name="connsiteY0" fmla="*/ 12700 h 207936"/>
                <a:gd name="connsiteX1" fmla="*/ 12788 w 76288"/>
                <a:gd name="connsiteY1" fmla="*/ 0 h 207936"/>
                <a:gd name="connsiteX2" fmla="*/ 63588 w 76288"/>
                <a:gd name="connsiteY2" fmla="*/ 0 h 207936"/>
                <a:gd name="connsiteX3" fmla="*/ 76288 w 76288"/>
                <a:gd name="connsiteY3" fmla="*/ 12700 h 207936"/>
                <a:gd name="connsiteX4" fmla="*/ 75970 w 76288"/>
                <a:gd name="connsiteY4" fmla="*/ 129050 h 207936"/>
                <a:gd name="connsiteX5" fmla="*/ 76288 w 76288"/>
                <a:gd name="connsiteY5" fmla="*/ 195236 h 207936"/>
                <a:gd name="connsiteX6" fmla="*/ 63588 w 76288"/>
                <a:gd name="connsiteY6" fmla="*/ 207936 h 207936"/>
                <a:gd name="connsiteX7" fmla="*/ 12788 w 76288"/>
                <a:gd name="connsiteY7" fmla="*/ 207936 h 207936"/>
                <a:gd name="connsiteX8" fmla="*/ 88 w 76288"/>
                <a:gd name="connsiteY8" fmla="*/ 195236 h 207936"/>
                <a:gd name="connsiteX9" fmla="*/ 4532 w 76288"/>
                <a:gd name="connsiteY9" fmla="*/ 133813 h 207936"/>
                <a:gd name="connsiteX10" fmla="*/ 88 w 76288"/>
                <a:gd name="connsiteY10" fmla="*/ 12700 h 20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88" h="207936">
                  <a:moveTo>
                    <a:pt x="88" y="12700"/>
                  </a:moveTo>
                  <a:cubicBezTo>
                    <a:pt x="88" y="5686"/>
                    <a:pt x="5774" y="0"/>
                    <a:pt x="12788" y="0"/>
                  </a:cubicBezTo>
                  <a:lnTo>
                    <a:pt x="63588" y="0"/>
                  </a:lnTo>
                  <a:cubicBezTo>
                    <a:pt x="70602" y="0"/>
                    <a:pt x="76288" y="5686"/>
                    <a:pt x="76288" y="12700"/>
                  </a:cubicBezTo>
                  <a:cubicBezTo>
                    <a:pt x="76182" y="45927"/>
                    <a:pt x="76076" y="95823"/>
                    <a:pt x="75970" y="129050"/>
                  </a:cubicBezTo>
                  <a:cubicBezTo>
                    <a:pt x="76076" y="156668"/>
                    <a:pt x="76182" y="167618"/>
                    <a:pt x="76288" y="195236"/>
                  </a:cubicBezTo>
                  <a:cubicBezTo>
                    <a:pt x="76288" y="202250"/>
                    <a:pt x="70602" y="207936"/>
                    <a:pt x="63588" y="207936"/>
                  </a:cubicBezTo>
                  <a:lnTo>
                    <a:pt x="12788" y="207936"/>
                  </a:lnTo>
                  <a:cubicBezTo>
                    <a:pt x="5774" y="207936"/>
                    <a:pt x="88" y="202250"/>
                    <a:pt x="88" y="195236"/>
                  </a:cubicBezTo>
                  <a:cubicBezTo>
                    <a:pt x="-812" y="169205"/>
                    <a:pt x="5432" y="159844"/>
                    <a:pt x="4532" y="133813"/>
                  </a:cubicBezTo>
                  <a:lnTo>
                    <a:pt x="88" y="1270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512662" y="6305550"/>
              <a:ext cx="76200" cy="90791"/>
            </a:xfrm>
            <a:custGeom>
              <a:avLst/>
              <a:gdLst>
                <a:gd name="connsiteX0" fmla="*/ 0 w 76200"/>
                <a:gd name="connsiteY0" fmla="*/ 12700 h 90791"/>
                <a:gd name="connsiteX1" fmla="*/ 12700 w 76200"/>
                <a:gd name="connsiteY1" fmla="*/ 0 h 90791"/>
                <a:gd name="connsiteX2" fmla="*/ 63500 w 76200"/>
                <a:gd name="connsiteY2" fmla="*/ 0 h 90791"/>
                <a:gd name="connsiteX3" fmla="*/ 76200 w 76200"/>
                <a:gd name="connsiteY3" fmla="*/ 12700 h 90791"/>
                <a:gd name="connsiteX4" fmla="*/ 76200 w 76200"/>
                <a:gd name="connsiteY4" fmla="*/ 78091 h 90791"/>
                <a:gd name="connsiteX5" fmla="*/ 63500 w 76200"/>
                <a:gd name="connsiteY5" fmla="*/ 90791 h 90791"/>
                <a:gd name="connsiteX6" fmla="*/ 12700 w 76200"/>
                <a:gd name="connsiteY6" fmla="*/ 90791 h 90791"/>
                <a:gd name="connsiteX7" fmla="*/ 0 w 76200"/>
                <a:gd name="connsiteY7" fmla="*/ 78091 h 90791"/>
                <a:gd name="connsiteX8" fmla="*/ 0 w 76200"/>
                <a:gd name="connsiteY8" fmla="*/ 12700 h 90791"/>
                <a:gd name="connsiteX0" fmla="*/ 0 w 76200"/>
                <a:gd name="connsiteY0" fmla="*/ 12700 h 90791"/>
                <a:gd name="connsiteX1" fmla="*/ 12700 w 76200"/>
                <a:gd name="connsiteY1" fmla="*/ 0 h 90791"/>
                <a:gd name="connsiteX2" fmla="*/ 63500 w 76200"/>
                <a:gd name="connsiteY2" fmla="*/ 0 h 90791"/>
                <a:gd name="connsiteX3" fmla="*/ 76200 w 76200"/>
                <a:gd name="connsiteY3" fmla="*/ 12700 h 90791"/>
                <a:gd name="connsiteX4" fmla="*/ 76200 w 76200"/>
                <a:gd name="connsiteY4" fmla="*/ 78091 h 90791"/>
                <a:gd name="connsiteX5" fmla="*/ 63500 w 76200"/>
                <a:gd name="connsiteY5" fmla="*/ 90791 h 90791"/>
                <a:gd name="connsiteX6" fmla="*/ 12700 w 76200"/>
                <a:gd name="connsiteY6" fmla="*/ 90791 h 90791"/>
                <a:gd name="connsiteX7" fmla="*/ 4762 w 76200"/>
                <a:gd name="connsiteY7" fmla="*/ 61422 h 90791"/>
                <a:gd name="connsiteX8" fmla="*/ 0 w 76200"/>
                <a:gd name="connsiteY8" fmla="*/ 12700 h 9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90791">
                  <a:moveTo>
                    <a:pt x="0" y="12700"/>
                  </a:moveTo>
                  <a:cubicBezTo>
                    <a:pt x="0" y="5686"/>
                    <a:pt x="5686" y="0"/>
                    <a:pt x="12700" y="0"/>
                  </a:cubicBezTo>
                  <a:lnTo>
                    <a:pt x="63500" y="0"/>
                  </a:lnTo>
                  <a:cubicBezTo>
                    <a:pt x="70514" y="0"/>
                    <a:pt x="76200" y="5686"/>
                    <a:pt x="76200" y="12700"/>
                  </a:cubicBezTo>
                  <a:lnTo>
                    <a:pt x="76200" y="78091"/>
                  </a:lnTo>
                  <a:cubicBezTo>
                    <a:pt x="76200" y="85105"/>
                    <a:pt x="70514" y="90791"/>
                    <a:pt x="63500" y="90791"/>
                  </a:cubicBezTo>
                  <a:lnTo>
                    <a:pt x="12700" y="90791"/>
                  </a:lnTo>
                  <a:cubicBezTo>
                    <a:pt x="5686" y="90791"/>
                    <a:pt x="4762" y="68436"/>
                    <a:pt x="4762" y="61422"/>
                  </a:cubicBezTo>
                  <a:cubicBezTo>
                    <a:pt x="4762" y="39625"/>
                    <a:pt x="0" y="34497"/>
                    <a:pt x="0" y="1270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664926" y="6248598"/>
              <a:ext cx="76336" cy="147743"/>
            </a:xfrm>
            <a:custGeom>
              <a:avLst/>
              <a:gdLst>
                <a:gd name="connsiteX0" fmla="*/ 0 w 76200"/>
                <a:gd name="connsiteY0" fmla="*/ 12700 h 147743"/>
                <a:gd name="connsiteX1" fmla="*/ 12700 w 76200"/>
                <a:gd name="connsiteY1" fmla="*/ 0 h 147743"/>
                <a:gd name="connsiteX2" fmla="*/ 63500 w 76200"/>
                <a:gd name="connsiteY2" fmla="*/ 0 h 147743"/>
                <a:gd name="connsiteX3" fmla="*/ 76200 w 76200"/>
                <a:gd name="connsiteY3" fmla="*/ 12700 h 147743"/>
                <a:gd name="connsiteX4" fmla="*/ 76200 w 76200"/>
                <a:gd name="connsiteY4" fmla="*/ 135043 h 147743"/>
                <a:gd name="connsiteX5" fmla="*/ 63500 w 76200"/>
                <a:gd name="connsiteY5" fmla="*/ 147743 h 147743"/>
                <a:gd name="connsiteX6" fmla="*/ 12700 w 76200"/>
                <a:gd name="connsiteY6" fmla="*/ 147743 h 147743"/>
                <a:gd name="connsiteX7" fmla="*/ 0 w 76200"/>
                <a:gd name="connsiteY7" fmla="*/ 135043 h 147743"/>
                <a:gd name="connsiteX8" fmla="*/ 0 w 76200"/>
                <a:gd name="connsiteY8" fmla="*/ 12700 h 147743"/>
                <a:gd name="connsiteX0" fmla="*/ 0 w 76200"/>
                <a:gd name="connsiteY0" fmla="*/ 12700 h 147743"/>
                <a:gd name="connsiteX1" fmla="*/ 12700 w 76200"/>
                <a:gd name="connsiteY1" fmla="*/ 0 h 147743"/>
                <a:gd name="connsiteX2" fmla="*/ 63500 w 76200"/>
                <a:gd name="connsiteY2" fmla="*/ 0 h 147743"/>
                <a:gd name="connsiteX3" fmla="*/ 76200 w 76200"/>
                <a:gd name="connsiteY3" fmla="*/ 12700 h 147743"/>
                <a:gd name="connsiteX4" fmla="*/ 71119 w 76200"/>
                <a:gd name="connsiteY4" fmla="*/ 95052 h 147743"/>
                <a:gd name="connsiteX5" fmla="*/ 76200 w 76200"/>
                <a:gd name="connsiteY5" fmla="*/ 135043 h 147743"/>
                <a:gd name="connsiteX6" fmla="*/ 63500 w 76200"/>
                <a:gd name="connsiteY6" fmla="*/ 147743 h 147743"/>
                <a:gd name="connsiteX7" fmla="*/ 12700 w 76200"/>
                <a:gd name="connsiteY7" fmla="*/ 147743 h 147743"/>
                <a:gd name="connsiteX8" fmla="*/ 0 w 76200"/>
                <a:gd name="connsiteY8" fmla="*/ 135043 h 147743"/>
                <a:gd name="connsiteX9" fmla="*/ 0 w 76200"/>
                <a:gd name="connsiteY9" fmla="*/ 12700 h 147743"/>
                <a:gd name="connsiteX0" fmla="*/ 136 w 76336"/>
                <a:gd name="connsiteY0" fmla="*/ 12700 h 147743"/>
                <a:gd name="connsiteX1" fmla="*/ 12836 w 76336"/>
                <a:gd name="connsiteY1" fmla="*/ 0 h 147743"/>
                <a:gd name="connsiteX2" fmla="*/ 63636 w 76336"/>
                <a:gd name="connsiteY2" fmla="*/ 0 h 147743"/>
                <a:gd name="connsiteX3" fmla="*/ 76336 w 76336"/>
                <a:gd name="connsiteY3" fmla="*/ 12700 h 147743"/>
                <a:gd name="connsiteX4" fmla="*/ 71255 w 76336"/>
                <a:gd name="connsiteY4" fmla="*/ 95052 h 147743"/>
                <a:gd name="connsiteX5" fmla="*/ 76336 w 76336"/>
                <a:gd name="connsiteY5" fmla="*/ 135043 h 147743"/>
                <a:gd name="connsiteX6" fmla="*/ 63636 w 76336"/>
                <a:gd name="connsiteY6" fmla="*/ 147743 h 147743"/>
                <a:gd name="connsiteX7" fmla="*/ 12836 w 76336"/>
                <a:gd name="connsiteY7" fmla="*/ 147743 h 147743"/>
                <a:gd name="connsiteX8" fmla="*/ 136 w 76336"/>
                <a:gd name="connsiteY8" fmla="*/ 135043 h 147743"/>
                <a:gd name="connsiteX9" fmla="*/ 2199 w 76336"/>
                <a:gd name="connsiteY9" fmla="*/ 102196 h 147743"/>
                <a:gd name="connsiteX10" fmla="*/ 136 w 76336"/>
                <a:gd name="connsiteY10" fmla="*/ 12700 h 14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336" h="147743">
                  <a:moveTo>
                    <a:pt x="136" y="12700"/>
                  </a:moveTo>
                  <a:cubicBezTo>
                    <a:pt x="136" y="5686"/>
                    <a:pt x="5822" y="0"/>
                    <a:pt x="12836" y="0"/>
                  </a:cubicBezTo>
                  <a:lnTo>
                    <a:pt x="63636" y="0"/>
                  </a:lnTo>
                  <a:cubicBezTo>
                    <a:pt x="70650" y="0"/>
                    <a:pt x="76336" y="5686"/>
                    <a:pt x="76336" y="12700"/>
                  </a:cubicBezTo>
                  <a:cubicBezTo>
                    <a:pt x="75436" y="34594"/>
                    <a:pt x="72155" y="73158"/>
                    <a:pt x="71255" y="95052"/>
                  </a:cubicBezTo>
                  <a:cubicBezTo>
                    <a:pt x="72155" y="113939"/>
                    <a:pt x="75436" y="116156"/>
                    <a:pt x="76336" y="135043"/>
                  </a:cubicBezTo>
                  <a:cubicBezTo>
                    <a:pt x="76336" y="142057"/>
                    <a:pt x="70650" y="147743"/>
                    <a:pt x="63636" y="147743"/>
                  </a:cubicBezTo>
                  <a:lnTo>
                    <a:pt x="12836" y="147743"/>
                  </a:lnTo>
                  <a:cubicBezTo>
                    <a:pt x="5822" y="147743"/>
                    <a:pt x="136" y="142057"/>
                    <a:pt x="136" y="135043"/>
                  </a:cubicBezTo>
                  <a:cubicBezTo>
                    <a:pt x="-764" y="119331"/>
                    <a:pt x="3099" y="117908"/>
                    <a:pt x="2199" y="102196"/>
                  </a:cubicBezTo>
                  <a:cubicBezTo>
                    <a:pt x="1511" y="72364"/>
                    <a:pt x="824" y="42532"/>
                    <a:pt x="136" y="1270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Your TItle"/>
          <p:cNvSpPr txBox="1">
            <a:spLocks/>
          </p:cNvSpPr>
          <p:nvPr/>
        </p:nvSpPr>
        <p:spPr>
          <a:xfrm>
            <a:off x="792472" y="464657"/>
            <a:ext cx="7473409" cy="983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dirty="0">
              <a:solidFill>
                <a:srgbClr val="00B050"/>
              </a:solidFill>
              <a:latin typeface="黑体" pitchFamily="49" charset="-122"/>
              <a:ea typeface="黑体" pitchFamily="49" charset="-122"/>
              <a:cs typeface="Open Sans Light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93512" y="1265686"/>
            <a:ext cx="7360103" cy="0"/>
          </a:xfrm>
          <a:prstGeom prst="line">
            <a:avLst/>
          </a:prstGeom>
          <a:ln w="3175">
            <a:solidFill>
              <a:srgbClr val="00B05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3" idx="4"/>
          </p:cNvCxnSpPr>
          <p:nvPr/>
        </p:nvCxnSpPr>
        <p:spPr>
          <a:xfrm flipH="1">
            <a:off x="8005073" y="6221931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811870" y="5835525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6387623"/>
            <a:ext cx="9144000" cy="7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7" idx="4"/>
          </p:cNvCxnSpPr>
          <p:nvPr/>
        </p:nvCxnSpPr>
        <p:spPr>
          <a:xfrm flipH="1">
            <a:off x="1046659" y="6095616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53456" y="5709210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>
            <a:off x="5715000" y="6292374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6400806" y="6305551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>
            <a:off x="1282143" y="6305551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06539" y="5724155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58" y="1242753"/>
            <a:ext cx="1071402" cy="1071402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99" y="1169778"/>
            <a:ext cx="1228800" cy="12288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endPos="0" dist="50800" dir="5400000" sy="-100000" algn="bl" rotWithShape="0"/>
          </a:effectLst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556792"/>
            <a:ext cx="1040447" cy="790101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55" y="1447800"/>
            <a:ext cx="885922" cy="672757"/>
          </a:xfrm>
          <a:prstGeom prst="rect">
            <a:avLst/>
          </a:prstGeom>
        </p:spPr>
      </p:pic>
      <p:sp>
        <p:nvSpPr>
          <p:cNvPr id="26" name="Chevron 10">
            <a:hlinkClick r:id="" action="ppaction://hlinkshowjump?jump=previousslide"/>
          </p:cNvPr>
          <p:cNvSpPr/>
          <p:nvPr/>
        </p:nvSpPr>
        <p:spPr>
          <a:xfrm flipH="1">
            <a:off x="234005" y="3200400"/>
            <a:ext cx="78497" cy="158066"/>
          </a:xfrm>
          <a:custGeom>
            <a:avLst/>
            <a:gdLst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14300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40494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52387 w 228600"/>
              <a:gd name="connsiteY4" fmla="*/ 226218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180975"/>
              <a:gd name="connsiteY0" fmla="*/ 0 h 230981"/>
              <a:gd name="connsiteX1" fmla="*/ 66675 w 180975"/>
              <a:gd name="connsiteY1" fmla="*/ 2381 h 230981"/>
              <a:gd name="connsiteX2" fmla="*/ 180975 w 180975"/>
              <a:gd name="connsiteY2" fmla="*/ 116681 h 230981"/>
              <a:gd name="connsiteX3" fmla="*/ 66675 w 180975"/>
              <a:gd name="connsiteY3" fmla="*/ 230981 h 230981"/>
              <a:gd name="connsiteX4" fmla="*/ 4762 w 180975"/>
              <a:gd name="connsiteY4" fmla="*/ 228599 h 230981"/>
              <a:gd name="connsiteX5" fmla="*/ 116681 w 180975"/>
              <a:gd name="connsiteY5" fmla="*/ 116681 h 230981"/>
              <a:gd name="connsiteX6" fmla="*/ 0 w 180975"/>
              <a:gd name="connsiteY6" fmla="*/ 0 h 2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975" h="230981">
                <a:moveTo>
                  <a:pt x="0" y="0"/>
                </a:moveTo>
                <a:lnTo>
                  <a:pt x="66675" y="2381"/>
                </a:lnTo>
                <a:lnTo>
                  <a:pt x="180975" y="116681"/>
                </a:lnTo>
                <a:lnTo>
                  <a:pt x="66675" y="230981"/>
                </a:lnTo>
                <a:lnTo>
                  <a:pt x="4762" y="228599"/>
                </a:lnTo>
                <a:lnTo>
                  <a:pt x="116681" y="116681"/>
                </a:lnTo>
                <a:lnTo>
                  <a:pt x="0" y="0"/>
                </a:lnTo>
                <a:close/>
              </a:path>
            </a:pathLst>
          </a:cu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de Bold" pitchFamily="50" charset="0"/>
            </a:endParaRPr>
          </a:p>
        </p:txBody>
      </p:sp>
      <p:sp>
        <p:nvSpPr>
          <p:cNvPr id="27" name="Chevron 10">
            <a:hlinkClick r:id="" action="ppaction://hlinkshowjump?jump=nextslide"/>
          </p:cNvPr>
          <p:cNvSpPr/>
          <p:nvPr/>
        </p:nvSpPr>
        <p:spPr>
          <a:xfrm>
            <a:off x="8822853" y="3286960"/>
            <a:ext cx="73904" cy="158066"/>
          </a:xfrm>
          <a:custGeom>
            <a:avLst/>
            <a:gdLst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14300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40494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52387 w 228600"/>
              <a:gd name="connsiteY4" fmla="*/ 226218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180975"/>
              <a:gd name="connsiteY0" fmla="*/ 0 h 230981"/>
              <a:gd name="connsiteX1" fmla="*/ 66675 w 180975"/>
              <a:gd name="connsiteY1" fmla="*/ 2381 h 230981"/>
              <a:gd name="connsiteX2" fmla="*/ 180975 w 180975"/>
              <a:gd name="connsiteY2" fmla="*/ 116681 h 230981"/>
              <a:gd name="connsiteX3" fmla="*/ 66675 w 180975"/>
              <a:gd name="connsiteY3" fmla="*/ 230981 h 230981"/>
              <a:gd name="connsiteX4" fmla="*/ 4762 w 180975"/>
              <a:gd name="connsiteY4" fmla="*/ 228599 h 230981"/>
              <a:gd name="connsiteX5" fmla="*/ 116681 w 180975"/>
              <a:gd name="connsiteY5" fmla="*/ 116681 h 230981"/>
              <a:gd name="connsiteX6" fmla="*/ 0 w 180975"/>
              <a:gd name="connsiteY6" fmla="*/ 0 h 2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975" h="230981">
                <a:moveTo>
                  <a:pt x="0" y="0"/>
                </a:moveTo>
                <a:lnTo>
                  <a:pt x="66675" y="2381"/>
                </a:lnTo>
                <a:lnTo>
                  <a:pt x="180975" y="116681"/>
                </a:lnTo>
                <a:lnTo>
                  <a:pt x="66675" y="230981"/>
                </a:lnTo>
                <a:lnTo>
                  <a:pt x="4762" y="228599"/>
                </a:lnTo>
                <a:lnTo>
                  <a:pt x="116681" y="116681"/>
                </a:lnTo>
                <a:lnTo>
                  <a:pt x="0" y="0"/>
                </a:lnTo>
                <a:close/>
              </a:path>
            </a:pathLst>
          </a:cu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de Bold" pitchFamily="50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463823"/>
            <a:ext cx="9144000" cy="4186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Franchise" pitchFamily="49" charset="0"/>
              <a:ea typeface="Franchise" pitchFamily="49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5867400"/>
            <a:ext cx="771677" cy="771677"/>
          </a:xfrm>
          <a:prstGeom prst="rect">
            <a:avLst/>
          </a:prstGeom>
        </p:spPr>
      </p:pic>
      <p:sp>
        <p:nvSpPr>
          <p:cNvPr id="50" name="Oval 6"/>
          <p:cNvSpPr/>
          <p:nvPr/>
        </p:nvSpPr>
        <p:spPr>
          <a:xfrm>
            <a:off x="4788024" y="1412776"/>
            <a:ext cx="3600400" cy="4608512"/>
          </a:xfrm>
          <a:custGeom>
            <a:avLst/>
            <a:gdLst>
              <a:gd name="connsiteX0" fmla="*/ 0 w 3161541"/>
              <a:gd name="connsiteY0" fmla="*/ 1580771 h 3161541"/>
              <a:gd name="connsiteX1" fmla="*/ 1580771 w 3161541"/>
              <a:gd name="connsiteY1" fmla="*/ 0 h 3161541"/>
              <a:gd name="connsiteX2" fmla="*/ 3161542 w 3161541"/>
              <a:gd name="connsiteY2" fmla="*/ 1580771 h 3161541"/>
              <a:gd name="connsiteX3" fmla="*/ 1580771 w 3161541"/>
              <a:gd name="connsiteY3" fmla="*/ 3161542 h 3161541"/>
              <a:gd name="connsiteX4" fmla="*/ 0 w 3161541"/>
              <a:gd name="connsiteY4" fmla="*/ 1580771 h 3161541"/>
              <a:gd name="connsiteX0" fmla="*/ 0 w 3121082"/>
              <a:gd name="connsiteY0" fmla="*/ 1285051 h 3167561"/>
              <a:gd name="connsiteX1" fmla="*/ 1540311 w 3121082"/>
              <a:gd name="connsiteY1" fmla="*/ 3686 h 3167561"/>
              <a:gd name="connsiteX2" fmla="*/ 3121082 w 3121082"/>
              <a:gd name="connsiteY2" fmla="*/ 1584457 h 3167561"/>
              <a:gd name="connsiteX3" fmla="*/ 1540311 w 3121082"/>
              <a:gd name="connsiteY3" fmla="*/ 3165228 h 3167561"/>
              <a:gd name="connsiteX4" fmla="*/ 0 w 3121082"/>
              <a:gd name="connsiteY4" fmla="*/ 1285051 h 3167561"/>
              <a:gd name="connsiteX0" fmla="*/ 38708 w 3159790"/>
              <a:gd name="connsiteY0" fmla="*/ 1285051 h 3190192"/>
              <a:gd name="connsiteX1" fmla="*/ 1579019 w 3159790"/>
              <a:gd name="connsiteY1" fmla="*/ 3686 h 3190192"/>
              <a:gd name="connsiteX2" fmla="*/ 3159790 w 3159790"/>
              <a:gd name="connsiteY2" fmla="*/ 1584457 h 3190192"/>
              <a:gd name="connsiteX3" fmla="*/ 1579019 w 3159790"/>
              <a:gd name="connsiteY3" fmla="*/ 3165228 h 3190192"/>
              <a:gd name="connsiteX4" fmla="*/ 556956 w 3159790"/>
              <a:gd name="connsiteY4" fmla="*/ 2464421 h 3190192"/>
              <a:gd name="connsiteX5" fmla="*/ 38708 w 3159790"/>
              <a:gd name="connsiteY5" fmla="*/ 1285051 h 3190192"/>
              <a:gd name="connsiteX0" fmla="*/ 89086 w 3210168"/>
              <a:gd name="connsiteY0" fmla="*/ 1283417 h 3226758"/>
              <a:gd name="connsiteX1" fmla="*/ 1629397 w 3210168"/>
              <a:gd name="connsiteY1" fmla="*/ 2052 h 3226758"/>
              <a:gd name="connsiteX2" fmla="*/ 3210168 w 3210168"/>
              <a:gd name="connsiteY2" fmla="*/ 1582823 h 3226758"/>
              <a:gd name="connsiteX3" fmla="*/ 1629397 w 3210168"/>
              <a:gd name="connsiteY3" fmla="*/ 3163594 h 3226758"/>
              <a:gd name="connsiteX4" fmla="*/ 340297 w 3210168"/>
              <a:gd name="connsiteY4" fmla="*/ 2754100 h 3226758"/>
              <a:gd name="connsiteX5" fmla="*/ 89086 w 3210168"/>
              <a:gd name="connsiteY5" fmla="*/ 1283417 h 3226758"/>
              <a:gd name="connsiteX0" fmla="*/ 89086 w 3210168"/>
              <a:gd name="connsiteY0" fmla="*/ 1319664 h 3263005"/>
              <a:gd name="connsiteX1" fmla="*/ 696346 w 3210168"/>
              <a:gd name="connsiteY1" fmla="*/ 556944 h 3263005"/>
              <a:gd name="connsiteX2" fmla="*/ 1629397 w 3210168"/>
              <a:gd name="connsiteY2" fmla="*/ 38299 h 3263005"/>
              <a:gd name="connsiteX3" fmla="*/ 3210168 w 3210168"/>
              <a:gd name="connsiteY3" fmla="*/ 1619070 h 3263005"/>
              <a:gd name="connsiteX4" fmla="*/ 1629397 w 3210168"/>
              <a:gd name="connsiteY4" fmla="*/ 3199841 h 3263005"/>
              <a:gd name="connsiteX5" fmla="*/ 340297 w 3210168"/>
              <a:gd name="connsiteY5" fmla="*/ 2790347 h 3263005"/>
              <a:gd name="connsiteX6" fmla="*/ 89086 w 3210168"/>
              <a:gd name="connsiteY6" fmla="*/ 1319664 h 3263005"/>
              <a:gd name="connsiteX0" fmla="*/ 554 w 3121636"/>
              <a:gd name="connsiteY0" fmla="*/ 1352874 h 3296215"/>
              <a:gd name="connsiteX1" fmla="*/ 267949 w 3121636"/>
              <a:gd name="connsiteY1" fmla="*/ 379761 h 3296215"/>
              <a:gd name="connsiteX2" fmla="*/ 1540865 w 3121636"/>
              <a:gd name="connsiteY2" fmla="*/ 71509 h 3296215"/>
              <a:gd name="connsiteX3" fmla="*/ 3121636 w 3121636"/>
              <a:gd name="connsiteY3" fmla="*/ 1652280 h 3296215"/>
              <a:gd name="connsiteX4" fmla="*/ 1540865 w 3121636"/>
              <a:gd name="connsiteY4" fmla="*/ 3233051 h 3296215"/>
              <a:gd name="connsiteX5" fmla="*/ 251765 w 3121636"/>
              <a:gd name="connsiteY5" fmla="*/ 2823557 h 3296215"/>
              <a:gd name="connsiteX6" fmla="*/ 554 w 3121636"/>
              <a:gd name="connsiteY6" fmla="*/ 1352874 h 3296215"/>
              <a:gd name="connsiteX0" fmla="*/ 554 w 3142524"/>
              <a:gd name="connsiteY0" fmla="*/ 1284481 h 3227822"/>
              <a:gd name="connsiteX1" fmla="*/ 267949 w 3142524"/>
              <a:gd name="connsiteY1" fmla="*/ 311368 h 3227822"/>
              <a:gd name="connsiteX2" fmla="*/ 1540865 w 3142524"/>
              <a:gd name="connsiteY2" fmla="*/ 3116 h 3227822"/>
              <a:gd name="connsiteX3" fmla="*/ 2388062 w 3142524"/>
              <a:gd name="connsiteY3" fmla="*/ 457026 h 3227822"/>
              <a:gd name="connsiteX4" fmla="*/ 3121636 w 3142524"/>
              <a:gd name="connsiteY4" fmla="*/ 1583887 h 3227822"/>
              <a:gd name="connsiteX5" fmla="*/ 1540865 w 3142524"/>
              <a:gd name="connsiteY5" fmla="*/ 3164658 h 3227822"/>
              <a:gd name="connsiteX6" fmla="*/ 251765 w 3142524"/>
              <a:gd name="connsiteY6" fmla="*/ 2755164 h 3227822"/>
              <a:gd name="connsiteX7" fmla="*/ 554 w 3142524"/>
              <a:gd name="connsiteY7" fmla="*/ 1284481 h 3227822"/>
              <a:gd name="connsiteX0" fmla="*/ 554 w 3150940"/>
              <a:gd name="connsiteY0" fmla="*/ 1281399 h 3224740"/>
              <a:gd name="connsiteX1" fmla="*/ 267949 w 3150940"/>
              <a:gd name="connsiteY1" fmla="*/ 308286 h 3224740"/>
              <a:gd name="connsiteX2" fmla="*/ 1540865 w 3150940"/>
              <a:gd name="connsiteY2" fmla="*/ 34 h 3224740"/>
              <a:gd name="connsiteX3" fmla="*/ 2598455 w 3150940"/>
              <a:gd name="connsiteY3" fmla="*/ 300195 h 3224740"/>
              <a:gd name="connsiteX4" fmla="*/ 3121636 w 3150940"/>
              <a:gd name="connsiteY4" fmla="*/ 1580805 h 3224740"/>
              <a:gd name="connsiteX5" fmla="*/ 1540865 w 3150940"/>
              <a:gd name="connsiteY5" fmla="*/ 3161576 h 3224740"/>
              <a:gd name="connsiteX6" fmla="*/ 251765 w 3150940"/>
              <a:gd name="connsiteY6" fmla="*/ 2752082 h 3224740"/>
              <a:gd name="connsiteX7" fmla="*/ 554 w 3150940"/>
              <a:gd name="connsiteY7" fmla="*/ 1281399 h 3224740"/>
              <a:gd name="connsiteX0" fmla="*/ 554 w 3125323"/>
              <a:gd name="connsiteY0" fmla="*/ 1281399 h 3166436"/>
              <a:gd name="connsiteX1" fmla="*/ 267949 w 3125323"/>
              <a:gd name="connsiteY1" fmla="*/ 308286 h 3166436"/>
              <a:gd name="connsiteX2" fmla="*/ 1540865 w 3125323"/>
              <a:gd name="connsiteY2" fmla="*/ 34 h 3166436"/>
              <a:gd name="connsiteX3" fmla="*/ 2598455 w 3125323"/>
              <a:gd name="connsiteY3" fmla="*/ 300195 h 3166436"/>
              <a:gd name="connsiteX4" fmla="*/ 3121636 w 3125323"/>
              <a:gd name="connsiteY4" fmla="*/ 1580805 h 3166436"/>
              <a:gd name="connsiteX5" fmla="*/ 2355694 w 3125323"/>
              <a:gd name="connsiteY5" fmla="*/ 2557872 h 3166436"/>
              <a:gd name="connsiteX6" fmla="*/ 1540865 w 3125323"/>
              <a:gd name="connsiteY6" fmla="*/ 3161576 h 3166436"/>
              <a:gd name="connsiteX7" fmla="*/ 251765 w 3125323"/>
              <a:gd name="connsiteY7" fmla="*/ 2752082 h 3166436"/>
              <a:gd name="connsiteX8" fmla="*/ 554 w 3125323"/>
              <a:gd name="connsiteY8" fmla="*/ 1281399 h 3166436"/>
              <a:gd name="connsiteX0" fmla="*/ 554 w 3125323"/>
              <a:gd name="connsiteY0" fmla="*/ 1281399 h 3161585"/>
              <a:gd name="connsiteX1" fmla="*/ 267949 w 3125323"/>
              <a:gd name="connsiteY1" fmla="*/ 308286 h 3161585"/>
              <a:gd name="connsiteX2" fmla="*/ 1540865 w 3125323"/>
              <a:gd name="connsiteY2" fmla="*/ 34 h 3161585"/>
              <a:gd name="connsiteX3" fmla="*/ 2598455 w 3125323"/>
              <a:gd name="connsiteY3" fmla="*/ 300195 h 3161585"/>
              <a:gd name="connsiteX4" fmla="*/ 3121636 w 3125323"/>
              <a:gd name="connsiteY4" fmla="*/ 1580805 h 3161585"/>
              <a:gd name="connsiteX5" fmla="*/ 2841216 w 3125323"/>
              <a:gd name="connsiteY5" fmla="*/ 2760173 h 3161585"/>
              <a:gd name="connsiteX6" fmla="*/ 1540865 w 3125323"/>
              <a:gd name="connsiteY6" fmla="*/ 3161576 h 3161585"/>
              <a:gd name="connsiteX7" fmla="*/ 251765 w 3125323"/>
              <a:gd name="connsiteY7" fmla="*/ 2752082 h 3161585"/>
              <a:gd name="connsiteX8" fmla="*/ 554 w 3125323"/>
              <a:gd name="connsiteY8" fmla="*/ 1281399 h 3161585"/>
              <a:gd name="connsiteX0" fmla="*/ 554 w 2956984"/>
              <a:gd name="connsiteY0" fmla="*/ 1281399 h 3161585"/>
              <a:gd name="connsiteX1" fmla="*/ 267949 w 2956984"/>
              <a:gd name="connsiteY1" fmla="*/ 308286 h 3161585"/>
              <a:gd name="connsiteX2" fmla="*/ 1540865 w 2956984"/>
              <a:gd name="connsiteY2" fmla="*/ 34 h 3161585"/>
              <a:gd name="connsiteX3" fmla="*/ 2598455 w 2956984"/>
              <a:gd name="connsiteY3" fmla="*/ 300195 h 3161585"/>
              <a:gd name="connsiteX4" fmla="*/ 2870783 w 2956984"/>
              <a:gd name="connsiteY4" fmla="*/ 1524161 h 3161585"/>
              <a:gd name="connsiteX5" fmla="*/ 2841216 w 2956984"/>
              <a:gd name="connsiteY5" fmla="*/ 2760173 h 3161585"/>
              <a:gd name="connsiteX6" fmla="*/ 1540865 w 2956984"/>
              <a:gd name="connsiteY6" fmla="*/ 3161576 h 3161585"/>
              <a:gd name="connsiteX7" fmla="*/ 251765 w 2956984"/>
              <a:gd name="connsiteY7" fmla="*/ 2752082 h 3161585"/>
              <a:gd name="connsiteX8" fmla="*/ 554 w 2956984"/>
              <a:gd name="connsiteY8" fmla="*/ 1281399 h 3161585"/>
              <a:gd name="connsiteX0" fmla="*/ 4356 w 2920326"/>
              <a:gd name="connsiteY0" fmla="*/ 1216663 h 3161585"/>
              <a:gd name="connsiteX1" fmla="*/ 231291 w 2920326"/>
              <a:gd name="connsiteY1" fmla="*/ 308286 h 3161585"/>
              <a:gd name="connsiteX2" fmla="*/ 1504207 w 2920326"/>
              <a:gd name="connsiteY2" fmla="*/ 34 h 3161585"/>
              <a:gd name="connsiteX3" fmla="*/ 2561797 w 2920326"/>
              <a:gd name="connsiteY3" fmla="*/ 300195 h 3161585"/>
              <a:gd name="connsiteX4" fmla="*/ 2834125 w 2920326"/>
              <a:gd name="connsiteY4" fmla="*/ 1524161 h 3161585"/>
              <a:gd name="connsiteX5" fmla="*/ 2804558 w 2920326"/>
              <a:gd name="connsiteY5" fmla="*/ 2760173 h 3161585"/>
              <a:gd name="connsiteX6" fmla="*/ 1504207 w 2920326"/>
              <a:gd name="connsiteY6" fmla="*/ 3161576 h 3161585"/>
              <a:gd name="connsiteX7" fmla="*/ 215107 w 2920326"/>
              <a:gd name="connsiteY7" fmla="*/ 2752082 h 3161585"/>
              <a:gd name="connsiteX8" fmla="*/ 4356 w 2920326"/>
              <a:gd name="connsiteY8" fmla="*/ 1216663 h 3161585"/>
              <a:gd name="connsiteX0" fmla="*/ 4356 w 2920326"/>
              <a:gd name="connsiteY0" fmla="*/ 1216663 h 3025297"/>
              <a:gd name="connsiteX1" fmla="*/ 231291 w 2920326"/>
              <a:gd name="connsiteY1" fmla="*/ 308286 h 3025297"/>
              <a:gd name="connsiteX2" fmla="*/ 1504207 w 2920326"/>
              <a:gd name="connsiteY2" fmla="*/ 34 h 3025297"/>
              <a:gd name="connsiteX3" fmla="*/ 2561797 w 2920326"/>
              <a:gd name="connsiteY3" fmla="*/ 300195 h 3025297"/>
              <a:gd name="connsiteX4" fmla="*/ 2834125 w 2920326"/>
              <a:gd name="connsiteY4" fmla="*/ 1524161 h 3025297"/>
              <a:gd name="connsiteX5" fmla="*/ 2804558 w 2920326"/>
              <a:gd name="connsiteY5" fmla="*/ 2760173 h 3025297"/>
              <a:gd name="connsiteX6" fmla="*/ 1463747 w 2920326"/>
              <a:gd name="connsiteY6" fmla="*/ 3024011 h 3025297"/>
              <a:gd name="connsiteX7" fmla="*/ 215107 w 2920326"/>
              <a:gd name="connsiteY7" fmla="*/ 2752082 h 3025297"/>
              <a:gd name="connsiteX8" fmla="*/ 4356 w 2920326"/>
              <a:gd name="connsiteY8" fmla="*/ 1216663 h 3025297"/>
              <a:gd name="connsiteX0" fmla="*/ 4356 w 2920326"/>
              <a:gd name="connsiteY0" fmla="*/ 1115890 h 2924524"/>
              <a:gd name="connsiteX1" fmla="*/ 231291 w 2920326"/>
              <a:gd name="connsiteY1" fmla="*/ 207513 h 2924524"/>
              <a:gd name="connsiteX2" fmla="*/ 1540572 w 2920326"/>
              <a:gd name="connsiteY2" fmla="*/ 3203 h 2924524"/>
              <a:gd name="connsiteX3" fmla="*/ 2561797 w 2920326"/>
              <a:gd name="connsiteY3" fmla="*/ 199422 h 2924524"/>
              <a:gd name="connsiteX4" fmla="*/ 2834125 w 2920326"/>
              <a:gd name="connsiteY4" fmla="*/ 1423388 h 2924524"/>
              <a:gd name="connsiteX5" fmla="*/ 2804558 w 2920326"/>
              <a:gd name="connsiteY5" fmla="*/ 2659400 h 2924524"/>
              <a:gd name="connsiteX6" fmla="*/ 1463747 w 2920326"/>
              <a:gd name="connsiteY6" fmla="*/ 2923238 h 2924524"/>
              <a:gd name="connsiteX7" fmla="*/ 215107 w 2920326"/>
              <a:gd name="connsiteY7" fmla="*/ 2651309 h 2924524"/>
              <a:gd name="connsiteX8" fmla="*/ 4356 w 2920326"/>
              <a:gd name="connsiteY8" fmla="*/ 1115890 h 2924524"/>
              <a:gd name="connsiteX0" fmla="*/ 4356 w 2935969"/>
              <a:gd name="connsiteY0" fmla="*/ 1118985 h 2927619"/>
              <a:gd name="connsiteX1" fmla="*/ 231291 w 2935969"/>
              <a:gd name="connsiteY1" fmla="*/ 210608 h 2927619"/>
              <a:gd name="connsiteX2" fmla="*/ 1540572 w 2935969"/>
              <a:gd name="connsiteY2" fmla="*/ 6298 h 2927619"/>
              <a:gd name="connsiteX3" fmla="*/ 2661800 w 2935969"/>
              <a:gd name="connsiteY3" fmla="*/ 190968 h 2927619"/>
              <a:gd name="connsiteX4" fmla="*/ 2834125 w 2935969"/>
              <a:gd name="connsiteY4" fmla="*/ 1426483 h 2927619"/>
              <a:gd name="connsiteX5" fmla="*/ 2804558 w 2935969"/>
              <a:gd name="connsiteY5" fmla="*/ 2662495 h 2927619"/>
              <a:gd name="connsiteX6" fmla="*/ 1463747 w 2935969"/>
              <a:gd name="connsiteY6" fmla="*/ 2926333 h 2927619"/>
              <a:gd name="connsiteX7" fmla="*/ 215107 w 2935969"/>
              <a:gd name="connsiteY7" fmla="*/ 2654404 h 2927619"/>
              <a:gd name="connsiteX8" fmla="*/ 4356 w 2935969"/>
              <a:gd name="connsiteY8" fmla="*/ 1118985 h 2927619"/>
              <a:gd name="connsiteX0" fmla="*/ 4356 w 2841080"/>
              <a:gd name="connsiteY0" fmla="*/ 1118985 h 2928322"/>
              <a:gd name="connsiteX1" fmla="*/ 231291 w 2841080"/>
              <a:gd name="connsiteY1" fmla="*/ 210608 h 2928322"/>
              <a:gd name="connsiteX2" fmla="*/ 1540572 w 2841080"/>
              <a:gd name="connsiteY2" fmla="*/ 6298 h 2928322"/>
              <a:gd name="connsiteX3" fmla="*/ 2661800 w 2841080"/>
              <a:gd name="connsiteY3" fmla="*/ 190968 h 2928322"/>
              <a:gd name="connsiteX4" fmla="*/ 2834125 w 2841080"/>
              <a:gd name="connsiteY4" fmla="*/ 1426483 h 2928322"/>
              <a:gd name="connsiteX5" fmla="*/ 2640918 w 2841080"/>
              <a:gd name="connsiteY5" fmla="*/ 2697143 h 2928322"/>
              <a:gd name="connsiteX6" fmla="*/ 1463747 w 2841080"/>
              <a:gd name="connsiteY6" fmla="*/ 2926333 h 2928322"/>
              <a:gd name="connsiteX7" fmla="*/ 215107 w 2841080"/>
              <a:gd name="connsiteY7" fmla="*/ 2654404 h 2928322"/>
              <a:gd name="connsiteX8" fmla="*/ 4356 w 2841080"/>
              <a:gd name="connsiteY8" fmla="*/ 1118985 h 2928322"/>
              <a:gd name="connsiteX0" fmla="*/ 4356 w 2799928"/>
              <a:gd name="connsiteY0" fmla="*/ 1123733 h 2932366"/>
              <a:gd name="connsiteX1" fmla="*/ 231291 w 2799928"/>
              <a:gd name="connsiteY1" fmla="*/ 215356 h 2932366"/>
              <a:gd name="connsiteX2" fmla="*/ 1540572 w 2799928"/>
              <a:gd name="connsiteY2" fmla="*/ 11046 h 2932366"/>
              <a:gd name="connsiteX3" fmla="*/ 2661800 w 2799928"/>
              <a:gd name="connsiteY3" fmla="*/ 195716 h 2932366"/>
              <a:gd name="connsiteX4" fmla="*/ 2779578 w 2799928"/>
              <a:gd name="connsiteY4" fmla="*/ 1558272 h 2932366"/>
              <a:gd name="connsiteX5" fmla="*/ 2640918 w 2799928"/>
              <a:gd name="connsiteY5" fmla="*/ 2701891 h 2932366"/>
              <a:gd name="connsiteX6" fmla="*/ 1463747 w 2799928"/>
              <a:gd name="connsiteY6" fmla="*/ 2931081 h 2932366"/>
              <a:gd name="connsiteX7" fmla="*/ 215107 w 2799928"/>
              <a:gd name="connsiteY7" fmla="*/ 2659152 h 2932366"/>
              <a:gd name="connsiteX8" fmla="*/ 4356 w 2799928"/>
              <a:gd name="connsiteY8" fmla="*/ 1123733 h 2932366"/>
              <a:gd name="connsiteX0" fmla="*/ 764 w 2796530"/>
              <a:gd name="connsiteY0" fmla="*/ 1123733 h 2823495"/>
              <a:gd name="connsiteX1" fmla="*/ 227699 w 2796530"/>
              <a:gd name="connsiteY1" fmla="*/ 215356 h 2823495"/>
              <a:gd name="connsiteX2" fmla="*/ 1536980 w 2796530"/>
              <a:gd name="connsiteY2" fmla="*/ 11046 h 2823495"/>
              <a:gd name="connsiteX3" fmla="*/ 2658208 w 2796530"/>
              <a:gd name="connsiteY3" fmla="*/ 195716 h 2823495"/>
              <a:gd name="connsiteX4" fmla="*/ 2775986 w 2796530"/>
              <a:gd name="connsiteY4" fmla="*/ 1558272 h 2823495"/>
              <a:gd name="connsiteX5" fmla="*/ 2637326 w 2796530"/>
              <a:gd name="connsiteY5" fmla="*/ 2701891 h 2823495"/>
              <a:gd name="connsiteX6" fmla="*/ 1323788 w 2796530"/>
              <a:gd name="connsiteY6" fmla="*/ 2780943 h 2823495"/>
              <a:gd name="connsiteX7" fmla="*/ 211515 w 2796530"/>
              <a:gd name="connsiteY7" fmla="*/ 2659152 h 2823495"/>
              <a:gd name="connsiteX8" fmla="*/ 764 w 2796530"/>
              <a:gd name="connsiteY8" fmla="*/ 1123733 h 2823495"/>
              <a:gd name="connsiteX0" fmla="*/ 25564 w 2821329"/>
              <a:gd name="connsiteY0" fmla="*/ 1123733 h 2819176"/>
              <a:gd name="connsiteX1" fmla="*/ 252499 w 2821329"/>
              <a:gd name="connsiteY1" fmla="*/ 215356 h 2819176"/>
              <a:gd name="connsiteX2" fmla="*/ 1561780 w 2821329"/>
              <a:gd name="connsiteY2" fmla="*/ 11046 h 2819176"/>
              <a:gd name="connsiteX3" fmla="*/ 2683008 w 2821329"/>
              <a:gd name="connsiteY3" fmla="*/ 195716 h 2819176"/>
              <a:gd name="connsiteX4" fmla="*/ 2800786 w 2821329"/>
              <a:gd name="connsiteY4" fmla="*/ 1558272 h 2819176"/>
              <a:gd name="connsiteX5" fmla="*/ 2662126 w 2821329"/>
              <a:gd name="connsiteY5" fmla="*/ 2701891 h 2819176"/>
              <a:gd name="connsiteX6" fmla="*/ 1348588 w 2821329"/>
              <a:gd name="connsiteY6" fmla="*/ 2780943 h 2819176"/>
              <a:gd name="connsiteX7" fmla="*/ 154495 w 2821329"/>
              <a:gd name="connsiteY7" fmla="*/ 2647603 h 2819176"/>
              <a:gd name="connsiteX8" fmla="*/ 25564 w 2821329"/>
              <a:gd name="connsiteY8" fmla="*/ 1123733 h 2819176"/>
              <a:gd name="connsiteX0" fmla="*/ 22291 w 2818056"/>
              <a:gd name="connsiteY0" fmla="*/ 1122617 h 2818060"/>
              <a:gd name="connsiteX1" fmla="*/ 201693 w 2818056"/>
              <a:gd name="connsiteY1" fmla="*/ 144945 h 2818060"/>
              <a:gd name="connsiteX2" fmla="*/ 1558507 w 2818056"/>
              <a:gd name="connsiteY2" fmla="*/ 9930 h 2818060"/>
              <a:gd name="connsiteX3" fmla="*/ 2679735 w 2818056"/>
              <a:gd name="connsiteY3" fmla="*/ 194600 h 2818060"/>
              <a:gd name="connsiteX4" fmla="*/ 2797513 w 2818056"/>
              <a:gd name="connsiteY4" fmla="*/ 1557156 h 2818060"/>
              <a:gd name="connsiteX5" fmla="*/ 2658853 w 2818056"/>
              <a:gd name="connsiteY5" fmla="*/ 2700775 h 2818060"/>
              <a:gd name="connsiteX6" fmla="*/ 1345315 w 2818056"/>
              <a:gd name="connsiteY6" fmla="*/ 2779827 h 2818060"/>
              <a:gd name="connsiteX7" fmla="*/ 151222 w 2818056"/>
              <a:gd name="connsiteY7" fmla="*/ 2646487 h 2818060"/>
              <a:gd name="connsiteX8" fmla="*/ 22291 w 2818056"/>
              <a:gd name="connsiteY8" fmla="*/ 1122617 h 2818060"/>
              <a:gd name="connsiteX0" fmla="*/ 22291 w 2801761"/>
              <a:gd name="connsiteY0" fmla="*/ 1122617 h 2816267"/>
              <a:gd name="connsiteX1" fmla="*/ 201693 w 2801761"/>
              <a:gd name="connsiteY1" fmla="*/ 144945 h 2816267"/>
              <a:gd name="connsiteX2" fmla="*/ 1558507 w 2801761"/>
              <a:gd name="connsiteY2" fmla="*/ 9930 h 2816267"/>
              <a:gd name="connsiteX3" fmla="*/ 2679735 w 2801761"/>
              <a:gd name="connsiteY3" fmla="*/ 194600 h 2816267"/>
              <a:gd name="connsiteX4" fmla="*/ 2768994 w 2801761"/>
              <a:gd name="connsiteY4" fmla="*/ 1626451 h 2816267"/>
              <a:gd name="connsiteX5" fmla="*/ 2658853 w 2801761"/>
              <a:gd name="connsiteY5" fmla="*/ 2700775 h 2816267"/>
              <a:gd name="connsiteX6" fmla="*/ 1345315 w 2801761"/>
              <a:gd name="connsiteY6" fmla="*/ 2779827 h 2816267"/>
              <a:gd name="connsiteX7" fmla="*/ 151222 w 2801761"/>
              <a:gd name="connsiteY7" fmla="*/ 2646487 h 2816267"/>
              <a:gd name="connsiteX8" fmla="*/ 22291 w 2801761"/>
              <a:gd name="connsiteY8" fmla="*/ 1122617 h 2816267"/>
              <a:gd name="connsiteX0" fmla="*/ 22291 w 2825839"/>
              <a:gd name="connsiteY0" fmla="*/ 1126887 h 2820537"/>
              <a:gd name="connsiteX1" fmla="*/ 201693 w 2825839"/>
              <a:gd name="connsiteY1" fmla="*/ 149215 h 2820537"/>
              <a:gd name="connsiteX2" fmla="*/ 1558507 w 2825839"/>
              <a:gd name="connsiteY2" fmla="*/ 14200 h 2820537"/>
              <a:gd name="connsiteX3" fmla="*/ 2717761 w 2825839"/>
              <a:gd name="connsiteY3" fmla="*/ 256616 h 2820537"/>
              <a:gd name="connsiteX4" fmla="*/ 2768994 w 2825839"/>
              <a:gd name="connsiteY4" fmla="*/ 1630721 h 2820537"/>
              <a:gd name="connsiteX5" fmla="*/ 2658853 w 2825839"/>
              <a:gd name="connsiteY5" fmla="*/ 2705045 h 2820537"/>
              <a:gd name="connsiteX6" fmla="*/ 1345315 w 2825839"/>
              <a:gd name="connsiteY6" fmla="*/ 2784097 h 2820537"/>
              <a:gd name="connsiteX7" fmla="*/ 151222 w 2825839"/>
              <a:gd name="connsiteY7" fmla="*/ 2650757 h 2820537"/>
              <a:gd name="connsiteX8" fmla="*/ 22291 w 2825839"/>
              <a:gd name="connsiteY8" fmla="*/ 1126887 h 2820537"/>
              <a:gd name="connsiteX0" fmla="*/ 22291 w 2826516"/>
              <a:gd name="connsiteY0" fmla="*/ 1076927 h 2770577"/>
              <a:gd name="connsiteX1" fmla="*/ 201693 w 2826516"/>
              <a:gd name="connsiteY1" fmla="*/ 99255 h 2770577"/>
              <a:gd name="connsiteX2" fmla="*/ 1549000 w 2826516"/>
              <a:gd name="connsiteY2" fmla="*/ 45084 h 2770577"/>
              <a:gd name="connsiteX3" fmla="*/ 2717761 w 2826516"/>
              <a:gd name="connsiteY3" fmla="*/ 206656 h 2770577"/>
              <a:gd name="connsiteX4" fmla="*/ 2768994 w 2826516"/>
              <a:gd name="connsiteY4" fmla="*/ 1580761 h 2770577"/>
              <a:gd name="connsiteX5" fmla="*/ 2658853 w 2826516"/>
              <a:gd name="connsiteY5" fmla="*/ 2655085 h 2770577"/>
              <a:gd name="connsiteX6" fmla="*/ 1345315 w 2826516"/>
              <a:gd name="connsiteY6" fmla="*/ 2734137 h 2770577"/>
              <a:gd name="connsiteX7" fmla="*/ 151222 w 2826516"/>
              <a:gd name="connsiteY7" fmla="*/ 2600797 h 2770577"/>
              <a:gd name="connsiteX8" fmla="*/ 22291 w 2826516"/>
              <a:gd name="connsiteY8" fmla="*/ 1076927 h 2770577"/>
              <a:gd name="connsiteX0" fmla="*/ 22291 w 2825839"/>
              <a:gd name="connsiteY0" fmla="*/ 1102704 h 2796354"/>
              <a:gd name="connsiteX1" fmla="*/ 201693 w 2825839"/>
              <a:gd name="connsiteY1" fmla="*/ 125032 h 2796354"/>
              <a:gd name="connsiteX2" fmla="*/ 1558506 w 2825839"/>
              <a:gd name="connsiteY2" fmla="*/ 24665 h 2796354"/>
              <a:gd name="connsiteX3" fmla="*/ 2717761 w 2825839"/>
              <a:gd name="connsiteY3" fmla="*/ 232433 h 2796354"/>
              <a:gd name="connsiteX4" fmla="*/ 2768994 w 2825839"/>
              <a:gd name="connsiteY4" fmla="*/ 1606538 h 2796354"/>
              <a:gd name="connsiteX5" fmla="*/ 2658853 w 2825839"/>
              <a:gd name="connsiteY5" fmla="*/ 2680862 h 2796354"/>
              <a:gd name="connsiteX6" fmla="*/ 1345315 w 2825839"/>
              <a:gd name="connsiteY6" fmla="*/ 2759914 h 2796354"/>
              <a:gd name="connsiteX7" fmla="*/ 151222 w 2825839"/>
              <a:gd name="connsiteY7" fmla="*/ 2626574 h 2796354"/>
              <a:gd name="connsiteX8" fmla="*/ 22291 w 2825839"/>
              <a:gd name="connsiteY8" fmla="*/ 1102704 h 2796354"/>
              <a:gd name="connsiteX0" fmla="*/ 17744 w 2821292"/>
              <a:gd name="connsiteY0" fmla="*/ 1102704 h 2778586"/>
              <a:gd name="connsiteX1" fmla="*/ 197146 w 2821292"/>
              <a:gd name="connsiteY1" fmla="*/ 125032 h 2778586"/>
              <a:gd name="connsiteX2" fmla="*/ 1553959 w 2821292"/>
              <a:gd name="connsiteY2" fmla="*/ 24665 h 2778586"/>
              <a:gd name="connsiteX3" fmla="*/ 2713214 w 2821292"/>
              <a:gd name="connsiteY3" fmla="*/ 232433 h 2778586"/>
              <a:gd name="connsiteX4" fmla="*/ 2764447 w 2821292"/>
              <a:gd name="connsiteY4" fmla="*/ 1606538 h 2778586"/>
              <a:gd name="connsiteX5" fmla="*/ 2654306 w 2821292"/>
              <a:gd name="connsiteY5" fmla="*/ 2680862 h 2778586"/>
              <a:gd name="connsiteX6" fmla="*/ 1255209 w 2821292"/>
              <a:gd name="connsiteY6" fmla="*/ 2725267 h 2778586"/>
              <a:gd name="connsiteX7" fmla="*/ 146675 w 2821292"/>
              <a:gd name="connsiteY7" fmla="*/ 2626574 h 2778586"/>
              <a:gd name="connsiteX8" fmla="*/ 17744 w 2821292"/>
              <a:gd name="connsiteY8" fmla="*/ 1102704 h 2778586"/>
              <a:gd name="connsiteX0" fmla="*/ 37459 w 2841007"/>
              <a:gd name="connsiteY0" fmla="*/ 1102704 h 2777431"/>
              <a:gd name="connsiteX1" fmla="*/ 216861 w 2841007"/>
              <a:gd name="connsiteY1" fmla="*/ 125032 h 2777431"/>
              <a:gd name="connsiteX2" fmla="*/ 1573674 w 2841007"/>
              <a:gd name="connsiteY2" fmla="*/ 24665 h 2777431"/>
              <a:gd name="connsiteX3" fmla="*/ 2732929 w 2841007"/>
              <a:gd name="connsiteY3" fmla="*/ 232433 h 2777431"/>
              <a:gd name="connsiteX4" fmla="*/ 2784162 w 2841007"/>
              <a:gd name="connsiteY4" fmla="*/ 1606538 h 2777431"/>
              <a:gd name="connsiteX5" fmla="*/ 2674021 w 2841007"/>
              <a:gd name="connsiteY5" fmla="*/ 2680862 h 2777431"/>
              <a:gd name="connsiteX6" fmla="*/ 1274924 w 2841007"/>
              <a:gd name="connsiteY6" fmla="*/ 2725267 h 2777431"/>
              <a:gd name="connsiteX7" fmla="*/ 128364 w 2841007"/>
              <a:gd name="connsiteY7" fmla="*/ 2522632 h 2777431"/>
              <a:gd name="connsiteX8" fmla="*/ 37459 w 2841007"/>
              <a:gd name="connsiteY8" fmla="*/ 1102704 h 2777431"/>
              <a:gd name="connsiteX0" fmla="*/ 37459 w 2840064"/>
              <a:gd name="connsiteY0" fmla="*/ 1102704 h 2732227"/>
              <a:gd name="connsiteX1" fmla="*/ 216861 w 2840064"/>
              <a:gd name="connsiteY1" fmla="*/ 125032 h 2732227"/>
              <a:gd name="connsiteX2" fmla="*/ 1573674 w 2840064"/>
              <a:gd name="connsiteY2" fmla="*/ 24665 h 2732227"/>
              <a:gd name="connsiteX3" fmla="*/ 2732929 w 2840064"/>
              <a:gd name="connsiteY3" fmla="*/ 232433 h 2732227"/>
              <a:gd name="connsiteX4" fmla="*/ 2784162 w 2840064"/>
              <a:gd name="connsiteY4" fmla="*/ 1606538 h 2732227"/>
              <a:gd name="connsiteX5" fmla="*/ 2693034 w 2840064"/>
              <a:gd name="connsiteY5" fmla="*/ 2553822 h 2732227"/>
              <a:gd name="connsiteX6" fmla="*/ 1274924 w 2840064"/>
              <a:gd name="connsiteY6" fmla="*/ 2725267 h 2732227"/>
              <a:gd name="connsiteX7" fmla="*/ 128364 w 2840064"/>
              <a:gd name="connsiteY7" fmla="*/ 2522632 h 2732227"/>
              <a:gd name="connsiteX8" fmla="*/ 37459 w 2840064"/>
              <a:gd name="connsiteY8" fmla="*/ 1102704 h 2732227"/>
              <a:gd name="connsiteX0" fmla="*/ 37459 w 2840064"/>
              <a:gd name="connsiteY0" fmla="*/ 1102704 h 2732227"/>
              <a:gd name="connsiteX1" fmla="*/ 216861 w 2840064"/>
              <a:gd name="connsiteY1" fmla="*/ 125032 h 2732227"/>
              <a:gd name="connsiteX2" fmla="*/ 1573674 w 2840064"/>
              <a:gd name="connsiteY2" fmla="*/ 24665 h 2732227"/>
              <a:gd name="connsiteX3" fmla="*/ 2732929 w 2840064"/>
              <a:gd name="connsiteY3" fmla="*/ 232433 h 2732227"/>
              <a:gd name="connsiteX4" fmla="*/ 2784162 w 2840064"/>
              <a:gd name="connsiteY4" fmla="*/ 1606538 h 2732227"/>
              <a:gd name="connsiteX5" fmla="*/ 2693034 w 2840064"/>
              <a:gd name="connsiteY5" fmla="*/ 2553822 h 2732227"/>
              <a:gd name="connsiteX6" fmla="*/ 1274924 w 2840064"/>
              <a:gd name="connsiteY6" fmla="*/ 2725267 h 2732227"/>
              <a:gd name="connsiteX7" fmla="*/ 128364 w 2840064"/>
              <a:gd name="connsiteY7" fmla="*/ 2522632 h 2732227"/>
              <a:gd name="connsiteX8" fmla="*/ 37459 w 2840064"/>
              <a:gd name="connsiteY8" fmla="*/ 1102704 h 273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0064" h="2732227">
                <a:moveTo>
                  <a:pt x="37459" y="1102704"/>
                </a:moveTo>
                <a:cubicBezTo>
                  <a:pt x="52208" y="703104"/>
                  <a:pt x="-39175" y="304705"/>
                  <a:pt x="216861" y="125032"/>
                </a:cubicBezTo>
                <a:cubicBezTo>
                  <a:pt x="472897" y="-54641"/>
                  <a:pt x="1154329" y="6765"/>
                  <a:pt x="1573674" y="24665"/>
                </a:cubicBezTo>
                <a:cubicBezTo>
                  <a:pt x="1993019" y="42565"/>
                  <a:pt x="2531181" y="-31213"/>
                  <a:pt x="2732929" y="232433"/>
                </a:cubicBezTo>
                <a:cubicBezTo>
                  <a:pt x="2934677" y="496079"/>
                  <a:pt x="2790811" y="1219640"/>
                  <a:pt x="2784162" y="1606538"/>
                </a:cubicBezTo>
                <a:cubicBezTo>
                  <a:pt x="2777513" y="1993436"/>
                  <a:pt x="2887535" y="2344269"/>
                  <a:pt x="2693034" y="2553822"/>
                </a:cubicBezTo>
                <a:cubicBezTo>
                  <a:pt x="2498533" y="2763375"/>
                  <a:pt x="1706499" y="2726615"/>
                  <a:pt x="1274924" y="2725267"/>
                </a:cubicBezTo>
                <a:cubicBezTo>
                  <a:pt x="843349" y="2723919"/>
                  <a:pt x="334608" y="2793059"/>
                  <a:pt x="128364" y="2522632"/>
                </a:cubicBezTo>
                <a:cubicBezTo>
                  <a:pt x="-77880" y="2252205"/>
                  <a:pt x="22710" y="1502304"/>
                  <a:pt x="37459" y="1102704"/>
                </a:cubicBezTo>
                <a:close/>
              </a:path>
            </a:pathLst>
          </a:custGeom>
          <a:solidFill>
            <a:srgbClr val="00B050"/>
          </a:solidFill>
          <a:ln w="5715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0" rIns="274320" bIns="0" rtlCol="0" anchor="ctr">
            <a:noAutofit/>
          </a:bodyPr>
          <a:lstStyle/>
          <a:p>
            <a:pPr algn="just">
              <a:buClr>
                <a:schemeClr val="bg1">
                  <a:lumMod val="75000"/>
                </a:schemeClr>
              </a:buClr>
            </a:pPr>
            <a:endParaRPr lang="en-US" sz="1000" dirty="0">
              <a:solidFill>
                <a:schemeClr val="tx1"/>
              </a:solidFill>
              <a:latin typeface="Code Bold" pitchFamily="50" charset="0"/>
              <a:ea typeface="Franchise" pitchFamily="49" charset="0"/>
            </a:endParaRPr>
          </a:p>
        </p:txBody>
      </p:sp>
      <p:pic>
        <p:nvPicPr>
          <p:cNvPr id="34" name="Picture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148064" y="1628800"/>
            <a:ext cx="2939588" cy="4119128"/>
          </a:xfrm>
          <a:prstGeom prst="flowChartAlternateProcess">
            <a:avLst/>
          </a:prstGeom>
          <a:noFill/>
          <a:ln w="57150">
            <a:solidFill>
              <a:schemeClr val="bg1">
                <a:lumMod val="85000"/>
              </a:schemeClr>
            </a:solidFill>
            <a:prstDash val="solid"/>
          </a:ln>
        </p:spPr>
      </p:pic>
      <p:sp>
        <p:nvSpPr>
          <p:cNvPr id="38" name="矩形 37"/>
          <p:cNvSpPr/>
          <p:nvPr/>
        </p:nvSpPr>
        <p:spPr>
          <a:xfrm>
            <a:off x="899592" y="692696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香梅教工运动会</a:t>
            </a:r>
            <a:endParaRPr lang="zh-CN" altLang="en-US" sz="3600" dirty="0"/>
          </a:p>
        </p:txBody>
      </p:sp>
      <p:pic>
        <p:nvPicPr>
          <p:cNvPr id="52" name="Picture 37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160805" y="1628800"/>
            <a:ext cx="2939587" cy="4119128"/>
          </a:xfrm>
          <a:prstGeom prst="flowChartAlternateProcess">
            <a:avLst/>
          </a:prstGeom>
          <a:noFill/>
          <a:ln w="57150">
            <a:solidFill>
              <a:schemeClr val="bg1">
                <a:lumMod val="85000"/>
              </a:schemeClr>
            </a:solidFill>
            <a:prstDash val="solid"/>
          </a:ln>
        </p:spPr>
      </p:pic>
      <p:pic>
        <p:nvPicPr>
          <p:cNvPr id="53" name="Picture 3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148064" y="1628800"/>
            <a:ext cx="2939587" cy="4119127"/>
          </a:xfrm>
          <a:prstGeom prst="flowChartAlternateProcess">
            <a:avLst/>
          </a:prstGeom>
          <a:noFill/>
          <a:ln w="57150">
            <a:solidFill>
              <a:schemeClr val="bg1">
                <a:lumMod val="85000"/>
              </a:schemeClr>
            </a:solidFill>
            <a:prstDash val="solid"/>
          </a:ln>
        </p:spPr>
      </p:pic>
      <p:pic>
        <p:nvPicPr>
          <p:cNvPr id="54" name="Picture 37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148064" y="1628800"/>
            <a:ext cx="2939586" cy="4119127"/>
          </a:xfrm>
          <a:prstGeom prst="flowChartAlternateProcess">
            <a:avLst/>
          </a:prstGeom>
          <a:noFill/>
          <a:ln w="57150">
            <a:solidFill>
              <a:schemeClr val="bg1">
                <a:lumMod val="85000"/>
              </a:schemeClr>
            </a:solidFill>
            <a:prstDash val="solid"/>
          </a:ln>
        </p:spPr>
      </p:pic>
    </p:spTree>
    <p:extLst>
      <p:ext uri="{BB962C8B-B14F-4D97-AF65-F5344CB8AC3E}">
        <p14:creationId xmlns="" xmlns:p14="http://schemas.microsoft.com/office/powerpoint/2010/main" val="41071358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>
            <a:stCxn id="48" idx="4"/>
          </p:cNvCxnSpPr>
          <p:nvPr/>
        </p:nvCxnSpPr>
        <p:spPr>
          <a:xfrm flipH="1">
            <a:off x="499742" y="6110561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/>
          <p:nvPr/>
        </p:nvGrpSpPr>
        <p:grpSpPr>
          <a:xfrm>
            <a:off x="4419601" y="6113372"/>
            <a:ext cx="533399" cy="300342"/>
            <a:chOff x="3512662" y="6096000"/>
            <a:chExt cx="533399" cy="300342"/>
          </a:xfrm>
        </p:grpSpPr>
        <p:sp>
          <p:nvSpPr>
            <p:cNvPr id="41" name="Rounded Rectangle 40"/>
            <p:cNvSpPr/>
            <p:nvPr/>
          </p:nvSpPr>
          <p:spPr>
            <a:xfrm>
              <a:off x="3969858" y="6096000"/>
              <a:ext cx="76203" cy="300342"/>
            </a:xfrm>
            <a:custGeom>
              <a:avLst/>
              <a:gdLst>
                <a:gd name="connsiteX0" fmla="*/ 0 w 76200"/>
                <a:gd name="connsiteY0" fmla="*/ 12700 h 300342"/>
                <a:gd name="connsiteX1" fmla="*/ 12700 w 76200"/>
                <a:gd name="connsiteY1" fmla="*/ 0 h 300342"/>
                <a:gd name="connsiteX2" fmla="*/ 63500 w 76200"/>
                <a:gd name="connsiteY2" fmla="*/ 0 h 300342"/>
                <a:gd name="connsiteX3" fmla="*/ 76200 w 76200"/>
                <a:gd name="connsiteY3" fmla="*/ 12700 h 300342"/>
                <a:gd name="connsiteX4" fmla="*/ 76200 w 76200"/>
                <a:gd name="connsiteY4" fmla="*/ 287642 h 300342"/>
                <a:gd name="connsiteX5" fmla="*/ 63500 w 76200"/>
                <a:gd name="connsiteY5" fmla="*/ 300342 h 300342"/>
                <a:gd name="connsiteX6" fmla="*/ 12700 w 76200"/>
                <a:gd name="connsiteY6" fmla="*/ 300342 h 300342"/>
                <a:gd name="connsiteX7" fmla="*/ 0 w 76200"/>
                <a:gd name="connsiteY7" fmla="*/ 287642 h 300342"/>
                <a:gd name="connsiteX8" fmla="*/ 0 w 76200"/>
                <a:gd name="connsiteY8" fmla="*/ 12700 h 300342"/>
                <a:gd name="connsiteX0" fmla="*/ 3 w 76203"/>
                <a:gd name="connsiteY0" fmla="*/ 12700 h 300342"/>
                <a:gd name="connsiteX1" fmla="*/ 12703 w 76203"/>
                <a:gd name="connsiteY1" fmla="*/ 0 h 300342"/>
                <a:gd name="connsiteX2" fmla="*/ 63503 w 76203"/>
                <a:gd name="connsiteY2" fmla="*/ 0 h 300342"/>
                <a:gd name="connsiteX3" fmla="*/ 76203 w 76203"/>
                <a:gd name="connsiteY3" fmla="*/ 12700 h 300342"/>
                <a:gd name="connsiteX4" fmla="*/ 76203 w 76203"/>
                <a:gd name="connsiteY4" fmla="*/ 287642 h 300342"/>
                <a:gd name="connsiteX5" fmla="*/ 63503 w 76203"/>
                <a:gd name="connsiteY5" fmla="*/ 300342 h 300342"/>
                <a:gd name="connsiteX6" fmla="*/ 12703 w 76203"/>
                <a:gd name="connsiteY6" fmla="*/ 300342 h 300342"/>
                <a:gd name="connsiteX7" fmla="*/ 3 w 76203"/>
                <a:gd name="connsiteY7" fmla="*/ 287642 h 300342"/>
                <a:gd name="connsiteX8" fmla="*/ 2066 w 76203"/>
                <a:gd name="connsiteY8" fmla="*/ 164306 h 300342"/>
                <a:gd name="connsiteX9" fmla="*/ 3 w 76203"/>
                <a:gd name="connsiteY9" fmla="*/ 12700 h 30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3" h="300342">
                  <a:moveTo>
                    <a:pt x="3" y="12700"/>
                  </a:moveTo>
                  <a:cubicBezTo>
                    <a:pt x="3" y="5686"/>
                    <a:pt x="5689" y="0"/>
                    <a:pt x="12703" y="0"/>
                  </a:cubicBezTo>
                  <a:lnTo>
                    <a:pt x="63503" y="0"/>
                  </a:lnTo>
                  <a:cubicBezTo>
                    <a:pt x="70517" y="0"/>
                    <a:pt x="76203" y="5686"/>
                    <a:pt x="76203" y="12700"/>
                  </a:cubicBezTo>
                  <a:lnTo>
                    <a:pt x="76203" y="287642"/>
                  </a:lnTo>
                  <a:cubicBezTo>
                    <a:pt x="76203" y="294656"/>
                    <a:pt x="70517" y="300342"/>
                    <a:pt x="63503" y="300342"/>
                  </a:cubicBezTo>
                  <a:lnTo>
                    <a:pt x="12703" y="300342"/>
                  </a:lnTo>
                  <a:cubicBezTo>
                    <a:pt x="5689" y="300342"/>
                    <a:pt x="3" y="294656"/>
                    <a:pt x="3" y="287642"/>
                  </a:cubicBezTo>
                  <a:cubicBezTo>
                    <a:pt x="-103" y="241768"/>
                    <a:pt x="2172" y="210180"/>
                    <a:pt x="2066" y="164306"/>
                  </a:cubicBezTo>
                  <a:cubicBezTo>
                    <a:pt x="2172" y="118533"/>
                    <a:pt x="-103" y="58473"/>
                    <a:pt x="3" y="1270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817374" y="6188406"/>
              <a:ext cx="76288" cy="207936"/>
            </a:xfrm>
            <a:custGeom>
              <a:avLst/>
              <a:gdLst>
                <a:gd name="connsiteX0" fmla="*/ 0 w 76200"/>
                <a:gd name="connsiteY0" fmla="*/ 12700 h 207936"/>
                <a:gd name="connsiteX1" fmla="*/ 12700 w 76200"/>
                <a:gd name="connsiteY1" fmla="*/ 0 h 207936"/>
                <a:gd name="connsiteX2" fmla="*/ 63500 w 76200"/>
                <a:gd name="connsiteY2" fmla="*/ 0 h 207936"/>
                <a:gd name="connsiteX3" fmla="*/ 76200 w 76200"/>
                <a:gd name="connsiteY3" fmla="*/ 12700 h 207936"/>
                <a:gd name="connsiteX4" fmla="*/ 76200 w 76200"/>
                <a:gd name="connsiteY4" fmla="*/ 195236 h 207936"/>
                <a:gd name="connsiteX5" fmla="*/ 63500 w 76200"/>
                <a:gd name="connsiteY5" fmla="*/ 207936 h 207936"/>
                <a:gd name="connsiteX6" fmla="*/ 12700 w 76200"/>
                <a:gd name="connsiteY6" fmla="*/ 207936 h 207936"/>
                <a:gd name="connsiteX7" fmla="*/ 0 w 76200"/>
                <a:gd name="connsiteY7" fmla="*/ 195236 h 207936"/>
                <a:gd name="connsiteX8" fmla="*/ 0 w 76200"/>
                <a:gd name="connsiteY8" fmla="*/ 12700 h 207936"/>
                <a:gd name="connsiteX0" fmla="*/ 0 w 76200"/>
                <a:gd name="connsiteY0" fmla="*/ 12700 h 207936"/>
                <a:gd name="connsiteX1" fmla="*/ 12700 w 76200"/>
                <a:gd name="connsiteY1" fmla="*/ 0 h 207936"/>
                <a:gd name="connsiteX2" fmla="*/ 63500 w 76200"/>
                <a:gd name="connsiteY2" fmla="*/ 0 h 207936"/>
                <a:gd name="connsiteX3" fmla="*/ 76200 w 76200"/>
                <a:gd name="connsiteY3" fmla="*/ 12700 h 207936"/>
                <a:gd name="connsiteX4" fmla="*/ 75882 w 76200"/>
                <a:gd name="connsiteY4" fmla="*/ 129050 h 207936"/>
                <a:gd name="connsiteX5" fmla="*/ 76200 w 76200"/>
                <a:gd name="connsiteY5" fmla="*/ 195236 h 207936"/>
                <a:gd name="connsiteX6" fmla="*/ 63500 w 76200"/>
                <a:gd name="connsiteY6" fmla="*/ 207936 h 207936"/>
                <a:gd name="connsiteX7" fmla="*/ 12700 w 76200"/>
                <a:gd name="connsiteY7" fmla="*/ 207936 h 207936"/>
                <a:gd name="connsiteX8" fmla="*/ 0 w 76200"/>
                <a:gd name="connsiteY8" fmla="*/ 195236 h 207936"/>
                <a:gd name="connsiteX9" fmla="*/ 0 w 76200"/>
                <a:gd name="connsiteY9" fmla="*/ 12700 h 207936"/>
                <a:gd name="connsiteX0" fmla="*/ 88 w 76288"/>
                <a:gd name="connsiteY0" fmla="*/ 12700 h 207936"/>
                <a:gd name="connsiteX1" fmla="*/ 12788 w 76288"/>
                <a:gd name="connsiteY1" fmla="*/ 0 h 207936"/>
                <a:gd name="connsiteX2" fmla="*/ 63588 w 76288"/>
                <a:gd name="connsiteY2" fmla="*/ 0 h 207936"/>
                <a:gd name="connsiteX3" fmla="*/ 76288 w 76288"/>
                <a:gd name="connsiteY3" fmla="*/ 12700 h 207936"/>
                <a:gd name="connsiteX4" fmla="*/ 75970 w 76288"/>
                <a:gd name="connsiteY4" fmla="*/ 129050 h 207936"/>
                <a:gd name="connsiteX5" fmla="*/ 76288 w 76288"/>
                <a:gd name="connsiteY5" fmla="*/ 195236 h 207936"/>
                <a:gd name="connsiteX6" fmla="*/ 63588 w 76288"/>
                <a:gd name="connsiteY6" fmla="*/ 207936 h 207936"/>
                <a:gd name="connsiteX7" fmla="*/ 12788 w 76288"/>
                <a:gd name="connsiteY7" fmla="*/ 207936 h 207936"/>
                <a:gd name="connsiteX8" fmla="*/ 88 w 76288"/>
                <a:gd name="connsiteY8" fmla="*/ 195236 h 207936"/>
                <a:gd name="connsiteX9" fmla="*/ 4532 w 76288"/>
                <a:gd name="connsiteY9" fmla="*/ 133813 h 207936"/>
                <a:gd name="connsiteX10" fmla="*/ 88 w 76288"/>
                <a:gd name="connsiteY10" fmla="*/ 12700 h 20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88" h="207936">
                  <a:moveTo>
                    <a:pt x="88" y="12700"/>
                  </a:moveTo>
                  <a:cubicBezTo>
                    <a:pt x="88" y="5686"/>
                    <a:pt x="5774" y="0"/>
                    <a:pt x="12788" y="0"/>
                  </a:cubicBezTo>
                  <a:lnTo>
                    <a:pt x="63588" y="0"/>
                  </a:lnTo>
                  <a:cubicBezTo>
                    <a:pt x="70602" y="0"/>
                    <a:pt x="76288" y="5686"/>
                    <a:pt x="76288" y="12700"/>
                  </a:cubicBezTo>
                  <a:cubicBezTo>
                    <a:pt x="76182" y="45927"/>
                    <a:pt x="76076" y="95823"/>
                    <a:pt x="75970" y="129050"/>
                  </a:cubicBezTo>
                  <a:cubicBezTo>
                    <a:pt x="76076" y="156668"/>
                    <a:pt x="76182" y="167618"/>
                    <a:pt x="76288" y="195236"/>
                  </a:cubicBezTo>
                  <a:cubicBezTo>
                    <a:pt x="76288" y="202250"/>
                    <a:pt x="70602" y="207936"/>
                    <a:pt x="63588" y="207936"/>
                  </a:cubicBezTo>
                  <a:lnTo>
                    <a:pt x="12788" y="207936"/>
                  </a:lnTo>
                  <a:cubicBezTo>
                    <a:pt x="5774" y="207936"/>
                    <a:pt x="88" y="202250"/>
                    <a:pt x="88" y="195236"/>
                  </a:cubicBezTo>
                  <a:cubicBezTo>
                    <a:pt x="-812" y="169205"/>
                    <a:pt x="5432" y="159844"/>
                    <a:pt x="4532" y="133813"/>
                  </a:cubicBezTo>
                  <a:lnTo>
                    <a:pt x="88" y="1270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512662" y="6305550"/>
              <a:ext cx="76200" cy="90791"/>
            </a:xfrm>
            <a:custGeom>
              <a:avLst/>
              <a:gdLst>
                <a:gd name="connsiteX0" fmla="*/ 0 w 76200"/>
                <a:gd name="connsiteY0" fmla="*/ 12700 h 90791"/>
                <a:gd name="connsiteX1" fmla="*/ 12700 w 76200"/>
                <a:gd name="connsiteY1" fmla="*/ 0 h 90791"/>
                <a:gd name="connsiteX2" fmla="*/ 63500 w 76200"/>
                <a:gd name="connsiteY2" fmla="*/ 0 h 90791"/>
                <a:gd name="connsiteX3" fmla="*/ 76200 w 76200"/>
                <a:gd name="connsiteY3" fmla="*/ 12700 h 90791"/>
                <a:gd name="connsiteX4" fmla="*/ 76200 w 76200"/>
                <a:gd name="connsiteY4" fmla="*/ 78091 h 90791"/>
                <a:gd name="connsiteX5" fmla="*/ 63500 w 76200"/>
                <a:gd name="connsiteY5" fmla="*/ 90791 h 90791"/>
                <a:gd name="connsiteX6" fmla="*/ 12700 w 76200"/>
                <a:gd name="connsiteY6" fmla="*/ 90791 h 90791"/>
                <a:gd name="connsiteX7" fmla="*/ 0 w 76200"/>
                <a:gd name="connsiteY7" fmla="*/ 78091 h 90791"/>
                <a:gd name="connsiteX8" fmla="*/ 0 w 76200"/>
                <a:gd name="connsiteY8" fmla="*/ 12700 h 90791"/>
                <a:gd name="connsiteX0" fmla="*/ 0 w 76200"/>
                <a:gd name="connsiteY0" fmla="*/ 12700 h 90791"/>
                <a:gd name="connsiteX1" fmla="*/ 12700 w 76200"/>
                <a:gd name="connsiteY1" fmla="*/ 0 h 90791"/>
                <a:gd name="connsiteX2" fmla="*/ 63500 w 76200"/>
                <a:gd name="connsiteY2" fmla="*/ 0 h 90791"/>
                <a:gd name="connsiteX3" fmla="*/ 76200 w 76200"/>
                <a:gd name="connsiteY3" fmla="*/ 12700 h 90791"/>
                <a:gd name="connsiteX4" fmla="*/ 76200 w 76200"/>
                <a:gd name="connsiteY4" fmla="*/ 78091 h 90791"/>
                <a:gd name="connsiteX5" fmla="*/ 63500 w 76200"/>
                <a:gd name="connsiteY5" fmla="*/ 90791 h 90791"/>
                <a:gd name="connsiteX6" fmla="*/ 12700 w 76200"/>
                <a:gd name="connsiteY6" fmla="*/ 90791 h 90791"/>
                <a:gd name="connsiteX7" fmla="*/ 4762 w 76200"/>
                <a:gd name="connsiteY7" fmla="*/ 61422 h 90791"/>
                <a:gd name="connsiteX8" fmla="*/ 0 w 76200"/>
                <a:gd name="connsiteY8" fmla="*/ 12700 h 9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90791">
                  <a:moveTo>
                    <a:pt x="0" y="12700"/>
                  </a:moveTo>
                  <a:cubicBezTo>
                    <a:pt x="0" y="5686"/>
                    <a:pt x="5686" y="0"/>
                    <a:pt x="12700" y="0"/>
                  </a:cubicBezTo>
                  <a:lnTo>
                    <a:pt x="63500" y="0"/>
                  </a:lnTo>
                  <a:cubicBezTo>
                    <a:pt x="70514" y="0"/>
                    <a:pt x="76200" y="5686"/>
                    <a:pt x="76200" y="12700"/>
                  </a:cubicBezTo>
                  <a:lnTo>
                    <a:pt x="76200" y="78091"/>
                  </a:lnTo>
                  <a:cubicBezTo>
                    <a:pt x="76200" y="85105"/>
                    <a:pt x="70514" y="90791"/>
                    <a:pt x="63500" y="90791"/>
                  </a:cubicBezTo>
                  <a:lnTo>
                    <a:pt x="12700" y="90791"/>
                  </a:lnTo>
                  <a:cubicBezTo>
                    <a:pt x="5686" y="90791"/>
                    <a:pt x="4762" y="68436"/>
                    <a:pt x="4762" y="61422"/>
                  </a:cubicBezTo>
                  <a:cubicBezTo>
                    <a:pt x="4762" y="39625"/>
                    <a:pt x="0" y="34497"/>
                    <a:pt x="0" y="1270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664926" y="6248598"/>
              <a:ext cx="76336" cy="147743"/>
            </a:xfrm>
            <a:custGeom>
              <a:avLst/>
              <a:gdLst>
                <a:gd name="connsiteX0" fmla="*/ 0 w 76200"/>
                <a:gd name="connsiteY0" fmla="*/ 12700 h 147743"/>
                <a:gd name="connsiteX1" fmla="*/ 12700 w 76200"/>
                <a:gd name="connsiteY1" fmla="*/ 0 h 147743"/>
                <a:gd name="connsiteX2" fmla="*/ 63500 w 76200"/>
                <a:gd name="connsiteY2" fmla="*/ 0 h 147743"/>
                <a:gd name="connsiteX3" fmla="*/ 76200 w 76200"/>
                <a:gd name="connsiteY3" fmla="*/ 12700 h 147743"/>
                <a:gd name="connsiteX4" fmla="*/ 76200 w 76200"/>
                <a:gd name="connsiteY4" fmla="*/ 135043 h 147743"/>
                <a:gd name="connsiteX5" fmla="*/ 63500 w 76200"/>
                <a:gd name="connsiteY5" fmla="*/ 147743 h 147743"/>
                <a:gd name="connsiteX6" fmla="*/ 12700 w 76200"/>
                <a:gd name="connsiteY6" fmla="*/ 147743 h 147743"/>
                <a:gd name="connsiteX7" fmla="*/ 0 w 76200"/>
                <a:gd name="connsiteY7" fmla="*/ 135043 h 147743"/>
                <a:gd name="connsiteX8" fmla="*/ 0 w 76200"/>
                <a:gd name="connsiteY8" fmla="*/ 12700 h 147743"/>
                <a:gd name="connsiteX0" fmla="*/ 0 w 76200"/>
                <a:gd name="connsiteY0" fmla="*/ 12700 h 147743"/>
                <a:gd name="connsiteX1" fmla="*/ 12700 w 76200"/>
                <a:gd name="connsiteY1" fmla="*/ 0 h 147743"/>
                <a:gd name="connsiteX2" fmla="*/ 63500 w 76200"/>
                <a:gd name="connsiteY2" fmla="*/ 0 h 147743"/>
                <a:gd name="connsiteX3" fmla="*/ 76200 w 76200"/>
                <a:gd name="connsiteY3" fmla="*/ 12700 h 147743"/>
                <a:gd name="connsiteX4" fmla="*/ 71119 w 76200"/>
                <a:gd name="connsiteY4" fmla="*/ 95052 h 147743"/>
                <a:gd name="connsiteX5" fmla="*/ 76200 w 76200"/>
                <a:gd name="connsiteY5" fmla="*/ 135043 h 147743"/>
                <a:gd name="connsiteX6" fmla="*/ 63500 w 76200"/>
                <a:gd name="connsiteY6" fmla="*/ 147743 h 147743"/>
                <a:gd name="connsiteX7" fmla="*/ 12700 w 76200"/>
                <a:gd name="connsiteY7" fmla="*/ 147743 h 147743"/>
                <a:gd name="connsiteX8" fmla="*/ 0 w 76200"/>
                <a:gd name="connsiteY8" fmla="*/ 135043 h 147743"/>
                <a:gd name="connsiteX9" fmla="*/ 0 w 76200"/>
                <a:gd name="connsiteY9" fmla="*/ 12700 h 147743"/>
                <a:gd name="connsiteX0" fmla="*/ 136 w 76336"/>
                <a:gd name="connsiteY0" fmla="*/ 12700 h 147743"/>
                <a:gd name="connsiteX1" fmla="*/ 12836 w 76336"/>
                <a:gd name="connsiteY1" fmla="*/ 0 h 147743"/>
                <a:gd name="connsiteX2" fmla="*/ 63636 w 76336"/>
                <a:gd name="connsiteY2" fmla="*/ 0 h 147743"/>
                <a:gd name="connsiteX3" fmla="*/ 76336 w 76336"/>
                <a:gd name="connsiteY3" fmla="*/ 12700 h 147743"/>
                <a:gd name="connsiteX4" fmla="*/ 71255 w 76336"/>
                <a:gd name="connsiteY4" fmla="*/ 95052 h 147743"/>
                <a:gd name="connsiteX5" fmla="*/ 76336 w 76336"/>
                <a:gd name="connsiteY5" fmla="*/ 135043 h 147743"/>
                <a:gd name="connsiteX6" fmla="*/ 63636 w 76336"/>
                <a:gd name="connsiteY6" fmla="*/ 147743 h 147743"/>
                <a:gd name="connsiteX7" fmla="*/ 12836 w 76336"/>
                <a:gd name="connsiteY7" fmla="*/ 147743 h 147743"/>
                <a:gd name="connsiteX8" fmla="*/ 136 w 76336"/>
                <a:gd name="connsiteY8" fmla="*/ 135043 h 147743"/>
                <a:gd name="connsiteX9" fmla="*/ 2199 w 76336"/>
                <a:gd name="connsiteY9" fmla="*/ 102196 h 147743"/>
                <a:gd name="connsiteX10" fmla="*/ 136 w 76336"/>
                <a:gd name="connsiteY10" fmla="*/ 12700 h 14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336" h="147743">
                  <a:moveTo>
                    <a:pt x="136" y="12700"/>
                  </a:moveTo>
                  <a:cubicBezTo>
                    <a:pt x="136" y="5686"/>
                    <a:pt x="5822" y="0"/>
                    <a:pt x="12836" y="0"/>
                  </a:cubicBezTo>
                  <a:lnTo>
                    <a:pt x="63636" y="0"/>
                  </a:lnTo>
                  <a:cubicBezTo>
                    <a:pt x="70650" y="0"/>
                    <a:pt x="76336" y="5686"/>
                    <a:pt x="76336" y="12700"/>
                  </a:cubicBezTo>
                  <a:cubicBezTo>
                    <a:pt x="75436" y="34594"/>
                    <a:pt x="72155" y="73158"/>
                    <a:pt x="71255" y="95052"/>
                  </a:cubicBezTo>
                  <a:cubicBezTo>
                    <a:pt x="72155" y="113939"/>
                    <a:pt x="75436" y="116156"/>
                    <a:pt x="76336" y="135043"/>
                  </a:cubicBezTo>
                  <a:cubicBezTo>
                    <a:pt x="76336" y="142057"/>
                    <a:pt x="70650" y="147743"/>
                    <a:pt x="63636" y="147743"/>
                  </a:cubicBezTo>
                  <a:lnTo>
                    <a:pt x="12836" y="147743"/>
                  </a:lnTo>
                  <a:cubicBezTo>
                    <a:pt x="5822" y="147743"/>
                    <a:pt x="136" y="142057"/>
                    <a:pt x="136" y="135043"/>
                  </a:cubicBezTo>
                  <a:cubicBezTo>
                    <a:pt x="-764" y="119331"/>
                    <a:pt x="3099" y="117908"/>
                    <a:pt x="2199" y="102196"/>
                  </a:cubicBezTo>
                  <a:cubicBezTo>
                    <a:pt x="1511" y="72364"/>
                    <a:pt x="824" y="42532"/>
                    <a:pt x="136" y="1270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Your TItle"/>
          <p:cNvSpPr txBox="1">
            <a:spLocks/>
          </p:cNvSpPr>
          <p:nvPr/>
        </p:nvSpPr>
        <p:spPr>
          <a:xfrm>
            <a:off x="792472" y="464657"/>
            <a:ext cx="7473409" cy="983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zh-CN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三、展示，让校园充满活动</a:t>
            </a:r>
            <a:endParaRPr lang="en-US" sz="3600" b="1" dirty="0">
              <a:solidFill>
                <a:srgbClr val="00B050"/>
              </a:solidFill>
              <a:latin typeface="黑体" pitchFamily="49" charset="-122"/>
              <a:ea typeface="黑体" pitchFamily="49" charset="-122"/>
              <a:cs typeface="Open Sans Light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93512" y="1265686"/>
            <a:ext cx="7360103" cy="0"/>
          </a:xfrm>
          <a:prstGeom prst="line">
            <a:avLst/>
          </a:prstGeom>
          <a:ln w="3175">
            <a:solidFill>
              <a:srgbClr val="00B05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3" idx="4"/>
          </p:cNvCxnSpPr>
          <p:nvPr/>
        </p:nvCxnSpPr>
        <p:spPr>
          <a:xfrm flipH="1">
            <a:off x="8005073" y="6221931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811870" y="5835525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6387623"/>
            <a:ext cx="9144000" cy="7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7" idx="4"/>
          </p:cNvCxnSpPr>
          <p:nvPr/>
        </p:nvCxnSpPr>
        <p:spPr>
          <a:xfrm flipH="1">
            <a:off x="1046659" y="6095616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53456" y="5709210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>
            <a:off x="5715000" y="6292374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6400806" y="6305551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>
            <a:off x="1282143" y="6305551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06539" y="5724155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58" y="1242753"/>
            <a:ext cx="1071402" cy="1071402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99" y="1169778"/>
            <a:ext cx="1228800" cy="12288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endPos="0" dist="50800" dir="5400000" sy="-100000" algn="bl" rotWithShape="0"/>
          </a:effectLst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75" y="1596334"/>
            <a:ext cx="1040447" cy="790101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55" y="1447800"/>
            <a:ext cx="885922" cy="672757"/>
          </a:xfrm>
          <a:prstGeom prst="rect">
            <a:avLst/>
          </a:prstGeom>
        </p:spPr>
      </p:pic>
      <p:sp>
        <p:nvSpPr>
          <p:cNvPr id="26" name="Chevron 10">
            <a:hlinkClick r:id="" action="ppaction://hlinkshowjump?jump=previousslide"/>
          </p:cNvPr>
          <p:cNvSpPr/>
          <p:nvPr/>
        </p:nvSpPr>
        <p:spPr>
          <a:xfrm flipH="1">
            <a:off x="234005" y="3200400"/>
            <a:ext cx="78497" cy="158066"/>
          </a:xfrm>
          <a:custGeom>
            <a:avLst/>
            <a:gdLst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14300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40494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52387 w 228600"/>
              <a:gd name="connsiteY4" fmla="*/ 226218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180975"/>
              <a:gd name="connsiteY0" fmla="*/ 0 h 230981"/>
              <a:gd name="connsiteX1" fmla="*/ 66675 w 180975"/>
              <a:gd name="connsiteY1" fmla="*/ 2381 h 230981"/>
              <a:gd name="connsiteX2" fmla="*/ 180975 w 180975"/>
              <a:gd name="connsiteY2" fmla="*/ 116681 h 230981"/>
              <a:gd name="connsiteX3" fmla="*/ 66675 w 180975"/>
              <a:gd name="connsiteY3" fmla="*/ 230981 h 230981"/>
              <a:gd name="connsiteX4" fmla="*/ 4762 w 180975"/>
              <a:gd name="connsiteY4" fmla="*/ 228599 h 230981"/>
              <a:gd name="connsiteX5" fmla="*/ 116681 w 180975"/>
              <a:gd name="connsiteY5" fmla="*/ 116681 h 230981"/>
              <a:gd name="connsiteX6" fmla="*/ 0 w 180975"/>
              <a:gd name="connsiteY6" fmla="*/ 0 h 2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975" h="230981">
                <a:moveTo>
                  <a:pt x="0" y="0"/>
                </a:moveTo>
                <a:lnTo>
                  <a:pt x="66675" y="2381"/>
                </a:lnTo>
                <a:lnTo>
                  <a:pt x="180975" y="116681"/>
                </a:lnTo>
                <a:lnTo>
                  <a:pt x="66675" y="230981"/>
                </a:lnTo>
                <a:lnTo>
                  <a:pt x="4762" y="228599"/>
                </a:lnTo>
                <a:lnTo>
                  <a:pt x="116681" y="116681"/>
                </a:lnTo>
                <a:lnTo>
                  <a:pt x="0" y="0"/>
                </a:lnTo>
                <a:close/>
              </a:path>
            </a:pathLst>
          </a:cu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de Bold" pitchFamily="50" charset="0"/>
            </a:endParaRPr>
          </a:p>
        </p:txBody>
      </p:sp>
      <p:sp>
        <p:nvSpPr>
          <p:cNvPr id="27" name="Chevron 10">
            <a:hlinkClick r:id="" action="ppaction://hlinkshowjump?jump=nextslide"/>
          </p:cNvPr>
          <p:cNvSpPr/>
          <p:nvPr/>
        </p:nvSpPr>
        <p:spPr>
          <a:xfrm>
            <a:off x="8822853" y="3286960"/>
            <a:ext cx="73904" cy="158066"/>
          </a:xfrm>
          <a:custGeom>
            <a:avLst/>
            <a:gdLst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14300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40494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52387 w 228600"/>
              <a:gd name="connsiteY4" fmla="*/ 226218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180975"/>
              <a:gd name="connsiteY0" fmla="*/ 0 h 230981"/>
              <a:gd name="connsiteX1" fmla="*/ 66675 w 180975"/>
              <a:gd name="connsiteY1" fmla="*/ 2381 h 230981"/>
              <a:gd name="connsiteX2" fmla="*/ 180975 w 180975"/>
              <a:gd name="connsiteY2" fmla="*/ 116681 h 230981"/>
              <a:gd name="connsiteX3" fmla="*/ 66675 w 180975"/>
              <a:gd name="connsiteY3" fmla="*/ 230981 h 230981"/>
              <a:gd name="connsiteX4" fmla="*/ 4762 w 180975"/>
              <a:gd name="connsiteY4" fmla="*/ 228599 h 230981"/>
              <a:gd name="connsiteX5" fmla="*/ 116681 w 180975"/>
              <a:gd name="connsiteY5" fmla="*/ 116681 h 230981"/>
              <a:gd name="connsiteX6" fmla="*/ 0 w 180975"/>
              <a:gd name="connsiteY6" fmla="*/ 0 h 2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975" h="230981">
                <a:moveTo>
                  <a:pt x="0" y="0"/>
                </a:moveTo>
                <a:lnTo>
                  <a:pt x="66675" y="2381"/>
                </a:lnTo>
                <a:lnTo>
                  <a:pt x="180975" y="116681"/>
                </a:lnTo>
                <a:lnTo>
                  <a:pt x="66675" y="230981"/>
                </a:lnTo>
                <a:lnTo>
                  <a:pt x="4762" y="228599"/>
                </a:lnTo>
                <a:lnTo>
                  <a:pt x="116681" y="116681"/>
                </a:lnTo>
                <a:lnTo>
                  <a:pt x="0" y="0"/>
                </a:lnTo>
                <a:close/>
              </a:path>
            </a:pathLst>
          </a:cu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de Bold" pitchFamily="50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463823"/>
            <a:ext cx="9144000" cy="4186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Franchise" pitchFamily="49" charset="0"/>
              <a:ea typeface="Franchise" pitchFamily="49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5867400"/>
            <a:ext cx="771677" cy="771677"/>
          </a:xfrm>
          <a:prstGeom prst="rect">
            <a:avLst/>
          </a:prstGeom>
        </p:spPr>
      </p:pic>
      <p:sp>
        <p:nvSpPr>
          <p:cNvPr id="29" name="Flowchart: Process 5"/>
          <p:cNvSpPr/>
          <p:nvPr/>
        </p:nvSpPr>
        <p:spPr>
          <a:xfrm>
            <a:off x="971600" y="1340768"/>
            <a:ext cx="2088232" cy="50405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376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7709 w 10000"/>
              <a:gd name="connsiteY3" fmla="*/ 10000 h 10000"/>
              <a:gd name="connsiteX4" fmla="*/ 4376 w 10000"/>
              <a:gd name="connsiteY4" fmla="*/ 10000 h 10000"/>
              <a:gd name="connsiteX5" fmla="*/ 0 w 10000"/>
              <a:gd name="connsiteY5" fmla="*/ 10000 h 10000"/>
              <a:gd name="connsiteX6" fmla="*/ 0 w 10000"/>
              <a:gd name="connsiteY6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7709 w 10000"/>
              <a:gd name="connsiteY4" fmla="*/ 10000 h 10000"/>
              <a:gd name="connsiteX5" fmla="*/ 4376 w 10000"/>
              <a:gd name="connsiteY5" fmla="*/ 10000 h 10000"/>
              <a:gd name="connsiteX6" fmla="*/ 0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7709 w 10000"/>
              <a:gd name="connsiteY4" fmla="*/ 10000 h 10000"/>
              <a:gd name="connsiteX5" fmla="*/ 4376 w 10000"/>
              <a:gd name="connsiteY5" fmla="*/ 10000 h 10000"/>
              <a:gd name="connsiteX6" fmla="*/ 4082 w 10000"/>
              <a:gd name="connsiteY6" fmla="*/ 9938 h 10000"/>
              <a:gd name="connsiteX7" fmla="*/ 0 w 10000"/>
              <a:gd name="connsiteY7" fmla="*/ 10000 h 10000"/>
              <a:gd name="connsiteX8" fmla="*/ 0 w 10000"/>
              <a:gd name="connsiteY8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7709 w 10000"/>
              <a:gd name="connsiteY4" fmla="*/ 10000 h 10000"/>
              <a:gd name="connsiteX5" fmla="*/ 4676 w 10000"/>
              <a:gd name="connsiteY5" fmla="*/ 9938 h 10000"/>
              <a:gd name="connsiteX6" fmla="*/ 4376 w 10000"/>
              <a:gd name="connsiteY6" fmla="*/ 10000 h 10000"/>
              <a:gd name="connsiteX7" fmla="*/ 4082 w 10000"/>
              <a:gd name="connsiteY7" fmla="*/ 9938 h 10000"/>
              <a:gd name="connsiteX8" fmla="*/ 0 w 10000"/>
              <a:gd name="connsiteY8" fmla="*/ 10000 h 10000"/>
              <a:gd name="connsiteX9" fmla="*/ 0 w 10000"/>
              <a:gd name="connsiteY9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7709 w 10000"/>
              <a:gd name="connsiteY4" fmla="*/ 10000 h 10000"/>
              <a:gd name="connsiteX5" fmla="*/ 4676 w 10000"/>
              <a:gd name="connsiteY5" fmla="*/ 9938 h 10000"/>
              <a:gd name="connsiteX6" fmla="*/ 4376 w 10000"/>
              <a:gd name="connsiteY6" fmla="*/ 9250 h 10000"/>
              <a:gd name="connsiteX7" fmla="*/ 4082 w 10000"/>
              <a:gd name="connsiteY7" fmla="*/ 9938 h 10000"/>
              <a:gd name="connsiteX8" fmla="*/ 0 w 10000"/>
              <a:gd name="connsiteY8" fmla="*/ 10000 h 10000"/>
              <a:gd name="connsiteX9" fmla="*/ 0 w 10000"/>
              <a:gd name="connsiteY9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7709 w 10000"/>
              <a:gd name="connsiteY4" fmla="*/ 10000 h 10000"/>
              <a:gd name="connsiteX5" fmla="*/ 4615 w 10000"/>
              <a:gd name="connsiteY5" fmla="*/ 9876 h 10000"/>
              <a:gd name="connsiteX6" fmla="*/ 4376 w 10000"/>
              <a:gd name="connsiteY6" fmla="*/ 9250 h 10000"/>
              <a:gd name="connsiteX7" fmla="*/ 4082 w 10000"/>
              <a:gd name="connsiteY7" fmla="*/ 9938 h 10000"/>
              <a:gd name="connsiteX8" fmla="*/ 0 w 10000"/>
              <a:gd name="connsiteY8" fmla="*/ 10000 h 10000"/>
              <a:gd name="connsiteX9" fmla="*/ 0 w 10000"/>
              <a:gd name="connsiteY9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8034 w 10000"/>
              <a:gd name="connsiteY4" fmla="*/ 9938 h 10000"/>
              <a:gd name="connsiteX5" fmla="*/ 7709 w 10000"/>
              <a:gd name="connsiteY5" fmla="*/ 10000 h 10000"/>
              <a:gd name="connsiteX6" fmla="*/ 4615 w 10000"/>
              <a:gd name="connsiteY6" fmla="*/ 9876 h 10000"/>
              <a:gd name="connsiteX7" fmla="*/ 4376 w 10000"/>
              <a:gd name="connsiteY7" fmla="*/ 9250 h 10000"/>
              <a:gd name="connsiteX8" fmla="*/ 4082 w 10000"/>
              <a:gd name="connsiteY8" fmla="*/ 9938 h 10000"/>
              <a:gd name="connsiteX9" fmla="*/ 0 w 10000"/>
              <a:gd name="connsiteY9" fmla="*/ 10000 h 10000"/>
              <a:gd name="connsiteX10" fmla="*/ 0 w 10000"/>
              <a:gd name="connsiteY10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8034 w 10000"/>
              <a:gd name="connsiteY4" fmla="*/ 9938 h 10000"/>
              <a:gd name="connsiteX5" fmla="*/ 7709 w 10000"/>
              <a:gd name="connsiteY5" fmla="*/ 10000 h 10000"/>
              <a:gd name="connsiteX6" fmla="*/ 4615 w 10000"/>
              <a:gd name="connsiteY6" fmla="*/ 9876 h 10000"/>
              <a:gd name="connsiteX7" fmla="*/ 4376 w 10000"/>
              <a:gd name="connsiteY7" fmla="*/ 9250 h 10000"/>
              <a:gd name="connsiteX8" fmla="*/ 4082 w 10000"/>
              <a:gd name="connsiteY8" fmla="*/ 9938 h 10000"/>
              <a:gd name="connsiteX9" fmla="*/ 0 w 10000"/>
              <a:gd name="connsiteY9" fmla="*/ 10000 h 10000"/>
              <a:gd name="connsiteX10" fmla="*/ 0 w 10000"/>
              <a:gd name="connsiteY10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9799 w 10000"/>
              <a:gd name="connsiteY4" fmla="*/ 9875 h 10000"/>
              <a:gd name="connsiteX5" fmla="*/ 8034 w 10000"/>
              <a:gd name="connsiteY5" fmla="*/ 9938 h 10000"/>
              <a:gd name="connsiteX6" fmla="*/ 7709 w 10000"/>
              <a:gd name="connsiteY6" fmla="*/ 10000 h 10000"/>
              <a:gd name="connsiteX7" fmla="*/ 4615 w 10000"/>
              <a:gd name="connsiteY7" fmla="*/ 9876 h 10000"/>
              <a:gd name="connsiteX8" fmla="*/ 4376 w 10000"/>
              <a:gd name="connsiteY8" fmla="*/ 9250 h 10000"/>
              <a:gd name="connsiteX9" fmla="*/ 4082 w 10000"/>
              <a:gd name="connsiteY9" fmla="*/ 9938 h 10000"/>
              <a:gd name="connsiteX10" fmla="*/ 0 w 10000"/>
              <a:gd name="connsiteY10" fmla="*/ 10000 h 10000"/>
              <a:gd name="connsiteX11" fmla="*/ 0 w 10000"/>
              <a:gd name="connsiteY11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9995 w 10000"/>
              <a:gd name="connsiteY3" fmla="*/ 5313 h 10000"/>
              <a:gd name="connsiteX4" fmla="*/ 10000 w 10000"/>
              <a:gd name="connsiteY4" fmla="*/ 10000 h 10000"/>
              <a:gd name="connsiteX5" fmla="*/ 9799 w 10000"/>
              <a:gd name="connsiteY5" fmla="*/ 9875 h 10000"/>
              <a:gd name="connsiteX6" fmla="*/ 8034 w 10000"/>
              <a:gd name="connsiteY6" fmla="*/ 9938 h 10000"/>
              <a:gd name="connsiteX7" fmla="*/ 7709 w 10000"/>
              <a:gd name="connsiteY7" fmla="*/ 10000 h 10000"/>
              <a:gd name="connsiteX8" fmla="*/ 4615 w 10000"/>
              <a:gd name="connsiteY8" fmla="*/ 9876 h 10000"/>
              <a:gd name="connsiteX9" fmla="*/ 4376 w 10000"/>
              <a:gd name="connsiteY9" fmla="*/ 9250 h 10000"/>
              <a:gd name="connsiteX10" fmla="*/ 4082 w 10000"/>
              <a:gd name="connsiteY10" fmla="*/ 9938 h 10000"/>
              <a:gd name="connsiteX11" fmla="*/ 0 w 10000"/>
              <a:gd name="connsiteY11" fmla="*/ 10000 h 10000"/>
              <a:gd name="connsiteX12" fmla="*/ 0 w 10000"/>
              <a:gd name="connsiteY12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9946 w 10000"/>
              <a:gd name="connsiteY3" fmla="*/ 5313 h 10000"/>
              <a:gd name="connsiteX4" fmla="*/ 10000 w 10000"/>
              <a:gd name="connsiteY4" fmla="*/ 10000 h 10000"/>
              <a:gd name="connsiteX5" fmla="*/ 9799 w 10000"/>
              <a:gd name="connsiteY5" fmla="*/ 9875 h 10000"/>
              <a:gd name="connsiteX6" fmla="*/ 8034 w 10000"/>
              <a:gd name="connsiteY6" fmla="*/ 9938 h 10000"/>
              <a:gd name="connsiteX7" fmla="*/ 7709 w 10000"/>
              <a:gd name="connsiteY7" fmla="*/ 10000 h 10000"/>
              <a:gd name="connsiteX8" fmla="*/ 4615 w 10000"/>
              <a:gd name="connsiteY8" fmla="*/ 9876 h 10000"/>
              <a:gd name="connsiteX9" fmla="*/ 4376 w 10000"/>
              <a:gd name="connsiteY9" fmla="*/ 9250 h 10000"/>
              <a:gd name="connsiteX10" fmla="*/ 4082 w 10000"/>
              <a:gd name="connsiteY10" fmla="*/ 9938 h 10000"/>
              <a:gd name="connsiteX11" fmla="*/ 0 w 10000"/>
              <a:gd name="connsiteY11" fmla="*/ 10000 h 10000"/>
              <a:gd name="connsiteX12" fmla="*/ 0 w 10000"/>
              <a:gd name="connsiteY12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9946 w 10000"/>
              <a:gd name="connsiteY3" fmla="*/ 5313 h 10000"/>
              <a:gd name="connsiteX4" fmla="*/ 9994 w 10000"/>
              <a:gd name="connsiteY4" fmla="*/ 9375 h 10000"/>
              <a:gd name="connsiteX5" fmla="*/ 9799 w 10000"/>
              <a:gd name="connsiteY5" fmla="*/ 9875 h 10000"/>
              <a:gd name="connsiteX6" fmla="*/ 8034 w 10000"/>
              <a:gd name="connsiteY6" fmla="*/ 9938 h 10000"/>
              <a:gd name="connsiteX7" fmla="*/ 7709 w 10000"/>
              <a:gd name="connsiteY7" fmla="*/ 10000 h 10000"/>
              <a:gd name="connsiteX8" fmla="*/ 4615 w 10000"/>
              <a:gd name="connsiteY8" fmla="*/ 9876 h 10000"/>
              <a:gd name="connsiteX9" fmla="*/ 4376 w 10000"/>
              <a:gd name="connsiteY9" fmla="*/ 9250 h 10000"/>
              <a:gd name="connsiteX10" fmla="*/ 4082 w 10000"/>
              <a:gd name="connsiteY10" fmla="*/ 9938 h 10000"/>
              <a:gd name="connsiteX11" fmla="*/ 0 w 10000"/>
              <a:gd name="connsiteY11" fmla="*/ 10000 h 10000"/>
              <a:gd name="connsiteX12" fmla="*/ 0 w 10000"/>
              <a:gd name="connsiteY12" fmla="*/ 0 h 10000"/>
              <a:gd name="connsiteX0" fmla="*/ 0 w 10004"/>
              <a:gd name="connsiteY0" fmla="*/ 0 h 10000"/>
              <a:gd name="connsiteX1" fmla="*/ 6067 w 10004"/>
              <a:gd name="connsiteY1" fmla="*/ 0 h 10000"/>
              <a:gd name="connsiteX2" fmla="*/ 10000 w 10004"/>
              <a:gd name="connsiteY2" fmla="*/ 0 h 10000"/>
              <a:gd name="connsiteX3" fmla="*/ 9946 w 10004"/>
              <a:gd name="connsiteY3" fmla="*/ 5313 h 10000"/>
              <a:gd name="connsiteX4" fmla="*/ 9994 w 10004"/>
              <a:gd name="connsiteY4" fmla="*/ 9375 h 10000"/>
              <a:gd name="connsiteX5" fmla="*/ 9799 w 10004"/>
              <a:gd name="connsiteY5" fmla="*/ 9875 h 10000"/>
              <a:gd name="connsiteX6" fmla="*/ 8034 w 10004"/>
              <a:gd name="connsiteY6" fmla="*/ 9938 h 10000"/>
              <a:gd name="connsiteX7" fmla="*/ 7709 w 10004"/>
              <a:gd name="connsiteY7" fmla="*/ 10000 h 10000"/>
              <a:gd name="connsiteX8" fmla="*/ 4615 w 10004"/>
              <a:gd name="connsiteY8" fmla="*/ 9876 h 10000"/>
              <a:gd name="connsiteX9" fmla="*/ 4376 w 10004"/>
              <a:gd name="connsiteY9" fmla="*/ 9250 h 10000"/>
              <a:gd name="connsiteX10" fmla="*/ 4082 w 10004"/>
              <a:gd name="connsiteY10" fmla="*/ 9938 h 10000"/>
              <a:gd name="connsiteX11" fmla="*/ 0 w 10004"/>
              <a:gd name="connsiteY11" fmla="*/ 10000 h 10000"/>
              <a:gd name="connsiteX12" fmla="*/ 0 w 10004"/>
              <a:gd name="connsiteY12" fmla="*/ 0 h 10000"/>
              <a:gd name="connsiteX0" fmla="*/ 0 w 10004"/>
              <a:gd name="connsiteY0" fmla="*/ 0 h 10000"/>
              <a:gd name="connsiteX1" fmla="*/ 6067 w 10004"/>
              <a:gd name="connsiteY1" fmla="*/ 0 h 10000"/>
              <a:gd name="connsiteX2" fmla="*/ 10000 w 10004"/>
              <a:gd name="connsiteY2" fmla="*/ 0 h 10000"/>
              <a:gd name="connsiteX3" fmla="*/ 9946 w 10004"/>
              <a:gd name="connsiteY3" fmla="*/ 5313 h 10000"/>
              <a:gd name="connsiteX4" fmla="*/ 9994 w 10004"/>
              <a:gd name="connsiteY4" fmla="*/ 9375 h 10000"/>
              <a:gd name="connsiteX5" fmla="*/ 9799 w 10004"/>
              <a:gd name="connsiteY5" fmla="*/ 9875 h 10000"/>
              <a:gd name="connsiteX6" fmla="*/ 8034 w 10004"/>
              <a:gd name="connsiteY6" fmla="*/ 9938 h 10000"/>
              <a:gd name="connsiteX7" fmla="*/ 7709 w 10004"/>
              <a:gd name="connsiteY7" fmla="*/ 10000 h 10000"/>
              <a:gd name="connsiteX8" fmla="*/ 4615 w 10004"/>
              <a:gd name="connsiteY8" fmla="*/ 9876 h 10000"/>
              <a:gd name="connsiteX9" fmla="*/ 4376 w 10004"/>
              <a:gd name="connsiteY9" fmla="*/ 9250 h 10000"/>
              <a:gd name="connsiteX10" fmla="*/ 4082 w 10004"/>
              <a:gd name="connsiteY10" fmla="*/ 9938 h 10000"/>
              <a:gd name="connsiteX11" fmla="*/ 0 w 10004"/>
              <a:gd name="connsiteY11" fmla="*/ 10000 h 10000"/>
              <a:gd name="connsiteX12" fmla="*/ 0 w 10004"/>
              <a:gd name="connsiteY12" fmla="*/ 0 h 10000"/>
              <a:gd name="connsiteX0" fmla="*/ 0 w 10004"/>
              <a:gd name="connsiteY0" fmla="*/ 62 h 10062"/>
              <a:gd name="connsiteX1" fmla="*/ 6067 w 10004"/>
              <a:gd name="connsiteY1" fmla="*/ 62 h 10062"/>
              <a:gd name="connsiteX2" fmla="*/ 8212 w 10004"/>
              <a:gd name="connsiteY2" fmla="*/ 0 h 10062"/>
              <a:gd name="connsiteX3" fmla="*/ 10000 w 10004"/>
              <a:gd name="connsiteY3" fmla="*/ 62 h 10062"/>
              <a:gd name="connsiteX4" fmla="*/ 9946 w 10004"/>
              <a:gd name="connsiteY4" fmla="*/ 5375 h 10062"/>
              <a:gd name="connsiteX5" fmla="*/ 9994 w 10004"/>
              <a:gd name="connsiteY5" fmla="*/ 9437 h 10062"/>
              <a:gd name="connsiteX6" fmla="*/ 9799 w 10004"/>
              <a:gd name="connsiteY6" fmla="*/ 9937 h 10062"/>
              <a:gd name="connsiteX7" fmla="*/ 8034 w 10004"/>
              <a:gd name="connsiteY7" fmla="*/ 10000 h 10062"/>
              <a:gd name="connsiteX8" fmla="*/ 7709 w 10004"/>
              <a:gd name="connsiteY8" fmla="*/ 10062 h 10062"/>
              <a:gd name="connsiteX9" fmla="*/ 4615 w 10004"/>
              <a:gd name="connsiteY9" fmla="*/ 9938 h 10062"/>
              <a:gd name="connsiteX10" fmla="*/ 4376 w 10004"/>
              <a:gd name="connsiteY10" fmla="*/ 9312 h 10062"/>
              <a:gd name="connsiteX11" fmla="*/ 4082 w 10004"/>
              <a:gd name="connsiteY11" fmla="*/ 10000 h 10062"/>
              <a:gd name="connsiteX12" fmla="*/ 0 w 10004"/>
              <a:gd name="connsiteY12" fmla="*/ 10062 h 10062"/>
              <a:gd name="connsiteX13" fmla="*/ 0 w 10004"/>
              <a:gd name="connsiteY13" fmla="*/ 62 h 10062"/>
              <a:gd name="connsiteX0" fmla="*/ 0 w 10004"/>
              <a:gd name="connsiteY0" fmla="*/ 62 h 10062"/>
              <a:gd name="connsiteX1" fmla="*/ 6067 w 10004"/>
              <a:gd name="connsiteY1" fmla="*/ 62 h 10062"/>
              <a:gd name="connsiteX2" fmla="*/ 6557 w 10004"/>
              <a:gd name="connsiteY2" fmla="*/ 62 h 10062"/>
              <a:gd name="connsiteX3" fmla="*/ 8212 w 10004"/>
              <a:gd name="connsiteY3" fmla="*/ 0 h 10062"/>
              <a:gd name="connsiteX4" fmla="*/ 10000 w 10004"/>
              <a:gd name="connsiteY4" fmla="*/ 62 h 10062"/>
              <a:gd name="connsiteX5" fmla="*/ 9946 w 10004"/>
              <a:gd name="connsiteY5" fmla="*/ 5375 h 10062"/>
              <a:gd name="connsiteX6" fmla="*/ 9994 w 10004"/>
              <a:gd name="connsiteY6" fmla="*/ 9437 h 10062"/>
              <a:gd name="connsiteX7" fmla="*/ 9799 w 10004"/>
              <a:gd name="connsiteY7" fmla="*/ 9937 h 10062"/>
              <a:gd name="connsiteX8" fmla="*/ 8034 w 10004"/>
              <a:gd name="connsiteY8" fmla="*/ 10000 h 10062"/>
              <a:gd name="connsiteX9" fmla="*/ 7709 w 10004"/>
              <a:gd name="connsiteY9" fmla="*/ 10062 h 10062"/>
              <a:gd name="connsiteX10" fmla="*/ 4615 w 10004"/>
              <a:gd name="connsiteY10" fmla="*/ 9938 h 10062"/>
              <a:gd name="connsiteX11" fmla="*/ 4376 w 10004"/>
              <a:gd name="connsiteY11" fmla="*/ 9312 h 10062"/>
              <a:gd name="connsiteX12" fmla="*/ 4082 w 10004"/>
              <a:gd name="connsiteY12" fmla="*/ 10000 h 10062"/>
              <a:gd name="connsiteX13" fmla="*/ 0 w 10004"/>
              <a:gd name="connsiteY13" fmla="*/ 10062 h 10062"/>
              <a:gd name="connsiteX14" fmla="*/ 0 w 10004"/>
              <a:gd name="connsiteY14" fmla="*/ 62 h 10062"/>
              <a:gd name="connsiteX0" fmla="*/ 0 w 10004"/>
              <a:gd name="connsiteY0" fmla="*/ 62 h 10062"/>
              <a:gd name="connsiteX1" fmla="*/ 6067 w 10004"/>
              <a:gd name="connsiteY1" fmla="*/ 62 h 10062"/>
              <a:gd name="connsiteX2" fmla="*/ 6557 w 10004"/>
              <a:gd name="connsiteY2" fmla="*/ 62 h 10062"/>
              <a:gd name="connsiteX3" fmla="*/ 7538 w 10004"/>
              <a:gd name="connsiteY3" fmla="*/ 62 h 10062"/>
              <a:gd name="connsiteX4" fmla="*/ 8212 w 10004"/>
              <a:gd name="connsiteY4" fmla="*/ 0 h 10062"/>
              <a:gd name="connsiteX5" fmla="*/ 10000 w 10004"/>
              <a:gd name="connsiteY5" fmla="*/ 62 h 10062"/>
              <a:gd name="connsiteX6" fmla="*/ 9946 w 10004"/>
              <a:gd name="connsiteY6" fmla="*/ 5375 h 10062"/>
              <a:gd name="connsiteX7" fmla="*/ 9994 w 10004"/>
              <a:gd name="connsiteY7" fmla="*/ 9437 h 10062"/>
              <a:gd name="connsiteX8" fmla="*/ 9799 w 10004"/>
              <a:gd name="connsiteY8" fmla="*/ 9937 h 10062"/>
              <a:gd name="connsiteX9" fmla="*/ 8034 w 10004"/>
              <a:gd name="connsiteY9" fmla="*/ 10000 h 10062"/>
              <a:gd name="connsiteX10" fmla="*/ 7709 w 10004"/>
              <a:gd name="connsiteY10" fmla="*/ 10062 h 10062"/>
              <a:gd name="connsiteX11" fmla="*/ 4615 w 10004"/>
              <a:gd name="connsiteY11" fmla="*/ 9938 h 10062"/>
              <a:gd name="connsiteX12" fmla="*/ 4376 w 10004"/>
              <a:gd name="connsiteY12" fmla="*/ 9312 h 10062"/>
              <a:gd name="connsiteX13" fmla="*/ 4082 w 10004"/>
              <a:gd name="connsiteY13" fmla="*/ 10000 h 10062"/>
              <a:gd name="connsiteX14" fmla="*/ 0 w 10004"/>
              <a:gd name="connsiteY14" fmla="*/ 10062 h 10062"/>
              <a:gd name="connsiteX15" fmla="*/ 0 w 10004"/>
              <a:gd name="connsiteY15" fmla="*/ 62 h 10062"/>
              <a:gd name="connsiteX0" fmla="*/ 0 w 10004"/>
              <a:gd name="connsiteY0" fmla="*/ 62 h 10062"/>
              <a:gd name="connsiteX1" fmla="*/ 6067 w 10004"/>
              <a:gd name="connsiteY1" fmla="*/ 62 h 10062"/>
              <a:gd name="connsiteX2" fmla="*/ 6557 w 10004"/>
              <a:gd name="connsiteY2" fmla="*/ 62 h 10062"/>
              <a:gd name="connsiteX3" fmla="*/ 7507 w 10004"/>
              <a:gd name="connsiteY3" fmla="*/ 374 h 10062"/>
              <a:gd name="connsiteX4" fmla="*/ 8212 w 10004"/>
              <a:gd name="connsiteY4" fmla="*/ 0 h 10062"/>
              <a:gd name="connsiteX5" fmla="*/ 10000 w 10004"/>
              <a:gd name="connsiteY5" fmla="*/ 62 h 10062"/>
              <a:gd name="connsiteX6" fmla="*/ 9946 w 10004"/>
              <a:gd name="connsiteY6" fmla="*/ 5375 h 10062"/>
              <a:gd name="connsiteX7" fmla="*/ 9994 w 10004"/>
              <a:gd name="connsiteY7" fmla="*/ 9437 h 10062"/>
              <a:gd name="connsiteX8" fmla="*/ 9799 w 10004"/>
              <a:gd name="connsiteY8" fmla="*/ 9937 h 10062"/>
              <a:gd name="connsiteX9" fmla="*/ 8034 w 10004"/>
              <a:gd name="connsiteY9" fmla="*/ 10000 h 10062"/>
              <a:gd name="connsiteX10" fmla="*/ 7709 w 10004"/>
              <a:gd name="connsiteY10" fmla="*/ 10062 h 10062"/>
              <a:gd name="connsiteX11" fmla="*/ 4615 w 10004"/>
              <a:gd name="connsiteY11" fmla="*/ 9938 h 10062"/>
              <a:gd name="connsiteX12" fmla="*/ 4376 w 10004"/>
              <a:gd name="connsiteY12" fmla="*/ 9312 h 10062"/>
              <a:gd name="connsiteX13" fmla="*/ 4082 w 10004"/>
              <a:gd name="connsiteY13" fmla="*/ 10000 h 10062"/>
              <a:gd name="connsiteX14" fmla="*/ 0 w 10004"/>
              <a:gd name="connsiteY14" fmla="*/ 10062 h 10062"/>
              <a:gd name="connsiteX15" fmla="*/ 0 w 10004"/>
              <a:gd name="connsiteY15" fmla="*/ 62 h 10062"/>
              <a:gd name="connsiteX0" fmla="*/ 0 w 10004"/>
              <a:gd name="connsiteY0" fmla="*/ 62 h 10062"/>
              <a:gd name="connsiteX1" fmla="*/ 3291 w 10004"/>
              <a:gd name="connsiteY1" fmla="*/ 0 h 10062"/>
              <a:gd name="connsiteX2" fmla="*/ 6067 w 10004"/>
              <a:gd name="connsiteY2" fmla="*/ 62 h 10062"/>
              <a:gd name="connsiteX3" fmla="*/ 6557 w 10004"/>
              <a:gd name="connsiteY3" fmla="*/ 62 h 10062"/>
              <a:gd name="connsiteX4" fmla="*/ 7507 w 10004"/>
              <a:gd name="connsiteY4" fmla="*/ 374 h 10062"/>
              <a:gd name="connsiteX5" fmla="*/ 8212 w 10004"/>
              <a:gd name="connsiteY5" fmla="*/ 0 h 10062"/>
              <a:gd name="connsiteX6" fmla="*/ 10000 w 10004"/>
              <a:gd name="connsiteY6" fmla="*/ 62 h 10062"/>
              <a:gd name="connsiteX7" fmla="*/ 9946 w 10004"/>
              <a:gd name="connsiteY7" fmla="*/ 5375 h 10062"/>
              <a:gd name="connsiteX8" fmla="*/ 9994 w 10004"/>
              <a:gd name="connsiteY8" fmla="*/ 9437 h 10062"/>
              <a:gd name="connsiteX9" fmla="*/ 9799 w 10004"/>
              <a:gd name="connsiteY9" fmla="*/ 9937 h 10062"/>
              <a:gd name="connsiteX10" fmla="*/ 8034 w 10004"/>
              <a:gd name="connsiteY10" fmla="*/ 10000 h 10062"/>
              <a:gd name="connsiteX11" fmla="*/ 7709 w 10004"/>
              <a:gd name="connsiteY11" fmla="*/ 10062 h 10062"/>
              <a:gd name="connsiteX12" fmla="*/ 4615 w 10004"/>
              <a:gd name="connsiteY12" fmla="*/ 9938 h 10062"/>
              <a:gd name="connsiteX13" fmla="*/ 4376 w 10004"/>
              <a:gd name="connsiteY13" fmla="*/ 9312 h 10062"/>
              <a:gd name="connsiteX14" fmla="*/ 4082 w 10004"/>
              <a:gd name="connsiteY14" fmla="*/ 10000 h 10062"/>
              <a:gd name="connsiteX15" fmla="*/ 0 w 10004"/>
              <a:gd name="connsiteY15" fmla="*/ 10062 h 10062"/>
              <a:gd name="connsiteX16" fmla="*/ 0 w 10004"/>
              <a:gd name="connsiteY16" fmla="*/ 62 h 10062"/>
              <a:gd name="connsiteX0" fmla="*/ 0 w 10004"/>
              <a:gd name="connsiteY0" fmla="*/ 62 h 10062"/>
              <a:gd name="connsiteX1" fmla="*/ 1986 w 10004"/>
              <a:gd name="connsiteY1" fmla="*/ 0 h 10062"/>
              <a:gd name="connsiteX2" fmla="*/ 3291 w 10004"/>
              <a:gd name="connsiteY2" fmla="*/ 0 h 10062"/>
              <a:gd name="connsiteX3" fmla="*/ 6067 w 10004"/>
              <a:gd name="connsiteY3" fmla="*/ 62 h 10062"/>
              <a:gd name="connsiteX4" fmla="*/ 6557 w 10004"/>
              <a:gd name="connsiteY4" fmla="*/ 62 h 10062"/>
              <a:gd name="connsiteX5" fmla="*/ 7507 w 10004"/>
              <a:gd name="connsiteY5" fmla="*/ 374 h 10062"/>
              <a:gd name="connsiteX6" fmla="*/ 8212 w 10004"/>
              <a:gd name="connsiteY6" fmla="*/ 0 h 10062"/>
              <a:gd name="connsiteX7" fmla="*/ 10000 w 10004"/>
              <a:gd name="connsiteY7" fmla="*/ 62 h 10062"/>
              <a:gd name="connsiteX8" fmla="*/ 9946 w 10004"/>
              <a:gd name="connsiteY8" fmla="*/ 5375 h 10062"/>
              <a:gd name="connsiteX9" fmla="*/ 9994 w 10004"/>
              <a:gd name="connsiteY9" fmla="*/ 9437 h 10062"/>
              <a:gd name="connsiteX10" fmla="*/ 9799 w 10004"/>
              <a:gd name="connsiteY10" fmla="*/ 9937 h 10062"/>
              <a:gd name="connsiteX11" fmla="*/ 8034 w 10004"/>
              <a:gd name="connsiteY11" fmla="*/ 10000 h 10062"/>
              <a:gd name="connsiteX12" fmla="*/ 7709 w 10004"/>
              <a:gd name="connsiteY12" fmla="*/ 10062 h 10062"/>
              <a:gd name="connsiteX13" fmla="*/ 4615 w 10004"/>
              <a:gd name="connsiteY13" fmla="*/ 9938 h 10062"/>
              <a:gd name="connsiteX14" fmla="*/ 4376 w 10004"/>
              <a:gd name="connsiteY14" fmla="*/ 9312 h 10062"/>
              <a:gd name="connsiteX15" fmla="*/ 4082 w 10004"/>
              <a:gd name="connsiteY15" fmla="*/ 10000 h 10062"/>
              <a:gd name="connsiteX16" fmla="*/ 0 w 10004"/>
              <a:gd name="connsiteY16" fmla="*/ 10062 h 10062"/>
              <a:gd name="connsiteX17" fmla="*/ 0 w 10004"/>
              <a:gd name="connsiteY17" fmla="*/ 62 h 10062"/>
              <a:gd name="connsiteX0" fmla="*/ 0 w 10004"/>
              <a:gd name="connsiteY0" fmla="*/ 125 h 10125"/>
              <a:gd name="connsiteX1" fmla="*/ 1986 w 10004"/>
              <a:gd name="connsiteY1" fmla="*/ 63 h 10125"/>
              <a:gd name="connsiteX2" fmla="*/ 2575 w 10004"/>
              <a:gd name="connsiteY2" fmla="*/ 0 h 10125"/>
              <a:gd name="connsiteX3" fmla="*/ 3291 w 10004"/>
              <a:gd name="connsiteY3" fmla="*/ 63 h 10125"/>
              <a:gd name="connsiteX4" fmla="*/ 6067 w 10004"/>
              <a:gd name="connsiteY4" fmla="*/ 125 h 10125"/>
              <a:gd name="connsiteX5" fmla="*/ 6557 w 10004"/>
              <a:gd name="connsiteY5" fmla="*/ 125 h 10125"/>
              <a:gd name="connsiteX6" fmla="*/ 7507 w 10004"/>
              <a:gd name="connsiteY6" fmla="*/ 437 h 10125"/>
              <a:gd name="connsiteX7" fmla="*/ 8212 w 10004"/>
              <a:gd name="connsiteY7" fmla="*/ 63 h 10125"/>
              <a:gd name="connsiteX8" fmla="*/ 10000 w 10004"/>
              <a:gd name="connsiteY8" fmla="*/ 125 h 10125"/>
              <a:gd name="connsiteX9" fmla="*/ 9946 w 10004"/>
              <a:gd name="connsiteY9" fmla="*/ 5438 h 10125"/>
              <a:gd name="connsiteX10" fmla="*/ 9994 w 10004"/>
              <a:gd name="connsiteY10" fmla="*/ 9500 h 10125"/>
              <a:gd name="connsiteX11" fmla="*/ 9799 w 10004"/>
              <a:gd name="connsiteY11" fmla="*/ 10000 h 10125"/>
              <a:gd name="connsiteX12" fmla="*/ 8034 w 10004"/>
              <a:gd name="connsiteY12" fmla="*/ 10063 h 10125"/>
              <a:gd name="connsiteX13" fmla="*/ 7709 w 10004"/>
              <a:gd name="connsiteY13" fmla="*/ 10125 h 10125"/>
              <a:gd name="connsiteX14" fmla="*/ 4615 w 10004"/>
              <a:gd name="connsiteY14" fmla="*/ 10001 h 10125"/>
              <a:gd name="connsiteX15" fmla="*/ 4376 w 10004"/>
              <a:gd name="connsiteY15" fmla="*/ 9375 h 10125"/>
              <a:gd name="connsiteX16" fmla="*/ 4082 w 10004"/>
              <a:gd name="connsiteY16" fmla="*/ 10063 h 10125"/>
              <a:gd name="connsiteX17" fmla="*/ 0 w 10004"/>
              <a:gd name="connsiteY17" fmla="*/ 10125 h 10125"/>
              <a:gd name="connsiteX18" fmla="*/ 0 w 10004"/>
              <a:gd name="connsiteY18" fmla="*/ 125 h 10125"/>
              <a:gd name="connsiteX0" fmla="*/ 0 w 10004"/>
              <a:gd name="connsiteY0" fmla="*/ 62 h 10062"/>
              <a:gd name="connsiteX1" fmla="*/ 1986 w 10004"/>
              <a:gd name="connsiteY1" fmla="*/ 0 h 10062"/>
              <a:gd name="connsiteX2" fmla="*/ 2593 w 10004"/>
              <a:gd name="connsiteY2" fmla="*/ 499 h 10062"/>
              <a:gd name="connsiteX3" fmla="*/ 3291 w 10004"/>
              <a:gd name="connsiteY3" fmla="*/ 0 h 10062"/>
              <a:gd name="connsiteX4" fmla="*/ 6067 w 10004"/>
              <a:gd name="connsiteY4" fmla="*/ 62 h 10062"/>
              <a:gd name="connsiteX5" fmla="*/ 6557 w 10004"/>
              <a:gd name="connsiteY5" fmla="*/ 62 h 10062"/>
              <a:gd name="connsiteX6" fmla="*/ 7507 w 10004"/>
              <a:gd name="connsiteY6" fmla="*/ 374 h 10062"/>
              <a:gd name="connsiteX7" fmla="*/ 8212 w 10004"/>
              <a:gd name="connsiteY7" fmla="*/ 0 h 10062"/>
              <a:gd name="connsiteX8" fmla="*/ 10000 w 10004"/>
              <a:gd name="connsiteY8" fmla="*/ 62 h 10062"/>
              <a:gd name="connsiteX9" fmla="*/ 9946 w 10004"/>
              <a:gd name="connsiteY9" fmla="*/ 5375 h 10062"/>
              <a:gd name="connsiteX10" fmla="*/ 9994 w 10004"/>
              <a:gd name="connsiteY10" fmla="*/ 9437 h 10062"/>
              <a:gd name="connsiteX11" fmla="*/ 9799 w 10004"/>
              <a:gd name="connsiteY11" fmla="*/ 9937 h 10062"/>
              <a:gd name="connsiteX12" fmla="*/ 8034 w 10004"/>
              <a:gd name="connsiteY12" fmla="*/ 10000 h 10062"/>
              <a:gd name="connsiteX13" fmla="*/ 7709 w 10004"/>
              <a:gd name="connsiteY13" fmla="*/ 10062 h 10062"/>
              <a:gd name="connsiteX14" fmla="*/ 4615 w 10004"/>
              <a:gd name="connsiteY14" fmla="*/ 9938 h 10062"/>
              <a:gd name="connsiteX15" fmla="*/ 4376 w 10004"/>
              <a:gd name="connsiteY15" fmla="*/ 9312 h 10062"/>
              <a:gd name="connsiteX16" fmla="*/ 4082 w 10004"/>
              <a:gd name="connsiteY16" fmla="*/ 10000 h 10062"/>
              <a:gd name="connsiteX17" fmla="*/ 0 w 10004"/>
              <a:gd name="connsiteY17" fmla="*/ 10062 h 10062"/>
              <a:gd name="connsiteX18" fmla="*/ 0 w 10004"/>
              <a:gd name="connsiteY18" fmla="*/ 62 h 10062"/>
              <a:gd name="connsiteX0" fmla="*/ 0 w 10004"/>
              <a:gd name="connsiteY0" fmla="*/ 62 h 10062"/>
              <a:gd name="connsiteX1" fmla="*/ 1986 w 10004"/>
              <a:gd name="connsiteY1" fmla="*/ 0 h 10062"/>
              <a:gd name="connsiteX2" fmla="*/ 2593 w 10004"/>
              <a:gd name="connsiteY2" fmla="*/ 499 h 10062"/>
              <a:gd name="connsiteX3" fmla="*/ 3291 w 10004"/>
              <a:gd name="connsiteY3" fmla="*/ 0 h 10062"/>
              <a:gd name="connsiteX4" fmla="*/ 6067 w 10004"/>
              <a:gd name="connsiteY4" fmla="*/ 62 h 10062"/>
              <a:gd name="connsiteX5" fmla="*/ 6557 w 10004"/>
              <a:gd name="connsiteY5" fmla="*/ 62 h 10062"/>
              <a:gd name="connsiteX6" fmla="*/ 7507 w 10004"/>
              <a:gd name="connsiteY6" fmla="*/ 374 h 10062"/>
              <a:gd name="connsiteX7" fmla="*/ 8212 w 10004"/>
              <a:gd name="connsiteY7" fmla="*/ 0 h 10062"/>
              <a:gd name="connsiteX8" fmla="*/ 10000 w 10004"/>
              <a:gd name="connsiteY8" fmla="*/ 62 h 10062"/>
              <a:gd name="connsiteX9" fmla="*/ 9946 w 10004"/>
              <a:gd name="connsiteY9" fmla="*/ 5375 h 10062"/>
              <a:gd name="connsiteX10" fmla="*/ 9994 w 10004"/>
              <a:gd name="connsiteY10" fmla="*/ 9437 h 10062"/>
              <a:gd name="connsiteX11" fmla="*/ 9799 w 10004"/>
              <a:gd name="connsiteY11" fmla="*/ 9937 h 10062"/>
              <a:gd name="connsiteX12" fmla="*/ 8034 w 10004"/>
              <a:gd name="connsiteY12" fmla="*/ 10000 h 10062"/>
              <a:gd name="connsiteX13" fmla="*/ 7709 w 10004"/>
              <a:gd name="connsiteY13" fmla="*/ 10062 h 10062"/>
              <a:gd name="connsiteX14" fmla="*/ 4615 w 10004"/>
              <a:gd name="connsiteY14" fmla="*/ 9938 h 10062"/>
              <a:gd name="connsiteX15" fmla="*/ 4376 w 10004"/>
              <a:gd name="connsiteY15" fmla="*/ 9312 h 10062"/>
              <a:gd name="connsiteX16" fmla="*/ 4082 w 10004"/>
              <a:gd name="connsiteY16" fmla="*/ 10000 h 10062"/>
              <a:gd name="connsiteX17" fmla="*/ 0 w 10004"/>
              <a:gd name="connsiteY17" fmla="*/ 10062 h 10062"/>
              <a:gd name="connsiteX18" fmla="*/ 1 w 10004"/>
              <a:gd name="connsiteY18" fmla="*/ 4625 h 10062"/>
              <a:gd name="connsiteX19" fmla="*/ 0 w 10004"/>
              <a:gd name="connsiteY19" fmla="*/ 62 h 10062"/>
              <a:gd name="connsiteX0" fmla="*/ 0 w 10004"/>
              <a:gd name="connsiteY0" fmla="*/ 62 h 10062"/>
              <a:gd name="connsiteX1" fmla="*/ 1986 w 10004"/>
              <a:gd name="connsiteY1" fmla="*/ 0 h 10062"/>
              <a:gd name="connsiteX2" fmla="*/ 2593 w 10004"/>
              <a:gd name="connsiteY2" fmla="*/ 499 h 10062"/>
              <a:gd name="connsiteX3" fmla="*/ 3291 w 10004"/>
              <a:gd name="connsiteY3" fmla="*/ 0 h 10062"/>
              <a:gd name="connsiteX4" fmla="*/ 6067 w 10004"/>
              <a:gd name="connsiteY4" fmla="*/ 62 h 10062"/>
              <a:gd name="connsiteX5" fmla="*/ 6557 w 10004"/>
              <a:gd name="connsiteY5" fmla="*/ 62 h 10062"/>
              <a:gd name="connsiteX6" fmla="*/ 7507 w 10004"/>
              <a:gd name="connsiteY6" fmla="*/ 374 h 10062"/>
              <a:gd name="connsiteX7" fmla="*/ 8212 w 10004"/>
              <a:gd name="connsiteY7" fmla="*/ 0 h 10062"/>
              <a:gd name="connsiteX8" fmla="*/ 10000 w 10004"/>
              <a:gd name="connsiteY8" fmla="*/ 62 h 10062"/>
              <a:gd name="connsiteX9" fmla="*/ 9946 w 10004"/>
              <a:gd name="connsiteY9" fmla="*/ 5375 h 10062"/>
              <a:gd name="connsiteX10" fmla="*/ 9994 w 10004"/>
              <a:gd name="connsiteY10" fmla="*/ 9437 h 10062"/>
              <a:gd name="connsiteX11" fmla="*/ 9799 w 10004"/>
              <a:gd name="connsiteY11" fmla="*/ 9937 h 10062"/>
              <a:gd name="connsiteX12" fmla="*/ 8034 w 10004"/>
              <a:gd name="connsiteY12" fmla="*/ 10000 h 10062"/>
              <a:gd name="connsiteX13" fmla="*/ 7709 w 10004"/>
              <a:gd name="connsiteY13" fmla="*/ 10062 h 10062"/>
              <a:gd name="connsiteX14" fmla="*/ 4615 w 10004"/>
              <a:gd name="connsiteY14" fmla="*/ 9938 h 10062"/>
              <a:gd name="connsiteX15" fmla="*/ 4376 w 10004"/>
              <a:gd name="connsiteY15" fmla="*/ 9312 h 10062"/>
              <a:gd name="connsiteX16" fmla="*/ 4082 w 10004"/>
              <a:gd name="connsiteY16" fmla="*/ 10000 h 10062"/>
              <a:gd name="connsiteX17" fmla="*/ 1570 w 10004"/>
              <a:gd name="connsiteY17" fmla="*/ 10062 h 10062"/>
              <a:gd name="connsiteX18" fmla="*/ 0 w 10004"/>
              <a:gd name="connsiteY18" fmla="*/ 10062 h 10062"/>
              <a:gd name="connsiteX19" fmla="*/ 1 w 10004"/>
              <a:gd name="connsiteY19" fmla="*/ 4625 h 10062"/>
              <a:gd name="connsiteX20" fmla="*/ 0 w 10004"/>
              <a:gd name="connsiteY20" fmla="*/ 62 h 10062"/>
              <a:gd name="connsiteX0" fmla="*/ 0 w 10004"/>
              <a:gd name="connsiteY0" fmla="*/ 62 h 10062"/>
              <a:gd name="connsiteX1" fmla="*/ 1986 w 10004"/>
              <a:gd name="connsiteY1" fmla="*/ 0 h 10062"/>
              <a:gd name="connsiteX2" fmla="*/ 2593 w 10004"/>
              <a:gd name="connsiteY2" fmla="*/ 499 h 10062"/>
              <a:gd name="connsiteX3" fmla="*/ 3291 w 10004"/>
              <a:gd name="connsiteY3" fmla="*/ 0 h 10062"/>
              <a:gd name="connsiteX4" fmla="*/ 6067 w 10004"/>
              <a:gd name="connsiteY4" fmla="*/ 62 h 10062"/>
              <a:gd name="connsiteX5" fmla="*/ 6557 w 10004"/>
              <a:gd name="connsiteY5" fmla="*/ 62 h 10062"/>
              <a:gd name="connsiteX6" fmla="*/ 7507 w 10004"/>
              <a:gd name="connsiteY6" fmla="*/ 374 h 10062"/>
              <a:gd name="connsiteX7" fmla="*/ 8212 w 10004"/>
              <a:gd name="connsiteY7" fmla="*/ 0 h 10062"/>
              <a:gd name="connsiteX8" fmla="*/ 10000 w 10004"/>
              <a:gd name="connsiteY8" fmla="*/ 62 h 10062"/>
              <a:gd name="connsiteX9" fmla="*/ 9946 w 10004"/>
              <a:gd name="connsiteY9" fmla="*/ 5375 h 10062"/>
              <a:gd name="connsiteX10" fmla="*/ 9994 w 10004"/>
              <a:gd name="connsiteY10" fmla="*/ 9437 h 10062"/>
              <a:gd name="connsiteX11" fmla="*/ 9799 w 10004"/>
              <a:gd name="connsiteY11" fmla="*/ 9937 h 10062"/>
              <a:gd name="connsiteX12" fmla="*/ 8034 w 10004"/>
              <a:gd name="connsiteY12" fmla="*/ 10000 h 10062"/>
              <a:gd name="connsiteX13" fmla="*/ 7709 w 10004"/>
              <a:gd name="connsiteY13" fmla="*/ 10062 h 10062"/>
              <a:gd name="connsiteX14" fmla="*/ 4615 w 10004"/>
              <a:gd name="connsiteY14" fmla="*/ 9938 h 10062"/>
              <a:gd name="connsiteX15" fmla="*/ 4376 w 10004"/>
              <a:gd name="connsiteY15" fmla="*/ 9312 h 10062"/>
              <a:gd name="connsiteX16" fmla="*/ 4082 w 10004"/>
              <a:gd name="connsiteY16" fmla="*/ 10000 h 10062"/>
              <a:gd name="connsiteX17" fmla="*/ 1570 w 10004"/>
              <a:gd name="connsiteY17" fmla="*/ 10062 h 10062"/>
              <a:gd name="connsiteX18" fmla="*/ 0 w 10004"/>
              <a:gd name="connsiteY18" fmla="*/ 10062 h 10062"/>
              <a:gd name="connsiteX19" fmla="*/ 1 w 10004"/>
              <a:gd name="connsiteY19" fmla="*/ 4625 h 10062"/>
              <a:gd name="connsiteX20" fmla="*/ 0 w 10004"/>
              <a:gd name="connsiteY20" fmla="*/ 62 h 10062"/>
              <a:gd name="connsiteX0" fmla="*/ 0 w 10004"/>
              <a:gd name="connsiteY0" fmla="*/ 62 h 10062"/>
              <a:gd name="connsiteX1" fmla="*/ 1986 w 10004"/>
              <a:gd name="connsiteY1" fmla="*/ 0 h 10062"/>
              <a:gd name="connsiteX2" fmla="*/ 2593 w 10004"/>
              <a:gd name="connsiteY2" fmla="*/ 499 h 10062"/>
              <a:gd name="connsiteX3" fmla="*/ 3291 w 10004"/>
              <a:gd name="connsiteY3" fmla="*/ 0 h 10062"/>
              <a:gd name="connsiteX4" fmla="*/ 6067 w 10004"/>
              <a:gd name="connsiteY4" fmla="*/ 62 h 10062"/>
              <a:gd name="connsiteX5" fmla="*/ 6557 w 10004"/>
              <a:gd name="connsiteY5" fmla="*/ 62 h 10062"/>
              <a:gd name="connsiteX6" fmla="*/ 7507 w 10004"/>
              <a:gd name="connsiteY6" fmla="*/ 374 h 10062"/>
              <a:gd name="connsiteX7" fmla="*/ 8212 w 10004"/>
              <a:gd name="connsiteY7" fmla="*/ 0 h 10062"/>
              <a:gd name="connsiteX8" fmla="*/ 10000 w 10004"/>
              <a:gd name="connsiteY8" fmla="*/ 62 h 10062"/>
              <a:gd name="connsiteX9" fmla="*/ 9946 w 10004"/>
              <a:gd name="connsiteY9" fmla="*/ 5375 h 10062"/>
              <a:gd name="connsiteX10" fmla="*/ 9994 w 10004"/>
              <a:gd name="connsiteY10" fmla="*/ 9437 h 10062"/>
              <a:gd name="connsiteX11" fmla="*/ 9799 w 10004"/>
              <a:gd name="connsiteY11" fmla="*/ 9937 h 10062"/>
              <a:gd name="connsiteX12" fmla="*/ 8034 w 10004"/>
              <a:gd name="connsiteY12" fmla="*/ 10000 h 10062"/>
              <a:gd name="connsiteX13" fmla="*/ 7709 w 10004"/>
              <a:gd name="connsiteY13" fmla="*/ 10062 h 10062"/>
              <a:gd name="connsiteX14" fmla="*/ 4615 w 10004"/>
              <a:gd name="connsiteY14" fmla="*/ 9938 h 10062"/>
              <a:gd name="connsiteX15" fmla="*/ 4376 w 10004"/>
              <a:gd name="connsiteY15" fmla="*/ 9312 h 10062"/>
              <a:gd name="connsiteX16" fmla="*/ 4082 w 10004"/>
              <a:gd name="connsiteY16" fmla="*/ 10000 h 10062"/>
              <a:gd name="connsiteX17" fmla="*/ 2924 w 10004"/>
              <a:gd name="connsiteY17" fmla="*/ 10062 h 10062"/>
              <a:gd name="connsiteX18" fmla="*/ 1570 w 10004"/>
              <a:gd name="connsiteY18" fmla="*/ 10062 h 10062"/>
              <a:gd name="connsiteX19" fmla="*/ 0 w 10004"/>
              <a:gd name="connsiteY19" fmla="*/ 10062 h 10062"/>
              <a:gd name="connsiteX20" fmla="*/ 1 w 10004"/>
              <a:gd name="connsiteY20" fmla="*/ 4625 h 10062"/>
              <a:gd name="connsiteX21" fmla="*/ 0 w 10004"/>
              <a:gd name="connsiteY21" fmla="*/ 62 h 10062"/>
              <a:gd name="connsiteX0" fmla="*/ 0 w 10004"/>
              <a:gd name="connsiteY0" fmla="*/ 62 h 10062"/>
              <a:gd name="connsiteX1" fmla="*/ 1986 w 10004"/>
              <a:gd name="connsiteY1" fmla="*/ 0 h 10062"/>
              <a:gd name="connsiteX2" fmla="*/ 2593 w 10004"/>
              <a:gd name="connsiteY2" fmla="*/ 499 h 10062"/>
              <a:gd name="connsiteX3" fmla="*/ 3291 w 10004"/>
              <a:gd name="connsiteY3" fmla="*/ 0 h 10062"/>
              <a:gd name="connsiteX4" fmla="*/ 6067 w 10004"/>
              <a:gd name="connsiteY4" fmla="*/ 62 h 10062"/>
              <a:gd name="connsiteX5" fmla="*/ 6557 w 10004"/>
              <a:gd name="connsiteY5" fmla="*/ 62 h 10062"/>
              <a:gd name="connsiteX6" fmla="*/ 7507 w 10004"/>
              <a:gd name="connsiteY6" fmla="*/ 374 h 10062"/>
              <a:gd name="connsiteX7" fmla="*/ 8212 w 10004"/>
              <a:gd name="connsiteY7" fmla="*/ 0 h 10062"/>
              <a:gd name="connsiteX8" fmla="*/ 10000 w 10004"/>
              <a:gd name="connsiteY8" fmla="*/ 62 h 10062"/>
              <a:gd name="connsiteX9" fmla="*/ 9946 w 10004"/>
              <a:gd name="connsiteY9" fmla="*/ 5375 h 10062"/>
              <a:gd name="connsiteX10" fmla="*/ 9994 w 10004"/>
              <a:gd name="connsiteY10" fmla="*/ 9437 h 10062"/>
              <a:gd name="connsiteX11" fmla="*/ 9799 w 10004"/>
              <a:gd name="connsiteY11" fmla="*/ 9937 h 10062"/>
              <a:gd name="connsiteX12" fmla="*/ 8034 w 10004"/>
              <a:gd name="connsiteY12" fmla="*/ 10000 h 10062"/>
              <a:gd name="connsiteX13" fmla="*/ 7709 w 10004"/>
              <a:gd name="connsiteY13" fmla="*/ 10062 h 10062"/>
              <a:gd name="connsiteX14" fmla="*/ 4615 w 10004"/>
              <a:gd name="connsiteY14" fmla="*/ 9938 h 10062"/>
              <a:gd name="connsiteX15" fmla="*/ 4376 w 10004"/>
              <a:gd name="connsiteY15" fmla="*/ 9312 h 10062"/>
              <a:gd name="connsiteX16" fmla="*/ 4082 w 10004"/>
              <a:gd name="connsiteY16" fmla="*/ 10000 h 10062"/>
              <a:gd name="connsiteX17" fmla="*/ 2924 w 10004"/>
              <a:gd name="connsiteY17" fmla="*/ 9874 h 10062"/>
              <a:gd name="connsiteX18" fmla="*/ 1570 w 10004"/>
              <a:gd name="connsiteY18" fmla="*/ 10062 h 10062"/>
              <a:gd name="connsiteX19" fmla="*/ 0 w 10004"/>
              <a:gd name="connsiteY19" fmla="*/ 10062 h 10062"/>
              <a:gd name="connsiteX20" fmla="*/ 1 w 10004"/>
              <a:gd name="connsiteY20" fmla="*/ 4625 h 10062"/>
              <a:gd name="connsiteX21" fmla="*/ 0 w 10004"/>
              <a:gd name="connsiteY21" fmla="*/ 62 h 10062"/>
              <a:gd name="connsiteX0" fmla="*/ 0 w 10004"/>
              <a:gd name="connsiteY0" fmla="*/ 125 h 10125"/>
              <a:gd name="connsiteX1" fmla="*/ 1986 w 10004"/>
              <a:gd name="connsiteY1" fmla="*/ 63 h 10125"/>
              <a:gd name="connsiteX2" fmla="*/ 2593 w 10004"/>
              <a:gd name="connsiteY2" fmla="*/ 562 h 10125"/>
              <a:gd name="connsiteX3" fmla="*/ 3291 w 10004"/>
              <a:gd name="connsiteY3" fmla="*/ 63 h 10125"/>
              <a:gd name="connsiteX4" fmla="*/ 4695 w 10004"/>
              <a:gd name="connsiteY4" fmla="*/ 0 h 10125"/>
              <a:gd name="connsiteX5" fmla="*/ 6067 w 10004"/>
              <a:gd name="connsiteY5" fmla="*/ 125 h 10125"/>
              <a:gd name="connsiteX6" fmla="*/ 6557 w 10004"/>
              <a:gd name="connsiteY6" fmla="*/ 125 h 10125"/>
              <a:gd name="connsiteX7" fmla="*/ 7507 w 10004"/>
              <a:gd name="connsiteY7" fmla="*/ 437 h 10125"/>
              <a:gd name="connsiteX8" fmla="*/ 8212 w 10004"/>
              <a:gd name="connsiteY8" fmla="*/ 63 h 10125"/>
              <a:gd name="connsiteX9" fmla="*/ 10000 w 10004"/>
              <a:gd name="connsiteY9" fmla="*/ 125 h 10125"/>
              <a:gd name="connsiteX10" fmla="*/ 9946 w 10004"/>
              <a:gd name="connsiteY10" fmla="*/ 5438 h 10125"/>
              <a:gd name="connsiteX11" fmla="*/ 9994 w 10004"/>
              <a:gd name="connsiteY11" fmla="*/ 9500 h 10125"/>
              <a:gd name="connsiteX12" fmla="*/ 9799 w 10004"/>
              <a:gd name="connsiteY12" fmla="*/ 10000 h 10125"/>
              <a:gd name="connsiteX13" fmla="*/ 8034 w 10004"/>
              <a:gd name="connsiteY13" fmla="*/ 10063 h 10125"/>
              <a:gd name="connsiteX14" fmla="*/ 7709 w 10004"/>
              <a:gd name="connsiteY14" fmla="*/ 10125 h 10125"/>
              <a:gd name="connsiteX15" fmla="*/ 4615 w 10004"/>
              <a:gd name="connsiteY15" fmla="*/ 10001 h 10125"/>
              <a:gd name="connsiteX16" fmla="*/ 4376 w 10004"/>
              <a:gd name="connsiteY16" fmla="*/ 9375 h 10125"/>
              <a:gd name="connsiteX17" fmla="*/ 4082 w 10004"/>
              <a:gd name="connsiteY17" fmla="*/ 10063 h 10125"/>
              <a:gd name="connsiteX18" fmla="*/ 2924 w 10004"/>
              <a:gd name="connsiteY18" fmla="*/ 9937 h 10125"/>
              <a:gd name="connsiteX19" fmla="*/ 1570 w 10004"/>
              <a:gd name="connsiteY19" fmla="*/ 10125 h 10125"/>
              <a:gd name="connsiteX20" fmla="*/ 0 w 10004"/>
              <a:gd name="connsiteY20" fmla="*/ 10125 h 10125"/>
              <a:gd name="connsiteX21" fmla="*/ 1 w 10004"/>
              <a:gd name="connsiteY21" fmla="*/ 4688 h 10125"/>
              <a:gd name="connsiteX22" fmla="*/ 0 w 10004"/>
              <a:gd name="connsiteY22" fmla="*/ 125 h 10125"/>
              <a:gd name="connsiteX0" fmla="*/ 0 w 10004"/>
              <a:gd name="connsiteY0" fmla="*/ 312 h 10312"/>
              <a:gd name="connsiteX1" fmla="*/ 1986 w 10004"/>
              <a:gd name="connsiteY1" fmla="*/ 250 h 10312"/>
              <a:gd name="connsiteX2" fmla="*/ 2593 w 10004"/>
              <a:gd name="connsiteY2" fmla="*/ 749 h 10312"/>
              <a:gd name="connsiteX3" fmla="*/ 3291 w 10004"/>
              <a:gd name="connsiteY3" fmla="*/ 250 h 10312"/>
              <a:gd name="connsiteX4" fmla="*/ 4695 w 10004"/>
              <a:gd name="connsiteY4" fmla="*/ 0 h 10312"/>
              <a:gd name="connsiteX5" fmla="*/ 6067 w 10004"/>
              <a:gd name="connsiteY5" fmla="*/ 312 h 10312"/>
              <a:gd name="connsiteX6" fmla="*/ 6557 w 10004"/>
              <a:gd name="connsiteY6" fmla="*/ 312 h 10312"/>
              <a:gd name="connsiteX7" fmla="*/ 7507 w 10004"/>
              <a:gd name="connsiteY7" fmla="*/ 624 h 10312"/>
              <a:gd name="connsiteX8" fmla="*/ 8212 w 10004"/>
              <a:gd name="connsiteY8" fmla="*/ 250 h 10312"/>
              <a:gd name="connsiteX9" fmla="*/ 10000 w 10004"/>
              <a:gd name="connsiteY9" fmla="*/ 312 h 10312"/>
              <a:gd name="connsiteX10" fmla="*/ 9946 w 10004"/>
              <a:gd name="connsiteY10" fmla="*/ 5625 h 10312"/>
              <a:gd name="connsiteX11" fmla="*/ 9994 w 10004"/>
              <a:gd name="connsiteY11" fmla="*/ 9687 h 10312"/>
              <a:gd name="connsiteX12" fmla="*/ 9799 w 10004"/>
              <a:gd name="connsiteY12" fmla="*/ 10187 h 10312"/>
              <a:gd name="connsiteX13" fmla="*/ 8034 w 10004"/>
              <a:gd name="connsiteY13" fmla="*/ 10250 h 10312"/>
              <a:gd name="connsiteX14" fmla="*/ 7709 w 10004"/>
              <a:gd name="connsiteY14" fmla="*/ 10312 h 10312"/>
              <a:gd name="connsiteX15" fmla="*/ 4615 w 10004"/>
              <a:gd name="connsiteY15" fmla="*/ 10188 h 10312"/>
              <a:gd name="connsiteX16" fmla="*/ 4376 w 10004"/>
              <a:gd name="connsiteY16" fmla="*/ 9562 h 10312"/>
              <a:gd name="connsiteX17" fmla="*/ 4082 w 10004"/>
              <a:gd name="connsiteY17" fmla="*/ 10250 h 10312"/>
              <a:gd name="connsiteX18" fmla="*/ 2924 w 10004"/>
              <a:gd name="connsiteY18" fmla="*/ 10124 h 10312"/>
              <a:gd name="connsiteX19" fmla="*/ 1570 w 10004"/>
              <a:gd name="connsiteY19" fmla="*/ 10312 h 10312"/>
              <a:gd name="connsiteX20" fmla="*/ 0 w 10004"/>
              <a:gd name="connsiteY20" fmla="*/ 10312 h 10312"/>
              <a:gd name="connsiteX21" fmla="*/ 1 w 10004"/>
              <a:gd name="connsiteY21" fmla="*/ 4875 h 10312"/>
              <a:gd name="connsiteX22" fmla="*/ 0 w 10004"/>
              <a:gd name="connsiteY22" fmla="*/ 312 h 10312"/>
              <a:gd name="connsiteX0" fmla="*/ 0 w 10004"/>
              <a:gd name="connsiteY0" fmla="*/ 312 h 10312"/>
              <a:gd name="connsiteX1" fmla="*/ 448 w 10004"/>
              <a:gd name="connsiteY1" fmla="*/ 250 h 10312"/>
              <a:gd name="connsiteX2" fmla="*/ 1986 w 10004"/>
              <a:gd name="connsiteY2" fmla="*/ 250 h 10312"/>
              <a:gd name="connsiteX3" fmla="*/ 2593 w 10004"/>
              <a:gd name="connsiteY3" fmla="*/ 749 h 10312"/>
              <a:gd name="connsiteX4" fmla="*/ 3291 w 10004"/>
              <a:gd name="connsiteY4" fmla="*/ 250 h 10312"/>
              <a:gd name="connsiteX5" fmla="*/ 4695 w 10004"/>
              <a:gd name="connsiteY5" fmla="*/ 0 h 10312"/>
              <a:gd name="connsiteX6" fmla="*/ 6067 w 10004"/>
              <a:gd name="connsiteY6" fmla="*/ 312 h 10312"/>
              <a:gd name="connsiteX7" fmla="*/ 6557 w 10004"/>
              <a:gd name="connsiteY7" fmla="*/ 312 h 10312"/>
              <a:gd name="connsiteX8" fmla="*/ 7507 w 10004"/>
              <a:gd name="connsiteY8" fmla="*/ 624 h 10312"/>
              <a:gd name="connsiteX9" fmla="*/ 8212 w 10004"/>
              <a:gd name="connsiteY9" fmla="*/ 250 h 10312"/>
              <a:gd name="connsiteX10" fmla="*/ 10000 w 10004"/>
              <a:gd name="connsiteY10" fmla="*/ 312 h 10312"/>
              <a:gd name="connsiteX11" fmla="*/ 9946 w 10004"/>
              <a:gd name="connsiteY11" fmla="*/ 5625 h 10312"/>
              <a:gd name="connsiteX12" fmla="*/ 9994 w 10004"/>
              <a:gd name="connsiteY12" fmla="*/ 9687 h 10312"/>
              <a:gd name="connsiteX13" fmla="*/ 9799 w 10004"/>
              <a:gd name="connsiteY13" fmla="*/ 10187 h 10312"/>
              <a:gd name="connsiteX14" fmla="*/ 8034 w 10004"/>
              <a:gd name="connsiteY14" fmla="*/ 10250 h 10312"/>
              <a:gd name="connsiteX15" fmla="*/ 7709 w 10004"/>
              <a:gd name="connsiteY15" fmla="*/ 10312 h 10312"/>
              <a:gd name="connsiteX16" fmla="*/ 4615 w 10004"/>
              <a:gd name="connsiteY16" fmla="*/ 10188 h 10312"/>
              <a:gd name="connsiteX17" fmla="*/ 4376 w 10004"/>
              <a:gd name="connsiteY17" fmla="*/ 9562 h 10312"/>
              <a:gd name="connsiteX18" fmla="*/ 4082 w 10004"/>
              <a:gd name="connsiteY18" fmla="*/ 10250 h 10312"/>
              <a:gd name="connsiteX19" fmla="*/ 2924 w 10004"/>
              <a:gd name="connsiteY19" fmla="*/ 10124 h 10312"/>
              <a:gd name="connsiteX20" fmla="*/ 1570 w 10004"/>
              <a:gd name="connsiteY20" fmla="*/ 10312 h 10312"/>
              <a:gd name="connsiteX21" fmla="*/ 0 w 10004"/>
              <a:gd name="connsiteY21" fmla="*/ 10312 h 10312"/>
              <a:gd name="connsiteX22" fmla="*/ 1 w 10004"/>
              <a:gd name="connsiteY22" fmla="*/ 4875 h 10312"/>
              <a:gd name="connsiteX23" fmla="*/ 0 w 10004"/>
              <a:gd name="connsiteY23" fmla="*/ 312 h 10312"/>
              <a:gd name="connsiteX0" fmla="*/ 0 w 10004"/>
              <a:gd name="connsiteY0" fmla="*/ 312 h 10312"/>
              <a:gd name="connsiteX1" fmla="*/ 209 w 10004"/>
              <a:gd name="connsiteY1" fmla="*/ 250 h 10312"/>
              <a:gd name="connsiteX2" fmla="*/ 448 w 10004"/>
              <a:gd name="connsiteY2" fmla="*/ 250 h 10312"/>
              <a:gd name="connsiteX3" fmla="*/ 1986 w 10004"/>
              <a:gd name="connsiteY3" fmla="*/ 250 h 10312"/>
              <a:gd name="connsiteX4" fmla="*/ 2593 w 10004"/>
              <a:gd name="connsiteY4" fmla="*/ 749 h 10312"/>
              <a:gd name="connsiteX5" fmla="*/ 3291 w 10004"/>
              <a:gd name="connsiteY5" fmla="*/ 250 h 10312"/>
              <a:gd name="connsiteX6" fmla="*/ 4695 w 10004"/>
              <a:gd name="connsiteY6" fmla="*/ 0 h 10312"/>
              <a:gd name="connsiteX7" fmla="*/ 6067 w 10004"/>
              <a:gd name="connsiteY7" fmla="*/ 312 h 10312"/>
              <a:gd name="connsiteX8" fmla="*/ 6557 w 10004"/>
              <a:gd name="connsiteY8" fmla="*/ 312 h 10312"/>
              <a:gd name="connsiteX9" fmla="*/ 7507 w 10004"/>
              <a:gd name="connsiteY9" fmla="*/ 624 h 10312"/>
              <a:gd name="connsiteX10" fmla="*/ 8212 w 10004"/>
              <a:gd name="connsiteY10" fmla="*/ 250 h 10312"/>
              <a:gd name="connsiteX11" fmla="*/ 10000 w 10004"/>
              <a:gd name="connsiteY11" fmla="*/ 312 h 10312"/>
              <a:gd name="connsiteX12" fmla="*/ 9946 w 10004"/>
              <a:gd name="connsiteY12" fmla="*/ 5625 h 10312"/>
              <a:gd name="connsiteX13" fmla="*/ 9994 w 10004"/>
              <a:gd name="connsiteY13" fmla="*/ 9687 h 10312"/>
              <a:gd name="connsiteX14" fmla="*/ 9799 w 10004"/>
              <a:gd name="connsiteY14" fmla="*/ 10187 h 10312"/>
              <a:gd name="connsiteX15" fmla="*/ 8034 w 10004"/>
              <a:gd name="connsiteY15" fmla="*/ 10250 h 10312"/>
              <a:gd name="connsiteX16" fmla="*/ 7709 w 10004"/>
              <a:gd name="connsiteY16" fmla="*/ 10312 h 10312"/>
              <a:gd name="connsiteX17" fmla="*/ 4615 w 10004"/>
              <a:gd name="connsiteY17" fmla="*/ 10188 h 10312"/>
              <a:gd name="connsiteX18" fmla="*/ 4376 w 10004"/>
              <a:gd name="connsiteY18" fmla="*/ 9562 h 10312"/>
              <a:gd name="connsiteX19" fmla="*/ 4082 w 10004"/>
              <a:gd name="connsiteY19" fmla="*/ 10250 h 10312"/>
              <a:gd name="connsiteX20" fmla="*/ 2924 w 10004"/>
              <a:gd name="connsiteY20" fmla="*/ 10124 h 10312"/>
              <a:gd name="connsiteX21" fmla="*/ 1570 w 10004"/>
              <a:gd name="connsiteY21" fmla="*/ 10312 h 10312"/>
              <a:gd name="connsiteX22" fmla="*/ 0 w 10004"/>
              <a:gd name="connsiteY22" fmla="*/ 10312 h 10312"/>
              <a:gd name="connsiteX23" fmla="*/ 1 w 10004"/>
              <a:gd name="connsiteY23" fmla="*/ 4875 h 10312"/>
              <a:gd name="connsiteX24" fmla="*/ 0 w 10004"/>
              <a:gd name="connsiteY24" fmla="*/ 312 h 10312"/>
              <a:gd name="connsiteX0" fmla="*/ 0 w 10004"/>
              <a:gd name="connsiteY0" fmla="*/ 312 h 10312"/>
              <a:gd name="connsiteX1" fmla="*/ 209 w 10004"/>
              <a:gd name="connsiteY1" fmla="*/ 250 h 10312"/>
              <a:gd name="connsiteX2" fmla="*/ 448 w 10004"/>
              <a:gd name="connsiteY2" fmla="*/ 250 h 10312"/>
              <a:gd name="connsiteX3" fmla="*/ 632 w 10004"/>
              <a:gd name="connsiteY3" fmla="*/ 187 h 10312"/>
              <a:gd name="connsiteX4" fmla="*/ 1986 w 10004"/>
              <a:gd name="connsiteY4" fmla="*/ 250 h 10312"/>
              <a:gd name="connsiteX5" fmla="*/ 2593 w 10004"/>
              <a:gd name="connsiteY5" fmla="*/ 749 h 10312"/>
              <a:gd name="connsiteX6" fmla="*/ 3291 w 10004"/>
              <a:gd name="connsiteY6" fmla="*/ 250 h 10312"/>
              <a:gd name="connsiteX7" fmla="*/ 4695 w 10004"/>
              <a:gd name="connsiteY7" fmla="*/ 0 h 10312"/>
              <a:gd name="connsiteX8" fmla="*/ 6067 w 10004"/>
              <a:gd name="connsiteY8" fmla="*/ 312 h 10312"/>
              <a:gd name="connsiteX9" fmla="*/ 6557 w 10004"/>
              <a:gd name="connsiteY9" fmla="*/ 312 h 10312"/>
              <a:gd name="connsiteX10" fmla="*/ 7507 w 10004"/>
              <a:gd name="connsiteY10" fmla="*/ 624 h 10312"/>
              <a:gd name="connsiteX11" fmla="*/ 8212 w 10004"/>
              <a:gd name="connsiteY11" fmla="*/ 250 h 10312"/>
              <a:gd name="connsiteX12" fmla="*/ 10000 w 10004"/>
              <a:gd name="connsiteY12" fmla="*/ 312 h 10312"/>
              <a:gd name="connsiteX13" fmla="*/ 9946 w 10004"/>
              <a:gd name="connsiteY13" fmla="*/ 5625 h 10312"/>
              <a:gd name="connsiteX14" fmla="*/ 9994 w 10004"/>
              <a:gd name="connsiteY14" fmla="*/ 9687 h 10312"/>
              <a:gd name="connsiteX15" fmla="*/ 9799 w 10004"/>
              <a:gd name="connsiteY15" fmla="*/ 10187 h 10312"/>
              <a:gd name="connsiteX16" fmla="*/ 8034 w 10004"/>
              <a:gd name="connsiteY16" fmla="*/ 10250 h 10312"/>
              <a:gd name="connsiteX17" fmla="*/ 7709 w 10004"/>
              <a:gd name="connsiteY17" fmla="*/ 10312 h 10312"/>
              <a:gd name="connsiteX18" fmla="*/ 4615 w 10004"/>
              <a:gd name="connsiteY18" fmla="*/ 10188 h 10312"/>
              <a:gd name="connsiteX19" fmla="*/ 4376 w 10004"/>
              <a:gd name="connsiteY19" fmla="*/ 9562 h 10312"/>
              <a:gd name="connsiteX20" fmla="*/ 4082 w 10004"/>
              <a:gd name="connsiteY20" fmla="*/ 10250 h 10312"/>
              <a:gd name="connsiteX21" fmla="*/ 2924 w 10004"/>
              <a:gd name="connsiteY21" fmla="*/ 10124 h 10312"/>
              <a:gd name="connsiteX22" fmla="*/ 1570 w 10004"/>
              <a:gd name="connsiteY22" fmla="*/ 10312 h 10312"/>
              <a:gd name="connsiteX23" fmla="*/ 0 w 10004"/>
              <a:gd name="connsiteY23" fmla="*/ 10312 h 10312"/>
              <a:gd name="connsiteX24" fmla="*/ 1 w 10004"/>
              <a:gd name="connsiteY24" fmla="*/ 4875 h 10312"/>
              <a:gd name="connsiteX25" fmla="*/ 0 w 10004"/>
              <a:gd name="connsiteY25" fmla="*/ 312 h 10312"/>
              <a:gd name="connsiteX0" fmla="*/ 0 w 10004"/>
              <a:gd name="connsiteY0" fmla="*/ 312 h 10312"/>
              <a:gd name="connsiteX1" fmla="*/ 209 w 10004"/>
              <a:gd name="connsiteY1" fmla="*/ 250 h 10312"/>
              <a:gd name="connsiteX2" fmla="*/ 430 w 10004"/>
              <a:gd name="connsiteY2" fmla="*/ 812 h 10312"/>
              <a:gd name="connsiteX3" fmla="*/ 632 w 10004"/>
              <a:gd name="connsiteY3" fmla="*/ 187 h 10312"/>
              <a:gd name="connsiteX4" fmla="*/ 1986 w 10004"/>
              <a:gd name="connsiteY4" fmla="*/ 250 h 10312"/>
              <a:gd name="connsiteX5" fmla="*/ 2593 w 10004"/>
              <a:gd name="connsiteY5" fmla="*/ 749 h 10312"/>
              <a:gd name="connsiteX6" fmla="*/ 3291 w 10004"/>
              <a:gd name="connsiteY6" fmla="*/ 250 h 10312"/>
              <a:gd name="connsiteX7" fmla="*/ 4695 w 10004"/>
              <a:gd name="connsiteY7" fmla="*/ 0 h 10312"/>
              <a:gd name="connsiteX8" fmla="*/ 6067 w 10004"/>
              <a:gd name="connsiteY8" fmla="*/ 312 h 10312"/>
              <a:gd name="connsiteX9" fmla="*/ 6557 w 10004"/>
              <a:gd name="connsiteY9" fmla="*/ 312 h 10312"/>
              <a:gd name="connsiteX10" fmla="*/ 7507 w 10004"/>
              <a:gd name="connsiteY10" fmla="*/ 624 h 10312"/>
              <a:gd name="connsiteX11" fmla="*/ 8212 w 10004"/>
              <a:gd name="connsiteY11" fmla="*/ 250 h 10312"/>
              <a:gd name="connsiteX12" fmla="*/ 10000 w 10004"/>
              <a:gd name="connsiteY12" fmla="*/ 312 h 10312"/>
              <a:gd name="connsiteX13" fmla="*/ 9946 w 10004"/>
              <a:gd name="connsiteY13" fmla="*/ 5625 h 10312"/>
              <a:gd name="connsiteX14" fmla="*/ 9994 w 10004"/>
              <a:gd name="connsiteY14" fmla="*/ 9687 h 10312"/>
              <a:gd name="connsiteX15" fmla="*/ 9799 w 10004"/>
              <a:gd name="connsiteY15" fmla="*/ 10187 h 10312"/>
              <a:gd name="connsiteX16" fmla="*/ 8034 w 10004"/>
              <a:gd name="connsiteY16" fmla="*/ 10250 h 10312"/>
              <a:gd name="connsiteX17" fmla="*/ 7709 w 10004"/>
              <a:gd name="connsiteY17" fmla="*/ 10312 h 10312"/>
              <a:gd name="connsiteX18" fmla="*/ 4615 w 10004"/>
              <a:gd name="connsiteY18" fmla="*/ 10188 h 10312"/>
              <a:gd name="connsiteX19" fmla="*/ 4376 w 10004"/>
              <a:gd name="connsiteY19" fmla="*/ 9562 h 10312"/>
              <a:gd name="connsiteX20" fmla="*/ 4082 w 10004"/>
              <a:gd name="connsiteY20" fmla="*/ 10250 h 10312"/>
              <a:gd name="connsiteX21" fmla="*/ 2924 w 10004"/>
              <a:gd name="connsiteY21" fmla="*/ 10124 h 10312"/>
              <a:gd name="connsiteX22" fmla="*/ 1570 w 10004"/>
              <a:gd name="connsiteY22" fmla="*/ 10312 h 10312"/>
              <a:gd name="connsiteX23" fmla="*/ 0 w 10004"/>
              <a:gd name="connsiteY23" fmla="*/ 10312 h 10312"/>
              <a:gd name="connsiteX24" fmla="*/ 1 w 10004"/>
              <a:gd name="connsiteY24" fmla="*/ 4875 h 10312"/>
              <a:gd name="connsiteX25" fmla="*/ 0 w 10004"/>
              <a:gd name="connsiteY25" fmla="*/ 312 h 10312"/>
              <a:gd name="connsiteX0" fmla="*/ 0 w 10004"/>
              <a:gd name="connsiteY0" fmla="*/ 312 h 10312"/>
              <a:gd name="connsiteX1" fmla="*/ 209 w 10004"/>
              <a:gd name="connsiteY1" fmla="*/ 250 h 10312"/>
              <a:gd name="connsiteX2" fmla="*/ 430 w 10004"/>
              <a:gd name="connsiteY2" fmla="*/ 812 h 10312"/>
              <a:gd name="connsiteX3" fmla="*/ 577 w 10004"/>
              <a:gd name="connsiteY3" fmla="*/ 187 h 10312"/>
              <a:gd name="connsiteX4" fmla="*/ 1986 w 10004"/>
              <a:gd name="connsiteY4" fmla="*/ 250 h 10312"/>
              <a:gd name="connsiteX5" fmla="*/ 2593 w 10004"/>
              <a:gd name="connsiteY5" fmla="*/ 749 h 10312"/>
              <a:gd name="connsiteX6" fmla="*/ 3291 w 10004"/>
              <a:gd name="connsiteY6" fmla="*/ 250 h 10312"/>
              <a:gd name="connsiteX7" fmla="*/ 4695 w 10004"/>
              <a:gd name="connsiteY7" fmla="*/ 0 h 10312"/>
              <a:gd name="connsiteX8" fmla="*/ 6067 w 10004"/>
              <a:gd name="connsiteY8" fmla="*/ 312 h 10312"/>
              <a:gd name="connsiteX9" fmla="*/ 6557 w 10004"/>
              <a:gd name="connsiteY9" fmla="*/ 312 h 10312"/>
              <a:gd name="connsiteX10" fmla="*/ 7507 w 10004"/>
              <a:gd name="connsiteY10" fmla="*/ 624 h 10312"/>
              <a:gd name="connsiteX11" fmla="*/ 8212 w 10004"/>
              <a:gd name="connsiteY11" fmla="*/ 250 h 10312"/>
              <a:gd name="connsiteX12" fmla="*/ 10000 w 10004"/>
              <a:gd name="connsiteY12" fmla="*/ 312 h 10312"/>
              <a:gd name="connsiteX13" fmla="*/ 9946 w 10004"/>
              <a:gd name="connsiteY13" fmla="*/ 5625 h 10312"/>
              <a:gd name="connsiteX14" fmla="*/ 9994 w 10004"/>
              <a:gd name="connsiteY14" fmla="*/ 9687 h 10312"/>
              <a:gd name="connsiteX15" fmla="*/ 9799 w 10004"/>
              <a:gd name="connsiteY15" fmla="*/ 10187 h 10312"/>
              <a:gd name="connsiteX16" fmla="*/ 8034 w 10004"/>
              <a:gd name="connsiteY16" fmla="*/ 10250 h 10312"/>
              <a:gd name="connsiteX17" fmla="*/ 7709 w 10004"/>
              <a:gd name="connsiteY17" fmla="*/ 10312 h 10312"/>
              <a:gd name="connsiteX18" fmla="*/ 4615 w 10004"/>
              <a:gd name="connsiteY18" fmla="*/ 10188 h 10312"/>
              <a:gd name="connsiteX19" fmla="*/ 4376 w 10004"/>
              <a:gd name="connsiteY19" fmla="*/ 9562 h 10312"/>
              <a:gd name="connsiteX20" fmla="*/ 4082 w 10004"/>
              <a:gd name="connsiteY20" fmla="*/ 10250 h 10312"/>
              <a:gd name="connsiteX21" fmla="*/ 2924 w 10004"/>
              <a:gd name="connsiteY21" fmla="*/ 10124 h 10312"/>
              <a:gd name="connsiteX22" fmla="*/ 1570 w 10004"/>
              <a:gd name="connsiteY22" fmla="*/ 10312 h 10312"/>
              <a:gd name="connsiteX23" fmla="*/ 0 w 10004"/>
              <a:gd name="connsiteY23" fmla="*/ 10312 h 10312"/>
              <a:gd name="connsiteX24" fmla="*/ 1 w 10004"/>
              <a:gd name="connsiteY24" fmla="*/ 4875 h 10312"/>
              <a:gd name="connsiteX25" fmla="*/ 0 w 10004"/>
              <a:gd name="connsiteY25" fmla="*/ 312 h 10312"/>
              <a:gd name="connsiteX0" fmla="*/ 0 w 10004"/>
              <a:gd name="connsiteY0" fmla="*/ 312 h 10312"/>
              <a:gd name="connsiteX1" fmla="*/ 344 w 10004"/>
              <a:gd name="connsiteY1" fmla="*/ 188 h 10312"/>
              <a:gd name="connsiteX2" fmla="*/ 430 w 10004"/>
              <a:gd name="connsiteY2" fmla="*/ 812 h 10312"/>
              <a:gd name="connsiteX3" fmla="*/ 577 w 10004"/>
              <a:gd name="connsiteY3" fmla="*/ 187 h 10312"/>
              <a:gd name="connsiteX4" fmla="*/ 1986 w 10004"/>
              <a:gd name="connsiteY4" fmla="*/ 250 h 10312"/>
              <a:gd name="connsiteX5" fmla="*/ 2593 w 10004"/>
              <a:gd name="connsiteY5" fmla="*/ 749 h 10312"/>
              <a:gd name="connsiteX6" fmla="*/ 3291 w 10004"/>
              <a:gd name="connsiteY6" fmla="*/ 250 h 10312"/>
              <a:gd name="connsiteX7" fmla="*/ 4695 w 10004"/>
              <a:gd name="connsiteY7" fmla="*/ 0 h 10312"/>
              <a:gd name="connsiteX8" fmla="*/ 6067 w 10004"/>
              <a:gd name="connsiteY8" fmla="*/ 312 h 10312"/>
              <a:gd name="connsiteX9" fmla="*/ 6557 w 10004"/>
              <a:gd name="connsiteY9" fmla="*/ 312 h 10312"/>
              <a:gd name="connsiteX10" fmla="*/ 7507 w 10004"/>
              <a:gd name="connsiteY10" fmla="*/ 624 h 10312"/>
              <a:gd name="connsiteX11" fmla="*/ 8212 w 10004"/>
              <a:gd name="connsiteY11" fmla="*/ 250 h 10312"/>
              <a:gd name="connsiteX12" fmla="*/ 10000 w 10004"/>
              <a:gd name="connsiteY12" fmla="*/ 312 h 10312"/>
              <a:gd name="connsiteX13" fmla="*/ 9946 w 10004"/>
              <a:gd name="connsiteY13" fmla="*/ 5625 h 10312"/>
              <a:gd name="connsiteX14" fmla="*/ 9994 w 10004"/>
              <a:gd name="connsiteY14" fmla="*/ 9687 h 10312"/>
              <a:gd name="connsiteX15" fmla="*/ 9799 w 10004"/>
              <a:gd name="connsiteY15" fmla="*/ 10187 h 10312"/>
              <a:gd name="connsiteX16" fmla="*/ 8034 w 10004"/>
              <a:gd name="connsiteY16" fmla="*/ 10250 h 10312"/>
              <a:gd name="connsiteX17" fmla="*/ 7709 w 10004"/>
              <a:gd name="connsiteY17" fmla="*/ 10312 h 10312"/>
              <a:gd name="connsiteX18" fmla="*/ 4615 w 10004"/>
              <a:gd name="connsiteY18" fmla="*/ 10188 h 10312"/>
              <a:gd name="connsiteX19" fmla="*/ 4376 w 10004"/>
              <a:gd name="connsiteY19" fmla="*/ 9562 h 10312"/>
              <a:gd name="connsiteX20" fmla="*/ 4082 w 10004"/>
              <a:gd name="connsiteY20" fmla="*/ 10250 h 10312"/>
              <a:gd name="connsiteX21" fmla="*/ 2924 w 10004"/>
              <a:gd name="connsiteY21" fmla="*/ 10124 h 10312"/>
              <a:gd name="connsiteX22" fmla="*/ 1570 w 10004"/>
              <a:gd name="connsiteY22" fmla="*/ 10312 h 10312"/>
              <a:gd name="connsiteX23" fmla="*/ 0 w 10004"/>
              <a:gd name="connsiteY23" fmla="*/ 10312 h 10312"/>
              <a:gd name="connsiteX24" fmla="*/ 1 w 10004"/>
              <a:gd name="connsiteY24" fmla="*/ 4875 h 10312"/>
              <a:gd name="connsiteX25" fmla="*/ 0 w 10004"/>
              <a:gd name="connsiteY25" fmla="*/ 312 h 1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004" h="10312">
                <a:moveTo>
                  <a:pt x="0" y="312"/>
                </a:moveTo>
                <a:lnTo>
                  <a:pt x="344" y="188"/>
                </a:lnTo>
                <a:cubicBezTo>
                  <a:pt x="418" y="375"/>
                  <a:pt x="356" y="625"/>
                  <a:pt x="430" y="812"/>
                </a:cubicBezTo>
                <a:cubicBezTo>
                  <a:pt x="497" y="604"/>
                  <a:pt x="510" y="395"/>
                  <a:pt x="577" y="187"/>
                </a:cubicBezTo>
                <a:lnTo>
                  <a:pt x="1986" y="250"/>
                </a:lnTo>
                <a:lnTo>
                  <a:pt x="2593" y="749"/>
                </a:lnTo>
                <a:lnTo>
                  <a:pt x="3291" y="250"/>
                </a:lnTo>
                <a:lnTo>
                  <a:pt x="4695" y="0"/>
                </a:lnTo>
                <a:lnTo>
                  <a:pt x="6067" y="312"/>
                </a:lnTo>
                <a:lnTo>
                  <a:pt x="6557" y="312"/>
                </a:lnTo>
                <a:lnTo>
                  <a:pt x="7507" y="624"/>
                </a:lnTo>
                <a:lnTo>
                  <a:pt x="8212" y="250"/>
                </a:lnTo>
                <a:lnTo>
                  <a:pt x="10000" y="312"/>
                </a:lnTo>
                <a:cubicBezTo>
                  <a:pt x="9998" y="2083"/>
                  <a:pt x="9948" y="3854"/>
                  <a:pt x="9946" y="5625"/>
                </a:cubicBezTo>
                <a:cubicBezTo>
                  <a:pt x="9948" y="7187"/>
                  <a:pt x="10035" y="7750"/>
                  <a:pt x="9994" y="9687"/>
                </a:cubicBezTo>
                <a:cubicBezTo>
                  <a:pt x="9947" y="10292"/>
                  <a:pt x="9864" y="10020"/>
                  <a:pt x="9799" y="10187"/>
                </a:cubicBezTo>
                <a:lnTo>
                  <a:pt x="8034" y="10250"/>
                </a:lnTo>
                <a:cubicBezTo>
                  <a:pt x="7951" y="8646"/>
                  <a:pt x="7817" y="10291"/>
                  <a:pt x="7709" y="10312"/>
                </a:cubicBezTo>
                <a:lnTo>
                  <a:pt x="4615" y="10188"/>
                </a:lnTo>
                <a:lnTo>
                  <a:pt x="4376" y="9562"/>
                </a:lnTo>
                <a:lnTo>
                  <a:pt x="4082" y="10250"/>
                </a:lnTo>
                <a:lnTo>
                  <a:pt x="2924" y="10124"/>
                </a:lnTo>
                <a:lnTo>
                  <a:pt x="1570" y="10312"/>
                </a:lnTo>
                <a:cubicBezTo>
                  <a:pt x="1022" y="9750"/>
                  <a:pt x="523" y="10312"/>
                  <a:pt x="0" y="10312"/>
                </a:cubicBezTo>
                <a:cubicBezTo>
                  <a:pt x="0" y="8500"/>
                  <a:pt x="1" y="6687"/>
                  <a:pt x="1" y="4875"/>
                </a:cubicBezTo>
                <a:cubicBezTo>
                  <a:pt x="1" y="3354"/>
                  <a:pt x="0" y="1833"/>
                  <a:pt x="0" y="312"/>
                </a:cubicBezTo>
                <a:close/>
              </a:path>
            </a:pathLst>
          </a:custGeom>
          <a:solidFill>
            <a:srgbClr val="00B050"/>
          </a:solidFill>
          <a:ln w="5715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升旗仪式</a:t>
            </a:r>
            <a:endParaRPr lang="en-US" sz="28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4" name="Oval 6"/>
          <p:cNvSpPr/>
          <p:nvPr/>
        </p:nvSpPr>
        <p:spPr>
          <a:xfrm>
            <a:off x="251520" y="1916832"/>
            <a:ext cx="8568952" cy="3967012"/>
          </a:xfrm>
          <a:custGeom>
            <a:avLst/>
            <a:gdLst>
              <a:gd name="connsiteX0" fmla="*/ 0 w 3161541"/>
              <a:gd name="connsiteY0" fmla="*/ 1580771 h 3161541"/>
              <a:gd name="connsiteX1" fmla="*/ 1580771 w 3161541"/>
              <a:gd name="connsiteY1" fmla="*/ 0 h 3161541"/>
              <a:gd name="connsiteX2" fmla="*/ 3161542 w 3161541"/>
              <a:gd name="connsiteY2" fmla="*/ 1580771 h 3161541"/>
              <a:gd name="connsiteX3" fmla="*/ 1580771 w 3161541"/>
              <a:gd name="connsiteY3" fmla="*/ 3161542 h 3161541"/>
              <a:gd name="connsiteX4" fmla="*/ 0 w 3161541"/>
              <a:gd name="connsiteY4" fmla="*/ 1580771 h 3161541"/>
              <a:gd name="connsiteX0" fmla="*/ 0 w 3121082"/>
              <a:gd name="connsiteY0" fmla="*/ 1285051 h 3167561"/>
              <a:gd name="connsiteX1" fmla="*/ 1540311 w 3121082"/>
              <a:gd name="connsiteY1" fmla="*/ 3686 h 3167561"/>
              <a:gd name="connsiteX2" fmla="*/ 3121082 w 3121082"/>
              <a:gd name="connsiteY2" fmla="*/ 1584457 h 3167561"/>
              <a:gd name="connsiteX3" fmla="*/ 1540311 w 3121082"/>
              <a:gd name="connsiteY3" fmla="*/ 3165228 h 3167561"/>
              <a:gd name="connsiteX4" fmla="*/ 0 w 3121082"/>
              <a:gd name="connsiteY4" fmla="*/ 1285051 h 3167561"/>
              <a:gd name="connsiteX0" fmla="*/ 38708 w 3159790"/>
              <a:gd name="connsiteY0" fmla="*/ 1285051 h 3190192"/>
              <a:gd name="connsiteX1" fmla="*/ 1579019 w 3159790"/>
              <a:gd name="connsiteY1" fmla="*/ 3686 h 3190192"/>
              <a:gd name="connsiteX2" fmla="*/ 3159790 w 3159790"/>
              <a:gd name="connsiteY2" fmla="*/ 1584457 h 3190192"/>
              <a:gd name="connsiteX3" fmla="*/ 1579019 w 3159790"/>
              <a:gd name="connsiteY3" fmla="*/ 3165228 h 3190192"/>
              <a:gd name="connsiteX4" fmla="*/ 556956 w 3159790"/>
              <a:gd name="connsiteY4" fmla="*/ 2464421 h 3190192"/>
              <a:gd name="connsiteX5" fmla="*/ 38708 w 3159790"/>
              <a:gd name="connsiteY5" fmla="*/ 1285051 h 3190192"/>
              <a:gd name="connsiteX0" fmla="*/ 89086 w 3210168"/>
              <a:gd name="connsiteY0" fmla="*/ 1283417 h 3226758"/>
              <a:gd name="connsiteX1" fmla="*/ 1629397 w 3210168"/>
              <a:gd name="connsiteY1" fmla="*/ 2052 h 3226758"/>
              <a:gd name="connsiteX2" fmla="*/ 3210168 w 3210168"/>
              <a:gd name="connsiteY2" fmla="*/ 1582823 h 3226758"/>
              <a:gd name="connsiteX3" fmla="*/ 1629397 w 3210168"/>
              <a:gd name="connsiteY3" fmla="*/ 3163594 h 3226758"/>
              <a:gd name="connsiteX4" fmla="*/ 340297 w 3210168"/>
              <a:gd name="connsiteY4" fmla="*/ 2754100 h 3226758"/>
              <a:gd name="connsiteX5" fmla="*/ 89086 w 3210168"/>
              <a:gd name="connsiteY5" fmla="*/ 1283417 h 3226758"/>
              <a:gd name="connsiteX0" fmla="*/ 89086 w 3210168"/>
              <a:gd name="connsiteY0" fmla="*/ 1319664 h 3263005"/>
              <a:gd name="connsiteX1" fmla="*/ 696346 w 3210168"/>
              <a:gd name="connsiteY1" fmla="*/ 556944 h 3263005"/>
              <a:gd name="connsiteX2" fmla="*/ 1629397 w 3210168"/>
              <a:gd name="connsiteY2" fmla="*/ 38299 h 3263005"/>
              <a:gd name="connsiteX3" fmla="*/ 3210168 w 3210168"/>
              <a:gd name="connsiteY3" fmla="*/ 1619070 h 3263005"/>
              <a:gd name="connsiteX4" fmla="*/ 1629397 w 3210168"/>
              <a:gd name="connsiteY4" fmla="*/ 3199841 h 3263005"/>
              <a:gd name="connsiteX5" fmla="*/ 340297 w 3210168"/>
              <a:gd name="connsiteY5" fmla="*/ 2790347 h 3263005"/>
              <a:gd name="connsiteX6" fmla="*/ 89086 w 3210168"/>
              <a:gd name="connsiteY6" fmla="*/ 1319664 h 3263005"/>
              <a:gd name="connsiteX0" fmla="*/ 554 w 3121636"/>
              <a:gd name="connsiteY0" fmla="*/ 1352874 h 3296215"/>
              <a:gd name="connsiteX1" fmla="*/ 267949 w 3121636"/>
              <a:gd name="connsiteY1" fmla="*/ 379761 h 3296215"/>
              <a:gd name="connsiteX2" fmla="*/ 1540865 w 3121636"/>
              <a:gd name="connsiteY2" fmla="*/ 71509 h 3296215"/>
              <a:gd name="connsiteX3" fmla="*/ 3121636 w 3121636"/>
              <a:gd name="connsiteY3" fmla="*/ 1652280 h 3296215"/>
              <a:gd name="connsiteX4" fmla="*/ 1540865 w 3121636"/>
              <a:gd name="connsiteY4" fmla="*/ 3233051 h 3296215"/>
              <a:gd name="connsiteX5" fmla="*/ 251765 w 3121636"/>
              <a:gd name="connsiteY5" fmla="*/ 2823557 h 3296215"/>
              <a:gd name="connsiteX6" fmla="*/ 554 w 3121636"/>
              <a:gd name="connsiteY6" fmla="*/ 1352874 h 3296215"/>
              <a:gd name="connsiteX0" fmla="*/ 554 w 3142524"/>
              <a:gd name="connsiteY0" fmla="*/ 1284481 h 3227822"/>
              <a:gd name="connsiteX1" fmla="*/ 267949 w 3142524"/>
              <a:gd name="connsiteY1" fmla="*/ 311368 h 3227822"/>
              <a:gd name="connsiteX2" fmla="*/ 1540865 w 3142524"/>
              <a:gd name="connsiteY2" fmla="*/ 3116 h 3227822"/>
              <a:gd name="connsiteX3" fmla="*/ 2388062 w 3142524"/>
              <a:gd name="connsiteY3" fmla="*/ 457026 h 3227822"/>
              <a:gd name="connsiteX4" fmla="*/ 3121636 w 3142524"/>
              <a:gd name="connsiteY4" fmla="*/ 1583887 h 3227822"/>
              <a:gd name="connsiteX5" fmla="*/ 1540865 w 3142524"/>
              <a:gd name="connsiteY5" fmla="*/ 3164658 h 3227822"/>
              <a:gd name="connsiteX6" fmla="*/ 251765 w 3142524"/>
              <a:gd name="connsiteY6" fmla="*/ 2755164 h 3227822"/>
              <a:gd name="connsiteX7" fmla="*/ 554 w 3142524"/>
              <a:gd name="connsiteY7" fmla="*/ 1284481 h 3227822"/>
              <a:gd name="connsiteX0" fmla="*/ 554 w 3150940"/>
              <a:gd name="connsiteY0" fmla="*/ 1281399 h 3224740"/>
              <a:gd name="connsiteX1" fmla="*/ 267949 w 3150940"/>
              <a:gd name="connsiteY1" fmla="*/ 308286 h 3224740"/>
              <a:gd name="connsiteX2" fmla="*/ 1540865 w 3150940"/>
              <a:gd name="connsiteY2" fmla="*/ 34 h 3224740"/>
              <a:gd name="connsiteX3" fmla="*/ 2598455 w 3150940"/>
              <a:gd name="connsiteY3" fmla="*/ 300195 h 3224740"/>
              <a:gd name="connsiteX4" fmla="*/ 3121636 w 3150940"/>
              <a:gd name="connsiteY4" fmla="*/ 1580805 h 3224740"/>
              <a:gd name="connsiteX5" fmla="*/ 1540865 w 3150940"/>
              <a:gd name="connsiteY5" fmla="*/ 3161576 h 3224740"/>
              <a:gd name="connsiteX6" fmla="*/ 251765 w 3150940"/>
              <a:gd name="connsiteY6" fmla="*/ 2752082 h 3224740"/>
              <a:gd name="connsiteX7" fmla="*/ 554 w 3150940"/>
              <a:gd name="connsiteY7" fmla="*/ 1281399 h 3224740"/>
              <a:gd name="connsiteX0" fmla="*/ 554 w 3125323"/>
              <a:gd name="connsiteY0" fmla="*/ 1281399 h 3166436"/>
              <a:gd name="connsiteX1" fmla="*/ 267949 w 3125323"/>
              <a:gd name="connsiteY1" fmla="*/ 308286 h 3166436"/>
              <a:gd name="connsiteX2" fmla="*/ 1540865 w 3125323"/>
              <a:gd name="connsiteY2" fmla="*/ 34 h 3166436"/>
              <a:gd name="connsiteX3" fmla="*/ 2598455 w 3125323"/>
              <a:gd name="connsiteY3" fmla="*/ 300195 h 3166436"/>
              <a:gd name="connsiteX4" fmla="*/ 3121636 w 3125323"/>
              <a:gd name="connsiteY4" fmla="*/ 1580805 h 3166436"/>
              <a:gd name="connsiteX5" fmla="*/ 2355694 w 3125323"/>
              <a:gd name="connsiteY5" fmla="*/ 2557872 h 3166436"/>
              <a:gd name="connsiteX6" fmla="*/ 1540865 w 3125323"/>
              <a:gd name="connsiteY6" fmla="*/ 3161576 h 3166436"/>
              <a:gd name="connsiteX7" fmla="*/ 251765 w 3125323"/>
              <a:gd name="connsiteY7" fmla="*/ 2752082 h 3166436"/>
              <a:gd name="connsiteX8" fmla="*/ 554 w 3125323"/>
              <a:gd name="connsiteY8" fmla="*/ 1281399 h 3166436"/>
              <a:gd name="connsiteX0" fmla="*/ 554 w 3125323"/>
              <a:gd name="connsiteY0" fmla="*/ 1281399 h 3161585"/>
              <a:gd name="connsiteX1" fmla="*/ 267949 w 3125323"/>
              <a:gd name="connsiteY1" fmla="*/ 308286 h 3161585"/>
              <a:gd name="connsiteX2" fmla="*/ 1540865 w 3125323"/>
              <a:gd name="connsiteY2" fmla="*/ 34 h 3161585"/>
              <a:gd name="connsiteX3" fmla="*/ 2598455 w 3125323"/>
              <a:gd name="connsiteY3" fmla="*/ 300195 h 3161585"/>
              <a:gd name="connsiteX4" fmla="*/ 3121636 w 3125323"/>
              <a:gd name="connsiteY4" fmla="*/ 1580805 h 3161585"/>
              <a:gd name="connsiteX5" fmla="*/ 2841216 w 3125323"/>
              <a:gd name="connsiteY5" fmla="*/ 2760173 h 3161585"/>
              <a:gd name="connsiteX6" fmla="*/ 1540865 w 3125323"/>
              <a:gd name="connsiteY6" fmla="*/ 3161576 h 3161585"/>
              <a:gd name="connsiteX7" fmla="*/ 251765 w 3125323"/>
              <a:gd name="connsiteY7" fmla="*/ 2752082 h 3161585"/>
              <a:gd name="connsiteX8" fmla="*/ 554 w 3125323"/>
              <a:gd name="connsiteY8" fmla="*/ 1281399 h 3161585"/>
              <a:gd name="connsiteX0" fmla="*/ 554 w 2956984"/>
              <a:gd name="connsiteY0" fmla="*/ 1281399 h 3161585"/>
              <a:gd name="connsiteX1" fmla="*/ 267949 w 2956984"/>
              <a:gd name="connsiteY1" fmla="*/ 308286 h 3161585"/>
              <a:gd name="connsiteX2" fmla="*/ 1540865 w 2956984"/>
              <a:gd name="connsiteY2" fmla="*/ 34 h 3161585"/>
              <a:gd name="connsiteX3" fmla="*/ 2598455 w 2956984"/>
              <a:gd name="connsiteY3" fmla="*/ 300195 h 3161585"/>
              <a:gd name="connsiteX4" fmla="*/ 2870783 w 2956984"/>
              <a:gd name="connsiteY4" fmla="*/ 1524161 h 3161585"/>
              <a:gd name="connsiteX5" fmla="*/ 2841216 w 2956984"/>
              <a:gd name="connsiteY5" fmla="*/ 2760173 h 3161585"/>
              <a:gd name="connsiteX6" fmla="*/ 1540865 w 2956984"/>
              <a:gd name="connsiteY6" fmla="*/ 3161576 h 3161585"/>
              <a:gd name="connsiteX7" fmla="*/ 251765 w 2956984"/>
              <a:gd name="connsiteY7" fmla="*/ 2752082 h 3161585"/>
              <a:gd name="connsiteX8" fmla="*/ 554 w 2956984"/>
              <a:gd name="connsiteY8" fmla="*/ 1281399 h 3161585"/>
              <a:gd name="connsiteX0" fmla="*/ 4356 w 2920326"/>
              <a:gd name="connsiteY0" fmla="*/ 1216663 h 3161585"/>
              <a:gd name="connsiteX1" fmla="*/ 231291 w 2920326"/>
              <a:gd name="connsiteY1" fmla="*/ 308286 h 3161585"/>
              <a:gd name="connsiteX2" fmla="*/ 1504207 w 2920326"/>
              <a:gd name="connsiteY2" fmla="*/ 34 h 3161585"/>
              <a:gd name="connsiteX3" fmla="*/ 2561797 w 2920326"/>
              <a:gd name="connsiteY3" fmla="*/ 300195 h 3161585"/>
              <a:gd name="connsiteX4" fmla="*/ 2834125 w 2920326"/>
              <a:gd name="connsiteY4" fmla="*/ 1524161 h 3161585"/>
              <a:gd name="connsiteX5" fmla="*/ 2804558 w 2920326"/>
              <a:gd name="connsiteY5" fmla="*/ 2760173 h 3161585"/>
              <a:gd name="connsiteX6" fmla="*/ 1504207 w 2920326"/>
              <a:gd name="connsiteY6" fmla="*/ 3161576 h 3161585"/>
              <a:gd name="connsiteX7" fmla="*/ 215107 w 2920326"/>
              <a:gd name="connsiteY7" fmla="*/ 2752082 h 3161585"/>
              <a:gd name="connsiteX8" fmla="*/ 4356 w 2920326"/>
              <a:gd name="connsiteY8" fmla="*/ 1216663 h 3161585"/>
              <a:gd name="connsiteX0" fmla="*/ 4356 w 2920326"/>
              <a:gd name="connsiteY0" fmla="*/ 1216663 h 3025297"/>
              <a:gd name="connsiteX1" fmla="*/ 231291 w 2920326"/>
              <a:gd name="connsiteY1" fmla="*/ 308286 h 3025297"/>
              <a:gd name="connsiteX2" fmla="*/ 1504207 w 2920326"/>
              <a:gd name="connsiteY2" fmla="*/ 34 h 3025297"/>
              <a:gd name="connsiteX3" fmla="*/ 2561797 w 2920326"/>
              <a:gd name="connsiteY3" fmla="*/ 300195 h 3025297"/>
              <a:gd name="connsiteX4" fmla="*/ 2834125 w 2920326"/>
              <a:gd name="connsiteY4" fmla="*/ 1524161 h 3025297"/>
              <a:gd name="connsiteX5" fmla="*/ 2804558 w 2920326"/>
              <a:gd name="connsiteY5" fmla="*/ 2760173 h 3025297"/>
              <a:gd name="connsiteX6" fmla="*/ 1463747 w 2920326"/>
              <a:gd name="connsiteY6" fmla="*/ 3024011 h 3025297"/>
              <a:gd name="connsiteX7" fmla="*/ 215107 w 2920326"/>
              <a:gd name="connsiteY7" fmla="*/ 2752082 h 3025297"/>
              <a:gd name="connsiteX8" fmla="*/ 4356 w 2920326"/>
              <a:gd name="connsiteY8" fmla="*/ 1216663 h 3025297"/>
              <a:gd name="connsiteX0" fmla="*/ 4356 w 2920326"/>
              <a:gd name="connsiteY0" fmla="*/ 1115890 h 2924524"/>
              <a:gd name="connsiteX1" fmla="*/ 231291 w 2920326"/>
              <a:gd name="connsiteY1" fmla="*/ 207513 h 2924524"/>
              <a:gd name="connsiteX2" fmla="*/ 1540572 w 2920326"/>
              <a:gd name="connsiteY2" fmla="*/ 3203 h 2924524"/>
              <a:gd name="connsiteX3" fmla="*/ 2561797 w 2920326"/>
              <a:gd name="connsiteY3" fmla="*/ 199422 h 2924524"/>
              <a:gd name="connsiteX4" fmla="*/ 2834125 w 2920326"/>
              <a:gd name="connsiteY4" fmla="*/ 1423388 h 2924524"/>
              <a:gd name="connsiteX5" fmla="*/ 2804558 w 2920326"/>
              <a:gd name="connsiteY5" fmla="*/ 2659400 h 2924524"/>
              <a:gd name="connsiteX6" fmla="*/ 1463747 w 2920326"/>
              <a:gd name="connsiteY6" fmla="*/ 2923238 h 2924524"/>
              <a:gd name="connsiteX7" fmla="*/ 215107 w 2920326"/>
              <a:gd name="connsiteY7" fmla="*/ 2651309 h 2924524"/>
              <a:gd name="connsiteX8" fmla="*/ 4356 w 2920326"/>
              <a:gd name="connsiteY8" fmla="*/ 1115890 h 2924524"/>
              <a:gd name="connsiteX0" fmla="*/ 4356 w 2935969"/>
              <a:gd name="connsiteY0" fmla="*/ 1118985 h 2927619"/>
              <a:gd name="connsiteX1" fmla="*/ 231291 w 2935969"/>
              <a:gd name="connsiteY1" fmla="*/ 210608 h 2927619"/>
              <a:gd name="connsiteX2" fmla="*/ 1540572 w 2935969"/>
              <a:gd name="connsiteY2" fmla="*/ 6298 h 2927619"/>
              <a:gd name="connsiteX3" fmla="*/ 2661800 w 2935969"/>
              <a:gd name="connsiteY3" fmla="*/ 190968 h 2927619"/>
              <a:gd name="connsiteX4" fmla="*/ 2834125 w 2935969"/>
              <a:gd name="connsiteY4" fmla="*/ 1426483 h 2927619"/>
              <a:gd name="connsiteX5" fmla="*/ 2804558 w 2935969"/>
              <a:gd name="connsiteY5" fmla="*/ 2662495 h 2927619"/>
              <a:gd name="connsiteX6" fmla="*/ 1463747 w 2935969"/>
              <a:gd name="connsiteY6" fmla="*/ 2926333 h 2927619"/>
              <a:gd name="connsiteX7" fmla="*/ 215107 w 2935969"/>
              <a:gd name="connsiteY7" fmla="*/ 2654404 h 2927619"/>
              <a:gd name="connsiteX8" fmla="*/ 4356 w 2935969"/>
              <a:gd name="connsiteY8" fmla="*/ 1118985 h 2927619"/>
              <a:gd name="connsiteX0" fmla="*/ 4356 w 2841080"/>
              <a:gd name="connsiteY0" fmla="*/ 1118985 h 2928322"/>
              <a:gd name="connsiteX1" fmla="*/ 231291 w 2841080"/>
              <a:gd name="connsiteY1" fmla="*/ 210608 h 2928322"/>
              <a:gd name="connsiteX2" fmla="*/ 1540572 w 2841080"/>
              <a:gd name="connsiteY2" fmla="*/ 6298 h 2928322"/>
              <a:gd name="connsiteX3" fmla="*/ 2661800 w 2841080"/>
              <a:gd name="connsiteY3" fmla="*/ 190968 h 2928322"/>
              <a:gd name="connsiteX4" fmla="*/ 2834125 w 2841080"/>
              <a:gd name="connsiteY4" fmla="*/ 1426483 h 2928322"/>
              <a:gd name="connsiteX5" fmla="*/ 2640918 w 2841080"/>
              <a:gd name="connsiteY5" fmla="*/ 2697143 h 2928322"/>
              <a:gd name="connsiteX6" fmla="*/ 1463747 w 2841080"/>
              <a:gd name="connsiteY6" fmla="*/ 2926333 h 2928322"/>
              <a:gd name="connsiteX7" fmla="*/ 215107 w 2841080"/>
              <a:gd name="connsiteY7" fmla="*/ 2654404 h 2928322"/>
              <a:gd name="connsiteX8" fmla="*/ 4356 w 2841080"/>
              <a:gd name="connsiteY8" fmla="*/ 1118985 h 2928322"/>
              <a:gd name="connsiteX0" fmla="*/ 4356 w 2799928"/>
              <a:gd name="connsiteY0" fmla="*/ 1123733 h 2932366"/>
              <a:gd name="connsiteX1" fmla="*/ 231291 w 2799928"/>
              <a:gd name="connsiteY1" fmla="*/ 215356 h 2932366"/>
              <a:gd name="connsiteX2" fmla="*/ 1540572 w 2799928"/>
              <a:gd name="connsiteY2" fmla="*/ 11046 h 2932366"/>
              <a:gd name="connsiteX3" fmla="*/ 2661800 w 2799928"/>
              <a:gd name="connsiteY3" fmla="*/ 195716 h 2932366"/>
              <a:gd name="connsiteX4" fmla="*/ 2779578 w 2799928"/>
              <a:gd name="connsiteY4" fmla="*/ 1558272 h 2932366"/>
              <a:gd name="connsiteX5" fmla="*/ 2640918 w 2799928"/>
              <a:gd name="connsiteY5" fmla="*/ 2701891 h 2932366"/>
              <a:gd name="connsiteX6" fmla="*/ 1463747 w 2799928"/>
              <a:gd name="connsiteY6" fmla="*/ 2931081 h 2932366"/>
              <a:gd name="connsiteX7" fmla="*/ 215107 w 2799928"/>
              <a:gd name="connsiteY7" fmla="*/ 2659152 h 2932366"/>
              <a:gd name="connsiteX8" fmla="*/ 4356 w 2799928"/>
              <a:gd name="connsiteY8" fmla="*/ 1123733 h 2932366"/>
              <a:gd name="connsiteX0" fmla="*/ 764 w 2796530"/>
              <a:gd name="connsiteY0" fmla="*/ 1123733 h 2823495"/>
              <a:gd name="connsiteX1" fmla="*/ 227699 w 2796530"/>
              <a:gd name="connsiteY1" fmla="*/ 215356 h 2823495"/>
              <a:gd name="connsiteX2" fmla="*/ 1536980 w 2796530"/>
              <a:gd name="connsiteY2" fmla="*/ 11046 h 2823495"/>
              <a:gd name="connsiteX3" fmla="*/ 2658208 w 2796530"/>
              <a:gd name="connsiteY3" fmla="*/ 195716 h 2823495"/>
              <a:gd name="connsiteX4" fmla="*/ 2775986 w 2796530"/>
              <a:gd name="connsiteY4" fmla="*/ 1558272 h 2823495"/>
              <a:gd name="connsiteX5" fmla="*/ 2637326 w 2796530"/>
              <a:gd name="connsiteY5" fmla="*/ 2701891 h 2823495"/>
              <a:gd name="connsiteX6" fmla="*/ 1323788 w 2796530"/>
              <a:gd name="connsiteY6" fmla="*/ 2780943 h 2823495"/>
              <a:gd name="connsiteX7" fmla="*/ 211515 w 2796530"/>
              <a:gd name="connsiteY7" fmla="*/ 2659152 h 2823495"/>
              <a:gd name="connsiteX8" fmla="*/ 764 w 2796530"/>
              <a:gd name="connsiteY8" fmla="*/ 1123733 h 2823495"/>
              <a:gd name="connsiteX0" fmla="*/ 25564 w 2821329"/>
              <a:gd name="connsiteY0" fmla="*/ 1123733 h 2819176"/>
              <a:gd name="connsiteX1" fmla="*/ 252499 w 2821329"/>
              <a:gd name="connsiteY1" fmla="*/ 215356 h 2819176"/>
              <a:gd name="connsiteX2" fmla="*/ 1561780 w 2821329"/>
              <a:gd name="connsiteY2" fmla="*/ 11046 h 2819176"/>
              <a:gd name="connsiteX3" fmla="*/ 2683008 w 2821329"/>
              <a:gd name="connsiteY3" fmla="*/ 195716 h 2819176"/>
              <a:gd name="connsiteX4" fmla="*/ 2800786 w 2821329"/>
              <a:gd name="connsiteY4" fmla="*/ 1558272 h 2819176"/>
              <a:gd name="connsiteX5" fmla="*/ 2662126 w 2821329"/>
              <a:gd name="connsiteY5" fmla="*/ 2701891 h 2819176"/>
              <a:gd name="connsiteX6" fmla="*/ 1348588 w 2821329"/>
              <a:gd name="connsiteY6" fmla="*/ 2780943 h 2819176"/>
              <a:gd name="connsiteX7" fmla="*/ 154495 w 2821329"/>
              <a:gd name="connsiteY7" fmla="*/ 2647603 h 2819176"/>
              <a:gd name="connsiteX8" fmla="*/ 25564 w 2821329"/>
              <a:gd name="connsiteY8" fmla="*/ 1123733 h 2819176"/>
              <a:gd name="connsiteX0" fmla="*/ 27639 w 2823404"/>
              <a:gd name="connsiteY0" fmla="*/ 1131488 h 2826931"/>
              <a:gd name="connsiteX1" fmla="*/ 284468 w 2823404"/>
              <a:gd name="connsiteY1" fmla="*/ 132090 h 2826931"/>
              <a:gd name="connsiteX2" fmla="*/ 1563855 w 2823404"/>
              <a:gd name="connsiteY2" fmla="*/ 18801 h 2826931"/>
              <a:gd name="connsiteX3" fmla="*/ 2685083 w 2823404"/>
              <a:gd name="connsiteY3" fmla="*/ 203471 h 2826931"/>
              <a:gd name="connsiteX4" fmla="*/ 2802861 w 2823404"/>
              <a:gd name="connsiteY4" fmla="*/ 1566027 h 2826931"/>
              <a:gd name="connsiteX5" fmla="*/ 2664201 w 2823404"/>
              <a:gd name="connsiteY5" fmla="*/ 2709646 h 2826931"/>
              <a:gd name="connsiteX6" fmla="*/ 1350663 w 2823404"/>
              <a:gd name="connsiteY6" fmla="*/ 2788698 h 2826931"/>
              <a:gd name="connsiteX7" fmla="*/ 156570 w 2823404"/>
              <a:gd name="connsiteY7" fmla="*/ 2655358 h 2826931"/>
              <a:gd name="connsiteX8" fmla="*/ 27639 w 2823404"/>
              <a:gd name="connsiteY8" fmla="*/ 1131488 h 2826931"/>
              <a:gd name="connsiteX0" fmla="*/ 27639 w 2836253"/>
              <a:gd name="connsiteY0" fmla="*/ 1131488 h 2826456"/>
              <a:gd name="connsiteX1" fmla="*/ 284468 w 2836253"/>
              <a:gd name="connsiteY1" fmla="*/ 132090 h 2826456"/>
              <a:gd name="connsiteX2" fmla="*/ 1563855 w 2836253"/>
              <a:gd name="connsiteY2" fmla="*/ 18801 h 2826456"/>
              <a:gd name="connsiteX3" fmla="*/ 2685083 w 2836253"/>
              <a:gd name="connsiteY3" fmla="*/ 203471 h 2826456"/>
              <a:gd name="connsiteX4" fmla="*/ 2822790 w 2836253"/>
              <a:gd name="connsiteY4" fmla="*/ 1573029 h 2826456"/>
              <a:gd name="connsiteX5" fmla="*/ 2664201 w 2836253"/>
              <a:gd name="connsiteY5" fmla="*/ 2709646 h 2826456"/>
              <a:gd name="connsiteX6" fmla="*/ 1350663 w 2836253"/>
              <a:gd name="connsiteY6" fmla="*/ 2788698 h 2826456"/>
              <a:gd name="connsiteX7" fmla="*/ 156570 w 2836253"/>
              <a:gd name="connsiteY7" fmla="*/ 2655358 h 2826456"/>
              <a:gd name="connsiteX8" fmla="*/ 27639 w 2836253"/>
              <a:gd name="connsiteY8" fmla="*/ 1131488 h 2826456"/>
              <a:gd name="connsiteX0" fmla="*/ 47646 w 2856260"/>
              <a:gd name="connsiteY0" fmla="*/ 1131488 h 2826456"/>
              <a:gd name="connsiteX1" fmla="*/ 304475 w 2856260"/>
              <a:gd name="connsiteY1" fmla="*/ 132090 h 2826456"/>
              <a:gd name="connsiteX2" fmla="*/ 1583862 w 2856260"/>
              <a:gd name="connsiteY2" fmla="*/ 18801 h 2826456"/>
              <a:gd name="connsiteX3" fmla="*/ 2705090 w 2856260"/>
              <a:gd name="connsiteY3" fmla="*/ 203471 h 2826456"/>
              <a:gd name="connsiteX4" fmla="*/ 2842797 w 2856260"/>
              <a:gd name="connsiteY4" fmla="*/ 1573029 h 2826456"/>
              <a:gd name="connsiteX5" fmla="*/ 2684208 w 2856260"/>
              <a:gd name="connsiteY5" fmla="*/ 2709646 h 2826456"/>
              <a:gd name="connsiteX6" fmla="*/ 1370670 w 2856260"/>
              <a:gd name="connsiteY6" fmla="*/ 2788698 h 2826456"/>
              <a:gd name="connsiteX7" fmla="*/ 176577 w 2856260"/>
              <a:gd name="connsiteY7" fmla="*/ 2655358 h 2826456"/>
              <a:gd name="connsiteX8" fmla="*/ 10896 w 2856260"/>
              <a:gd name="connsiteY8" fmla="*/ 1823949 h 2826456"/>
              <a:gd name="connsiteX9" fmla="*/ 47646 w 2856260"/>
              <a:gd name="connsiteY9" fmla="*/ 1131488 h 2826456"/>
              <a:gd name="connsiteX0" fmla="*/ 36750 w 2845364"/>
              <a:gd name="connsiteY0" fmla="*/ 1131488 h 2826456"/>
              <a:gd name="connsiteX1" fmla="*/ 293579 w 2845364"/>
              <a:gd name="connsiteY1" fmla="*/ 132090 h 2826456"/>
              <a:gd name="connsiteX2" fmla="*/ 1572966 w 2845364"/>
              <a:gd name="connsiteY2" fmla="*/ 18801 h 2826456"/>
              <a:gd name="connsiteX3" fmla="*/ 2694194 w 2845364"/>
              <a:gd name="connsiteY3" fmla="*/ 203471 h 2826456"/>
              <a:gd name="connsiteX4" fmla="*/ 2831901 w 2845364"/>
              <a:gd name="connsiteY4" fmla="*/ 1573029 h 2826456"/>
              <a:gd name="connsiteX5" fmla="*/ 2673312 w 2845364"/>
              <a:gd name="connsiteY5" fmla="*/ 2709646 h 2826456"/>
              <a:gd name="connsiteX6" fmla="*/ 1359774 w 2845364"/>
              <a:gd name="connsiteY6" fmla="*/ 2788698 h 2826456"/>
              <a:gd name="connsiteX7" fmla="*/ 165681 w 2845364"/>
              <a:gd name="connsiteY7" fmla="*/ 2655358 h 2826456"/>
              <a:gd name="connsiteX8" fmla="*/ 0 w 2845364"/>
              <a:gd name="connsiteY8" fmla="*/ 1823949 h 2826456"/>
              <a:gd name="connsiteX9" fmla="*/ 36750 w 2845364"/>
              <a:gd name="connsiteY9" fmla="*/ 1131488 h 2826456"/>
              <a:gd name="connsiteX0" fmla="*/ 51234 w 2859848"/>
              <a:gd name="connsiteY0" fmla="*/ 1131488 h 2826456"/>
              <a:gd name="connsiteX1" fmla="*/ 308063 w 2859848"/>
              <a:gd name="connsiteY1" fmla="*/ 132090 h 2826456"/>
              <a:gd name="connsiteX2" fmla="*/ 1587450 w 2859848"/>
              <a:gd name="connsiteY2" fmla="*/ 18801 h 2826456"/>
              <a:gd name="connsiteX3" fmla="*/ 2708678 w 2859848"/>
              <a:gd name="connsiteY3" fmla="*/ 203471 h 2826456"/>
              <a:gd name="connsiteX4" fmla="*/ 2846385 w 2859848"/>
              <a:gd name="connsiteY4" fmla="*/ 1573029 h 2826456"/>
              <a:gd name="connsiteX5" fmla="*/ 2687796 w 2859848"/>
              <a:gd name="connsiteY5" fmla="*/ 2709646 h 2826456"/>
              <a:gd name="connsiteX6" fmla="*/ 1374258 w 2859848"/>
              <a:gd name="connsiteY6" fmla="*/ 2788698 h 2826456"/>
              <a:gd name="connsiteX7" fmla="*/ 139373 w 2859848"/>
              <a:gd name="connsiteY7" fmla="*/ 2735142 h 2826456"/>
              <a:gd name="connsiteX8" fmla="*/ 14484 w 2859848"/>
              <a:gd name="connsiteY8" fmla="*/ 1823949 h 2826456"/>
              <a:gd name="connsiteX9" fmla="*/ 51234 w 2859848"/>
              <a:gd name="connsiteY9" fmla="*/ 1131488 h 2826456"/>
              <a:gd name="connsiteX0" fmla="*/ 36750 w 2845364"/>
              <a:gd name="connsiteY0" fmla="*/ 1131488 h 2829440"/>
              <a:gd name="connsiteX1" fmla="*/ 293579 w 2845364"/>
              <a:gd name="connsiteY1" fmla="*/ 132090 h 2829440"/>
              <a:gd name="connsiteX2" fmla="*/ 1572966 w 2845364"/>
              <a:gd name="connsiteY2" fmla="*/ 18801 h 2829440"/>
              <a:gd name="connsiteX3" fmla="*/ 2694194 w 2845364"/>
              <a:gd name="connsiteY3" fmla="*/ 203471 h 2829440"/>
              <a:gd name="connsiteX4" fmla="*/ 2831901 w 2845364"/>
              <a:gd name="connsiteY4" fmla="*/ 1573029 h 2829440"/>
              <a:gd name="connsiteX5" fmla="*/ 2673312 w 2845364"/>
              <a:gd name="connsiteY5" fmla="*/ 2709646 h 2829440"/>
              <a:gd name="connsiteX6" fmla="*/ 1359774 w 2845364"/>
              <a:gd name="connsiteY6" fmla="*/ 2788698 h 2829440"/>
              <a:gd name="connsiteX7" fmla="*/ 124889 w 2845364"/>
              <a:gd name="connsiteY7" fmla="*/ 2735142 h 2829440"/>
              <a:gd name="connsiteX8" fmla="*/ 0 w 2845364"/>
              <a:gd name="connsiteY8" fmla="*/ 1823949 h 2829440"/>
              <a:gd name="connsiteX9" fmla="*/ 36750 w 2845364"/>
              <a:gd name="connsiteY9" fmla="*/ 1131488 h 2829440"/>
              <a:gd name="connsiteX0" fmla="*/ 36750 w 2862207"/>
              <a:gd name="connsiteY0" fmla="*/ 1187321 h 2885273"/>
              <a:gd name="connsiteX1" fmla="*/ 293579 w 2862207"/>
              <a:gd name="connsiteY1" fmla="*/ 187923 h 2885273"/>
              <a:gd name="connsiteX2" fmla="*/ 1572966 w 2862207"/>
              <a:gd name="connsiteY2" fmla="*/ 74634 h 2885273"/>
              <a:gd name="connsiteX3" fmla="*/ 2728243 w 2862207"/>
              <a:gd name="connsiteY3" fmla="*/ 136002 h 2885273"/>
              <a:gd name="connsiteX4" fmla="*/ 2831901 w 2862207"/>
              <a:gd name="connsiteY4" fmla="*/ 1628862 h 2885273"/>
              <a:gd name="connsiteX5" fmla="*/ 2673312 w 2862207"/>
              <a:gd name="connsiteY5" fmla="*/ 2765479 h 2885273"/>
              <a:gd name="connsiteX6" fmla="*/ 1359774 w 2862207"/>
              <a:gd name="connsiteY6" fmla="*/ 2844531 h 2885273"/>
              <a:gd name="connsiteX7" fmla="*/ 124889 w 2862207"/>
              <a:gd name="connsiteY7" fmla="*/ 2790975 h 2885273"/>
              <a:gd name="connsiteX8" fmla="*/ 0 w 2862207"/>
              <a:gd name="connsiteY8" fmla="*/ 1879782 h 2885273"/>
              <a:gd name="connsiteX9" fmla="*/ 36750 w 2862207"/>
              <a:gd name="connsiteY9" fmla="*/ 1187321 h 2885273"/>
              <a:gd name="connsiteX0" fmla="*/ 36750 w 2895861"/>
              <a:gd name="connsiteY0" fmla="*/ 1138951 h 2836903"/>
              <a:gd name="connsiteX1" fmla="*/ 293579 w 2895861"/>
              <a:gd name="connsiteY1" fmla="*/ 139553 h 2836903"/>
              <a:gd name="connsiteX2" fmla="*/ 1572966 w 2895861"/>
              <a:gd name="connsiteY2" fmla="*/ 26264 h 2836903"/>
              <a:gd name="connsiteX3" fmla="*/ 2728243 w 2895861"/>
              <a:gd name="connsiteY3" fmla="*/ 87632 h 2836903"/>
              <a:gd name="connsiteX4" fmla="*/ 2831901 w 2895861"/>
              <a:gd name="connsiteY4" fmla="*/ 1580492 h 2836903"/>
              <a:gd name="connsiteX5" fmla="*/ 2673312 w 2895861"/>
              <a:gd name="connsiteY5" fmla="*/ 2717109 h 2836903"/>
              <a:gd name="connsiteX6" fmla="*/ 1359774 w 2895861"/>
              <a:gd name="connsiteY6" fmla="*/ 2796161 h 2836903"/>
              <a:gd name="connsiteX7" fmla="*/ 124889 w 2895861"/>
              <a:gd name="connsiteY7" fmla="*/ 2742605 h 2836903"/>
              <a:gd name="connsiteX8" fmla="*/ 0 w 2895861"/>
              <a:gd name="connsiteY8" fmla="*/ 1831412 h 2836903"/>
              <a:gd name="connsiteX9" fmla="*/ 36750 w 2895861"/>
              <a:gd name="connsiteY9" fmla="*/ 1138951 h 2836903"/>
              <a:gd name="connsiteX0" fmla="*/ 36750 w 2894014"/>
              <a:gd name="connsiteY0" fmla="*/ 1138951 h 2836903"/>
              <a:gd name="connsiteX1" fmla="*/ 293579 w 2894014"/>
              <a:gd name="connsiteY1" fmla="*/ 139553 h 2836903"/>
              <a:gd name="connsiteX2" fmla="*/ 1572966 w 2894014"/>
              <a:gd name="connsiteY2" fmla="*/ 26264 h 2836903"/>
              <a:gd name="connsiteX3" fmla="*/ 2728243 w 2894014"/>
              <a:gd name="connsiteY3" fmla="*/ 87632 h 2836903"/>
              <a:gd name="connsiteX4" fmla="*/ 2831901 w 2894014"/>
              <a:gd name="connsiteY4" fmla="*/ 1580492 h 2836903"/>
              <a:gd name="connsiteX5" fmla="*/ 2673312 w 2894014"/>
              <a:gd name="connsiteY5" fmla="*/ 2717109 h 2836903"/>
              <a:gd name="connsiteX6" fmla="*/ 1359774 w 2894014"/>
              <a:gd name="connsiteY6" fmla="*/ 2796161 h 2836903"/>
              <a:gd name="connsiteX7" fmla="*/ 124889 w 2894014"/>
              <a:gd name="connsiteY7" fmla="*/ 2742605 h 2836903"/>
              <a:gd name="connsiteX8" fmla="*/ 0 w 2894014"/>
              <a:gd name="connsiteY8" fmla="*/ 1831412 h 2836903"/>
              <a:gd name="connsiteX9" fmla="*/ 36750 w 2894014"/>
              <a:gd name="connsiteY9" fmla="*/ 1138951 h 2836903"/>
              <a:gd name="connsiteX0" fmla="*/ 36750 w 2845310"/>
              <a:gd name="connsiteY0" fmla="*/ 1156528 h 2854480"/>
              <a:gd name="connsiteX1" fmla="*/ 293579 w 2845310"/>
              <a:gd name="connsiteY1" fmla="*/ 157130 h 2854480"/>
              <a:gd name="connsiteX2" fmla="*/ 1572966 w 2845310"/>
              <a:gd name="connsiteY2" fmla="*/ 43841 h 2854480"/>
              <a:gd name="connsiteX3" fmla="*/ 2728243 w 2845310"/>
              <a:gd name="connsiteY3" fmla="*/ 105209 h 2854480"/>
              <a:gd name="connsiteX4" fmla="*/ 2831901 w 2845310"/>
              <a:gd name="connsiteY4" fmla="*/ 1598069 h 2854480"/>
              <a:gd name="connsiteX5" fmla="*/ 2673312 w 2845310"/>
              <a:gd name="connsiteY5" fmla="*/ 2734686 h 2854480"/>
              <a:gd name="connsiteX6" fmla="*/ 1359774 w 2845310"/>
              <a:gd name="connsiteY6" fmla="*/ 2813738 h 2854480"/>
              <a:gd name="connsiteX7" fmla="*/ 124889 w 2845310"/>
              <a:gd name="connsiteY7" fmla="*/ 2760182 h 2854480"/>
              <a:gd name="connsiteX8" fmla="*/ 0 w 2845310"/>
              <a:gd name="connsiteY8" fmla="*/ 1848989 h 2854480"/>
              <a:gd name="connsiteX9" fmla="*/ 36750 w 2845310"/>
              <a:gd name="connsiteY9" fmla="*/ 1156528 h 2854480"/>
              <a:gd name="connsiteX0" fmla="*/ 36750 w 2845310"/>
              <a:gd name="connsiteY0" fmla="*/ 1154596 h 2852548"/>
              <a:gd name="connsiteX1" fmla="*/ 242505 w 2845310"/>
              <a:gd name="connsiteY1" fmla="*/ 118932 h 2852548"/>
              <a:gd name="connsiteX2" fmla="*/ 1572966 w 2845310"/>
              <a:gd name="connsiteY2" fmla="*/ 41909 h 2852548"/>
              <a:gd name="connsiteX3" fmla="*/ 2728243 w 2845310"/>
              <a:gd name="connsiteY3" fmla="*/ 103277 h 2852548"/>
              <a:gd name="connsiteX4" fmla="*/ 2831901 w 2845310"/>
              <a:gd name="connsiteY4" fmla="*/ 1596137 h 2852548"/>
              <a:gd name="connsiteX5" fmla="*/ 2673312 w 2845310"/>
              <a:gd name="connsiteY5" fmla="*/ 2732754 h 2852548"/>
              <a:gd name="connsiteX6" fmla="*/ 1359774 w 2845310"/>
              <a:gd name="connsiteY6" fmla="*/ 2811806 h 2852548"/>
              <a:gd name="connsiteX7" fmla="*/ 124889 w 2845310"/>
              <a:gd name="connsiteY7" fmla="*/ 2758250 h 2852548"/>
              <a:gd name="connsiteX8" fmla="*/ 0 w 2845310"/>
              <a:gd name="connsiteY8" fmla="*/ 1847057 h 2852548"/>
              <a:gd name="connsiteX9" fmla="*/ 36750 w 2845310"/>
              <a:gd name="connsiteY9" fmla="*/ 1154596 h 2852548"/>
              <a:gd name="connsiteX0" fmla="*/ 25910 w 2834470"/>
              <a:gd name="connsiteY0" fmla="*/ 1154596 h 2849564"/>
              <a:gd name="connsiteX1" fmla="*/ 231665 w 2834470"/>
              <a:gd name="connsiteY1" fmla="*/ 118932 h 2849564"/>
              <a:gd name="connsiteX2" fmla="*/ 1562126 w 2834470"/>
              <a:gd name="connsiteY2" fmla="*/ 41909 h 2849564"/>
              <a:gd name="connsiteX3" fmla="*/ 2717403 w 2834470"/>
              <a:gd name="connsiteY3" fmla="*/ 103277 h 2849564"/>
              <a:gd name="connsiteX4" fmla="*/ 2821061 w 2834470"/>
              <a:gd name="connsiteY4" fmla="*/ 1596137 h 2849564"/>
              <a:gd name="connsiteX5" fmla="*/ 2662472 w 2834470"/>
              <a:gd name="connsiteY5" fmla="*/ 2732754 h 2849564"/>
              <a:gd name="connsiteX6" fmla="*/ 1348934 w 2834470"/>
              <a:gd name="connsiteY6" fmla="*/ 2811806 h 2849564"/>
              <a:gd name="connsiteX7" fmla="*/ 114049 w 2834470"/>
              <a:gd name="connsiteY7" fmla="*/ 2758250 h 2849564"/>
              <a:gd name="connsiteX8" fmla="*/ 40233 w 2834470"/>
              <a:gd name="connsiteY8" fmla="*/ 1890576 h 2849564"/>
              <a:gd name="connsiteX9" fmla="*/ 25910 w 2834470"/>
              <a:gd name="connsiteY9" fmla="*/ 1154596 h 2849564"/>
              <a:gd name="connsiteX0" fmla="*/ 25910 w 2834470"/>
              <a:gd name="connsiteY0" fmla="*/ 1154596 h 2849564"/>
              <a:gd name="connsiteX1" fmla="*/ 231665 w 2834470"/>
              <a:gd name="connsiteY1" fmla="*/ 118932 h 2849564"/>
              <a:gd name="connsiteX2" fmla="*/ 1562126 w 2834470"/>
              <a:gd name="connsiteY2" fmla="*/ 41909 h 2849564"/>
              <a:gd name="connsiteX3" fmla="*/ 2717403 w 2834470"/>
              <a:gd name="connsiteY3" fmla="*/ 103277 h 2849564"/>
              <a:gd name="connsiteX4" fmla="*/ 2821061 w 2834470"/>
              <a:gd name="connsiteY4" fmla="*/ 1596137 h 2849564"/>
              <a:gd name="connsiteX5" fmla="*/ 2662472 w 2834470"/>
              <a:gd name="connsiteY5" fmla="*/ 2732754 h 2849564"/>
              <a:gd name="connsiteX6" fmla="*/ 1348934 w 2834470"/>
              <a:gd name="connsiteY6" fmla="*/ 2811806 h 2849564"/>
              <a:gd name="connsiteX7" fmla="*/ 114049 w 2834470"/>
              <a:gd name="connsiteY7" fmla="*/ 2758250 h 2849564"/>
              <a:gd name="connsiteX8" fmla="*/ 40233 w 2834470"/>
              <a:gd name="connsiteY8" fmla="*/ 1890576 h 2849564"/>
              <a:gd name="connsiteX9" fmla="*/ 25910 w 2834470"/>
              <a:gd name="connsiteY9" fmla="*/ 1154596 h 2849564"/>
              <a:gd name="connsiteX0" fmla="*/ 34688 w 2843248"/>
              <a:gd name="connsiteY0" fmla="*/ 1154596 h 2849564"/>
              <a:gd name="connsiteX1" fmla="*/ 240443 w 2843248"/>
              <a:gd name="connsiteY1" fmla="*/ 118932 h 2849564"/>
              <a:gd name="connsiteX2" fmla="*/ 1570904 w 2843248"/>
              <a:gd name="connsiteY2" fmla="*/ 41909 h 2849564"/>
              <a:gd name="connsiteX3" fmla="*/ 2726181 w 2843248"/>
              <a:gd name="connsiteY3" fmla="*/ 103277 h 2849564"/>
              <a:gd name="connsiteX4" fmla="*/ 2829839 w 2843248"/>
              <a:gd name="connsiteY4" fmla="*/ 1596137 h 2849564"/>
              <a:gd name="connsiteX5" fmla="*/ 2671250 w 2843248"/>
              <a:gd name="connsiteY5" fmla="*/ 2732754 h 2849564"/>
              <a:gd name="connsiteX6" fmla="*/ 1357712 w 2843248"/>
              <a:gd name="connsiteY6" fmla="*/ 2811806 h 2849564"/>
              <a:gd name="connsiteX7" fmla="*/ 122827 w 2843248"/>
              <a:gd name="connsiteY7" fmla="*/ 2758250 h 2849564"/>
              <a:gd name="connsiteX8" fmla="*/ 49011 w 2843248"/>
              <a:gd name="connsiteY8" fmla="*/ 1890576 h 2849564"/>
              <a:gd name="connsiteX9" fmla="*/ 34688 w 2843248"/>
              <a:gd name="connsiteY9" fmla="*/ 1154596 h 2849564"/>
              <a:gd name="connsiteX0" fmla="*/ 9285 w 2817845"/>
              <a:gd name="connsiteY0" fmla="*/ 1154596 h 2849564"/>
              <a:gd name="connsiteX1" fmla="*/ 215040 w 2817845"/>
              <a:gd name="connsiteY1" fmla="*/ 118932 h 2849564"/>
              <a:gd name="connsiteX2" fmla="*/ 1545501 w 2817845"/>
              <a:gd name="connsiteY2" fmla="*/ 41909 h 2849564"/>
              <a:gd name="connsiteX3" fmla="*/ 2700778 w 2817845"/>
              <a:gd name="connsiteY3" fmla="*/ 103277 h 2849564"/>
              <a:gd name="connsiteX4" fmla="*/ 2804436 w 2817845"/>
              <a:gd name="connsiteY4" fmla="*/ 1596137 h 2849564"/>
              <a:gd name="connsiteX5" fmla="*/ 2645847 w 2817845"/>
              <a:gd name="connsiteY5" fmla="*/ 2732754 h 2849564"/>
              <a:gd name="connsiteX6" fmla="*/ 1332309 w 2817845"/>
              <a:gd name="connsiteY6" fmla="*/ 2811806 h 2849564"/>
              <a:gd name="connsiteX7" fmla="*/ 176872 w 2817845"/>
              <a:gd name="connsiteY7" fmla="*/ 2758250 h 2849564"/>
              <a:gd name="connsiteX8" fmla="*/ 23608 w 2817845"/>
              <a:gd name="connsiteY8" fmla="*/ 1890576 h 2849564"/>
              <a:gd name="connsiteX9" fmla="*/ 9285 w 2817845"/>
              <a:gd name="connsiteY9" fmla="*/ 1154596 h 2849564"/>
              <a:gd name="connsiteX0" fmla="*/ 9285 w 2832242"/>
              <a:gd name="connsiteY0" fmla="*/ 1213008 h 2907976"/>
              <a:gd name="connsiteX1" fmla="*/ 215040 w 2832242"/>
              <a:gd name="connsiteY1" fmla="*/ 177344 h 2907976"/>
              <a:gd name="connsiteX2" fmla="*/ 1551176 w 2832242"/>
              <a:gd name="connsiteY2" fmla="*/ 42297 h 2907976"/>
              <a:gd name="connsiteX3" fmla="*/ 2700778 w 2832242"/>
              <a:gd name="connsiteY3" fmla="*/ 161689 h 2907976"/>
              <a:gd name="connsiteX4" fmla="*/ 2804436 w 2832242"/>
              <a:gd name="connsiteY4" fmla="*/ 1654549 h 2907976"/>
              <a:gd name="connsiteX5" fmla="*/ 2645847 w 2832242"/>
              <a:gd name="connsiteY5" fmla="*/ 2791166 h 2907976"/>
              <a:gd name="connsiteX6" fmla="*/ 1332309 w 2832242"/>
              <a:gd name="connsiteY6" fmla="*/ 2870218 h 2907976"/>
              <a:gd name="connsiteX7" fmla="*/ 176872 w 2832242"/>
              <a:gd name="connsiteY7" fmla="*/ 2816662 h 2907976"/>
              <a:gd name="connsiteX8" fmla="*/ 23608 w 2832242"/>
              <a:gd name="connsiteY8" fmla="*/ 1948988 h 2907976"/>
              <a:gd name="connsiteX9" fmla="*/ 9285 w 2832242"/>
              <a:gd name="connsiteY9" fmla="*/ 1213008 h 2907976"/>
              <a:gd name="connsiteX0" fmla="*/ 9285 w 2832242"/>
              <a:gd name="connsiteY0" fmla="*/ 1205442 h 2900410"/>
              <a:gd name="connsiteX1" fmla="*/ 215040 w 2832242"/>
              <a:gd name="connsiteY1" fmla="*/ 169778 h 2900410"/>
              <a:gd name="connsiteX2" fmla="*/ 1551176 w 2832242"/>
              <a:gd name="connsiteY2" fmla="*/ 34731 h 2900410"/>
              <a:gd name="connsiteX3" fmla="*/ 2700778 w 2832242"/>
              <a:gd name="connsiteY3" fmla="*/ 154123 h 2900410"/>
              <a:gd name="connsiteX4" fmla="*/ 2804436 w 2832242"/>
              <a:gd name="connsiteY4" fmla="*/ 1646983 h 2900410"/>
              <a:gd name="connsiteX5" fmla="*/ 2645847 w 2832242"/>
              <a:gd name="connsiteY5" fmla="*/ 2783600 h 2900410"/>
              <a:gd name="connsiteX6" fmla="*/ 1332309 w 2832242"/>
              <a:gd name="connsiteY6" fmla="*/ 2862652 h 2900410"/>
              <a:gd name="connsiteX7" fmla="*/ 176872 w 2832242"/>
              <a:gd name="connsiteY7" fmla="*/ 2809096 h 2900410"/>
              <a:gd name="connsiteX8" fmla="*/ 23608 w 2832242"/>
              <a:gd name="connsiteY8" fmla="*/ 1941422 h 2900410"/>
              <a:gd name="connsiteX9" fmla="*/ 9285 w 2832242"/>
              <a:gd name="connsiteY9" fmla="*/ 1205442 h 2900410"/>
              <a:gd name="connsiteX0" fmla="*/ 9285 w 2822093"/>
              <a:gd name="connsiteY0" fmla="*/ 1232508 h 2927476"/>
              <a:gd name="connsiteX1" fmla="*/ 215040 w 2822093"/>
              <a:gd name="connsiteY1" fmla="*/ 196844 h 2927476"/>
              <a:gd name="connsiteX2" fmla="*/ 1551176 w 2822093"/>
              <a:gd name="connsiteY2" fmla="*/ 61797 h 2927476"/>
              <a:gd name="connsiteX3" fmla="*/ 2700778 w 2822093"/>
              <a:gd name="connsiteY3" fmla="*/ 181189 h 2927476"/>
              <a:gd name="connsiteX4" fmla="*/ 2804436 w 2822093"/>
              <a:gd name="connsiteY4" fmla="*/ 1674049 h 2927476"/>
              <a:gd name="connsiteX5" fmla="*/ 2645847 w 2822093"/>
              <a:gd name="connsiteY5" fmla="*/ 2810666 h 2927476"/>
              <a:gd name="connsiteX6" fmla="*/ 1332309 w 2822093"/>
              <a:gd name="connsiteY6" fmla="*/ 2889718 h 2927476"/>
              <a:gd name="connsiteX7" fmla="*/ 176872 w 2822093"/>
              <a:gd name="connsiteY7" fmla="*/ 2836162 h 2927476"/>
              <a:gd name="connsiteX8" fmla="*/ 23608 w 2822093"/>
              <a:gd name="connsiteY8" fmla="*/ 1968488 h 2927476"/>
              <a:gd name="connsiteX9" fmla="*/ 9285 w 2822093"/>
              <a:gd name="connsiteY9" fmla="*/ 1232508 h 2927476"/>
              <a:gd name="connsiteX0" fmla="*/ 9285 w 2824405"/>
              <a:gd name="connsiteY0" fmla="*/ 1200738 h 2895706"/>
              <a:gd name="connsiteX1" fmla="*/ 215040 w 2824405"/>
              <a:gd name="connsiteY1" fmla="*/ 165074 h 2895706"/>
              <a:gd name="connsiteX2" fmla="*/ 1551176 w 2824405"/>
              <a:gd name="connsiteY2" fmla="*/ 30027 h 2895706"/>
              <a:gd name="connsiteX3" fmla="*/ 2700778 w 2824405"/>
              <a:gd name="connsiteY3" fmla="*/ 214696 h 2895706"/>
              <a:gd name="connsiteX4" fmla="*/ 2804436 w 2824405"/>
              <a:gd name="connsiteY4" fmla="*/ 1642279 h 2895706"/>
              <a:gd name="connsiteX5" fmla="*/ 2645847 w 2824405"/>
              <a:gd name="connsiteY5" fmla="*/ 2778896 h 2895706"/>
              <a:gd name="connsiteX6" fmla="*/ 1332309 w 2824405"/>
              <a:gd name="connsiteY6" fmla="*/ 2857948 h 2895706"/>
              <a:gd name="connsiteX7" fmla="*/ 176872 w 2824405"/>
              <a:gd name="connsiteY7" fmla="*/ 2804392 h 2895706"/>
              <a:gd name="connsiteX8" fmla="*/ 23608 w 2824405"/>
              <a:gd name="connsiteY8" fmla="*/ 1936718 h 2895706"/>
              <a:gd name="connsiteX9" fmla="*/ 9285 w 2824405"/>
              <a:gd name="connsiteY9" fmla="*/ 1200738 h 2895706"/>
              <a:gd name="connsiteX0" fmla="*/ 9285 w 2824405"/>
              <a:gd name="connsiteY0" fmla="*/ 1200738 h 2856238"/>
              <a:gd name="connsiteX1" fmla="*/ 215040 w 2824405"/>
              <a:gd name="connsiteY1" fmla="*/ 165074 h 2856238"/>
              <a:gd name="connsiteX2" fmla="*/ 1551176 w 2824405"/>
              <a:gd name="connsiteY2" fmla="*/ 30027 h 2856238"/>
              <a:gd name="connsiteX3" fmla="*/ 2700778 w 2824405"/>
              <a:gd name="connsiteY3" fmla="*/ 214696 h 2856238"/>
              <a:gd name="connsiteX4" fmla="*/ 2804436 w 2824405"/>
              <a:gd name="connsiteY4" fmla="*/ 1642279 h 2856238"/>
              <a:gd name="connsiteX5" fmla="*/ 2645847 w 2824405"/>
              <a:gd name="connsiteY5" fmla="*/ 2778896 h 2856238"/>
              <a:gd name="connsiteX6" fmla="*/ 1343659 w 2824405"/>
              <a:gd name="connsiteY6" fmla="*/ 2756406 h 2856238"/>
              <a:gd name="connsiteX7" fmla="*/ 176872 w 2824405"/>
              <a:gd name="connsiteY7" fmla="*/ 2804392 h 2856238"/>
              <a:gd name="connsiteX8" fmla="*/ 23608 w 2824405"/>
              <a:gd name="connsiteY8" fmla="*/ 1936718 h 2856238"/>
              <a:gd name="connsiteX9" fmla="*/ 9285 w 2824405"/>
              <a:gd name="connsiteY9" fmla="*/ 1200738 h 2856238"/>
              <a:gd name="connsiteX0" fmla="*/ 9285 w 2832161"/>
              <a:gd name="connsiteY0" fmla="*/ 1200738 h 2854541"/>
              <a:gd name="connsiteX1" fmla="*/ 215040 w 2832161"/>
              <a:gd name="connsiteY1" fmla="*/ 165074 h 2854541"/>
              <a:gd name="connsiteX2" fmla="*/ 1551176 w 2832161"/>
              <a:gd name="connsiteY2" fmla="*/ 30027 h 2854541"/>
              <a:gd name="connsiteX3" fmla="*/ 2700778 w 2832161"/>
              <a:gd name="connsiteY3" fmla="*/ 214696 h 2854541"/>
              <a:gd name="connsiteX4" fmla="*/ 2804436 w 2832161"/>
              <a:gd name="connsiteY4" fmla="*/ 1642279 h 2854541"/>
              <a:gd name="connsiteX5" fmla="*/ 2679896 w 2832161"/>
              <a:gd name="connsiteY5" fmla="*/ 2749884 h 2854541"/>
              <a:gd name="connsiteX6" fmla="*/ 1343659 w 2832161"/>
              <a:gd name="connsiteY6" fmla="*/ 2756406 h 2854541"/>
              <a:gd name="connsiteX7" fmla="*/ 176872 w 2832161"/>
              <a:gd name="connsiteY7" fmla="*/ 2804392 h 2854541"/>
              <a:gd name="connsiteX8" fmla="*/ 23608 w 2832161"/>
              <a:gd name="connsiteY8" fmla="*/ 1936718 h 2854541"/>
              <a:gd name="connsiteX9" fmla="*/ 9285 w 2832161"/>
              <a:gd name="connsiteY9" fmla="*/ 1200738 h 2854541"/>
              <a:gd name="connsiteX0" fmla="*/ 9285 w 2822093"/>
              <a:gd name="connsiteY0" fmla="*/ 1200738 h 2854541"/>
              <a:gd name="connsiteX1" fmla="*/ 215040 w 2822093"/>
              <a:gd name="connsiteY1" fmla="*/ 165074 h 2854541"/>
              <a:gd name="connsiteX2" fmla="*/ 1551176 w 2822093"/>
              <a:gd name="connsiteY2" fmla="*/ 30027 h 2854541"/>
              <a:gd name="connsiteX3" fmla="*/ 2700778 w 2822093"/>
              <a:gd name="connsiteY3" fmla="*/ 214696 h 2854541"/>
              <a:gd name="connsiteX4" fmla="*/ 2804436 w 2822093"/>
              <a:gd name="connsiteY4" fmla="*/ 1642279 h 2854541"/>
              <a:gd name="connsiteX5" fmla="*/ 2679896 w 2822093"/>
              <a:gd name="connsiteY5" fmla="*/ 2749884 h 2854541"/>
              <a:gd name="connsiteX6" fmla="*/ 1343659 w 2822093"/>
              <a:gd name="connsiteY6" fmla="*/ 2756406 h 2854541"/>
              <a:gd name="connsiteX7" fmla="*/ 176872 w 2822093"/>
              <a:gd name="connsiteY7" fmla="*/ 2804392 h 2854541"/>
              <a:gd name="connsiteX8" fmla="*/ 23608 w 2822093"/>
              <a:gd name="connsiteY8" fmla="*/ 1936718 h 2854541"/>
              <a:gd name="connsiteX9" fmla="*/ 9285 w 2822093"/>
              <a:gd name="connsiteY9" fmla="*/ 1200738 h 2854541"/>
              <a:gd name="connsiteX0" fmla="*/ 9285 w 2822093"/>
              <a:gd name="connsiteY0" fmla="*/ 1200738 h 2809480"/>
              <a:gd name="connsiteX1" fmla="*/ 215040 w 2822093"/>
              <a:gd name="connsiteY1" fmla="*/ 165074 h 2809480"/>
              <a:gd name="connsiteX2" fmla="*/ 1551176 w 2822093"/>
              <a:gd name="connsiteY2" fmla="*/ 30027 h 2809480"/>
              <a:gd name="connsiteX3" fmla="*/ 2700778 w 2822093"/>
              <a:gd name="connsiteY3" fmla="*/ 214696 h 2809480"/>
              <a:gd name="connsiteX4" fmla="*/ 2804436 w 2822093"/>
              <a:gd name="connsiteY4" fmla="*/ 1642279 h 2809480"/>
              <a:gd name="connsiteX5" fmla="*/ 2679896 w 2822093"/>
              <a:gd name="connsiteY5" fmla="*/ 2749884 h 2809480"/>
              <a:gd name="connsiteX6" fmla="*/ 1343659 w 2822093"/>
              <a:gd name="connsiteY6" fmla="*/ 2756406 h 2809480"/>
              <a:gd name="connsiteX7" fmla="*/ 182547 w 2822093"/>
              <a:gd name="connsiteY7" fmla="*/ 2746368 h 2809480"/>
              <a:gd name="connsiteX8" fmla="*/ 23608 w 2822093"/>
              <a:gd name="connsiteY8" fmla="*/ 1936718 h 2809480"/>
              <a:gd name="connsiteX9" fmla="*/ 9285 w 2822093"/>
              <a:gd name="connsiteY9" fmla="*/ 1200738 h 2809480"/>
              <a:gd name="connsiteX0" fmla="*/ 72231 w 2885039"/>
              <a:gd name="connsiteY0" fmla="*/ 1200738 h 2758065"/>
              <a:gd name="connsiteX1" fmla="*/ 277986 w 2885039"/>
              <a:gd name="connsiteY1" fmla="*/ 165074 h 2758065"/>
              <a:gd name="connsiteX2" fmla="*/ 1614122 w 2885039"/>
              <a:gd name="connsiteY2" fmla="*/ 30027 h 2758065"/>
              <a:gd name="connsiteX3" fmla="*/ 2763724 w 2885039"/>
              <a:gd name="connsiteY3" fmla="*/ 214696 h 2758065"/>
              <a:gd name="connsiteX4" fmla="*/ 2867382 w 2885039"/>
              <a:gd name="connsiteY4" fmla="*/ 1642279 h 2758065"/>
              <a:gd name="connsiteX5" fmla="*/ 2742842 w 2885039"/>
              <a:gd name="connsiteY5" fmla="*/ 2749884 h 2758065"/>
              <a:gd name="connsiteX6" fmla="*/ 1406605 w 2885039"/>
              <a:gd name="connsiteY6" fmla="*/ 2756406 h 2758065"/>
              <a:gd name="connsiteX7" fmla="*/ 245493 w 2885039"/>
              <a:gd name="connsiteY7" fmla="*/ 2746368 h 2758065"/>
              <a:gd name="connsiteX8" fmla="*/ 86554 w 2885039"/>
              <a:gd name="connsiteY8" fmla="*/ 1936718 h 2758065"/>
              <a:gd name="connsiteX9" fmla="*/ 72231 w 2885039"/>
              <a:gd name="connsiteY9" fmla="*/ 1200738 h 2758065"/>
              <a:gd name="connsiteX0" fmla="*/ 9285 w 2822093"/>
              <a:gd name="connsiteY0" fmla="*/ 1200738 h 2758065"/>
              <a:gd name="connsiteX1" fmla="*/ 215040 w 2822093"/>
              <a:gd name="connsiteY1" fmla="*/ 165074 h 2758065"/>
              <a:gd name="connsiteX2" fmla="*/ 1551176 w 2822093"/>
              <a:gd name="connsiteY2" fmla="*/ 30027 h 2758065"/>
              <a:gd name="connsiteX3" fmla="*/ 2700778 w 2822093"/>
              <a:gd name="connsiteY3" fmla="*/ 214696 h 2758065"/>
              <a:gd name="connsiteX4" fmla="*/ 2804436 w 2822093"/>
              <a:gd name="connsiteY4" fmla="*/ 1642279 h 2758065"/>
              <a:gd name="connsiteX5" fmla="*/ 2679896 w 2822093"/>
              <a:gd name="connsiteY5" fmla="*/ 2749884 h 2758065"/>
              <a:gd name="connsiteX6" fmla="*/ 1343659 w 2822093"/>
              <a:gd name="connsiteY6" fmla="*/ 2756406 h 2758065"/>
              <a:gd name="connsiteX7" fmla="*/ 182547 w 2822093"/>
              <a:gd name="connsiteY7" fmla="*/ 2746368 h 2758065"/>
              <a:gd name="connsiteX8" fmla="*/ 23608 w 2822093"/>
              <a:gd name="connsiteY8" fmla="*/ 1936718 h 2758065"/>
              <a:gd name="connsiteX9" fmla="*/ 9285 w 2822093"/>
              <a:gd name="connsiteY9" fmla="*/ 1200738 h 2758065"/>
              <a:gd name="connsiteX0" fmla="*/ 51227 w 2936927"/>
              <a:gd name="connsiteY0" fmla="*/ 1320028 h 2907394"/>
              <a:gd name="connsiteX1" fmla="*/ 256982 w 2936927"/>
              <a:gd name="connsiteY1" fmla="*/ 284364 h 2907394"/>
              <a:gd name="connsiteX2" fmla="*/ 1593118 w 2936927"/>
              <a:gd name="connsiteY2" fmla="*/ 149317 h 2907394"/>
              <a:gd name="connsiteX3" fmla="*/ 2742720 w 2936927"/>
              <a:gd name="connsiteY3" fmla="*/ 333986 h 2907394"/>
              <a:gd name="connsiteX4" fmla="*/ 2846378 w 2936927"/>
              <a:gd name="connsiteY4" fmla="*/ 1761569 h 2907394"/>
              <a:gd name="connsiteX5" fmla="*/ 2721838 w 2936927"/>
              <a:gd name="connsiteY5" fmla="*/ 2869174 h 2907394"/>
              <a:gd name="connsiteX6" fmla="*/ 1385601 w 2936927"/>
              <a:gd name="connsiteY6" fmla="*/ 2875696 h 2907394"/>
              <a:gd name="connsiteX7" fmla="*/ 183617 w 2936927"/>
              <a:gd name="connsiteY7" fmla="*/ 2862683 h 2907394"/>
              <a:gd name="connsiteX8" fmla="*/ 65550 w 2936927"/>
              <a:gd name="connsiteY8" fmla="*/ 2056008 h 2907394"/>
              <a:gd name="connsiteX9" fmla="*/ 51227 w 2936927"/>
              <a:gd name="connsiteY9" fmla="*/ 1320028 h 2907394"/>
              <a:gd name="connsiteX0" fmla="*/ 51227 w 2936927"/>
              <a:gd name="connsiteY0" fmla="*/ 1320028 h 2907394"/>
              <a:gd name="connsiteX1" fmla="*/ 256982 w 2936927"/>
              <a:gd name="connsiteY1" fmla="*/ 284364 h 2907394"/>
              <a:gd name="connsiteX2" fmla="*/ 1593118 w 2936927"/>
              <a:gd name="connsiteY2" fmla="*/ 149317 h 2907394"/>
              <a:gd name="connsiteX3" fmla="*/ 2742720 w 2936927"/>
              <a:gd name="connsiteY3" fmla="*/ 333986 h 2907394"/>
              <a:gd name="connsiteX4" fmla="*/ 2846378 w 2936927"/>
              <a:gd name="connsiteY4" fmla="*/ 1761569 h 2907394"/>
              <a:gd name="connsiteX5" fmla="*/ 2721838 w 2936927"/>
              <a:gd name="connsiteY5" fmla="*/ 2869174 h 2907394"/>
              <a:gd name="connsiteX6" fmla="*/ 1385601 w 2936927"/>
              <a:gd name="connsiteY6" fmla="*/ 2875696 h 2907394"/>
              <a:gd name="connsiteX7" fmla="*/ 213410 w 2936927"/>
              <a:gd name="connsiteY7" fmla="*/ 2862683 h 2907394"/>
              <a:gd name="connsiteX8" fmla="*/ 65550 w 2936927"/>
              <a:gd name="connsiteY8" fmla="*/ 2056008 h 2907394"/>
              <a:gd name="connsiteX9" fmla="*/ 51227 w 2936927"/>
              <a:gd name="connsiteY9" fmla="*/ 1320028 h 2907394"/>
              <a:gd name="connsiteX0" fmla="*/ 56114 w 2971899"/>
              <a:gd name="connsiteY0" fmla="*/ 1320028 h 3052693"/>
              <a:gd name="connsiteX1" fmla="*/ 261869 w 2971899"/>
              <a:gd name="connsiteY1" fmla="*/ 284364 h 3052693"/>
              <a:gd name="connsiteX2" fmla="*/ 1598005 w 2971899"/>
              <a:gd name="connsiteY2" fmla="*/ 149317 h 3052693"/>
              <a:gd name="connsiteX3" fmla="*/ 2747607 w 2971899"/>
              <a:gd name="connsiteY3" fmla="*/ 333986 h 3052693"/>
              <a:gd name="connsiteX4" fmla="*/ 2851265 w 2971899"/>
              <a:gd name="connsiteY4" fmla="*/ 1761569 h 3052693"/>
              <a:gd name="connsiteX5" fmla="*/ 2726725 w 2971899"/>
              <a:gd name="connsiteY5" fmla="*/ 2869174 h 3052693"/>
              <a:gd name="connsiteX6" fmla="*/ 1380221 w 2971899"/>
              <a:gd name="connsiteY6" fmla="*/ 2862683 h 3052693"/>
              <a:gd name="connsiteX7" fmla="*/ 218297 w 2971899"/>
              <a:gd name="connsiteY7" fmla="*/ 2862683 h 3052693"/>
              <a:gd name="connsiteX8" fmla="*/ 70437 w 2971899"/>
              <a:gd name="connsiteY8" fmla="*/ 2056008 h 3052693"/>
              <a:gd name="connsiteX9" fmla="*/ 56114 w 2971899"/>
              <a:gd name="connsiteY9" fmla="*/ 1320028 h 305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71899" h="3052693">
                <a:moveTo>
                  <a:pt x="56114" y="1320028"/>
                </a:moveTo>
                <a:cubicBezTo>
                  <a:pt x="88019" y="1024754"/>
                  <a:pt x="4887" y="479483"/>
                  <a:pt x="261869" y="284364"/>
                </a:cubicBezTo>
                <a:cubicBezTo>
                  <a:pt x="518851" y="89245"/>
                  <a:pt x="1183715" y="141047"/>
                  <a:pt x="1598005" y="149317"/>
                </a:cubicBezTo>
                <a:cubicBezTo>
                  <a:pt x="2012295" y="157587"/>
                  <a:pt x="2567104" y="0"/>
                  <a:pt x="2747607" y="333986"/>
                </a:cubicBezTo>
                <a:cubicBezTo>
                  <a:pt x="2928110" y="667972"/>
                  <a:pt x="2854745" y="1339038"/>
                  <a:pt x="2851265" y="1761569"/>
                </a:cubicBezTo>
                <a:cubicBezTo>
                  <a:pt x="2847785" y="2184100"/>
                  <a:pt x="2971899" y="2685655"/>
                  <a:pt x="2726725" y="2869174"/>
                </a:cubicBezTo>
                <a:cubicBezTo>
                  <a:pt x="2481551" y="3052693"/>
                  <a:pt x="1811796" y="2864031"/>
                  <a:pt x="1380221" y="2862683"/>
                </a:cubicBezTo>
                <a:cubicBezTo>
                  <a:pt x="993184" y="2859337"/>
                  <a:pt x="436594" y="2997129"/>
                  <a:pt x="218297" y="2862683"/>
                </a:cubicBezTo>
                <a:cubicBezTo>
                  <a:pt x="0" y="2728237"/>
                  <a:pt x="63552" y="2505819"/>
                  <a:pt x="70437" y="2056008"/>
                </a:cubicBezTo>
                <a:cubicBezTo>
                  <a:pt x="86038" y="1714741"/>
                  <a:pt x="24209" y="1615302"/>
                  <a:pt x="56114" y="1320028"/>
                </a:cubicBezTo>
                <a:close/>
              </a:path>
            </a:pathLst>
          </a:custGeom>
          <a:solidFill>
            <a:srgbClr val="00B050"/>
          </a:solidFill>
          <a:ln w="161925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0" rIns="274320" bIns="0" rtlCol="0" anchor="ctr">
            <a:noAutofit/>
          </a:bodyPr>
          <a:lstStyle/>
          <a:p>
            <a:pPr algn="just">
              <a:buClr>
                <a:schemeClr val="bg1">
                  <a:lumMod val="75000"/>
                </a:schemeClr>
              </a:buClr>
            </a:pPr>
            <a:endParaRPr lang="en-US" sz="1000" dirty="0">
              <a:solidFill>
                <a:schemeClr val="tx1"/>
              </a:solidFill>
              <a:latin typeface="Code Bold" pitchFamily="50" charset="0"/>
              <a:ea typeface="Franchise" pitchFamily="49" charset="0"/>
            </a:endParaRPr>
          </a:p>
        </p:txBody>
      </p:sp>
      <p:pic>
        <p:nvPicPr>
          <p:cNvPr id="38" name="Picture 6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27584" y="3068960"/>
            <a:ext cx="3005508" cy="2592288"/>
          </a:xfrm>
          <a:prstGeom prst="ellipse">
            <a:avLst/>
          </a:prstGeom>
          <a:noFill/>
          <a:ln w="57150">
            <a:solidFill>
              <a:srgbClr val="85CA3A"/>
            </a:solidFill>
            <a:prstDash val="solid"/>
          </a:ln>
        </p:spPr>
      </p:pic>
      <p:pic>
        <p:nvPicPr>
          <p:cNvPr id="39" name="Picture 6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948285" y="2276873"/>
            <a:ext cx="2343795" cy="2088231"/>
          </a:xfrm>
          <a:prstGeom prst="ellipse">
            <a:avLst/>
          </a:prstGeom>
          <a:noFill/>
          <a:ln w="57150">
            <a:solidFill>
              <a:srgbClr val="85CA3A"/>
            </a:solidFill>
            <a:prstDash val="solid"/>
          </a:ln>
        </p:spPr>
      </p:pic>
      <p:pic>
        <p:nvPicPr>
          <p:cNvPr id="43" name="Picture 6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436096" y="2924944"/>
            <a:ext cx="2736304" cy="2616362"/>
          </a:xfrm>
          <a:prstGeom prst="ellipse">
            <a:avLst/>
          </a:prstGeom>
          <a:noFill/>
          <a:ln w="57150">
            <a:solidFill>
              <a:srgbClr val="85CA3A"/>
            </a:solidFill>
            <a:prstDash val="solid"/>
          </a:ln>
        </p:spPr>
      </p:pic>
    </p:spTree>
    <p:extLst>
      <p:ext uri="{BB962C8B-B14F-4D97-AF65-F5344CB8AC3E}">
        <p14:creationId xmlns="" xmlns:p14="http://schemas.microsoft.com/office/powerpoint/2010/main" val="41071358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1.44509E-6 L 0.5489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99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>
            <a:stCxn id="48" idx="4"/>
          </p:cNvCxnSpPr>
          <p:nvPr/>
        </p:nvCxnSpPr>
        <p:spPr>
          <a:xfrm flipH="1">
            <a:off x="499742" y="6110561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/>
          <p:nvPr/>
        </p:nvGrpSpPr>
        <p:grpSpPr>
          <a:xfrm>
            <a:off x="4419601" y="6113372"/>
            <a:ext cx="533399" cy="300342"/>
            <a:chOff x="3512662" y="6096000"/>
            <a:chExt cx="533399" cy="300342"/>
          </a:xfrm>
        </p:grpSpPr>
        <p:sp>
          <p:nvSpPr>
            <p:cNvPr id="41" name="Rounded Rectangle 40"/>
            <p:cNvSpPr/>
            <p:nvPr/>
          </p:nvSpPr>
          <p:spPr>
            <a:xfrm>
              <a:off x="3969858" y="6096000"/>
              <a:ext cx="76203" cy="300342"/>
            </a:xfrm>
            <a:custGeom>
              <a:avLst/>
              <a:gdLst>
                <a:gd name="connsiteX0" fmla="*/ 0 w 76200"/>
                <a:gd name="connsiteY0" fmla="*/ 12700 h 300342"/>
                <a:gd name="connsiteX1" fmla="*/ 12700 w 76200"/>
                <a:gd name="connsiteY1" fmla="*/ 0 h 300342"/>
                <a:gd name="connsiteX2" fmla="*/ 63500 w 76200"/>
                <a:gd name="connsiteY2" fmla="*/ 0 h 300342"/>
                <a:gd name="connsiteX3" fmla="*/ 76200 w 76200"/>
                <a:gd name="connsiteY3" fmla="*/ 12700 h 300342"/>
                <a:gd name="connsiteX4" fmla="*/ 76200 w 76200"/>
                <a:gd name="connsiteY4" fmla="*/ 287642 h 300342"/>
                <a:gd name="connsiteX5" fmla="*/ 63500 w 76200"/>
                <a:gd name="connsiteY5" fmla="*/ 300342 h 300342"/>
                <a:gd name="connsiteX6" fmla="*/ 12700 w 76200"/>
                <a:gd name="connsiteY6" fmla="*/ 300342 h 300342"/>
                <a:gd name="connsiteX7" fmla="*/ 0 w 76200"/>
                <a:gd name="connsiteY7" fmla="*/ 287642 h 300342"/>
                <a:gd name="connsiteX8" fmla="*/ 0 w 76200"/>
                <a:gd name="connsiteY8" fmla="*/ 12700 h 300342"/>
                <a:gd name="connsiteX0" fmla="*/ 3 w 76203"/>
                <a:gd name="connsiteY0" fmla="*/ 12700 h 300342"/>
                <a:gd name="connsiteX1" fmla="*/ 12703 w 76203"/>
                <a:gd name="connsiteY1" fmla="*/ 0 h 300342"/>
                <a:gd name="connsiteX2" fmla="*/ 63503 w 76203"/>
                <a:gd name="connsiteY2" fmla="*/ 0 h 300342"/>
                <a:gd name="connsiteX3" fmla="*/ 76203 w 76203"/>
                <a:gd name="connsiteY3" fmla="*/ 12700 h 300342"/>
                <a:gd name="connsiteX4" fmla="*/ 76203 w 76203"/>
                <a:gd name="connsiteY4" fmla="*/ 287642 h 300342"/>
                <a:gd name="connsiteX5" fmla="*/ 63503 w 76203"/>
                <a:gd name="connsiteY5" fmla="*/ 300342 h 300342"/>
                <a:gd name="connsiteX6" fmla="*/ 12703 w 76203"/>
                <a:gd name="connsiteY6" fmla="*/ 300342 h 300342"/>
                <a:gd name="connsiteX7" fmla="*/ 3 w 76203"/>
                <a:gd name="connsiteY7" fmla="*/ 287642 h 300342"/>
                <a:gd name="connsiteX8" fmla="*/ 2066 w 76203"/>
                <a:gd name="connsiteY8" fmla="*/ 164306 h 300342"/>
                <a:gd name="connsiteX9" fmla="*/ 3 w 76203"/>
                <a:gd name="connsiteY9" fmla="*/ 12700 h 30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3" h="300342">
                  <a:moveTo>
                    <a:pt x="3" y="12700"/>
                  </a:moveTo>
                  <a:cubicBezTo>
                    <a:pt x="3" y="5686"/>
                    <a:pt x="5689" y="0"/>
                    <a:pt x="12703" y="0"/>
                  </a:cubicBezTo>
                  <a:lnTo>
                    <a:pt x="63503" y="0"/>
                  </a:lnTo>
                  <a:cubicBezTo>
                    <a:pt x="70517" y="0"/>
                    <a:pt x="76203" y="5686"/>
                    <a:pt x="76203" y="12700"/>
                  </a:cubicBezTo>
                  <a:lnTo>
                    <a:pt x="76203" y="287642"/>
                  </a:lnTo>
                  <a:cubicBezTo>
                    <a:pt x="76203" y="294656"/>
                    <a:pt x="70517" y="300342"/>
                    <a:pt x="63503" y="300342"/>
                  </a:cubicBezTo>
                  <a:lnTo>
                    <a:pt x="12703" y="300342"/>
                  </a:lnTo>
                  <a:cubicBezTo>
                    <a:pt x="5689" y="300342"/>
                    <a:pt x="3" y="294656"/>
                    <a:pt x="3" y="287642"/>
                  </a:cubicBezTo>
                  <a:cubicBezTo>
                    <a:pt x="-103" y="241768"/>
                    <a:pt x="2172" y="210180"/>
                    <a:pt x="2066" y="164306"/>
                  </a:cubicBezTo>
                  <a:cubicBezTo>
                    <a:pt x="2172" y="118533"/>
                    <a:pt x="-103" y="58473"/>
                    <a:pt x="3" y="1270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817374" y="6188406"/>
              <a:ext cx="76288" cy="207936"/>
            </a:xfrm>
            <a:custGeom>
              <a:avLst/>
              <a:gdLst>
                <a:gd name="connsiteX0" fmla="*/ 0 w 76200"/>
                <a:gd name="connsiteY0" fmla="*/ 12700 h 207936"/>
                <a:gd name="connsiteX1" fmla="*/ 12700 w 76200"/>
                <a:gd name="connsiteY1" fmla="*/ 0 h 207936"/>
                <a:gd name="connsiteX2" fmla="*/ 63500 w 76200"/>
                <a:gd name="connsiteY2" fmla="*/ 0 h 207936"/>
                <a:gd name="connsiteX3" fmla="*/ 76200 w 76200"/>
                <a:gd name="connsiteY3" fmla="*/ 12700 h 207936"/>
                <a:gd name="connsiteX4" fmla="*/ 76200 w 76200"/>
                <a:gd name="connsiteY4" fmla="*/ 195236 h 207936"/>
                <a:gd name="connsiteX5" fmla="*/ 63500 w 76200"/>
                <a:gd name="connsiteY5" fmla="*/ 207936 h 207936"/>
                <a:gd name="connsiteX6" fmla="*/ 12700 w 76200"/>
                <a:gd name="connsiteY6" fmla="*/ 207936 h 207936"/>
                <a:gd name="connsiteX7" fmla="*/ 0 w 76200"/>
                <a:gd name="connsiteY7" fmla="*/ 195236 h 207936"/>
                <a:gd name="connsiteX8" fmla="*/ 0 w 76200"/>
                <a:gd name="connsiteY8" fmla="*/ 12700 h 207936"/>
                <a:gd name="connsiteX0" fmla="*/ 0 w 76200"/>
                <a:gd name="connsiteY0" fmla="*/ 12700 h 207936"/>
                <a:gd name="connsiteX1" fmla="*/ 12700 w 76200"/>
                <a:gd name="connsiteY1" fmla="*/ 0 h 207936"/>
                <a:gd name="connsiteX2" fmla="*/ 63500 w 76200"/>
                <a:gd name="connsiteY2" fmla="*/ 0 h 207936"/>
                <a:gd name="connsiteX3" fmla="*/ 76200 w 76200"/>
                <a:gd name="connsiteY3" fmla="*/ 12700 h 207936"/>
                <a:gd name="connsiteX4" fmla="*/ 75882 w 76200"/>
                <a:gd name="connsiteY4" fmla="*/ 129050 h 207936"/>
                <a:gd name="connsiteX5" fmla="*/ 76200 w 76200"/>
                <a:gd name="connsiteY5" fmla="*/ 195236 h 207936"/>
                <a:gd name="connsiteX6" fmla="*/ 63500 w 76200"/>
                <a:gd name="connsiteY6" fmla="*/ 207936 h 207936"/>
                <a:gd name="connsiteX7" fmla="*/ 12700 w 76200"/>
                <a:gd name="connsiteY7" fmla="*/ 207936 h 207936"/>
                <a:gd name="connsiteX8" fmla="*/ 0 w 76200"/>
                <a:gd name="connsiteY8" fmla="*/ 195236 h 207936"/>
                <a:gd name="connsiteX9" fmla="*/ 0 w 76200"/>
                <a:gd name="connsiteY9" fmla="*/ 12700 h 207936"/>
                <a:gd name="connsiteX0" fmla="*/ 88 w 76288"/>
                <a:gd name="connsiteY0" fmla="*/ 12700 h 207936"/>
                <a:gd name="connsiteX1" fmla="*/ 12788 w 76288"/>
                <a:gd name="connsiteY1" fmla="*/ 0 h 207936"/>
                <a:gd name="connsiteX2" fmla="*/ 63588 w 76288"/>
                <a:gd name="connsiteY2" fmla="*/ 0 h 207936"/>
                <a:gd name="connsiteX3" fmla="*/ 76288 w 76288"/>
                <a:gd name="connsiteY3" fmla="*/ 12700 h 207936"/>
                <a:gd name="connsiteX4" fmla="*/ 75970 w 76288"/>
                <a:gd name="connsiteY4" fmla="*/ 129050 h 207936"/>
                <a:gd name="connsiteX5" fmla="*/ 76288 w 76288"/>
                <a:gd name="connsiteY5" fmla="*/ 195236 h 207936"/>
                <a:gd name="connsiteX6" fmla="*/ 63588 w 76288"/>
                <a:gd name="connsiteY6" fmla="*/ 207936 h 207936"/>
                <a:gd name="connsiteX7" fmla="*/ 12788 w 76288"/>
                <a:gd name="connsiteY7" fmla="*/ 207936 h 207936"/>
                <a:gd name="connsiteX8" fmla="*/ 88 w 76288"/>
                <a:gd name="connsiteY8" fmla="*/ 195236 h 207936"/>
                <a:gd name="connsiteX9" fmla="*/ 4532 w 76288"/>
                <a:gd name="connsiteY9" fmla="*/ 133813 h 207936"/>
                <a:gd name="connsiteX10" fmla="*/ 88 w 76288"/>
                <a:gd name="connsiteY10" fmla="*/ 12700 h 20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88" h="207936">
                  <a:moveTo>
                    <a:pt x="88" y="12700"/>
                  </a:moveTo>
                  <a:cubicBezTo>
                    <a:pt x="88" y="5686"/>
                    <a:pt x="5774" y="0"/>
                    <a:pt x="12788" y="0"/>
                  </a:cubicBezTo>
                  <a:lnTo>
                    <a:pt x="63588" y="0"/>
                  </a:lnTo>
                  <a:cubicBezTo>
                    <a:pt x="70602" y="0"/>
                    <a:pt x="76288" y="5686"/>
                    <a:pt x="76288" y="12700"/>
                  </a:cubicBezTo>
                  <a:cubicBezTo>
                    <a:pt x="76182" y="45927"/>
                    <a:pt x="76076" y="95823"/>
                    <a:pt x="75970" y="129050"/>
                  </a:cubicBezTo>
                  <a:cubicBezTo>
                    <a:pt x="76076" y="156668"/>
                    <a:pt x="76182" y="167618"/>
                    <a:pt x="76288" y="195236"/>
                  </a:cubicBezTo>
                  <a:cubicBezTo>
                    <a:pt x="76288" y="202250"/>
                    <a:pt x="70602" y="207936"/>
                    <a:pt x="63588" y="207936"/>
                  </a:cubicBezTo>
                  <a:lnTo>
                    <a:pt x="12788" y="207936"/>
                  </a:lnTo>
                  <a:cubicBezTo>
                    <a:pt x="5774" y="207936"/>
                    <a:pt x="88" y="202250"/>
                    <a:pt x="88" y="195236"/>
                  </a:cubicBezTo>
                  <a:cubicBezTo>
                    <a:pt x="-812" y="169205"/>
                    <a:pt x="5432" y="159844"/>
                    <a:pt x="4532" y="133813"/>
                  </a:cubicBezTo>
                  <a:lnTo>
                    <a:pt x="88" y="1270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512662" y="6305550"/>
              <a:ext cx="76200" cy="90791"/>
            </a:xfrm>
            <a:custGeom>
              <a:avLst/>
              <a:gdLst>
                <a:gd name="connsiteX0" fmla="*/ 0 w 76200"/>
                <a:gd name="connsiteY0" fmla="*/ 12700 h 90791"/>
                <a:gd name="connsiteX1" fmla="*/ 12700 w 76200"/>
                <a:gd name="connsiteY1" fmla="*/ 0 h 90791"/>
                <a:gd name="connsiteX2" fmla="*/ 63500 w 76200"/>
                <a:gd name="connsiteY2" fmla="*/ 0 h 90791"/>
                <a:gd name="connsiteX3" fmla="*/ 76200 w 76200"/>
                <a:gd name="connsiteY3" fmla="*/ 12700 h 90791"/>
                <a:gd name="connsiteX4" fmla="*/ 76200 w 76200"/>
                <a:gd name="connsiteY4" fmla="*/ 78091 h 90791"/>
                <a:gd name="connsiteX5" fmla="*/ 63500 w 76200"/>
                <a:gd name="connsiteY5" fmla="*/ 90791 h 90791"/>
                <a:gd name="connsiteX6" fmla="*/ 12700 w 76200"/>
                <a:gd name="connsiteY6" fmla="*/ 90791 h 90791"/>
                <a:gd name="connsiteX7" fmla="*/ 0 w 76200"/>
                <a:gd name="connsiteY7" fmla="*/ 78091 h 90791"/>
                <a:gd name="connsiteX8" fmla="*/ 0 w 76200"/>
                <a:gd name="connsiteY8" fmla="*/ 12700 h 90791"/>
                <a:gd name="connsiteX0" fmla="*/ 0 w 76200"/>
                <a:gd name="connsiteY0" fmla="*/ 12700 h 90791"/>
                <a:gd name="connsiteX1" fmla="*/ 12700 w 76200"/>
                <a:gd name="connsiteY1" fmla="*/ 0 h 90791"/>
                <a:gd name="connsiteX2" fmla="*/ 63500 w 76200"/>
                <a:gd name="connsiteY2" fmla="*/ 0 h 90791"/>
                <a:gd name="connsiteX3" fmla="*/ 76200 w 76200"/>
                <a:gd name="connsiteY3" fmla="*/ 12700 h 90791"/>
                <a:gd name="connsiteX4" fmla="*/ 76200 w 76200"/>
                <a:gd name="connsiteY4" fmla="*/ 78091 h 90791"/>
                <a:gd name="connsiteX5" fmla="*/ 63500 w 76200"/>
                <a:gd name="connsiteY5" fmla="*/ 90791 h 90791"/>
                <a:gd name="connsiteX6" fmla="*/ 12700 w 76200"/>
                <a:gd name="connsiteY6" fmla="*/ 90791 h 90791"/>
                <a:gd name="connsiteX7" fmla="*/ 4762 w 76200"/>
                <a:gd name="connsiteY7" fmla="*/ 61422 h 90791"/>
                <a:gd name="connsiteX8" fmla="*/ 0 w 76200"/>
                <a:gd name="connsiteY8" fmla="*/ 12700 h 9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90791">
                  <a:moveTo>
                    <a:pt x="0" y="12700"/>
                  </a:moveTo>
                  <a:cubicBezTo>
                    <a:pt x="0" y="5686"/>
                    <a:pt x="5686" y="0"/>
                    <a:pt x="12700" y="0"/>
                  </a:cubicBezTo>
                  <a:lnTo>
                    <a:pt x="63500" y="0"/>
                  </a:lnTo>
                  <a:cubicBezTo>
                    <a:pt x="70514" y="0"/>
                    <a:pt x="76200" y="5686"/>
                    <a:pt x="76200" y="12700"/>
                  </a:cubicBezTo>
                  <a:lnTo>
                    <a:pt x="76200" y="78091"/>
                  </a:lnTo>
                  <a:cubicBezTo>
                    <a:pt x="76200" y="85105"/>
                    <a:pt x="70514" y="90791"/>
                    <a:pt x="63500" y="90791"/>
                  </a:cubicBezTo>
                  <a:lnTo>
                    <a:pt x="12700" y="90791"/>
                  </a:lnTo>
                  <a:cubicBezTo>
                    <a:pt x="5686" y="90791"/>
                    <a:pt x="4762" y="68436"/>
                    <a:pt x="4762" y="61422"/>
                  </a:cubicBezTo>
                  <a:cubicBezTo>
                    <a:pt x="4762" y="39625"/>
                    <a:pt x="0" y="34497"/>
                    <a:pt x="0" y="1270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664926" y="6248598"/>
              <a:ext cx="76336" cy="147743"/>
            </a:xfrm>
            <a:custGeom>
              <a:avLst/>
              <a:gdLst>
                <a:gd name="connsiteX0" fmla="*/ 0 w 76200"/>
                <a:gd name="connsiteY0" fmla="*/ 12700 h 147743"/>
                <a:gd name="connsiteX1" fmla="*/ 12700 w 76200"/>
                <a:gd name="connsiteY1" fmla="*/ 0 h 147743"/>
                <a:gd name="connsiteX2" fmla="*/ 63500 w 76200"/>
                <a:gd name="connsiteY2" fmla="*/ 0 h 147743"/>
                <a:gd name="connsiteX3" fmla="*/ 76200 w 76200"/>
                <a:gd name="connsiteY3" fmla="*/ 12700 h 147743"/>
                <a:gd name="connsiteX4" fmla="*/ 76200 w 76200"/>
                <a:gd name="connsiteY4" fmla="*/ 135043 h 147743"/>
                <a:gd name="connsiteX5" fmla="*/ 63500 w 76200"/>
                <a:gd name="connsiteY5" fmla="*/ 147743 h 147743"/>
                <a:gd name="connsiteX6" fmla="*/ 12700 w 76200"/>
                <a:gd name="connsiteY6" fmla="*/ 147743 h 147743"/>
                <a:gd name="connsiteX7" fmla="*/ 0 w 76200"/>
                <a:gd name="connsiteY7" fmla="*/ 135043 h 147743"/>
                <a:gd name="connsiteX8" fmla="*/ 0 w 76200"/>
                <a:gd name="connsiteY8" fmla="*/ 12700 h 147743"/>
                <a:gd name="connsiteX0" fmla="*/ 0 w 76200"/>
                <a:gd name="connsiteY0" fmla="*/ 12700 h 147743"/>
                <a:gd name="connsiteX1" fmla="*/ 12700 w 76200"/>
                <a:gd name="connsiteY1" fmla="*/ 0 h 147743"/>
                <a:gd name="connsiteX2" fmla="*/ 63500 w 76200"/>
                <a:gd name="connsiteY2" fmla="*/ 0 h 147743"/>
                <a:gd name="connsiteX3" fmla="*/ 76200 w 76200"/>
                <a:gd name="connsiteY3" fmla="*/ 12700 h 147743"/>
                <a:gd name="connsiteX4" fmla="*/ 71119 w 76200"/>
                <a:gd name="connsiteY4" fmla="*/ 95052 h 147743"/>
                <a:gd name="connsiteX5" fmla="*/ 76200 w 76200"/>
                <a:gd name="connsiteY5" fmla="*/ 135043 h 147743"/>
                <a:gd name="connsiteX6" fmla="*/ 63500 w 76200"/>
                <a:gd name="connsiteY6" fmla="*/ 147743 h 147743"/>
                <a:gd name="connsiteX7" fmla="*/ 12700 w 76200"/>
                <a:gd name="connsiteY7" fmla="*/ 147743 h 147743"/>
                <a:gd name="connsiteX8" fmla="*/ 0 w 76200"/>
                <a:gd name="connsiteY8" fmla="*/ 135043 h 147743"/>
                <a:gd name="connsiteX9" fmla="*/ 0 w 76200"/>
                <a:gd name="connsiteY9" fmla="*/ 12700 h 147743"/>
                <a:gd name="connsiteX0" fmla="*/ 136 w 76336"/>
                <a:gd name="connsiteY0" fmla="*/ 12700 h 147743"/>
                <a:gd name="connsiteX1" fmla="*/ 12836 w 76336"/>
                <a:gd name="connsiteY1" fmla="*/ 0 h 147743"/>
                <a:gd name="connsiteX2" fmla="*/ 63636 w 76336"/>
                <a:gd name="connsiteY2" fmla="*/ 0 h 147743"/>
                <a:gd name="connsiteX3" fmla="*/ 76336 w 76336"/>
                <a:gd name="connsiteY3" fmla="*/ 12700 h 147743"/>
                <a:gd name="connsiteX4" fmla="*/ 71255 w 76336"/>
                <a:gd name="connsiteY4" fmla="*/ 95052 h 147743"/>
                <a:gd name="connsiteX5" fmla="*/ 76336 w 76336"/>
                <a:gd name="connsiteY5" fmla="*/ 135043 h 147743"/>
                <a:gd name="connsiteX6" fmla="*/ 63636 w 76336"/>
                <a:gd name="connsiteY6" fmla="*/ 147743 h 147743"/>
                <a:gd name="connsiteX7" fmla="*/ 12836 w 76336"/>
                <a:gd name="connsiteY7" fmla="*/ 147743 h 147743"/>
                <a:gd name="connsiteX8" fmla="*/ 136 w 76336"/>
                <a:gd name="connsiteY8" fmla="*/ 135043 h 147743"/>
                <a:gd name="connsiteX9" fmla="*/ 2199 w 76336"/>
                <a:gd name="connsiteY9" fmla="*/ 102196 h 147743"/>
                <a:gd name="connsiteX10" fmla="*/ 136 w 76336"/>
                <a:gd name="connsiteY10" fmla="*/ 12700 h 14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336" h="147743">
                  <a:moveTo>
                    <a:pt x="136" y="12700"/>
                  </a:moveTo>
                  <a:cubicBezTo>
                    <a:pt x="136" y="5686"/>
                    <a:pt x="5822" y="0"/>
                    <a:pt x="12836" y="0"/>
                  </a:cubicBezTo>
                  <a:lnTo>
                    <a:pt x="63636" y="0"/>
                  </a:lnTo>
                  <a:cubicBezTo>
                    <a:pt x="70650" y="0"/>
                    <a:pt x="76336" y="5686"/>
                    <a:pt x="76336" y="12700"/>
                  </a:cubicBezTo>
                  <a:cubicBezTo>
                    <a:pt x="75436" y="34594"/>
                    <a:pt x="72155" y="73158"/>
                    <a:pt x="71255" y="95052"/>
                  </a:cubicBezTo>
                  <a:cubicBezTo>
                    <a:pt x="72155" y="113939"/>
                    <a:pt x="75436" y="116156"/>
                    <a:pt x="76336" y="135043"/>
                  </a:cubicBezTo>
                  <a:cubicBezTo>
                    <a:pt x="76336" y="142057"/>
                    <a:pt x="70650" y="147743"/>
                    <a:pt x="63636" y="147743"/>
                  </a:cubicBezTo>
                  <a:lnTo>
                    <a:pt x="12836" y="147743"/>
                  </a:lnTo>
                  <a:cubicBezTo>
                    <a:pt x="5822" y="147743"/>
                    <a:pt x="136" y="142057"/>
                    <a:pt x="136" y="135043"/>
                  </a:cubicBezTo>
                  <a:cubicBezTo>
                    <a:pt x="-764" y="119331"/>
                    <a:pt x="3099" y="117908"/>
                    <a:pt x="2199" y="102196"/>
                  </a:cubicBezTo>
                  <a:cubicBezTo>
                    <a:pt x="1511" y="72364"/>
                    <a:pt x="824" y="42532"/>
                    <a:pt x="136" y="1270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Your TItle"/>
          <p:cNvSpPr txBox="1">
            <a:spLocks/>
          </p:cNvSpPr>
          <p:nvPr/>
        </p:nvSpPr>
        <p:spPr>
          <a:xfrm>
            <a:off x="792472" y="464657"/>
            <a:ext cx="7473409" cy="983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zh-CN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三、展示，让校园充满活动</a:t>
            </a:r>
            <a:endParaRPr lang="en-US" sz="3600" b="1" dirty="0">
              <a:solidFill>
                <a:srgbClr val="00B050"/>
              </a:solidFill>
              <a:latin typeface="黑体" pitchFamily="49" charset="-122"/>
              <a:ea typeface="黑体" pitchFamily="49" charset="-122"/>
              <a:cs typeface="Open Sans Light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93512" y="1265686"/>
            <a:ext cx="7360103" cy="0"/>
          </a:xfrm>
          <a:prstGeom prst="line">
            <a:avLst/>
          </a:prstGeom>
          <a:ln w="3175">
            <a:solidFill>
              <a:srgbClr val="00B05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3" idx="4"/>
          </p:cNvCxnSpPr>
          <p:nvPr/>
        </p:nvCxnSpPr>
        <p:spPr>
          <a:xfrm flipH="1">
            <a:off x="8005073" y="6221931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811870" y="5835525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6387623"/>
            <a:ext cx="9144000" cy="7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7" idx="4"/>
          </p:cNvCxnSpPr>
          <p:nvPr/>
        </p:nvCxnSpPr>
        <p:spPr>
          <a:xfrm flipH="1">
            <a:off x="1046659" y="6095616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53456" y="5709210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>
            <a:off x="5715000" y="6292374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6400806" y="6305551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>
            <a:off x="1282143" y="6305551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06539" y="5724155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58" y="1242753"/>
            <a:ext cx="1071402" cy="1071402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99" y="1169778"/>
            <a:ext cx="1228800" cy="12288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endPos="0" dist="50800" dir="5400000" sy="-100000" algn="bl" rotWithShape="0"/>
          </a:effectLst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75" y="1596334"/>
            <a:ext cx="1040447" cy="790101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55" y="1447800"/>
            <a:ext cx="885922" cy="672757"/>
          </a:xfrm>
          <a:prstGeom prst="rect">
            <a:avLst/>
          </a:prstGeom>
        </p:spPr>
      </p:pic>
      <p:sp>
        <p:nvSpPr>
          <p:cNvPr id="26" name="Chevron 10">
            <a:hlinkClick r:id="" action="ppaction://hlinkshowjump?jump=previousslide"/>
          </p:cNvPr>
          <p:cNvSpPr/>
          <p:nvPr/>
        </p:nvSpPr>
        <p:spPr>
          <a:xfrm flipH="1">
            <a:off x="234005" y="3200400"/>
            <a:ext cx="78497" cy="158066"/>
          </a:xfrm>
          <a:custGeom>
            <a:avLst/>
            <a:gdLst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14300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40494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52387 w 228600"/>
              <a:gd name="connsiteY4" fmla="*/ 226218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180975"/>
              <a:gd name="connsiteY0" fmla="*/ 0 h 230981"/>
              <a:gd name="connsiteX1" fmla="*/ 66675 w 180975"/>
              <a:gd name="connsiteY1" fmla="*/ 2381 h 230981"/>
              <a:gd name="connsiteX2" fmla="*/ 180975 w 180975"/>
              <a:gd name="connsiteY2" fmla="*/ 116681 h 230981"/>
              <a:gd name="connsiteX3" fmla="*/ 66675 w 180975"/>
              <a:gd name="connsiteY3" fmla="*/ 230981 h 230981"/>
              <a:gd name="connsiteX4" fmla="*/ 4762 w 180975"/>
              <a:gd name="connsiteY4" fmla="*/ 228599 h 230981"/>
              <a:gd name="connsiteX5" fmla="*/ 116681 w 180975"/>
              <a:gd name="connsiteY5" fmla="*/ 116681 h 230981"/>
              <a:gd name="connsiteX6" fmla="*/ 0 w 180975"/>
              <a:gd name="connsiteY6" fmla="*/ 0 h 2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975" h="230981">
                <a:moveTo>
                  <a:pt x="0" y="0"/>
                </a:moveTo>
                <a:lnTo>
                  <a:pt x="66675" y="2381"/>
                </a:lnTo>
                <a:lnTo>
                  <a:pt x="180975" y="116681"/>
                </a:lnTo>
                <a:lnTo>
                  <a:pt x="66675" y="230981"/>
                </a:lnTo>
                <a:lnTo>
                  <a:pt x="4762" y="228599"/>
                </a:lnTo>
                <a:lnTo>
                  <a:pt x="116681" y="116681"/>
                </a:lnTo>
                <a:lnTo>
                  <a:pt x="0" y="0"/>
                </a:lnTo>
                <a:close/>
              </a:path>
            </a:pathLst>
          </a:cu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de Bold" pitchFamily="50" charset="0"/>
            </a:endParaRPr>
          </a:p>
        </p:txBody>
      </p:sp>
      <p:sp>
        <p:nvSpPr>
          <p:cNvPr id="27" name="Chevron 10">
            <a:hlinkClick r:id="" action="ppaction://hlinkshowjump?jump=nextslide"/>
          </p:cNvPr>
          <p:cNvSpPr/>
          <p:nvPr/>
        </p:nvSpPr>
        <p:spPr>
          <a:xfrm>
            <a:off x="8822853" y="3286960"/>
            <a:ext cx="73904" cy="158066"/>
          </a:xfrm>
          <a:custGeom>
            <a:avLst/>
            <a:gdLst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14300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40494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52387 w 228600"/>
              <a:gd name="connsiteY4" fmla="*/ 226218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180975"/>
              <a:gd name="connsiteY0" fmla="*/ 0 h 230981"/>
              <a:gd name="connsiteX1" fmla="*/ 66675 w 180975"/>
              <a:gd name="connsiteY1" fmla="*/ 2381 h 230981"/>
              <a:gd name="connsiteX2" fmla="*/ 180975 w 180975"/>
              <a:gd name="connsiteY2" fmla="*/ 116681 h 230981"/>
              <a:gd name="connsiteX3" fmla="*/ 66675 w 180975"/>
              <a:gd name="connsiteY3" fmla="*/ 230981 h 230981"/>
              <a:gd name="connsiteX4" fmla="*/ 4762 w 180975"/>
              <a:gd name="connsiteY4" fmla="*/ 228599 h 230981"/>
              <a:gd name="connsiteX5" fmla="*/ 116681 w 180975"/>
              <a:gd name="connsiteY5" fmla="*/ 116681 h 230981"/>
              <a:gd name="connsiteX6" fmla="*/ 0 w 180975"/>
              <a:gd name="connsiteY6" fmla="*/ 0 h 2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975" h="230981">
                <a:moveTo>
                  <a:pt x="0" y="0"/>
                </a:moveTo>
                <a:lnTo>
                  <a:pt x="66675" y="2381"/>
                </a:lnTo>
                <a:lnTo>
                  <a:pt x="180975" y="116681"/>
                </a:lnTo>
                <a:lnTo>
                  <a:pt x="66675" y="230981"/>
                </a:lnTo>
                <a:lnTo>
                  <a:pt x="4762" y="228599"/>
                </a:lnTo>
                <a:lnTo>
                  <a:pt x="116681" y="116681"/>
                </a:lnTo>
                <a:lnTo>
                  <a:pt x="0" y="0"/>
                </a:lnTo>
                <a:close/>
              </a:path>
            </a:pathLst>
          </a:cu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de Bold" pitchFamily="50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463823"/>
            <a:ext cx="9144000" cy="4186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Franchise" pitchFamily="49" charset="0"/>
              <a:ea typeface="Franchise" pitchFamily="49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5867400"/>
            <a:ext cx="771677" cy="771677"/>
          </a:xfrm>
          <a:prstGeom prst="rect">
            <a:avLst/>
          </a:prstGeom>
        </p:spPr>
      </p:pic>
      <p:sp>
        <p:nvSpPr>
          <p:cNvPr id="29" name="Flowchart: Process 5"/>
          <p:cNvSpPr/>
          <p:nvPr/>
        </p:nvSpPr>
        <p:spPr>
          <a:xfrm>
            <a:off x="971600" y="1340768"/>
            <a:ext cx="2088232" cy="50405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376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7709 w 10000"/>
              <a:gd name="connsiteY3" fmla="*/ 10000 h 10000"/>
              <a:gd name="connsiteX4" fmla="*/ 4376 w 10000"/>
              <a:gd name="connsiteY4" fmla="*/ 10000 h 10000"/>
              <a:gd name="connsiteX5" fmla="*/ 0 w 10000"/>
              <a:gd name="connsiteY5" fmla="*/ 10000 h 10000"/>
              <a:gd name="connsiteX6" fmla="*/ 0 w 10000"/>
              <a:gd name="connsiteY6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7709 w 10000"/>
              <a:gd name="connsiteY4" fmla="*/ 10000 h 10000"/>
              <a:gd name="connsiteX5" fmla="*/ 4376 w 10000"/>
              <a:gd name="connsiteY5" fmla="*/ 10000 h 10000"/>
              <a:gd name="connsiteX6" fmla="*/ 0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7709 w 10000"/>
              <a:gd name="connsiteY4" fmla="*/ 10000 h 10000"/>
              <a:gd name="connsiteX5" fmla="*/ 4376 w 10000"/>
              <a:gd name="connsiteY5" fmla="*/ 10000 h 10000"/>
              <a:gd name="connsiteX6" fmla="*/ 4082 w 10000"/>
              <a:gd name="connsiteY6" fmla="*/ 9938 h 10000"/>
              <a:gd name="connsiteX7" fmla="*/ 0 w 10000"/>
              <a:gd name="connsiteY7" fmla="*/ 10000 h 10000"/>
              <a:gd name="connsiteX8" fmla="*/ 0 w 10000"/>
              <a:gd name="connsiteY8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7709 w 10000"/>
              <a:gd name="connsiteY4" fmla="*/ 10000 h 10000"/>
              <a:gd name="connsiteX5" fmla="*/ 4676 w 10000"/>
              <a:gd name="connsiteY5" fmla="*/ 9938 h 10000"/>
              <a:gd name="connsiteX6" fmla="*/ 4376 w 10000"/>
              <a:gd name="connsiteY6" fmla="*/ 10000 h 10000"/>
              <a:gd name="connsiteX7" fmla="*/ 4082 w 10000"/>
              <a:gd name="connsiteY7" fmla="*/ 9938 h 10000"/>
              <a:gd name="connsiteX8" fmla="*/ 0 w 10000"/>
              <a:gd name="connsiteY8" fmla="*/ 10000 h 10000"/>
              <a:gd name="connsiteX9" fmla="*/ 0 w 10000"/>
              <a:gd name="connsiteY9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7709 w 10000"/>
              <a:gd name="connsiteY4" fmla="*/ 10000 h 10000"/>
              <a:gd name="connsiteX5" fmla="*/ 4676 w 10000"/>
              <a:gd name="connsiteY5" fmla="*/ 9938 h 10000"/>
              <a:gd name="connsiteX6" fmla="*/ 4376 w 10000"/>
              <a:gd name="connsiteY6" fmla="*/ 9250 h 10000"/>
              <a:gd name="connsiteX7" fmla="*/ 4082 w 10000"/>
              <a:gd name="connsiteY7" fmla="*/ 9938 h 10000"/>
              <a:gd name="connsiteX8" fmla="*/ 0 w 10000"/>
              <a:gd name="connsiteY8" fmla="*/ 10000 h 10000"/>
              <a:gd name="connsiteX9" fmla="*/ 0 w 10000"/>
              <a:gd name="connsiteY9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7709 w 10000"/>
              <a:gd name="connsiteY4" fmla="*/ 10000 h 10000"/>
              <a:gd name="connsiteX5" fmla="*/ 4615 w 10000"/>
              <a:gd name="connsiteY5" fmla="*/ 9876 h 10000"/>
              <a:gd name="connsiteX6" fmla="*/ 4376 w 10000"/>
              <a:gd name="connsiteY6" fmla="*/ 9250 h 10000"/>
              <a:gd name="connsiteX7" fmla="*/ 4082 w 10000"/>
              <a:gd name="connsiteY7" fmla="*/ 9938 h 10000"/>
              <a:gd name="connsiteX8" fmla="*/ 0 w 10000"/>
              <a:gd name="connsiteY8" fmla="*/ 10000 h 10000"/>
              <a:gd name="connsiteX9" fmla="*/ 0 w 10000"/>
              <a:gd name="connsiteY9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8034 w 10000"/>
              <a:gd name="connsiteY4" fmla="*/ 9938 h 10000"/>
              <a:gd name="connsiteX5" fmla="*/ 7709 w 10000"/>
              <a:gd name="connsiteY5" fmla="*/ 10000 h 10000"/>
              <a:gd name="connsiteX6" fmla="*/ 4615 w 10000"/>
              <a:gd name="connsiteY6" fmla="*/ 9876 h 10000"/>
              <a:gd name="connsiteX7" fmla="*/ 4376 w 10000"/>
              <a:gd name="connsiteY7" fmla="*/ 9250 h 10000"/>
              <a:gd name="connsiteX8" fmla="*/ 4082 w 10000"/>
              <a:gd name="connsiteY8" fmla="*/ 9938 h 10000"/>
              <a:gd name="connsiteX9" fmla="*/ 0 w 10000"/>
              <a:gd name="connsiteY9" fmla="*/ 10000 h 10000"/>
              <a:gd name="connsiteX10" fmla="*/ 0 w 10000"/>
              <a:gd name="connsiteY10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8034 w 10000"/>
              <a:gd name="connsiteY4" fmla="*/ 9938 h 10000"/>
              <a:gd name="connsiteX5" fmla="*/ 7709 w 10000"/>
              <a:gd name="connsiteY5" fmla="*/ 10000 h 10000"/>
              <a:gd name="connsiteX6" fmla="*/ 4615 w 10000"/>
              <a:gd name="connsiteY6" fmla="*/ 9876 h 10000"/>
              <a:gd name="connsiteX7" fmla="*/ 4376 w 10000"/>
              <a:gd name="connsiteY7" fmla="*/ 9250 h 10000"/>
              <a:gd name="connsiteX8" fmla="*/ 4082 w 10000"/>
              <a:gd name="connsiteY8" fmla="*/ 9938 h 10000"/>
              <a:gd name="connsiteX9" fmla="*/ 0 w 10000"/>
              <a:gd name="connsiteY9" fmla="*/ 10000 h 10000"/>
              <a:gd name="connsiteX10" fmla="*/ 0 w 10000"/>
              <a:gd name="connsiteY10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9799 w 10000"/>
              <a:gd name="connsiteY4" fmla="*/ 9875 h 10000"/>
              <a:gd name="connsiteX5" fmla="*/ 8034 w 10000"/>
              <a:gd name="connsiteY5" fmla="*/ 9938 h 10000"/>
              <a:gd name="connsiteX6" fmla="*/ 7709 w 10000"/>
              <a:gd name="connsiteY6" fmla="*/ 10000 h 10000"/>
              <a:gd name="connsiteX7" fmla="*/ 4615 w 10000"/>
              <a:gd name="connsiteY7" fmla="*/ 9876 h 10000"/>
              <a:gd name="connsiteX8" fmla="*/ 4376 w 10000"/>
              <a:gd name="connsiteY8" fmla="*/ 9250 h 10000"/>
              <a:gd name="connsiteX9" fmla="*/ 4082 w 10000"/>
              <a:gd name="connsiteY9" fmla="*/ 9938 h 10000"/>
              <a:gd name="connsiteX10" fmla="*/ 0 w 10000"/>
              <a:gd name="connsiteY10" fmla="*/ 10000 h 10000"/>
              <a:gd name="connsiteX11" fmla="*/ 0 w 10000"/>
              <a:gd name="connsiteY11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9995 w 10000"/>
              <a:gd name="connsiteY3" fmla="*/ 5313 h 10000"/>
              <a:gd name="connsiteX4" fmla="*/ 10000 w 10000"/>
              <a:gd name="connsiteY4" fmla="*/ 10000 h 10000"/>
              <a:gd name="connsiteX5" fmla="*/ 9799 w 10000"/>
              <a:gd name="connsiteY5" fmla="*/ 9875 h 10000"/>
              <a:gd name="connsiteX6" fmla="*/ 8034 w 10000"/>
              <a:gd name="connsiteY6" fmla="*/ 9938 h 10000"/>
              <a:gd name="connsiteX7" fmla="*/ 7709 w 10000"/>
              <a:gd name="connsiteY7" fmla="*/ 10000 h 10000"/>
              <a:gd name="connsiteX8" fmla="*/ 4615 w 10000"/>
              <a:gd name="connsiteY8" fmla="*/ 9876 h 10000"/>
              <a:gd name="connsiteX9" fmla="*/ 4376 w 10000"/>
              <a:gd name="connsiteY9" fmla="*/ 9250 h 10000"/>
              <a:gd name="connsiteX10" fmla="*/ 4082 w 10000"/>
              <a:gd name="connsiteY10" fmla="*/ 9938 h 10000"/>
              <a:gd name="connsiteX11" fmla="*/ 0 w 10000"/>
              <a:gd name="connsiteY11" fmla="*/ 10000 h 10000"/>
              <a:gd name="connsiteX12" fmla="*/ 0 w 10000"/>
              <a:gd name="connsiteY12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9946 w 10000"/>
              <a:gd name="connsiteY3" fmla="*/ 5313 h 10000"/>
              <a:gd name="connsiteX4" fmla="*/ 10000 w 10000"/>
              <a:gd name="connsiteY4" fmla="*/ 10000 h 10000"/>
              <a:gd name="connsiteX5" fmla="*/ 9799 w 10000"/>
              <a:gd name="connsiteY5" fmla="*/ 9875 h 10000"/>
              <a:gd name="connsiteX6" fmla="*/ 8034 w 10000"/>
              <a:gd name="connsiteY6" fmla="*/ 9938 h 10000"/>
              <a:gd name="connsiteX7" fmla="*/ 7709 w 10000"/>
              <a:gd name="connsiteY7" fmla="*/ 10000 h 10000"/>
              <a:gd name="connsiteX8" fmla="*/ 4615 w 10000"/>
              <a:gd name="connsiteY8" fmla="*/ 9876 h 10000"/>
              <a:gd name="connsiteX9" fmla="*/ 4376 w 10000"/>
              <a:gd name="connsiteY9" fmla="*/ 9250 h 10000"/>
              <a:gd name="connsiteX10" fmla="*/ 4082 w 10000"/>
              <a:gd name="connsiteY10" fmla="*/ 9938 h 10000"/>
              <a:gd name="connsiteX11" fmla="*/ 0 w 10000"/>
              <a:gd name="connsiteY11" fmla="*/ 10000 h 10000"/>
              <a:gd name="connsiteX12" fmla="*/ 0 w 10000"/>
              <a:gd name="connsiteY12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9946 w 10000"/>
              <a:gd name="connsiteY3" fmla="*/ 5313 h 10000"/>
              <a:gd name="connsiteX4" fmla="*/ 9994 w 10000"/>
              <a:gd name="connsiteY4" fmla="*/ 9375 h 10000"/>
              <a:gd name="connsiteX5" fmla="*/ 9799 w 10000"/>
              <a:gd name="connsiteY5" fmla="*/ 9875 h 10000"/>
              <a:gd name="connsiteX6" fmla="*/ 8034 w 10000"/>
              <a:gd name="connsiteY6" fmla="*/ 9938 h 10000"/>
              <a:gd name="connsiteX7" fmla="*/ 7709 w 10000"/>
              <a:gd name="connsiteY7" fmla="*/ 10000 h 10000"/>
              <a:gd name="connsiteX8" fmla="*/ 4615 w 10000"/>
              <a:gd name="connsiteY8" fmla="*/ 9876 h 10000"/>
              <a:gd name="connsiteX9" fmla="*/ 4376 w 10000"/>
              <a:gd name="connsiteY9" fmla="*/ 9250 h 10000"/>
              <a:gd name="connsiteX10" fmla="*/ 4082 w 10000"/>
              <a:gd name="connsiteY10" fmla="*/ 9938 h 10000"/>
              <a:gd name="connsiteX11" fmla="*/ 0 w 10000"/>
              <a:gd name="connsiteY11" fmla="*/ 10000 h 10000"/>
              <a:gd name="connsiteX12" fmla="*/ 0 w 10000"/>
              <a:gd name="connsiteY12" fmla="*/ 0 h 10000"/>
              <a:gd name="connsiteX0" fmla="*/ 0 w 10004"/>
              <a:gd name="connsiteY0" fmla="*/ 0 h 10000"/>
              <a:gd name="connsiteX1" fmla="*/ 6067 w 10004"/>
              <a:gd name="connsiteY1" fmla="*/ 0 h 10000"/>
              <a:gd name="connsiteX2" fmla="*/ 10000 w 10004"/>
              <a:gd name="connsiteY2" fmla="*/ 0 h 10000"/>
              <a:gd name="connsiteX3" fmla="*/ 9946 w 10004"/>
              <a:gd name="connsiteY3" fmla="*/ 5313 h 10000"/>
              <a:gd name="connsiteX4" fmla="*/ 9994 w 10004"/>
              <a:gd name="connsiteY4" fmla="*/ 9375 h 10000"/>
              <a:gd name="connsiteX5" fmla="*/ 9799 w 10004"/>
              <a:gd name="connsiteY5" fmla="*/ 9875 h 10000"/>
              <a:gd name="connsiteX6" fmla="*/ 8034 w 10004"/>
              <a:gd name="connsiteY6" fmla="*/ 9938 h 10000"/>
              <a:gd name="connsiteX7" fmla="*/ 7709 w 10004"/>
              <a:gd name="connsiteY7" fmla="*/ 10000 h 10000"/>
              <a:gd name="connsiteX8" fmla="*/ 4615 w 10004"/>
              <a:gd name="connsiteY8" fmla="*/ 9876 h 10000"/>
              <a:gd name="connsiteX9" fmla="*/ 4376 w 10004"/>
              <a:gd name="connsiteY9" fmla="*/ 9250 h 10000"/>
              <a:gd name="connsiteX10" fmla="*/ 4082 w 10004"/>
              <a:gd name="connsiteY10" fmla="*/ 9938 h 10000"/>
              <a:gd name="connsiteX11" fmla="*/ 0 w 10004"/>
              <a:gd name="connsiteY11" fmla="*/ 10000 h 10000"/>
              <a:gd name="connsiteX12" fmla="*/ 0 w 10004"/>
              <a:gd name="connsiteY12" fmla="*/ 0 h 10000"/>
              <a:gd name="connsiteX0" fmla="*/ 0 w 10004"/>
              <a:gd name="connsiteY0" fmla="*/ 0 h 10000"/>
              <a:gd name="connsiteX1" fmla="*/ 6067 w 10004"/>
              <a:gd name="connsiteY1" fmla="*/ 0 h 10000"/>
              <a:gd name="connsiteX2" fmla="*/ 10000 w 10004"/>
              <a:gd name="connsiteY2" fmla="*/ 0 h 10000"/>
              <a:gd name="connsiteX3" fmla="*/ 9946 w 10004"/>
              <a:gd name="connsiteY3" fmla="*/ 5313 h 10000"/>
              <a:gd name="connsiteX4" fmla="*/ 9994 w 10004"/>
              <a:gd name="connsiteY4" fmla="*/ 9375 h 10000"/>
              <a:gd name="connsiteX5" fmla="*/ 9799 w 10004"/>
              <a:gd name="connsiteY5" fmla="*/ 9875 h 10000"/>
              <a:gd name="connsiteX6" fmla="*/ 8034 w 10004"/>
              <a:gd name="connsiteY6" fmla="*/ 9938 h 10000"/>
              <a:gd name="connsiteX7" fmla="*/ 7709 w 10004"/>
              <a:gd name="connsiteY7" fmla="*/ 10000 h 10000"/>
              <a:gd name="connsiteX8" fmla="*/ 4615 w 10004"/>
              <a:gd name="connsiteY8" fmla="*/ 9876 h 10000"/>
              <a:gd name="connsiteX9" fmla="*/ 4376 w 10004"/>
              <a:gd name="connsiteY9" fmla="*/ 9250 h 10000"/>
              <a:gd name="connsiteX10" fmla="*/ 4082 w 10004"/>
              <a:gd name="connsiteY10" fmla="*/ 9938 h 10000"/>
              <a:gd name="connsiteX11" fmla="*/ 0 w 10004"/>
              <a:gd name="connsiteY11" fmla="*/ 10000 h 10000"/>
              <a:gd name="connsiteX12" fmla="*/ 0 w 10004"/>
              <a:gd name="connsiteY12" fmla="*/ 0 h 10000"/>
              <a:gd name="connsiteX0" fmla="*/ 0 w 10004"/>
              <a:gd name="connsiteY0" fmla="*/ 62 h 10062"/>
              <a:gd name="connsiteX1" fmla="*/ 6067 w 10004"/>
              <a:gd name="connsiteY1" fmla="*/ 62 h 10062"/>
              <a:gd name="connsiteX2" fmla="*/ 8212 w 10004"/>
              <a:gd name="connsiteY2" fmla="*/ 0 h 10062"/>
              <a:gd name="connsiteX3" fmla="*/ 10000 w 10004"/>
              <a:gd name="connsiteY3" fmla="*/ 62 h 10062"/>
              <a:gd name="connsiteX4" fmla="*/ 9946 w 10004"/>
              <a:gd name="connsiteY4" fmla="*/ 5375 h 10062"/>
              <a:gd name="connsiteX5" fmla="*/ 9994 w 10004"/>
              <a:gd name="connsiteY5" fmla="*/ 9437 h 10062"/>
              <a:gd name="connsiteX6" fmla="*/ 9799 w 10004"/>
              <a:gd name="connsiteY6" fmla="*/ 9937 h 10062"/>
              <a:gd name="connsiteX7" fmla="*/ 8034 w 10004"/>
              <a:gd name="connsiteY7" fmla="*/ 10000 h 10062"/>
              <a:gd name="connsiteX8" fmla="*/ 7709 w 10004"/>
              <a:gd name="connsiteY8" fmla="*/ 10062 h 10062"/>
              <a:gd name="connsiteX9" fmla="*/ 4615 w 10004"/>
              <a:gd name="connsiteY9" fmla="*/ 9938 h 10062"/>
              <a:gd name="connsiteX10" fmla="*/ 4376 w 10004"/>
              <a:gd name="connsiteY10" fmla="*/ 9312 h 10062"/>
              <a:gd name="connsiteX11" fmla="*/ 4082 w 10004"/>
              <a:gd name="connsiteY11" fmla="*/ 10000 h 10062"/>
              <a:gd name="connsiteX12" fmla="*/ 0 w 10004"/>
              <a:gd name="connsiteY12" fmla="*/ 10062 h 10062"/>
              <a:gd name="connsiteX13" fmla="*/ 0 w 10004"/>
              <a:gd name="connsiteY13" fmla="*/ 62 h 10062"/>
              <a:gd name="connsiteX0" fmla="*/ 0 w 10004"/>
              <a:gd name="connsiteY0" fmla="*/ 62 h 10062"/>
              <a:gd name="connsiteX1" fmla="*/ 6067 w 10004"/>
              <a:gd name="connsiteY1" fmla="*/ 62 h 10062"/>
              <a:gd name="connsiteX2" fmla="*/ 6557 w 10004"/>
              <a:gd name="connsiteY2" fmla="*/ 62 h 10062"/>
              <a:gd name="connsiteX3" fmla="*/ 8212 w 10004"/>
              <a:gd name="connsiteY3" fmla="*/ 0 h 10062"/>
              <a:gd name="connsiteX4" fmla="*/ 10000 w 10004"/>
              <a:gd name="connsiteY4" fmla="*/ 62 h 10062"/>
              <a:gd name="connsiteX5" fmla="*/ 9946 w 10004"/>
              <a:gd name="connsiteY5" fmla="*/ 5375 h 10062"/>
              <a:gd name="connsiteX6" fmla="*/ 9994 w 10004"/>
              <a:gd name="connsiteY6" fmla="*/ 9437 h 10062"/>
              <a:gd name="connsiteX7" fmla="*/ 9799 w 10004"/>
              <a:gd name="connsiteY7" fmla="*/ 9937 h 10062"/>
              <a:gd name="connsiteX8" fmla="*/ 8034 w 10004"/>
              <a:gd name="connsiteY8" fmla="*/ 10000 h 10062"/>
              <a:gd name="connsiteX9" fmla="*/ 7709 w 10004"/>
              <a:gd name="connsiteY9" fmla="*/ 10062 h 10062"/>
              <a:gd name="connsiteX10" fmla="*/ 4615 w 10004"/>
              <a:gd name="connsiteY10" fmla="*/ 9938 h 10062"/>
              <a:gd name="connsiteX11" fmla="*/ 4376 w 10004"/>
              <a:gd name="connsiteY11" fmla="*/ 9312 h 10062"/>
              <a:gd name="connsiteX12" fmla="*/ 4082 w 10004"/>
              <a:gd name="connsiteY12" fmla="*/ 10000 h 10062"/>
              <a:gd name="connsiteX13" fmla="*/ 0 w 10004"/>
              <a:gd name="connsiteY13" fmla="*/ 10062 h 10062"/>
              <a:gd name="connsiteX14" fmla="*/ 0 w 10004"/>
              <a:gd name="connsiteY14" fmla="*/ 62 h 10062"/>
              <a:gd name="connsiteX0" fmla="*/ 0 w 10004"/>
              <a:gd name="connsiteY0" fmla="*/ 62 h 10062"/>
              <a:gd name="connsiteX1" fmla="*/ 6067 w 10004"/>
              <a:gd name="connsiteY1" fmla="*/ 62 h 10062"/>
              <a:gd name="connsiteX2" fmla="*/ 6557 w 10004"/>
              <a:gd name="connsiteY2" fmla="*/ 62 h 10062"/>
              <a:gd name="connsiteX3" fmla="*/ 7538 w 10004"/>
              <a:gd name="connsiteY3" fmla="*/ 62 h 10062"/>
              <a:gd name="connsiteX4" fmla="*/ 8212 w 10004"/>
              <a:gd name="connsiteY4" fmla="*/ 0 h 10062"/>
              <a:gd name="connsiteX5" fmla="*/ 10000 w 10004"/>
              <a:gd name="connsiteY5" fmla="*/ 62 h 10062"/>
              <a:gd name="connsiteX6" fmla="*/ 9946 w 10004"/>
              <a:gd name="connsiteY6" fmla="*/ 5375 h 10062"/>
              <a:gd name="connsiteX7" fmla="*/ 9994 w 10004"/>
              <a:gd name="connsiteY7" fmla="*/ 9437 h 10062"/>
              <a:gd name="connsiteX8" fmla="*/ 9799 w 10004"/>
              <a:gd name="connsiteY8" fmla="*/ 9937 h 10062"/>
              <a:gd name="connsiteX9" fmla="*/ 8034 w 10004"/>
              <a:gd name="connsiteY9" fmla="*/ 10000 h 10062"/>
              <a:gd name="connsiteX10" fmla="*/ 7709 w 10004"/>
              <a:gd name="connsiteY10" fmla="*/ 10062 h 10062"/>
              <a:gd name="connsiteX11" fmla="*/ 4615 w 10004"/>
              <a:gd name="connsiteY11" fmla="*/ 9938 h 10062"/>
              <a:gd name="connsiteX12" fmla="*/ 4376 w 10004"/>
              <a:gd name="connsiteY12" fmla="*/ 9312 h 10062"/>
              <a:gd name="connsiteX13" fmla="*/ 4082 w 10004"/>
              <a:gd name="connsiteY13" fmla="*/ 10000 h 10062"/>
              <a:gd name="connsiteX14" fmla="*/ 0 w 10004"/>
              <a:gd name="connsiteY14" fmla="*/ 10062 h 10062"/>
              <a:gd name="connsiteX15" fmla="*/ 0 w 10004"/>
              <a:gd name="connsiteY15" fmla="*/ 62 h 10062"/>
              <a:gd name="connsiteX0" fmla="*/ 0 w 10004"/>
              <a:gd name="connsiteY0" fmla="*/ 62 h 10062"/>
              <a:gd name="connsiteX1" fmla="*/ 6067 w 10004"/>
              <a:gd name="connsiteY1" fmla="*/ 62 h 10062"/>
              <a:gd name="connsiteX2" fmla="*/ 6557 w 10004"/>
              <a:gd name="connsiteY2" fmla="*/ 62 h 10062"/>
              <a:gd name="connsiteX3" fmla="*/ 7507 w 10004"/>
              <a:gd name="connsiteY3" fmla="*/ 374 h 10062"/>
              <a:gd name="connsiteX4" fmla="*/ 8212 w 10004"/>
              <a:gd name="connsiteY4" fmla="*/ 0 h 10062"/>
              <a:gd name="connsiteX5" fmla="*/ 10000 w 10004"/>
              <a:gd name="connsiteY5" fmla="*/ 62 h 10062"/>
              <a:gd name="connsiteX6" fmla="*/ 9946 w 10004"/>
              <a:gd name="connsiteY6" fmla="*/ 5375 h 10062"/>
              <a:gd name="connsiteX7" fmla="*/ 9994 w 10004"/>
              <a:gd name="connsiteY7" fmla="*/ 9437 h 10062"/>
              <a:gd name="connsiteX8" fmla="*/ 9799 w 10004"/>
              <a:gd name="connsiteY8" fmla="*/ 9937 h 10062"/>
              <a:gd name="connsiteX9" fmla="*/ 8034 w 10004"/>
              <a:gd name="connsiteY9" fmla="*/ 10000 h 10062"/>
              <a:gd name="connsiteX10" fmla="*/ 7709 w 10004"/>
              <a:gd name="connsiteY10" fmla="*/ 10062 h 10062"/>
              <a:gd name="connsiteX11" fmla="*/ 4615 w 10004"/>
              <a:gd name="connsiteY11" fmla="*/ 9938 h 10062"/>
              <a:gd name="connsiteX12" fmla="*/ 4376 w 10004"/>
              <a:gd name="connsiteY12" fmla="*/ 9312 h 10062"/>
              <a:gd name="connsiteX13" fmla="*/ 4082 w 10004"/>
              <a:gd name="connsiteY13" fmla="*/ 10000 h 10062"/>
              <a:gd name="connsiteX14" fmla="*/ 0 w 10004"/>
              <a:gd name="connsiteY14" fmla="*/ 10062 h 10062"/>
              <a:gd name="connsiteX15" fmla="*/ 0 w 10004"/>
              <a:gd name="connsiteY15" fmla="*/ 62 h 10062"/>
              <a:gd name="connsiteX0" fmla="*/ 0 w 10004"/>
              <a:gd name="connsiteY0" fmla="*/ 62 h 10062"/>
              <a:gd name="connsiteX1" fmla="*/ 3291 w 10004"/>
              <a:gd name="connsiteY1" fmla="*/ 0 h 10062"/>
              <a:gd name="connsiteX2" fmla="*/ 6067 w 10004"/>
              <a:gd name="connsiteY2" fmla="*/ 62 h 10062"/>
              <a:gd name="connsiteX3" fmla="*/ 6557 w 10004"/>
              <a:gd name="connsiteY3" fmla="*/ 62 h 10062"/>
              <a:gd name="connsiteX4" fmla="*/ 7507 w 10004"/>
              <a:gd name="connsiteY4" fmla="*/ 374 h 10062"/>
              <a:gd name="connsiteX5" fmla="*/ 8212 w 10004"/>
              <a:gd name="connsiteY5" fmla="*/ 0 h 10062"/>
              <a:gd name="connsiteX6" fmla="*/ 10000 w 10004"/>
              <a:gd name="connsiteY6" fmla="*/ 62 h 10062"/>
              <a:gd name="connsiteX7" fmla="*/ 9946 w 10004"/>
              <a:gd name="connsiteY7" fmla="*/ 5375 h 10062"/>
              <a:gd name="connsiteX8" fmla="*/ 9994 w 10004"/>
              <a:gd name="connsiteY8" fmla="*/ 9437 h 10062"/>
              <a:gd name="connsiteX9" fmla="*/ 9799 w 10004"/>
              <a:gd name="connsiteY9" fmla="*/ 9937 h 10062"/>
              <a:gd name="connsiteX10" fmla="*/ 8034 w 10004"/>
              <a:gd name="connsiteY10" fmla="*/ 10000 h 10062"/>
              <a:gd name="connsiteX11" fmla="*/ 7709 w 10004"/>
              <a:gd name="connsiteY11" fmla="*/ 10062 h 10062"/>
              <a:gd name="connsiteX12" fmla="*/ 4615 w 10004"/>
              <a:gd name="connsiteY12" fmla="*/ 9938 h 10062"/>
              <a:gd name="connsiteX13" fmla="*/ 4376 w 10004"/>
              <a:gd name="connsiteY13" fmla="*/ 9312 h 10062"/>
              <a:gd name="connsiteX14" fmla="*/ 4082 w 10004"/>
              <a:gd name="connsiteY14" fmla="*/ 10000 h 10062"/>
              <a:gd name="connsiteX15" fmla="*/ 0 w 10004"/>
              <a:gd name="connsiteY15" fmla="*/ 10062 h 10062"/>
              <a:gd name="connsiteX16" fmla="*/ 0 w 10004"/>
              <a:gd name="connsiteY16" fmla="*/ 62 h 10062"/>
              <a:gd name="connsiteX0" fmla="*/ 0 w 10004"/>
              <a:gd name="connsiteY0" fmla="*/ 62 h 10062"/>
              <a:gd name="connsiteX1" fmla="*/ 1986 w 10004"/>
              <a:gd name="connsiteY1" fmla="*/ 0 h 10062"/>
              <a:gd name="connsiteX2" fmla="*/ 3291 w 10004"/>
              <a:gd name="connsiteY2" fmla="*/ 0 h 10062"/>
              <a:gd name="connsiteX3" fmla="*/ 6067 w 10004"/>
              <a:gd name="connsiteY3" fmla="*/ 62 h 10062"/>
              <a:gd name="connsiteX4" fmla="*/ 6557 w 10004"/>
              <a:gd name="connsiteY4" fmla="*/ 62 h 10062"/>
              <a:gd name="connsiteX5" fmla="*/ 7507 w 10004"/>
              <a:gd name="connsiteY5" fmla="*/ 374 h 10062"/>
              <a:gd name="connsiteX6" fmla="*/ 8212 w 10004"/>
              <a:gd name="connsiteY6" fmla="*/ 0 h 10062"/>
              <a:gd name="connsiteX7" fmla="*/ 10000 w 10004"/>
              <a:gd name="connsiteY7" fmla="*/ 62 h 10062"/>
              <a:gd name="connsiteX8" fmla="*/ 9946 w 10004"/>
              <a:gd name="connsiteY8" fmla="*/ 5375 h 10062"/>
              <a:gd name="connsiteX9" fmla="*/ 9994 w 10004"/>
              <a:gd name="connsiteY9" fmla="*/ 9437 h 10062"/>
              <a:gd name="connsiteX10" fmla="*/ 9799 w 10004"/>
              <a:gd name="connsiteY10" fmla="*/ 9937 h 10062"/>
              <a:gd name="connsiteX11" fmla="*/ 8034 w 10004"/>
              <a:gd name="connsiteY11" fmla="*/ 10000 h 10062"/>
              <a:gd name="connsiteX12" fmla="*/ 7709 w 10004"/>
              <a:gd name="connsiteY12" fmla="*/ 10062 h 10062"/>
              <a:gd name="connsiteX13" fmla="*/ 4615 w 10004"/>
              <a:gd name="connsiteY13" fmla="*/ 9938 h 10062"/>
              <a:gd name="connsiteX14" fmla="*/ 4376 w 10004"/>
              <a:gd name="connsiteY14" fmla="*/ 9312 h 10062"/>
              <a:gd name="connsiteX15" fmla="*/ 4082 w 10004"/>
              <a:gd name="connsiteY15" fmla="*/ 10000 h 10062"/>
              <a:gd name="connsiteX16" fmla="*/ 0 w 10004"/>
              <a:gd name="connsiteY16" fmla="*/ 10062 h 10062"/>
              <a:gd name="connsiteX17" fmla="*/ 0 w 10004"/>
              <a:gd name="connsiteY17" fmla="*/ 62 h 10062"/>
              <a:gd name="connsiteX0" fmla="*/ 0 w 10004"/>
              <a:gd name="connsiteY0" fmla="*/ 125 h 10125"/>
              <a:gd name="connsiteX1" fmla="*/ 1986 w 10004"/>
              <a:gd name="connsiteY1" fmla="*/ 63 h 10125"/>
              <a:gd name="connsiteX2" fmla="*/ 2575 w 10004"/>
              <a:gd name="connsiteY2" fmla="*/ 0 h 10125"/>
              <a:gd name="connsiteX3" fmla="*/ 3291 w 10004"/>
              <a:gd name="connsiteY3" fmla="*/ 63 h 10125"/>
              <a:gd name="connsiteX4" fmla="*/ 6067 w 10004"/>
              <a:gd name="connsiteY4" fmla="*/ 125 h 10125"/>
              <a:gd name="connsiteX5" fmla="*/ 6557 w 10004"/>
              <a:gd name="connsiteY5" fmla="*/ 125 h 10125"/>
              <a:gd name="connsiteX6" fmla="*/ 7507 w 10004"/>
              <a:gd name="connsiteY6" fmla="*/ 437 h 10125"/>
              <a:gd name="connsiteX7" fmla="*/ 8212 w 10004"/>
              <a:gd name="connsiteY7" fmla="*/ 63 h 10125"/>
              <a:gd name="connsiteX8" fmla="*/ 10000 w 10004"/>
              <a:gd name="connsiteY8" fmla="*/ 125 h 10125"/>
              <a:gd name="connsiteX9" fmla="*/ 9946 w 10004"/>
              <a:gd name="connsiteY9" fmla="*/ 5438 h 10125"/>
              <a:gd name="connsiteX10" fmla="*/ 9994 w 10004"/>
              <a:gd name="connsiteY10" fmla="*/ 9500 h 10125"/>
              <a:gd name="connsiteX11" fmla="*/ 9799 w 10004"/>
              <a:gd name="connsiteY11" fmla="*/ 10000 h 10125"/>
              <a:gd name="connsiteX12" fmla="*/ 8034 w 10004"/>
              <a:gd name="connsiteY12" fmla="*/ 10063 h 10125"/>
              <a:gd name="connsiteX13" fmla="*/ 7709 w 10004"/>
              <a:gd name="connsiteY13" fmla="*/ 10125 h 10125"/>
              <a:gd name="connsiteX14" fmla="*/ 4615 w 10004"/>
              <a:gd name="connsiteY14" fmla="*/ 10001 h 10125"/>
              <a:gd name="connsiteX15" fmla="*/ 4376 w 10004"/>
              <a:gd name="connsiteY15" fmla="*/ 9375 h 10125"/>
              <a:gd name="connsiteX16" fmla="*/ 4082 w 10004"/>
              <a:gd name="connsiteY16" fmla="*/ 10063 h 10125"/>
              <a:gd name="connsiteX17" fmla="*/ 0 w 10004"/>
              <a:gd name="connsiteY17" fmla="*/ 10125 h 10125"/>
              <a:gd name="connsiteX18" fmla="*/ 0 w 10004"/>
              <a:gd name="connsiteY18" fmla="*/ 125 h 10125"/>
              <a:gd name="connsiteX0" fmla="*/ 0 w 10004"/>
              <a:gd name="connsiteY0" fmla="*/ 62 h 10062"/>
              <a:gd name="connsiteX1" fmla="*/ 1986 w 10004"/>
              <a:gd name="connsiteY1" fmla="*/ 0 h 10062"/>
              <a:gd name="connsiteX2" fmla="*/ 2593 w 10004"/>
              <a:gd name="connsiteY2" fmla="*/ 499 h 10062"/>
              <a:gd name="connsiteX3" fmla="*/ 3291 w 10004"/>
              <a:gd name="connsiteY3" fmla="*/ 0 h 10062"/>
              <a:gd name="connsiteX4" fmla="*/ 6067 w 10004"/>
              <a:gd name="connsiteY4" fmla="*/ 62 h 10062"/>
              <a:gd name="connsiteX5" fmla="*/ 6557 w 10004"/>
              <a:gd name="connsiteY5" fmla="*/ 62 h 10062"/>
              <a:gd name="connsiteX6" fmla="*/ 7507 w 10004"/>
              <a:gd name="connsiteY6" fmla="*/ 374 h 10062"/>
              <a:gd name="connsiteX7" fmla="*/ 8212 w 10004"/>
              <a:gd name="connsiteY7" fmla="*/ 0 h 10062"/>
              <a:gd name="connsiteX8" fmla="*/ 10000 w 10004"/>
              <a:gd name="connsiteY8" fmla="*/ 62 h 10062"/>
              <a:gd name="connsiteX9" fmla="*/ 9946 w 10004"/>
              <a:gd name="connsiteY9" fmla="*/ 5375 h 10062"/>
              <a:gd name="connsiteX10" fmla="*/ 9994 w 10004"/>
              <a:gd name="connsiteY10" fmla="*/ 9437 h 10062"/>
              <a:gd name="connsiteX11" fmla="*/ 9799 w 10004"/>
              <a:gd name="connsiteY11" fmla="*/ 9937 h 10062"/>
              <a:gd name="connsiteX12" fmla="*/ 8034 w 10004"/>
              <a:gd name="connsiteY12" fmla="*/ 10000 h 10062"/>
              <a:gd name="connsiteX13" fmla="*/ 7709 w 10004"/>
              <a:gd name="connsiteY13" fmla="*/ 10062 h 10062"/>
              <a:gd name="connsiteX14" fmla="*/ 4615 w 10004"/>
              <a:gd name="connsiteY14" fmla="*/ 9938 h 10062"/>
              <a:gd name="connsiteX15" fmla="*/ 4376 w 10004"/>
              <a:gd name="connsiteY15" fmla="*/ 9312 h 10062"/>
              <a:gd name="connsiteX16" fmla="*/ 4082 w 10004"/>
              <a:gd name="connsiteY16" fmla="*/ 10000 h 10062"/>
              <a:gd name="connsiteX17" fmla="*/ 0 w 10004"/>
              <a:gd name="connsiteY17" fmla="*/ 10062 h 10062"/>
              <a:gd name="connsiteX18" fmla="*/ 0 w 10004"/>
              <a:gd name="connsiteY18" fmla="*/ 62 h 10062"/>
              <a:gd name="connsiteX0" fmla="*/ 0 w 10004"/>
              <a:gd name="connsiteY0" fmla="*/ 62 h 10062"/>
              <a:gd name="connsiteX1" fmla="*/ 1986 w 10004"/>
              <a:gd name="connsiteY1" fmla="*/ 0 h 10062"/>
              <a:gd name="connsiteX2" fmla="*/ 2593 w 10004"/>
              <a:gd name="connsiteY2" fmla="*/ 499 h 10062"/>
              <a:gd name="connsiteX3" fmla="*/ 3291 w 10004"/>
              <a:gd name="connsiteY3" fmla="*/ 0 h 10062"/>
              <a:gd name="connsiteX4" fmla="*/ 6067 w 10004"/>
              <a:gd name="connsiteY4" fmla="*/ 62 h 10062"/>
              <a:gd name="connsiteX5" fmla="*/ 6557 w 10004"/>
              <a:gd name="connsiteY5" fmla="*/ 62 h 10062"/>
              <a:gd name="connsiteX6" fmla="*/ 7507 w 10004"/>
              <a:gd name="connsiteY6" fmla="*/ 374 h 10062"/>
              <a:gd name="connsiteX7" fmla="*/ 8212 w 10004"/>
              <a:gd name="connsiteY7" fmla="*/ 0 h 10062"/>
              <a:gd name="connsiteX8" fmla="*/ 10000 w 10004"/>
              <a:gd name="connsiteY8" fmla="*/ 62 h 10062"/>
              <a:gd name="connsiteX9" fmla="*/ 9946 w 10004"/>
              <a:gd name="connsiteY9" fmla="*/ 5375 h 10062"/>
              <a:gd name="connsiteX10" fmla="*/ 9994 w 10004"/>
              <a:gd name="connsiteY10" fmla="*/ 9437 h 10062"/>
              <a:gd name="connsiteX11" fmla="*/ 9799 w 10004"/>
              <a:gd name="connsiteY11" fmla="*/ 9937 h 10062"/>
              <a:gd name="connsiteX12" fmla="*/ 8034 w 10004"/>
              <a:gd name="connsiteY12" fmla="*/ 10000 h 10062"/>
              <a:gd name="connsiteX13" fmla="*/ 7709 w 10004"/>
              <a:gd name="connsiteY13" fmla="*/ 10062 h 10062"/>
              <a:gd name="connsiteX14" fmla="*/ 4615 w 10004"/>
              <a:gd name="connsiteY14" fmla="*/ 9938 h 10062"/>
              <a:gd name="connsiteX15" fmla="*/ 4376 w 10004"/>
              <a:gd name="connsiteY15" fmla="*/ 9312 h 10062"/>
              <a:gd name="connsiteX16" fmla="*/ 4082 w 10004"/>
              <a:gd name="connsiteY16" fmla="*/ 10000 h 10062"/>
              <a:gd name="connsiteX17" fmla="*/ 0 w 10004"/>
              <a:gd name="connsiteY17" fmla="*/ 10062 h 10062"/>
              <a:gd name="connsiteX18" fmla="*/ 1 w 10004"/>
              <a:gd name="connsiteY18" fmla="*/ 4625 h 10062"/>
              <a:gd name="connsiteX19" fmla="*/ 0 w 10004"/>
              <a:gd name="connsiteY19" fmla="*/ 62 h 10062"/>
              <a:gd name="connsiteX0" fmla="*/ 0 w 10004"/>
              <a:gd name="connsiteY0" fmla="*/ 62 h 10062"/>
              <a:gd name="connsiteX1" fmla="*/ 1986 w 10004"/>
              <a:gd name="connsiteY1" fmla="*/ 0 h 10062"/>
              <a:gd name="connsiteX2" fmla="*/ 2593 w 10004"/>
              <a:gd name="connsiteY2" fmla="*/ 499 h 10062"/>
              <a:gd name="connsiteX3" fmla="*/ 3291 w 10004"/>
              <a:gd name="connsiteY3" fmla="*/ 0 h 10062"/>
              <a:gd name="connsiteX4" fmla="*/ 6067 w 10004"/>
              <a:gd name="connsiteY4" fmla="*/ 62 h 10062"/>
              <a:gd name="connsiteX5" fmla="*/ 6557 w 10004"/>
              <a:gd name="connsiteY5" fmla="*/ 62 h 10062"/>
              <a:gd name="connsiteX6" fmla="*/ 7507 w 10004"/>
              <a:gd name="connsiteY6" fmla="*/ 374 h 10062"/>
              <a:gd name="connsiteX7" fmla="*/ 8212 w 10004"/>
              <a:gd name="connsiteY7" fmla="*/ 0 h 10062"/>
              <a:gd name="connsiteX8" fmla="*/ 10000 w 10004"/>
              <a:gd name="connsiteY8" fmla="*/ 62 h 10062"/>
              <a:gd name="connsiteX9" fmla="*/ 9946 w 10004"/>
              <a:gd name="connsiteY9" fmla="*/ 5375 h 10062"/>
              <a:gd name="connsiteX10" fmla="*/ 9994 w 10004"/>
              <a:gd name="connsiteY10" fmla="*/ 9437 h 10062"/>
              <a:gd name="connsiteX11" fmla="*/ 9799 w 10004"/>
              <a:gd name="connsiteY11" fmla="*/ 9937 h 10062"/>
              <a:gd name="connsiteX12" fmla="*/ 8034 w 10004"/>
              <a:gd name="connsiteY12" fmla="*/ 10000 h 10062"/>
              <a:gd name="connsiteX13" fmla="*/ 7709 w 10004"/>
              <a:gd name="connsiteY13" fmla="*/ 10062 h 10062"/>
              <a:gd name="connsiteX14" fmla="*/ 4615 w 10004"/>
              <a:gd name="connsiteY14" fmla="*/ 9938 h 10062"/>
              <a:gd name="connsiteX15" fmla="*/ 4376 w 10004"/>
              <a:gd name="connsiteY15" fmla="*/ 9312 h 10062"/>
              <a:gd name="connsiteX16" fmla="*/ 4082 w 10004"/>
              <a:gd name="connsiteY16" fmla="*/ 10000 h 10062"/>
              <a:gd name="connsiteX17" fmla="*/ 1570 w 10004"/>
              <a:gd name="connsiteY17" fmla="*/ 10062 h 10062"/>
              <a:gd name="connsiteX18" fmla="*/ 0 w 10004"/>
              <a:gd name="connsiteY18" fmla="*/ 10062 h 10062"/>
              <a:gd name="connsiteX19" fmla="*/ 1 w 10004"/>
              <a:gd name="connsiteY19" fmla="*/ 4625 h 10062"/>
              <a:gd name="connsiteX20" fmla="*/ 0 w 10004"/>
              <a:gd name="connsiteY20" fmla="*/ 62 h 10062"/>
              <a:gd name="connsiteX0" fmla="*/ 0 w 10004"/>
              <a:gd name="connsiteY0" fmla="*/ 62 h 10062"/>
              <a:gd name="connsiteX1" fmla="*/ 1986 w 10004"/>
              <a:gd name="connsiteY1" fmla="*/ 0 h 10062"/>
              <a:gd name="connsiteX2" fmla="*/ 2593 w 10004"/>
              <a:gd name="connsiteY2" fmla="*/ 499 h 10062"/>
              <a:gd name="connsiteX3" fmla="*/ 3291 w 10004"/>
              <a:gd name="connsiteY3" fmla="*/ 0 h 10062"/>
              <a:gd name="connsiteX4" fmla="*/ 6067 w 10004"/>
              <a:gd name="connsiteY4" fmla="*/ 62 h 10062"/>
              <a:gd name="connsiteX5" fmla="*/ 6557 w 10004"/>
              <a:gd name="connsiteY5" fmla="*/ 62 h 10062"/>
              <a:gd name="connsiteX6" fmla="*/ 7507 w 10004"/>
              <a:gd name="connsiteY6" fmla="*/ 374 h 10062"/>
              <a:gd name="connsiteX7" fmla="*/ 8212 w 10004"/>
              <a:gd name="connsiteY7" fmla="*/ 0 h 10062"/>
              <a:gd name="connsiteX8" fmla="*/ 10000 w 10004"/>
              <a:gd name="connsiteY8" fmla="*/ 62 h 10062"/>
              <a:gd name="connsiteX9" fmla="*/ 9946 w 10004"/>
              <a:gd name="connsiteY9" fmla="*/ 5375 h 10062"/>
              <a:gd name="connsiteX10" fmla="*/ 9994 w 10004"/>
              <a:gd name="connsiteY10" fmla="*/ 9437 h 10062"/>
              <a:gd name="connsiteX11" fmla="*/ 9799 w 10004"/>
              <a:gd name="connsiteY11" fmla="*/ 9937 h 10062"/>
              <a:gd name="connsiteX12" fmla="*/ 8034 w 10004"/>
              <a:gd name="connsiteY12" fmla="*/ 10000 h 10062"/>
              <a:gd name="connsiteX13" fmla="*/ 7709 w 10004"/>
              <a:gd name="connsiteY13" fmla="*/ 10062 h 10062"/>
              <a:gd name="connsiteX14" fmla="*/ 4615 w 10004"/>
              <a:gd name="connsiteY14" fmla="*/ 9938 h 10062"/>
              <a:gd name="connsiteX15" fmla="*/ 4376 w 10004"/>
              <a:gd name="connsiteY15" fmla="*/ 9312 h 10062"/>
              <a:gd name="connsiteX16" fmla="*/ 4082 w 10004"/>
              <a:gd name="connsiteY16" fmla="*/ 10000 h 10062"/>
              <a:gd name="connsiteX17" fmla="*/ 1570 w 10004"/>
              <a:gd name="connsiteY17" fmla="*/ 10062 h 10062"/>
              <a:gd name="connsiteX18" fmla="*/ 0 w 10004"/>
              <a:gd name="connsiteY18" fmla="*/ 10062 h 10062"/>
              <a:gd name="connsiteX19" fmla="*/ 1 w 10004"/>
              <a:gd name="connsiteY19" fmla="*/ 4625 h 10062"/>
              <a:gd name="connsiteX20" fmla="*/ 0 w 10004"/>
              <a:gd name="connsiteY20" fmla="*/ 62 h 10062"/>
              <a:gd name="connsiteX0" fmla="*/ 0 w 10004"/>
              <a:gd name="connsiteY0" fmla="*/ 62 h 10062"/>
              <a:gd name="connsiteX1" fmla="*/ 1986 w 10004"/>
              <a:gd name="connsiteY1" fmla="*/ 0 h 10062"/>
              <a:gd name="connsiteX2" fmla="*/ 2593 w 10004"/>
              <a:gd name="connsiteY2" fmla="*/ 499 h 10062"/>
              <a:gd name="connsiteX3" fmla="*/ 3291 w 10004"/>
              <a:gd name="connsiteY3" fmla="*/ 0 h 10062"/>
              <a:gd name="connsiteX4" fmla="*/ 6067 w 10004"/>
              <a:gd name="connsiteY4" fmla="*/ 62 h 10062"/>
              <a:gd name="connsiteX5" fmla="*/ 6557 w 10004"/>
              <a:gd name="connsiteY5" fmla="*/ 62 h 10062"/>
              <a:gd name="connsiteX6" fmla="*/ 7507 w 10004"/>
              <a:gd name="connsiteY6" fmla="*/ 374 h 10062"/>
              <a:gd name="connsiteX7" fmla="*/ 8212 w 10004"/>
              <a:gd name="connsiteY7" fmla="*/ 0 h 10062"/>
              <a:gd name="connsiteX8" fmla="*/ 10000 w 10004"/>
              <a:gd name="connsiteY8" fmla="*/ 62 h 10062"/>
              <a:gd name="connsiteX9" fmla="*/ 9946 w 10004"/>
              <a:gd name="connsiteY9" fmla="*/ 5375 h 10062"/>
              <a:gd name="connsiteX10" fmla="*/ 9994 w 10004"/>
              <a:gd name="connsiteY10" fmla="*/ 9437 h 10062"/>
              <a:gd name="connsiteX11" fmla="*/ 9799 w 10004"/>
              <a:gd name="connsiteY11" fmla="*/ 9937 h 10062"/>
              <a:gd name="connsiteX12" fmla="*/ 8034 w 10004"/>
              <a:gd name="connsiteY12" fmla="*/ 10000 h 10062"/>
              <a:gd name="connsiteX13" fmla="*/ 7709 w 10004"/>
              <a:gd name="connsiteY13" fmla="*/ 10062 h 10062"/>
              <a:gd name="connsiteX14" fmla="*/ 4615 w 10004"/>
              <a:gd name="connsiteY14" fmla="*/ 9938 h 10062"/>
              <a:gd name="connsiteX15" fmla="*/ 4376 w 10004"/>
              <a:gd name="connsiteY15" fmla="*/ 9312 h 10062"/>
              <a:gd name="connsiteX16" fmla="*/ 4082 w 10004"/>
              <a:gd name="connsiteY16" fmla="*/ 10000 h 10062"/>
              <a:gd name="connsiteX17" fmla="*/ 2924 w 10004"/>
              <a:gd name="connsiteY17" fmla="*/ 10062 h 10062"/>
              <a:gd name="connsiteX18" fmla="*/ 1570 w 10004"/>
              <a:gd name="connsiteY18" fmla="*/ 10062 h 10062"/>
              <a:gd name="connsiteX19" fmla="*/ 0 w 10004"/>
              <a:gd name="connsiteY19" fmla="*/ 10062 h 10062"/>
              <a:gd name="connsiteX20" fmla="*/ 1 w 10004"/>
              <a:gd name="connsiteY20" fmla="*/ 4625 h 10062"/>
              <a:gd name="connsiteX21" fmla="*/ 0 w 10004"/>
              <a:gd name="connsiteY21" fmla="*/ 62 h 10062"/>
              <a:gd name="connsiteX0" fmla="*/ 0 w 10004"/>
              <a:gd name="connsiteY0" fmla="*/ 62 h 10062"/>
              <a:gd name="connsiteX1" fmla="*/ 1986 w 10004"/>
              <a:gd name="connsiteY1" fmla="*/ 0 h 10062"/>
              <a:gd name="connsiteX2" fmla="*/ 2593 w 10004"/>
              <a:gd name="connsiteY2" fmla="*/ 499 h 10062"/>
              <a:gd name="connsiteX3" fmla="*/ 3291 w 10004"/>
              <a:gd name="connsiteY3" fmla="*/ 0 h 10062"/>
              <a:gd name="connsiteX4" fmla="*/ 6067 w 10004"/>
              <a:gd name="connsiteY4" fmla="*/ 62 h 10062"/>
              <a:gd name="connsiteX5" fmla="*/ 6557 w 10004"/>
              <a:gd name="connsiteY5" fmla="*/ 62 h 10062"/>
              <a:gd name="connsiteX6" fmla="*/ 7507 w 10004"/>
              <a:gd name="connsiteY6" fmla="*/ 374 h 10062"/>
              <a:gd name="connsiteX7" fmla="*/ 8212 w 10004"/>
              <a:gd name="connsiteY7" fmla="*/ 0 h 10062"/>
              <a:gd name="connsiteX8" fmla="*/ 10000 w 10004"/>
              <a:gd name="connsiteY8" fmla="*/ 62 h 10062"/>
              <a:gd name="connsiteX9" fmla="*/ 9946 w 10004"/>
              <a:gd name="connsiteY9" fmla="*/ 5375 h 10062"/>
              <a:gd name="connsiteX10" fmla="*/ 9994 w 10004"/>
              <a:gd name="connsiteY10" fmla="*/ 9437 h 10062"/>
              <a:gd name="connsiteX11" fmla="*/ 9799 w 10004"/>
              <a:gd name="connsiteY11" fmla="*/ 9937 h 10062"/>
              <a:gd name="connsiteX12" fmla="*/ 8034 w 10004"/>
              <a:gd name="connsiteY12" fmla="*/ 10000 h 10062"/>
              <a:gd name="connsiteX13" fmla="*/ 7709 w 10004"/>
              <a:gd name="connsiteY13" fmla="*/ 10062 h 10062"/>
              <a:gd name="connsiteX14" fmla="*/ 4615 w 10004"/>
              <a:gd name="connsiteY14" fmla="*/ 9938 h 10062"/>
              <a:gd name="connsiteX15" fmla="*/ 4376 w 10004"/>
              <a:gd name="connsiteY15" fmla="*/ 9312 h 10062"/>
              <a:gd name="connsiteX16" fmla="*/ 4082 w 10004"/>
              <a:gd name="connsiteY16" fmla="*/ 10000 h 10062"/>
              <a:gd name="connsiteX17" fmla="*/ 2924 w 10004"/>
              <a:gd name="connsiteY17" fmla="*/ 9874 h 10062"/>
              <a:gd name="connsiteX18" fmla="*/ 1570 w 10004"/>
              <a:gd name="connsiteY18" fmla="*/ 10062 h 10062"/>
              <a:gd name="connsiteX19" fmla="*/ 0 w 10004"/>
              <a:gd name="connsiteY19" fmla="*/ 10062 h 10062"/>
              <a:gd name="connsiteX20" fmla="*/ 1 w 10004"/>
              <a:gd name="connsiteY20" fmla="*/ 4625 h 10062"/>
              <a:gd name="connsiteX21" fmla="*/ 0 w 10004"/>
              <a:gd name="connsiteY21" fmla="*/ 62 h 10062"/>
              <a:gd name="connsiteX0" fmla="*/ 0 w 10004"/>
              <a:gd name="connsiteY0" fmla="*/ 125 h 10125"/>
              <a:gd name="connsiteX1" fmla="*/ 1986 w 10004"/>
              <a:gd name="connsiteY1" fmla="*/ 63 h 10125"/>
              <a:gd name="connsiteX2" fmla="*/ 2593 w 10004"/>
              <a:gd name="connsiteY2" fmla="*/ 562 h 10125"/>
              <a:gd name="connsiteX3" fmla="*/ 3291 w 10004"/>
              <a:gd name="connsiteY3" fmla="*/ 63 h 10125"/>
              <a:gd name="connsiteX4" fmla="*/ 4695 w 10004"/>
              <a:gd name="connsiteY4" fmla="*/ 0 h 10125"/>
              <a:gd name="connsiteX5" fmla="*/ 6067 w 10004"/>
              <a:gd name="connsiteY5" fmla="*/ 125 h 10125"/>
              <a:gd name="connsiteX6" fmla="*/ 6557 w 10004"/>
              <a:gd name="connsiteY6" fmla="*/ 125 h 10125"/>
              <a:gd name="connsiteX7" fmla="*/ 7507 w 10004"/>
              <a:gd name="connsiteY7" fmla="*/ 437 h 10125"/>
              <a:gd name="connsiteX8" fmla="*/ 8212 w 10004"/>
              <a:gd name="connsiteY8" fmla="*/ 63 h 10125"/>
              <a:gd name="connsiteX9" fmla="*/ 10000 w 10004"/>
              <a:gd name="connsiteY9" fmla="*/ 125 h 10125"/>
              <a:gd name="connsiteX10" fmla="*/ 9946 w 10004"/>
              <a:gd name="connsiteY10" fmla="*/ 5438 h 10125"/>
              <a:gd name="connsiteX11" fmla="*/ 9994 w 10004"/>
              <a:gd name="connsiteY11" fmla="*/ 9500 h 10125"/>
              <a:gd name="connsiteX12" fmla="*/ 9799 w 10004"/>
              <a:gd name="connsiteY12" fmla="*/ 10000 h 10125"/>
              <a:gd name="connsiteX13" fmla="*/ 8034 w 10004"/>
              <a:gd name="connsiteY13" fmla="*/ 10063 h 10125"/>
              <a:gd name="connsiteX14" fmla="*/ 7709 w 10004"/>
              <a:gd name="connsiteY14" fmla="*/ 10125 h 10125"/>
              <a:gd name="connsiteX15" fmla="*/ 4615 w 10004"/>
              <a:gd name="connsiteY15" fmla="*/ 10001 h 10125"/>
              <a:gd name="connsiteX16" fmla="*/ 4376 w 10004"/>
              <a:gd name="connsiteY16" fmla="*/ 9375 h 10125"/>
              <a:gd name="connsiteX17" fmla="*/ 4082 w 10004"/>
              <a:gd name="connsiteY17" fmla="*/ 10063 h 10125"/>
              <a:gd name="connsiteX18" fmla="*/ 2924 w 10004"/>
              <a:gd name="connsiteY18" fmla="*/ 9937 h 10125"/>
              <a:gd name="connsiteX19" fmla="*/ 1570 w 10004"/>
              <a:gd name="connsiteY19" fmla="*/ 10125 h 10125"/>
              <a:gd name="connsiteX20" fmla="*/ 0 w 10004"/>
              <a:gd name="connsiteY20" fmla="*/ 10125 h 10125"/>
              <a:gd name="connsiteX21" fmla="*/ 1 w 10004"/>
              <a:gd name="connsiteY21" fmla="*/ 4688 h 10125"/>
              <a:gd name="connsiteX22" fmla="*/ 0 w 10004"/>
              <a:gd name="connsiteY22" fmla="*/ 125 h 10125"/>
              <a:gd name="connsiteX0" fmla="*/ 0 w 10004"/>
              <a:gd name="connsiteY0" fmla="*/ 312 h 10312"/>
              <a:gd name="connsiteX1" fmla="*/ 1986 w 10004"/>
              <a:gd name="connsiteY1" fmla="*/ 250 h 10312"/>
              <a:gd name="connsiteX2" fmla="*/ 2593 w 10004"/>
              <a:gd name="connsiteY2" fmla="*/ 749 h 10312"/>
              <a:gd name="connsiteX3" fmla="*/ 3291 w 10004"/>
              <a:gd name="connsiteY3" fmla="*/ 250 h 10312"/>
              <a:gd name="connsiteX4" fmla="*/ 4695 w 10004"/>
              <a:gd name="connsiteY4" fmla="*/ 0 h 10312"/>
              <a:gd name="connsiteX5" fmla="*/ 6067 w 10004"/>
              <a:gd name="connsiteY5" fmla="*/ 312 h 10312"/>
              <a:gd name="connsiteX6" fmla="*/ 6557 w 10004"/>
              <a:gd name="connsiteY6" fmla="*/ 312 h 10312"/>
              <a:gd name="connsiteX7" fmla="*/ 7507 w 10004"/>
              <a:gd name="connsiteY7" fmla="*/ 624 h 10312"/>
              <a:gd name="connsiteX8" fmla="*/ 8212 w 10004"/>
              <a:gd name="connsiteY8" fmla="*/ 250 h 10312"/>
              <a:gd name="connsiteX9" fmla="*/ 10000 w 10004"/>
              <a:gd name="connsiteY9" fmla="*/ 312 h 10312"/>
              <a:gd name="connsiteX10" fmla="*/ 9946 w 10004"/>
              <a:gd name="connsiteY10" fmla="*/ 5625 h 10312"/>
              <a:gd name="connsiteX11" fmla="*/ 9994 w 10004"/>
              <a:gd name="connsiteY11" fmla="*/ 9687 h 10312"/>
              <a:gd name="connsiteX12" fmla="*/ 9799 w 10004"/>
              <a:gd name="connsiteY12" fmla="*/ 10187 h 10312"/>
              <a:gd name="connsiteX13" fmla="*/ 8034 w 10004"/>
              <a:gd name="connsiteY13" fmla="*/ 10250 h 10312"/>
              <a:gd name="connsiteX14" fmla="*/ 7709 w 10004"/>
              <a:gd name="connsiteY14" fmla="*/ 10312 h 10312"/>
              <a:gd name="connsiteX15" fmla="*/ 4615 w 10004"/>
              <a:gd name="connsiteY15" fmla="*/ 10188 h 10312"/>
              <a:gd name="connsiteX16" fmla="*/ 4376 w 10004"/>
              <a:gd name="connsiteY16" fmla="*/ 9562 h 10312"/>
              <a:gd name="connsiteX17" fmla="*/ 4082 w 10004"/>
              <a:gd name="connsiteY17" fmla="*/ 10250 h 10312"/>
              <a:gd name="connsiteX18" fmla="*/ 2924 w 10004"/>
              <a:gd name="connsiteY18" fmla="*/ 10124 h 10312"/>
              <a:gd name="connsiteX19" fmla="*/ 1570 w 10004"/>
              <a:gd name="connsiteY19" fmla="*/ 10312 h 10312"/>
              <a:gd name="connsiteX20" fmla="*/ 0 w 10004"/>
              <a:gd name="connsiteY20" fmla="*/ 10312 h 10312"/>
              <a:gd name="connsiteX21" fmla="*/ 1 w 10004"/>
              <a:gd name="connsiteY21" fmla="*/ 4875 h 10312"/>
              <a:gd name="connsiteX22" fmla="*/ 0 w 10004"/>
              <a:gd name="connsiteY22" fmla="*/ 312 h 10312"/>
              <a:gd name="connsiteX0" fmla="*/ 0 w 10004"/>
              <a:gd name="connsiteY0" fmla="*/ 312 h 10312"/>
              <a:gd name="connsiteX1" fmla="*/ 448 w 10004"/>
              <a:gd name="connsiteY1" fmla="*/ 250 h 10312"/>
              <a:gd name="connsiteX2" fmla="*/ 1986 w 10004"/>
              <a:gd name="connsiteY2" fmla="*/ 250 h 10312"/>
              <a:gd name="connsiteX3" fmla="*/ 2593 w 10004"/>
              <a:gd name="connsiteY3" fmla="*/ 749 h 10312"/>
              <a:gd name="connsiteX4" fmla="*/ 3291 w 10004"/>
              <a:gd name="connsiteY4" fmla="*/ 250 h 10312"/>
              <a:gd name="connsiteX5" fmla="*/ 4695 w 10004"/>
              <a:gd name="connsiteY5" fmla="*/ 0 h 10312"/>
              <a:gd name="connsiteX6" fmla="*/ 6067 w 10004"/>
              <a:gd name="connsiteY6" fmla="*/ 312 h 10312"/>
              <a:gd name="connsiteX7" fmla="*/ 6557 w 10004"/>
              <a:gd name="connsiteY7" fmla="*/ 312 h 10312"/>
              <a:gd name="connsiteX8" fmla="*/ 7507 w 10004"/>
              <a:gd name="connsiteY8" fmla="*/ 624 h 10312"/>
              <a:gd name="connsiteX9" fmla="*/ 8212 w 10004"/>
              <a:gd name="connsiteY9" fmla="*/ 250 h 10312"/>
              <a:gd name="connsiteX10" fmla="*/ 10000 w 10004"/>
              <a:gd name="connsiteY10" fmla="*/ 312 h 10312"/>
              <a:gd name="connsiteX11" fmla="*/ 9946 w 10004"/>
              <a:gd name="connsiteY11" fmla="*/ 5625 h 10312"/>
              <a:gd name="connsiteX12" fmla="*/ 9994 w 10004"/>
              <a:gd name="connsiteY12" fmla="*/ 9687 h 10312"/>
              <a:gd name="connsiteX13" fmla="*/ 9799 w 10004"/>
              <a:gd name="connsiteY13" fmla="*/ 10187 h 10312"/>
              <a:gd name="connsiteX14" fmla="*/ 8034 w 10004"/>
              <a:gd name="connsiteY14" fmla="*/ 10250 h 10312"/>
              <a:gd name="connsiteX15" fmla="*/ 7709 w 10004"/>
              <a:gd name="connsiteY15" fmla="*/ 10312 h 10312"/>
              <a:gd name="connsiteX16" fmla="*/ 4615 w 10004"/>
              <a:gd name="connsiteY16" fmla="*/ 10188 h 10312"/>
              <a:gd name="connsiteX17" fmla="*/ 4376 w 10004"/>
              <a:gd name="connsiteY17" fmla="*/ 9562 h 10312"/>
              <a:gd name="connsiteX18" fmla="*/ 4082 w 10004"/>
              <a:gd name="connsiteY18" fmla="*/ 10250 h 10312"/>
              <a:gd name="connsiteX19" fmla="*/ 2924 w 10004"/>
              <a:gd name="connsiteY19" fmla="*/ 10124 h 10312"/>
              <a:gd name="connsiteX20" fmla="*/ 1570 w 10004"/>
              <a:gd name="connsiteY20" fmla="*/ 10312 h 10312"/>
              <a:gd name="connsiteX21" fmla="*/ 0 w 10004"/>
              <a:gd name="connsiteY21" fmla="*/ 10312 h 10312"/>
              <a:gd name="connsiteX22" fmla="*/ 1 w 10004"/>
              <a:gd name="connsiteY22" fmla="*/ 4875 h 10312"/>
              <a:gd name="connsiteX23" fmla="*/ 0 w 10004"/>
              <a:gd name="connsiteY23" fmla="*/ 312 h 10312"/>
              <a:gd name="connsiteX0" fmla="*/ 0 w 10004"/>
              <a:gd name="connsiteY0" fmla="*/ 312 h 10312"/>
              <a:gd name="connsiteX1" fmla="*/ 209 w 10004"/>
              <a:gd name="connsiteY1" fmla="*/ 250 h 10312"/>
              <a:gd name="connsiteX2" fmla="*/ 448 w 10004"/>
              <a:gd name="connsiteY2" fmla="*/ 250 h 10312"/>
              <a:gd name="connsiteX3" fmla="*/ 1986 w 10004"/>
              <a:gd name="connsiteY3" fmla="*/ 250 h 10312"/>
              <a:gd name="connsiteX4" fmla="*/ 2593 w 10004"/>
              <a:gd name="connsiteY4" fmla="*/ 749 h 10312"/>
              <a:gd name="connsiteX5" fmla="*/ 3291 w 10004"/>
              <a:gd name="connsiteY5" fmla="*/ 250 h 10312"/>
              <a:gd name="connsiteX6" fmla="*/ 4695 w 10004"/>
              <a:gd name="connsiteY6" fmla="*/ 0 h 10312"/>
              <a:gd name="connsiteX7" fmla="*/ 6067 w 10004"/>
              <a:gd name="connsiteY7" fmla="*/ 312 h 10312"/>
              <a:gd name="connsiteX8" fmla="*/ 6557 w 10004"/>
              <a:gd name="connsiteY8" fmla="*/ 312 h 10312"/>
              <a:gd name="connsiteX9" fmla="*/ 7507 w 10004"/>
              <a:gd name="connsiteY9" fmla="*/ 624 h 10312"/>
              <a:gd name="connsiteX10" fmla="*/ 8212 w 10004"/>
              <a:gd name="connsiteY10" fmla="*/ 250 h 10312"/>
              <a:gd name="connsiteX11" fmla="*/ 10000 w 10004"/>
              <a:gd name="connsiteY11" fmla="*/ 312 h 10312"/>
              <a:gd name="connsiteX12" fmla="*/ 9946 w 10004"/>
              <a:gd name="connsiteY12" fmla="*/ 5625 h 10312"/>
              <a:gd name="connsiteX13" fmla="*/ 9994 w 10004"/>
              <a:gd name="connsiteY13" fmla="*/ 9687 h 10312"/>
              <a:gd name="connsiteX14" fmla="*/ 9799 w 10004"/>
              <a:gd name="connsiteY14" fmla="*/ 10187 h 10312"/>
              <a:gd name="connsiteX15" fmla="*/ 8034 w 10004"/>
              <a:gd name="connsiteY15" fmla="*/ 10250 h 10312"/>
              <a:gd name="connsiteX16" fmla="*/ 7709 w 10004"/>
              <a:gd name="connsiteY16" fmla="*/ 10312 h 10312"/>
              <a:gd name="connsiteX17" fmla="*/ 4615 w 10004"/>
              <a:gd name="connsiteY17" fmla="*/ 10188 h 10312"/>
              <a:gd name="connsiteX18" fmla="*/ 4376 w 10004"/>
              <a:gd name="connsiteY18" fmla="*/ 9562 h 10312"/>
              <a:gd name="connsiteX19" fmla="*/ 4082 w 10004"/>
              <a:gd name="connsiteY19" fmla="*/ 10250 h 10312"/>
              <a:gd name="connsiteX20" fmla="*/ 2924 w 10004"/>
              <a:gd name="connsiteY20" fmla="*/ 10124 h 10312"/>
              <a:gd name="connsiteX21" fmla="*/ 1570 w 10004"/>
              <a:gd name="connsiteY21" fmla="*/ 10312 h 10312"/>
              <a:gd name="connsiteX22" fmla="*/ 0 w 10004"/>
              <a:gd name="connsiteY22" fmla="*/ 10312 h 10312"/>
              <a:gd name="connsiteX23" fmla="*/ 1 w 10004"/>
              <a:gd name="connsiteY23" fmla="*/ 4875 h 10312"/>
              <a:gd name="connsiteX24" fmla="*/ 0 w 10004"/>
              <a:gd name="connsiteY24" fmla="*/ 312 h 10312"/>
              <a:gd name="connsiteX0" fmla="*/ 0 w 10004"/>
              <a:gd name="connsiteY0" fmla="*/ 312 h 10312"/>
              <a:gd name="connsiteX1" fmla="*/ 209 w 10004"/>
              <a:gd name="connsiteY1" fmla="*/ 250 h 10312"/>
              <a:gd name="connsiteX2" fmla="*/ 448 w 10004"/>
              <a:gd name="connsiteY2" fmla="*/ 250 h 10312"/>
              <a:gd name="connsiteX3" fmla="*/ 632 w 10004"/>
              <a:gd name="connsiteY3" fmla="*/ 187 h 10312"/>
              <a:gd name="connsiteX4" fmla="*/ 1986 w 10004"/>
              <a:gd name="connsiteY4" fmla="*/ 250 h 10312"/>
              <a:gd name="connsiteX5" fmla="*/ 2593 w 10004"/>
              <a:gd name="connsiteY5" fmla="*/ 749 h 10312"/>
              <a:gd name="connsiteX6" fmla="*/ 3291 w 10004"/>
              <a:gd name="connsiteY6" fmla="*/ 250 h 10312"/>
              <a:gd name="connsiteX7" fmla="*/ 4695 w 10004"/>
              <a:gd name="connsiteY7" fmla="*/ 0 h 10312"/>
              <a:gd name="connsiteX8" fmla="*/ 6067 w 10004"/>
              <a:gd name="connsiteY8" fmla="*/ 312 h 10312"/>
              <a:gd name="connsiteX9" fmla="*/ 6557 w 10004"/>
              <a:gd name="connsiteY9" fmla="*/ 312 h 10312"/>
              <a:gd name="connsiteX10" fmla="*/ 7507 w 10004"/>
              <a:gd name="connsiteY10" fmla="*/ 624 h 10312"/>
              <a:gd name="connsiteX11" fmla="*/ 8212 w 10004"/>
              <a:gd name="connsiteY11" fmla="*/ 250 h 10312"/>
              <a:gd name="connsiteX12" fmla="*/ 10000 w 10004"/>
              <a:gd name="connsiteY12" fmla="*/ 312 h 10312"/>
              <a:gd name="connsiteX13" fmla="*/ 9946 w 10004"/>
              <a:gd name="connsiteY13" fmla="*/ 5625 h 10312"/>
              <a:gd name="connsiteX14" fmla="*/ 9994 w 10004"/>
              <a:gd name="connsiteY14" fmla="*/ 9687 h 10312"/>
              <a:gd name="connsiteX15" fmla="*/ 9799 w 10004"/>
              <a:gd name="connsiteY15" fmla="*/ 10187 h 10312"/>
              <a:gd name="connsiteX16" fmla="*/ 8034 w 10004"/>
              <a:gd name="connsiteY16" fmla="*/ 10250 h 10312"/>
              <a:gd name="connsiteX17" fmla="*/ 7709 w 10004"/>
              <a:gd name="connsiteY17" fmla="*/ 10312 h 10312"/>
              <a:gd name="connsiteX18" fmla="*/ 4615 w 10004"/>
              <a:gd name="connsiteY18" fmla="*/ 10188 h 10312"/>
              <a:gd name="connsiteX19" fmla="*/ 4376 w 10004"/>
              <a:gd name="connsiteY19" fmla="*/ 9562 h 10312"/>
              <a:gd name="connsiteX20" fmla="*/ 4082 w 10004"/>
              <a:gd name="connsiteY20" fmla="*/ 10250 h 10312"/>
              <a:gd name="connsiteX21" fmla="*/ 2924 w 10004"/>
              <a:gd name="connsiteY21" fmla="*/ 10124 h 10312"/>
              <a:gd name="connsiteX22" fmla="*/ 1570 w 10004"/>
              <a:gd name="connsiteY22" fmla="*/ 10312 h 10312"/>
              <a:gd name="connsiteX23" fmla="*/ 0 w 10004"/>
              <a:gd name="connsiteY23" fmla="*/ 10312 h 10312"/>
              <a:gd name="connsiteX24" fmla="*/ 1 w 10004"/>
              <a:gd name="connsiteY24" fmla="*/ 4875 h 10312"/>
              <a:gd name="connsiteX25" fmla="*/ 0 w 10004"/>
              <a:gd name="connsiteY25" fmla="*/ 312 h 10312"/>
              <a:gd name="connsiteX0" fmla="*/ 0 w 10004"/>
              <a:gd name="connsiteY0" fmla="*/ 312 h 10312"/>
              <a:gd name="connsiteX1" fmla="*/ 209 w 10004"/>
              <a:gd name="connsiteY1" fmla="*/ 250 h 10312"/>
              <a:gd name="connsiteX2" fmla="*/ 430 w 10004"/>
              <a:gd name="connsiteY2" fmla="*/ 812 h 10312"/>
              <a:gd name="connsiteX3" fmla="*/ 632 w 10004"/>
              <a:gd name="connsiteY3" fmla="*/ 187 h 10312"/>
              <a:gd name="connsiteX4" fmla="*/ 1986 w 10004"/>
              <a:gd name="connsiteY4" fmla="*/ 250 h 10312"/>
              <a:gd name="connsiteX5" fmla="*/ 2593 w 10004"/>
              <a:gd name="connsiteY5" fmla="*/ 749 h 10312"/>
              <a:gd name="connsiteX6" fmla="*/ 3291 w 10004"/>
              <a:gd name="connsiteY6" fmla="*/ 250 h 10312"/>
              <a:gd name="connsiteX7" fmla="*/ 4695 w 10004"/>
              <a:gd name="connsiteY7" fmla="*/ 0 h 10312"/>
              <a:gd name="connsiteX8" fmla="*/ 6067 w 10004"/>
              <a:gd name="connsiteY8" fmla="*/ 312 h 10312"/>
              <a:gd name="connsiteX9" fmla="*/ 6557 w 10004"/>
              <a:gd name="connsiteY9" fmla="*/ 312 h 10312"/>
              <a:gd name="connsiteX10" fmla="*/ 7507 w 10004"/>
              <a:gd name="connsiteY10" fmla="*/ 624 h 10312"/>
              <a:gd name="connsiteX11" fmla="*/ 8212 w 10004"/>
              <a:gd name="connsiteY11" fmla="*/ 250 h 10312"/>
              <a:gd name="connsiteX12" fmla="*/ 10000 w 10004"/>
              <a:gd name="connsiteY12" fmla="*/ 312 h 10312"/>
              <a:gd name="connsiteX13" fmla="*/ 9946 w 10004"/>
              <a:gd name="connsiteY13" fmla="*/ 5625 h 10312"/>
              <a:gd name="connsiteX14" fmla="*/ 9994 w 10004"/>
              <a:gd name="connsiteY14" fmla="*/ 9687 h 10312"/>
              <a:gd name="connsiteX15" fmla="*/ 9799 w 10004"/>
              <a:gd name="connsiteY15" fmla="*/ 10187 h 10312"/>
              <a:gd name="connsiteX16" fmla="*/ 8034 w 10004"/>
              <a:gd name="connsiteY16" fmla="*/ 10250 h 10312"/>
              <a:gd name="connsiteX17" fmla="*/ 7709 w 10004"/>
              <a:gd name="connsiteY17" fmla="*/ 10312 h 10312"/>
              <a:gd name="connsiteX18" fmla="*/ 4615 w 10004"/>
              <a:gd name="connsiteY18" fmla="*/ 10188 h 10312"/>
              <a:gd name="connsiteX19" fmla="*/ 4376 w 10004"/>
              <a:gd name="connsiteY19" fmla="*/ 9562 h 10312"/>
              <a:gd name="connsiteX20" fmla="*/ 4082 w 10004"/>
              <a:gd name="connsiteY20" fmla="*/ 10250 h 10312"/>
              <a:gd name="connsiteX21" fmla="*/ 2924 w 10004"/>
              <a:gd name="connsiteY21" fmla="*/ 10124 h 10312"/>
              <a:gd name="connsiteX22" fmla="*/ 1570 w 10004"/>
              <a:gd name="connsiteY22" fmla="*/ 10312 h 10312"/>
              <a:gd name="connsiteX23" fmla="*/ 0 w 10004"/>
              <a:gd name="connsiteY23" fmla="*/ 10312 h 10312"/>
              <a:gd name="connsiteX24" fmla="*/ 1 w 10004"/>
              <a:gd name="connsiteY24" fmla="*/ 4875 h 10312"/>
              <a:gd name="connsiteX25" fmla="*/ 0 w 10004"/>
              <a:gd name="connsiteY25" fmla="*/ 312 h 10312"/>
              <a:gd name="connsiteX0" fmla="*/ 0 w 10004"/>
              <a:gd name="connsiteY0" fmla="*/ 312 h 10312"/>
              <a:gd name="connsiteX1" fmla="*/ 209 w 10004"/>
              <a:gd name="connsiteY1" fmla="*/ 250 h 10312"/>
              <a:gd name="connsiteX2" fmla="*/ 430 w 10004"/>
              <a:gd name="connsiteY2" fmla="*/ 812 h 10312"/>
              <a:gd name="connsiteX3" fmla="*/ 577 w 10004"/>
              <a:gd name="connsiteY3" fmla="*/ 187 h 10312"/>
              <a:gd name="connsiteX4" fmla="*/ 1986 w 10004"/>
              <a:gd name="connsiteY4" fmla="*/ 250 h 10312"/>
              <a:gd name="connsiteX5" fmla="*/ 2593 w 10004"/>
              <a:gd name="connsiteY5" fmla="*/ 749 h 10312"/>
              <a:gd name="connsiteX6" fmla="*/ 3291 w 10004"/>
              <a:gd name="connsiteY6" fmla="*/ 250 h 10312"/>
              <a:gd name="connsiteX7" fmla="*/ 4695 w 10004"/>
              <a:gd name="connsiteY7" fmla="*/ 0 h 10312"/>
              <a:gd name="connsiteX8" fmla="*/ 6067 w 10004"/>
              <a:gd name="connsiteY8" fmla="*/ 312 h 10312"/>
              <a:gd name="connsiteX9" fmla="*/ 6557 w 10004"/>
              <a:gd name="connsiteY9" fmla="*/ 312 h 10312"/>
              <a:gd name="connsiteX10" fmla="*/ 7507 w 10004"/>
              <a:gd name="connsiteY10" fmla="*/ 624 h 10312"/>
              <a:gd name="connsiteX11" fmla="*/ 8212 w 10004"/>
              <a:gd name="connsiteY11" fmla="*/ 250 h 10312"/>
              <a:gd name="connsiteX12" fmla="*/ 10000 w 10004"/>
              <a:gd name="connsiteY12" fmla="*/ 312 h 10312"/>
              <a:gd name="connsiteX13" fmla="*/ 9946 w 10004"/>
              <a:gd name="connsiteY13" fmla="*/ 5625 h 10312"/>
              <a:gd name="connsiteX14" fmla="*/ 9994 w 10004"/>
              <a:gd name="connsiteY14" fmla="*/ 9687 h 10312"/>
              <a:gd name="connsiteX15" fmla="*/ 9799 w 10004"/>
              <a:gd name="connsiteY15" fmla="*/ 10187 h 10312"/>
              <a:gd name="connsiteX16" fmla="*/ 8034 w 10004"/>
              <a:gd name="connsiteY16" fmla="*/ 10250 h 10312"/>
              <a:gd name="connsiteX17" fmla="*/ 7709 w 10004"/>
              <a:gd name="connsiteY17" fmla="*/ 10312 h 10312"/>
              <a:gd name="connsiteX18" fmla="*/ 4615 w 10004"/>
              <a:gd name="connsiteY18" fmla="*/ 10188 h 10312"/>
              <a:gd name="connsiteX19" fmla="*/ 4376 w 10004"/>
              <a:gd name="connsiteY19" fmla="*/ 9562 h 10312"/>
              <a:gd name="connsiteX20" fmla="*/ 4082 w 10004"/>
              <a:gd name="connsiteY20" fmla="*/ 10250 h 10312"/>
              <a:gd name="connsiteX21" fmla="*/ 2924 w 10004"/>
              <a:gd name="connsiteY21" fmla="*/ 10124 h 10312"/>
              <a:gd name="connsiteX22" fmla="*/ 1570 w 10004"/>
              <a:gd name="connsiteY22" fmla="*/ 10312 h 10312"/>
              <a:gd name="connsiteX23" fmla="*/ 0 w 10004"/>
              <a:gd name="connsiteY23" fmla="*/ 10312 h 10312"/>
              <a:gd name="connsiteX24" fmla="*/ 1 w 10004"/>
              <a:gd name="connsiteY24" fmla="*/ 4875 h 10312"/>
              <a:gd name="connsiteX25" fmla="*/ 0 w 10004"/>
              <a:gd name="connsiteY25" fmla="*/ 312 h 10312"/>
              <a:gd name="connsiteX0" fmla="*/ 0 w 10004"/>
              <a:gd name="connsiteY0" fmla="*/ 312 h 10312"/>
              <a:gd name="connsiteX1" fmla="*/ 344 w 10004"/>
              <a:gd name="connsiteY1" fmla="*/ 188 h 10312"/>
              <a:gd name="connsiteX2" fmla="*/ 430 w 10004"/>
              <a:gd name="connsiteY2" fmla="*/ 812 h 10312"/>
              <a:gd name="connsiteX3" fmla="*/ 577 w 10004"/>
              <a:gd name="connsiteY3" fmla="*/ 187 h 10312"/>
              <a:gd name="connsiteX4" fmla="*/ 1986 w 10004"/>
              <a:gd name="connsiteY4" fmla="*/ 250 h 10312"/>
              <a:gd name="connsiteX5" fmla="*/ 2593 w 10004"/>
              <a:gd name="connsiteY5" fmla="*/ 749 h 10312"/>
              <a:gd name="connsiteX6" fmla="*/ 3291 w 10004"/>
              <a:gd name="connsiteY6" fmla="*/ 250 h 10312"/>
              <a:gd name="connsiteX7" fmla="*/ 4695 w 10004"/>
              <a:gd name="connsiteY7" fmla="*/ 0 h 10312"/>
              <a:gd name="connsiteX8" fmla="*/ 6067 w 10004"/>
              <a:gd name="connsiteY8" fmla="*/ 312 h 10312"/>
              <a:gd name="connsiteX9" fmla="*/ 6557 w 10004"/>
              <a:gd name="connsiteY9" fmla="*/ 312 h 10312"/>
              <a:gd name="connsiteX10" fmla="*/ 7507 w 10004"/>
              <a:gd name="connsiteY10" fmla="*/ 624 h 10312"/>
              <a:gd name="connsiteX11" fmla="*/ 8212 w 10004"/>
              <a:gd name="connsiteY11" fmla="*/ 250 h 10312"/>
              <a:gd name="connsiteX12" fmla="*/ 10000 w 10004"/>
              <a:gd name="connsiteY12" fmla="*/ 312 h 10312"/>
              <a:gd name="connsiteX13" fmla="*/ 9946 w 10004"/>
              <a:gd name="connsiteY13" fmla="*/ 5625 h 10312"/>
              <a:gd name="connsiteX14" fmla="*/ 9994 w 10004"/>
              <a:gd name="connsiteY14" fmla="*/ 9687 h 10312"/>
              <a:gd name="connsiteX15" fmla="*/ 9799 w 10004"/>
              <a:gd name="connsiteY15" fmla="*/ 10187 h 10312"/>
              <a:gd name="connsiteX16" fmla="*/ 8034 w 10004"/>
              <a:gd name="connsiteY16" fmla="*/ 10250 h 10312"/>
              <a:gd name="connsiteX17" fmla="*/ 7709 w 10004"/>
              <a:gd name="connsiteY17" fmla="*/ 10312 h 10312"/>
              <a:gd name="connsiteX18" fmla="*/ 4615 w 10004"/>
              <a:gd name="connsiteY18" fmla="*/ 10188 h 10312"/>
              <a:gd name="connsiteX19" fmla="*/ 4376 w 10004"/>
              <a:gd name="connsiteY19" fmla="*/ 9562 h 10312"/>
              <a:gd name="connsiteX20" fmla="*/ 4082 w 10004"/>
              <a:gd name="connsiteY20" fmla="*/ 10250 h 10312"/>
              <a:gd name="connsiteX21" fmla="*/ 2924 w 10004"/>
              <a:gd name="connsiteY21" fmla="*/ 10124 h 10312"/>
              <a:gd name="connsiteX22" fmla="*/ 1570 w 10004"/>
              <a:gd name="connsiteY22" fmla="*/ 10312 h 10312"/>
              <a:gd name="connsiteX23" fmla="*/ 0 w 10004"/>
              <a:gd name="connsiteY23" fmla="*/ 10312 h 10312"/>
              <a:gd name="connsiteX24" fmla="*/ 1 w 10004"/>
              <a:gd name="connsiteY24" fmla="*/ 4875 h 10312"/>
              <a:gd name="connsiteX25" fmla="*/ 0 w 10004"/>
              <a:gd name="connsiteY25" fmla="*/ 312 h 1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004" h="10312">
                <a:moveTo>
                  <a:pt x="0" y="312"/>
                </a:moveTo>
                <a:lnTo>
                  <a:pt x="344" y="188"/>
                </a:lnTo>
                <a:cubicBezTo>
                  <a:pt x="418" y="375"/>
                  <a:pt x="356" y="625"/>
                  <a:pt x="430" y="812"/>
                </a:cubicBezTo>
                <a:cubicBezTo>
                  <a:pt x="497" y="604"/>
                  <a:pt x="510" y="395"/>
                  <a:pt x="577" y="187"/>
                </a:cubicBezTo>
                <a:lnTo>
                  <a:pt x="1986" y="250"/>
                </a:lnTo>
                <a:lnTo>
                  <a:pt x="2593" y="749"/>
                </a:lnTo>
                <a:lnTo>
                  <a:pt x="3291" y="250"/>
                </a:lnTo>
                <a:lnTo>
                  <a:pt x="4695" y="0"/>
                </a:lnTo>
                <a:lnTo>
                  <a:pt x="6067" y="312"/>
                </a:lnTo>
                <a:lnTo>
                  <a:pt x="6557" y="312"/>
                </a:lnTo>
                <a:lnTo>
                  <a:pt x="7507" y="624"/>
                </a:lnTo>
                <a:lnTo>
                  <a:pt x="8212" y="250"/>
                </a:lnTo>
                <a:lnTo>
                  <a:pt x="10000" y="312"/>
                </a:lnTo>
                <a:cubicBezTo>
                  <a:pt x="9998" y="2083"/>
                  <a:pt x="9948" y="3854"/>
                  <a:pt x="9946" y="5625"/>
                </a:cubicBezTo>
                <a:cubicBezTo>
                  <a:pt x="9948" y="7187"/>
                  <a:pt x="10035" y="7750"/>
                  <a:pt x="9994" y="9687"/>
                </a:cubicBezTo>
                <a:cubicBezTo>
                  <a:pt x="9947" y="10292"/>
                  <a:pt x="9864" y="10020"/>
                  <a:pt x="9799" y="10187"/>
                </a:cubicBezTo>
                <a:lnTo>
                  <a:pt x="8034" y="10250"/>
                </a:lnTo>
                <a:cubicBezTo>
                  <a:pt x="7951" y="8646"/>
                  <a:pt x="7817" y="10291"/>
                  <a:pt x="7709" y="10312"/>
                </a:cubicBezTo>
                <a:lnTo>
                  <a:pt x="4615" y="10188"/>
                </a:lnTo>
                <a:lnTo>
                  <a:pt x="4376" y="9562"/>
                </a:lnTo>
                <a:lnTo>
                  <a:pt x="4082" y="10250"/>
                </a:lnTo>
                <a:lnTo>
                  <a:pt x="2924" y="10124"/>
                </a:lnTo>
                <a:lnTo>
                  <a:pt x="1570" y="10312"/>
                </a:lnTo>
                <a:cubicBezTo>
                  <a:pt x="1022" y="9750"/>
                  <a:pt x="523" y="10312"/>
                  <a:pt x="0" y="10312"/>
                </a:cubicBezTo>
                <a:cubicBezTo>
                  <a:pt x="0" y="8500"/>
                  <a:pt x="1" y="6687"/>
                  <a:pt x="1" y="4875"/>
                </a:cubicBezTo>
                <a:cubicBezTo>
                  <a:pt x="1" y="3354"/>
                  <a:pt x="0" y="1833"/>
                  <a:pt x="0" y="312"/>
                </a:cubicBezTo>
                <a:close/>
              </a:path>
            </a:pathLst>
          </a:custGeom>
          <a:solidFill>
            <a:srgbClr val="00B050"/>
          </a:solidFill>
          <a:ln w="5715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社团展示</a:t>
            </a:r>
            <a:endParaRPr lang="en-US" sz="28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0" name="Oval 6"/>
          <p:cNvSpPr/>
          <p:nvPr/>
        </p:nvSpPr>
        <p:spPr>
          <a:xfrm>
            <a:off x="4211960" y="1412775"/>
            <a:ext cx="3888432" cy="4759279"/>
          </a:xfrm>
          <a:custGeom>
            <a:avLst/>
            <a:gdLst>
              <a:gd name="connsiteX0" fmla="*/ 0 w 3161541"/>
              <a:gd name="connsiteY0" fmla="*/ 1580771 h 3161541"/>
              <a:gd name="connsiteX1" fmla="*/ 1580771 w 3161541"/>
              <a:gd name="connsiteY1" fmla="*/ 0 h 3161541"/>
              <a:gd name="connsiteX2" fmla="*/ 3161542 w 3161541"/>
              <a:gd name="connsiteY2" fmla="*/ 1580771 h 3161541"/>
              <a:gd name="connsiteX3" fmla="*/ 1580771 w 3161541"/>
              <a:gd name="connsiteY3" fmla="*/ 3161542 h 3161541"/>
              <a:gd name="connsiteX4" fmla="*/ 0 w 3161541"/>
              <a:gd name="connsiteY4" fmla="*/ 1580771 h 3161541"/>
              <a:gd name="connsiteX0" fmla="*/ 0 w 3121082"/>
              <a:gd name="connsiteY0" fmla="*/ 1285051 h 3167561"/>
              <a:gd name="connsiteX1" fmla="*/ 1540311 w 3121082"/>
              <a:gd name="connsiteY1" fmla="*/ 3686 h 3167561"/>
              <a:gd name="connsiteX2" fmla="*/ 3121082 w 3121082"/>
              <a:gd name="connsiteY2" fmla="*/ 1584457 h 3167561"/>
              <a:gd name="connsiteX3" fmla="*/ 1540311 w 3121082"/>
              <a:gd name="connsiteY3" fmla="*/ 3165228 h 3167561"/>
              <a:gd name="connsiteX4" fmla="*/ 0 w 3121082"/>
              <a:gd name="connsiteY4" fmla="*/ 1285051 h 3167561"/>
              <a:gd name="connsiteX0" fmla="*/ 38708 w 3159790"/>
              <a:gd name="connsiteY0" fmla="*/ 1285051 h 3190192"/>
              <a:gd name="connsiteX1" fmla="*/ 1579019 w 3159790"/>
              <a:gd name="connsiteY1" fmla="*/ 3686 h 3190192"/>
              <a:gd name="connsiteX2" fmla="*/ 3159790 w 3159790"/>
              <a:gd name="connsiteY2" fmla="*/ 1584457 h 3190192"/>
              <a:gd name="connsiteX3" fmla="*/ 1579019 w 3159790"/>
              <a:gd name="connsiteY3" fmla="*/ 3165228 h 3190192"/>
              <a:gd name="connsiteX4" fmla="*/ 556956 w 3159790"/>
              <a:gd name="connsiteY4" fmla="*/ 2464421 h 3190192"/>
              <a:gd name="connsiteX5" fmla="*/ 38708 w 3159790"/>
              <a:gd name="connsiteY5" fmla="*/ 1285051 h 3190192"/>
              <a:gd name="connsiteX0" fmla="*/ 89086 w 3210168"/>
              <a:gd name="connsiteY0" fmla="*/ 1283417 h 3226758"/>
              <a:gd name="connsiteX1" fmla="*/ 1629397 w 3210168"/>
              <a:gd name="connsiteY1" fmla="*/ 2052 h 3226758"/>
              <a:gd name="connsiteX2" fmla="*/ 3210168 w 3210168"/>
              <a:gd name="connsiteY2" fmla="*/ 1582823 h 3226758"/>
              <a:gd name="connsiteX3" fmla="*/ 1629397 w 3210168"/>
              <a:gd name="connsiteY3" fmla="*/ 3163594 h 3226758"/>
              <a:gd name="connsiteX4" fmla="*/ 340297 w 3210168"/>
              <a:gd name="connsiteY4" fmla="*/ 2754100 h 3226758"/>
              <a:gd name="connsiteX5" fmla="*/ 89086 w 3210168"/>
              <a:gd name="connsiteY5" fmla="*/ 1283417 h 3226758"/>
              <a:gd name="connsiteX0" fmla="*/ 89086 w 3210168"/>
              <a:gd name="connsiteY0" fmla="*/ 1319664 h 3263005"/>
              <a:gd name="connsiteX1" fmla="*/ 696346 w 3210168"/>
              <a:gd name="connsiteY1" fmla="*/ 556944 h 3263005"/>
              <a:gd name="connsiteX2" fmla="*/ 1629397 w 3210168"/>
              <a:gd name="connsiteY2" fmla="*/ 38299 h 3263005"/>
              <a:gd name="connsiteX3" fmla="*/ 3210168 w 3210168"/>
              <a:gd name="connsiteY3" fmla="*/ 1619070 h 3263005"/>
              <a:gd name="connsiteX4" fmla="*/ 1629397 w 3210168"/>
              <a:gd name="connsiteY4" fmla="*/ 3199841 h 3263005"/>
              <a:gd name="connsiteX5" fmla="*/ 340297 w 3210168"/>
              <a:gd name="connsiteY5" fmla="*/ 2790347 h 3263005"/>
              <a:gd name="connsiteX6" fmla="*/ 89086 w 3210168"/>
              <a:gd name="connsiteY6" fmla="*/ 1319664 h 3263005"/>
              <a:gd name="connsiteX0" fmla="*/ 554 w 3121636"/>
              <a:gd name="connsiteY0" fmla="*/ 1352874 h 3296215"/>
              <a:gd name="connsiteX1" fmla="*/ 267949 w 3121636"/>
              <a:gd name="connsiteY1" fmla="*/ 379761 h 3296215"/>
              <a:gd name="connsiteX2" fmla="*/ 1540865 w 3121636"/>
              <a:gd name="connsiteY2" fmla="*/ 71509 h 3296215"/>
              <a:gd name="connsiteX3" fmla="*/ 3121636 w 3121636"/>
              <a:gd name="connsiteY3" fmla="*/ 1652280 h 3296215"/>
              <a:gd name="connsiteX4" fmla="*/ 1540865 w 3121636"/>
              <a:gd name="connsiteY4" fmla="*/ 3233051 h 3296215"/>
              <a:gd name="connsiteX5" fmla="*/ 251765 w 3121636"/>
              <a:gd name="connsiteY5" fmla="*/ 2823557 h 3296215"/>
              <a:gd name="connsiteX6" fmla="*/ 554 w 3121636"/>
              <a:gd name="connsiteY6" fmla="*/ 1352874 h 3296215"/>
              <a:gd name="connsiteX0" fmla="*/ 554 w 3142524"/>
              <a:gd name="connsiteY0" fmla="*/ 1284481 h 3227822"/>
              <a:gd name="connsiteX1" fmla="*/ 267949 w 3142524"/>
              <a:gd name="connsiteY1" fmla="*/ 311368 h 3227822"/>
              <a:gd name="connsiteX2" fmla="*/ 1540865 w 3142524"/>
              <a:gd name="connsiteY2" fmla="*/ 3116 h 3227822"/>
              <a:gd name="connsiteX3" fmla="*/ 2388062 w 3142524"/>
              <a:gd name="connsiteY3" fmla="*/ 457026 h 3227822"/>
              <a:gd name="connsiteX4" fmla="*/ 3121636 w 3142524"/>
              <a:gd name="connsiteY4" fmla="*/ 1583887 h 3227822"/>
              <a:gd name="connsiteX5" fmla="*/ 1540865 w 3142524"/>
              <a:gd name="connsiteY5" fmla="*/ 3164658 h 3227822"/>
              <a:gd name="connsiteX6" fmla="*/ 251765 w 3142524"/>
              <a:gd name="connsiteY6" fmla="*/ 2755164 h 3227822"/>
              <a:gd name="connsiteX7" fmla="*/ 554 w 3142524"/>
              <a:gd name="connsiteY7" fmla="*/ 1284481 h 3227822"/>
              <a:gd name="connsiteX0" fmla="*/ 554 w 3150940"/>
              <a:gd name="connsiteY0" fmla="*/ 1281399 h 3224740"/>
              <a:gd name="connsiteX1" fmla="*/ 267949 w 3150940"/>
              <a:gd name="connsiteY1" fmla="*/ 308286 h 3224740"/>
              <a:gd name="connsiteX2" fmla="*/ 1540865 w 3150940"/>
              <a:gd name="connsiteY2" fmla="*/ 34 h 3224740"/>
              <a:gd name="connsiteX3" fmla="*/ 2598455 w 3150940"/>
              <a:gd name="connsiteY3" fmla="*/ 300195 h 3224740"/>
              <a:gd name="connsiteX4" fmla="*/ 3121636 w 3150940"/>
              <a:gd name="connsiteY4" fmla="*/ 1580805 h 3224740"/>
              <a:gd name="connsiteX5" fmla="*/ 1540865 w 3150940"/>
              <a:gd name="connsiteY5" fmla="*/ 3161576 h 3224740"/>
              <a:gd name="connsiteX6" fmla="*/ 251765 w 3150940"/>
              <a:gd name="connsiteY6" fmla="*/ 2752082 h 3224740"/>
              <a:gd name="connsiteX7" fmla="*/ 554 w 3150940"/>
              <a:gd name="connsiteY7" fmla="*/ 1281399 h 3224740"/>
              <a:gd name="connsiteX0" fmla="*/ 554 w 3125323"/>
              <a:gd name="connsiteY0" fmla="*/ 1281399 h 3166436"/>
              <a:gd name="connsiteX1" fmla="*/ 267949 w 3125323"/>
              <a:gd name="connsiteY1" fmla="*/ 308286 h 3166436"/>
              <a:gd name="connsiteX2" fmla="*/ 1540865 w 3125323"/>
              <a:gd name="connsiteY2" fmla="*/ 34 h 3166436"/>
              <a:gd name="connsiteX3" fmla="*/ 2598455 w 3125323"/>
              <a:gd name="connsiteY3" fmla="*/ 300195 h 3166436"/>
              <a:gd name="connsiteX4" fmla="*/ 3121636 w 3125323"/>
              <a:gd name="connsiteY4" fmla="*/ 1580805 h 3166436"/>
              <a:gd name="connsiteX5" fmla="*/ 2355694 w 3125323"/>
              <a:gd name="connsiteY5" fmla="*/ 2557872 h 3166436"/>
              <a:gd name="connsiteX6" fmla="*/ 1540865 w 3125323"/>
              <a:gd name="connsiteY6" fmla="*/ 3161576 h 3166436"/>
              <a:gd name="connsiteX7" fmla="*/ 251765 w 3125323"/>
              <a:gd name="connsiteY7" fmla="*/ 2752082 h 3166436"/>
              <a:gd name="connsiteX8" fmla="*/ 554 w 3125323"/>
              <a:gd name="connsiteY8" fmla="*/ 1281399 h 3166436"/>
              <a:gd name="connsiteX0" fmla="*/ 554 w 3125323"/>
              <a:gd name="connsiteY0" fmla="*/ 1281399 h 3161585"/>
              <a:gd name="connsiteX1" fmla="*/ 267949 w 3125323"/>
              <a:gd name="connsiteY1" fmla="*/ 308286 h 3161585"/>
              <a:gd name="connsiteX2" fmla="*/ 1540865 w 3125323"/>
              <a:gd name="connsiteY2" fmla="*/ 34 h 3161585"/>
              <a:gd name="connsiteX3" fmla="*/ 2598455 w 3125323"/>
              <a:gd name="connsiteY3" fmla="*/ 300195 h 3161585"/>
              <a:gd name="connsiteX4" fmla="*/ 3121636 w 3125323"/>
              <a:gd name="connsiteY4" fmla="*/ 1580805 h 3161585"/>
              <a:gd name="connsiteX5" fmla="*/ 2841216 w 3125323"/>
              <a:gd name="connsiteY5" fmla="*/ 2760173 h 3161585"/>
              <a:gd name="connsiteX6" fmla="*/ 1540865 w 3125323"/>
              <a:gd name="connsiteY6" fmla="*/ 3161576 h 3161585"/>
              <a:gd name="connsiteX7" fmla="*/ 251765 w 3125323"/>
              <a:gd name="connsiteY7" fmla="*/ 2752082 h 3161585"/>
              <a:gd name="connsiteX8" fmla="*/ 554 w 3125323"/>
              <a:gd name="connsiteY8" fmla="*/ 1281399 h 3161585"/>
              <a:gd name="connsiteX0" fmla="*/ 554 w 2956984"/>
              <a:gd name="connsiteY0" fmla="*/ 1281399 h 3161585"/>
              <a:gd name="connsiteX1" fmla="*/ 267949 w 2956984"/>
              <a:gd name="connsiteY1" fmla="*/ 308286 h 3161585"/>
              <a:gd name="connsiteX2" fmla="*/ 1540865 w 2956984"/>
              <a:gd name="connsiteY2" fmla="*/ 34 h 3161585"/>
              <a:gd name="connsiteX3" fmla="*/ 2598455 w 2956984"/>
              <a:gd name="connsiteY3" fmla="*/ 300195 h 3161585"/>
              <a:gd name="connsiteX4" fmla="*/ 2870783 w 2956984"/>
              <a:gd name="connsiteY4" fmla="*/ 1524161 h 3161585"/>
              <a:gd name="connsiteX5" fmla="*/ 2841216 w 2956984"/>
              <a:gd name="connsiteY5" fmla="*/ 2760173 h 3161585"/>
              <a:gd name="connsiteX6" fmla="*/ 1540865 w 2956984"/>
              <a:gd name="connsiteY6" fmla="*/ 3161576 h 3161585"/>
              <a:gd name="connsiteX7" fmla="*/ 251765 w 2956984"/>
              <a:gd name="connsiteY7" fmla="*/ 2752082 h 3161585"/>
              <a:gd name="connsiteX8" fmla="*/ 554 w 2956984"/>
              <a:gd name="connsiteY8" fmla="*/ 1281399 h 3161585"/>
              <a:gd name="connsiteX0" fmla="*/ 4356 w 2920326"/>
              <a:gd name="connsiteY0" fmla="*/ 1216663 h 3161585"/>
              <a:gd name="connsiteX1" fmla="*/ 231291 w 2920326"/>
              <a:gd name="connsiteY1" fmla="*/ 308286 h 3161585"/>
              <a:gd name="connsiteX2" fmla="*/ 1504207 w 2920326"/>
              <a:gd name="connsiteY2" fmla="*/ 34 h 3161585"/>
              <a:gd name="connsiteX3" fmla="*/ 2561797 w 2920326"/>
              <a:gd name="connsiteY3" fmla="*/ 300195 h 3161585"/>
              <a:gd name="connsiteX4" fmla="*/ 2834125 w 2920326"/>
              <a:gd name="connsiteY4" fmla="*/ 1524161 h 3161585"/>
              <a:gd name="connsiteX5" fmla="*/ 2804558 w 2920326"/>
              <a:gd name="connsiteY5" fmla="*/ 2760173 h 3161585"/>
              <a:gd name="connsiteX6" fmla="*/ 1504207 w 2920326"/>
              <a:gd name="connsiteY6" fmla="*/ 3161576 h 3161585"/>
              <a:gd name="connsiteX7" fmla="*/ 215107 w 2920326"/>
              <a:gd name="connsiteY7" fmla="*/ 2752082 h 3161585"/>
              <a:gd name="connsiteX8" fmla="*/ 4356 w 2920326"/>
              <a:gd name="connsiteY8" fmla="*/ 1216663 h 3161585"/>
              <a:gd name="connsiteX0" fmla="*/ 4356 w 2920326"/>
              <a:gd name="connsiteY0" fmla="*/ 1216663 h 3025297"/>
              <a:gd name="connsiteX1" fmla="*/ 231291 w 2920326"/>
              <a:gd name="connsiteY1" fmla="*/ 308286 h 3025297"/>
              <a:gd name="connsiteX2" fmla="*/ 1504207 w 2920326"/>
              <a:gd name="connsiteY2" fmla="*/ 34 h 3025297"/>
              <a:gd name="connsiteX3" fmla="*/ 2561797 w 2920326"/>
              <a:gd name="connsiteY3" fmla="*/ 300195 h 3025297"/>
              <a:gd name="connsiteX4" fmla="*/ 2834125 w 2920326"/>
              <a:gd name="connsiteY4" fmla="*/ 1524161 h 3025297"/>
              <a:gd name="connsiteX5" fmla="*/ 2804558 w 2920326"/>
              <a:gd name="connsiteY5" fmla="*/ 2760173 h 3025297"/>
              <a:gd name="connsiteX6" fmla="*/ 1463747 w 2920326"/>
              <a:gd name="connsiteY6" fmla="*/ 3024011 h 3025297"/>
              <a:gd name="connsiteX7" fmla="*/ 215107 w 2920326"/>
              <a:gd name="connsiteY7" fmla="*/ 2752082 h 3025297"/>
              <a:gd name="connsiteX8" fmla="*/ 4356 w 2920326"/>
              <a:gd name="connsiteY8" fmla="*/ 1216663 h 3025297"/>
              <a:gd name="connsiteX0" fmla="*/ 4356 w 2920326"/>
              <a:gd name="connsiteY0" fmla="*/ 1115890 h 2924524"/>
              <a:gd name="connsiteX1" fmla="*/ 231291 w 2920326"/>
              <a:gd name="connsiteY1" fmla="*/ 207513 h 2924524"/>
              <a:gd name="connsiteX2" fmla="*/ 1540572 w 2920326"/>
              <a:gd name="connsiteY2" fmla="*/ 3203 h 2924524"/>
              <a:gd name="connsiteX3" fmla="*/ 2561797 w 2920326"/>
              <a:gd name="connsiteY3" fmla="*/ 199422 h 2924524"/>
              <a:gd name="connsiteX4" fmla="*/ 2834125 w 2920326"/>
              <a:gd name="connsiteY4" fmla="*/ 1423388 h 2924524"/>
              <a:gd name="connsiteX5" fmla="*/ 2804558 w 2920326"/>
              <a:gd name="connsiteY5" fmla="*/ 2659400 h 2924524"/>
              <a:gd name="connsiteX6" fmla="*/ 1463747 w 2920326"/>
              <a:gd name="connsiteY6" fmla="*/ 2923238 h 2924524"/>
              <a:gd name="connsiteX7" fmla="*/ 215107 w 2920326"/>
              <a:gd name="connsiteY7" fmla="*/ 2651309 h 2924524"/>
              <a:gd name="connsiteX8" fmla="*/ 4356 w 2920326"/>
              <a:gd name="connsiteY8" fmla="*/ 1115890 h 2924524"/>
              <a:gd name="connsiteX0" fmla="*/ 4356 w 2935969"/>
              <a:gd name="connsiteY0" fmla="*/ 1118985 h 2927619"/>
              <a:gd name="connsiteX1" fmla="*/ 231291 w 2935969"/>
              <a:gd name="connsiteY1" fmla="*/ 210608 h 2927619"/>
              <a:gd name="connsiteX2" fmla="*/ 1540572 w 2935969"/>
              <a:gd name="connsiteY2" fmla="*/ 6298 h 2927619"/>
              <a:gd name="connsiteX3" fmla="*/ 2661800 w 2935969"/>
              <a:gd name="connsiteY3" fmla="*/ 190968 h 2927619"/>
              <a:gd name="connsiteX4" fmla="*/ 2834125 w 2935969"/>
              <a:gd name="connsiteY4" fmla="*/ 1426483 h 2927619"/>
              <a:gd name="connsiteX5" fmla="*/ 2804558 w 2935969"/>
              <a:gd name="connsiteY5" fmla="*/ 2662495 h 2927619"/>
              <a:gd name="connsiteX6" fmla="*/ 1463747 w 2935969"/>
              <a:gd name="connsiteY6" fmla="*/ 2926333 h 2927619"/>
              <a:gd name="connsiteX7" fmla="*/ 215107 w 2935969"/>
              <a:gd name="connsiteY7" fmla="*/ 2654404 h 2927619"/>
              <a:gd name="connsiteX8" fmla="*/ 4356 w 2935969"/>
              <a:gd name="connsiteY8" fmla="*/ 1118985 h 2927619"/>
              <a:gd name="connsiteX0" fmla="*/ 4356 w 2841080"/>
              <a:gd name="connsiteY0" fmla="*/ 1118985 h 2928322"/>
              <a:gd name="connsiteX1" fmla="*/ 231291 w 2841080"/>
              <a:gd name="connsiteY1" fmla="*/ 210608 h 2928322"/>
              <a:gd name="connsiteX2" fmla="*/ 1540572 w 2841080"/>
              <a:gd name="connsiteY2" fmla="*/ 6298 h 2928322"/>
              <a:gd name="connsiteX3" fmla="*/ 2661800 w 2841080"/>
              <a:gd name="connsiteY3" fmla="*/ 190968 h 2928322"/>
              <a:gd name="connsiteX4" fmla="*/ 2834125 w 2841080"/>
              <a:gd name="connsiteY4" fmla="*/ 1426483 h 2928322"/>
              <a:gd name="connsiteX5" fmla="*/ 2640918 w 2841080"/>
              <a:gd name="connsiteY5" fmla="*/ 2697143 h 2928322"/>
              <a:gd name="connsiteX6" fmla="*/ 1463747 w 2841080"/>
              <a:gd name="connsiteY6" fmla="*/ 2926333 h 2928322"/>
              <a:gd name="connsiteX7" fmla="*/ 215107 w 2841080"/>
              <a:gd name="connsiteY7" fmla="*/ 2654404 h 2928322"/>
              <a:gd name="connsiteX8" fmla="*/ 4356 w 2841080"/>
              <a:gd name="connsiteY8" fmla="*/ 1118985 h 2928322"/>
              <a:gd name="connsiteX0" fmla="*/ 4356 w 2799928"/>
              <a:gd name="connsiteY0" fmla="*/ 1123733 h 2932366"/>
              <a:gd name="connsiteX1" fmla="*/ 231291 w 2799928"/>
              <a:gd name="connsiteY1" fmla="*/ 215356 h 2932366"/>
              <a:gd name="connsiteX2" fmla="*/ 1540572 w 2799928"/>
              <a:gd name="connsiteY2" fmla="*/ 11046 h 2932366"/>
              <a:gd name="connsiteX3" fmla="*/ 2661800 w 2799928"/>
              <a:gd name="connsiteY3" fmla="*/ 195716 h 2932366"/>
              <a:gd name="connsiteX4" fmla="*/ 2779578 w 2799928"/>
              <a:gd name="connsiteY4" fmla="*/ 1558272 h 2932366"/>
              <a:gd name="connsiteX5" fmla="*/ 2640918 w 2799928"/>
              <a:gd name="connsiteY5" fmla="*/ 2701891 h 2932366"/>
              <a:gd name="connsiteX6" fmla="*/ 1463747 w 2799928"/>
              <a:gd name="connsiteY6" fmla="*/ 2931081 h 2932366"/>
              <a:gd name="connsiteX7" fmla="*/ 215107 w 2799928"/>
              <a:gd name="connsiteY7" fmla="*/ 2659152 h 2932366"/>
              <a:gd name="connsiteX8" fmla="*/ 4356 w 2799928"/>
              <a:gd name="connsiteY8" fmla="*/ 1123733 h 2932366"/>
              <a:gd name="connsiteX0" fmla="*/ 764 w 2796530"/>
              <a:gd name="connsiteY0" fmla="*/ 1123733 h 2823495"/>
              <a:gd name="connsiteX1" fmla="*/ 227699 w 2796530"/>
              <a:gd name="connsiteY1" fmla="*/ 215356 h 2823495"/>
              <a:gd name="connsiteX2" fmla="*/ 1536980 w 2796530"/>
              <a:gd name="connsiteY2" fmla="*/ 11046 h 2823495"/>
              <a:gd name="connsiteX3" fmla="*/ 2658208 w 2796530"/>
              <a:gd name="connsiteY3" fmla="*/ 195716 h 2823495"/>
              <a:gd name="connsiteX4" fmla="*/ 2775986 w 2796530"/>
              <a:gd name="connsiteY4" fmla="*/ 1558272 h 2823495"/>
              <a:gd name="connsiteX5" fmla="*/ 2637326 w 2796530"/>
              <a:gd name="connsiteY5" fmla="*/ 2701891 h 2823495"/>
              <a:gd name="connsiteX6" fmla="*/ 1323788 w 2796530"/>
              <a:gd name="connsiteY6" fmla="*/ 2780943 h 2823495"/>
              <a:gd name="connsiteX7" fmla="*/ 211515 w 2796530"/>
              <a:gd name="connsiteY7" fmla="*/ 2659152 h 2823495"/>
              <a:gd name="connsiteX8" fmla="*/ 764 w 2796530"/>
              <a:gd name="connsiteY8" fmla="*/ 1123733 h 2823495"/>
              <a:gd name="connsiteX0" fmla="*/ 25564 w 2821329"/>
              <a:gd name="connsiteY0" fmla="*/ 1123733 h 2819176"/>
              <a:gd name="connsiteX1" fmla="*/ 252499 w 2821329"/>
              <a:gd name="connsiteY1" fmla="*/ 215356 h 2819176"/>
              <a:gd name="connsiteX2" fmla="*/ 1561780 w 2821329"/>
              <a:gd name="connsiteY2" fmla="*/ 11046 h 2819176"/>
              <a:gd name="connsiteX3" fmla="*/ 2683008 w 2821329"/>
              <a:gd name="connsiteY3" fmla="*/ 195716 h 2819176"/>
              <a:gd name="connsiteX4" fmla="*/ 2800786 w 2821329"/>
              <a:gd name="connsiteY4" fmla="*/ 1558272 h 2819176"/>
              <a:gd name="connsiteX5" fmla="*/ 2662126 w 2821329"/>
              <a:gd name="connsiteY5" fmla="*/ 2701891 h 2819176"/>
              <a:gd name="connsiteX6" fmla="*/ 1348588 w 2821329"/>
              <a:gd name="connsiteY6" fmla="*/ 2780943 h 2819176"/>
              <a:gd name="connsiteX7" fmla="*/ 154495 w 2821329"/>
              <a:gd name="connsiteY7" fmla="*/ 2647603 h 2819176"/>
              <a:gd name="connsiteX8" fmla="*/ 25564 w 2821329"/>
              <a:gd name="connsiteY8" fmla="*/ 1123733 h 2819176"/>
              <a:gd name="connsiteX0" fmla="*/ 22291 w 2818056"/>
              <a:gd name="connsiteY0" fmla="*/ 1122617 h 2818060"/>
              <a:gd name="connsiteX1" fmla="*/ 201693 w 2818056"/>
              <a:gd name="connsiteY1" fmla="*/ 144945 h 2818060"/>
              <a:gd name="connsiteX2" fmla="*/ 1558507 w 2818056"/>
              <a:gd name="connsiteY2" fmla="*/ 9930 h 2818060"/>
              <a:gd name="connsiteX3" fmla="*/ 2679735 w 2818056"/>
              <a:gd name="connsiteY3" fmla="*/ 194600 h 2818060"/>
              <a:gd name="connsiteX4" fmla="*/ 2797513 w 2818056"/>
              <a:gd name="connsiteY4" fmla="*/ 1557156 h 2818060"/>
              <a:gd name="connsiteX5" fmla="*/ 2658853 w 2818056"/>
              <a:gd name="connsiteY5" fmla="*/ 2700775 h 2818060"/>
              <a:gd name="connsiteX6" fmla="*/ 1345315 w 2818056"/>
              <a:gd name="connsiteY6" fmla="*/ 2779827 h 2818060"/>
              <a:gd name="connsiteX7" fmla="*/ 151222 w 2818056"/>
              <a:gd name="connsiteY7" fmla="*/ 2646487 h 2818060"/>
              <a:gd name="connsiteX8" fmla="*/ 22291 w 2818056"/>
              <a:gd name="connsiteY8" fmla="*/ 1122617 h 2818060"/>
              <a:gd name="connsiteX0" fmla="*/ 22291 w 2801761"/>
              <a:gd name="connsiteY0" fmla="*/ 1122617 h 2816267"/>
              <a:gd name="connsiteX1" fmla="*/ 201693 w 2801761"/>
              <a:gd name="connsiteY1" fmla="*/ 144945 h 2816267"/>
              <a:gd name="connsiteX2" fmla="*/ 1558507 w 2801761"/>
              <a:gd name="connsiteY2" fmla="*/ 9930 h 2816267"/>
              <a:gd name="connsiteX3" fmla="*/ 2679735 w 2801761"/>
              <a:gd name="connsiteY3" fmla="*/ 194600 h 2816267"/>
              <a:gd name="connsiteX4" fmla="*/ 2768994 w 2801761"/>
              <a:gd name="connsiteY4" fmla="*/ 1626451 h 2816267"/>
              <a:gd name="connsiteX5" fmla="*/ 2658853 w 2801761"/>
              <a:gd name="connsiteY5" fmla="*/ 2700775 h 2816267"/>
              <a:gd name="connsiteX6" fmla="*/ 1345315 w 2801761"/>
              <a:gd name="connsiteY6" fmla="*/ 2779827 h 2816267"/>
              <a:gd name="connsiteX7" fmla="*/ 151222 w 2801761"/>
              <a:gd name="connsiteY7" fmla="*/ 2646487 h 2816267"/>
              <a:gd name="connsiteX8" fmla="*/ 22291 w 2801761"/>
              <a:gd name="connsiteY8" fmla="*/ 1122617 h 2816267"/>
              <a:gd name="connsiteX0" fmla="*/ 22291 w 2825839"/>
              <a:gd name="connsiteY0" fmla="*/ 1126887 h 2820537"/>
              <a:gd name="connsiteX1" fmla="*/ 201693 w 2825839"/>
              <a:gd name="connsiteY1" fmla="*/ 149215 h 2820537"/>
              <a:gd name="connsiteX2" fmla="*/ 1558507 w 2825839"/>
              <a:gd name="connsiteY2" fmla="*/ 14200 h 2820537"/>
              <a:gd name="connsiteX3" fmla="*/ 2717761 w 2825839"/>
              <a:gd name="connsiteY3" fmla="*/ 256616 h 2820537"/>
              <a:gd name="connsiteX4" fmla="*/ 2768994 w 2825839"/>
              <a:gd name="connsiteY4" fmla="*/ 1630721 h 2820537"/>
              <a:gd name="connsiteX5" fmla="*/ 2658853 w 2825839"/>
              <a:gd name="connsiteY5" fmla="*/ 2705045 h 2820537"/>
              <a:gd name="connsiteX6" fmla="*/ 1345315 w 2825839"/>
              <a:gd name="connsiteY6" fmla="*/ 2784097 h 2820537"/>
              <a:gd name="connsiteX7" fmla="*/ 151222 w 2825839"/>
              <a:gd name="connsiteY7" fmla="*/ 2650757 h 2820537"/>
              <a:gd name="connsiteX8" fmla="*/ 22291 w 2825839"/>
              <a:gd name="connsiteY8" fmla="*/ 1126887 h 2820537"/>
              <a:gd name="connsiteX0" fmla="*/ 22291 w 2826516"/>
              <a:gd name="connsiteY0" fmla="*/ 1076927 h 2770577"/>
              <a:gd name="connsiteX1" fmla="*/ 201693 w 2826516"/>
              <a:gd name="connsiteY1" fmla="*/ 99255 h 2770577"/>
              <a:gd name="connsiteX2" fmla="*/ 1549000 w 2826516"/>
              <a:gd name="connsiteY2" fmla="*/ 45084 h 2770577"/>
              <a:gd name="connsiteX3" fmla="*/ 2717761 w 2826516"/>
              <a:gd name="connsiteY3" fmla="*/ 206656 h 2770577"/>
              <a:gd name="connsiteX4" fmla="*/ 2768994 w 2826516"/>
              <a:gd name="connsiteY4" fmla="*/ 1580761 h 2770577"/>
              <a:gd name="connsiteX5" fmla="*/ 2658853 w 2826516"/>
              <a:gd name="connsiteY5" fmla="*/ 2655085 h 2770577"/>
              <a:gd name="connsiteX6" fmla="*/ 1345315 w 2826516"/>
              <a:gd name="connsiteY6" fmla="*/ 2734137 h 2770577"/>
              <a:gd name="connsiteX7" fmla="*/ 151222 w 2826516"/>
              <a:gd name="connsiteY7" fmla="*/ 2600797 h 2770577"/>
              <a:gd name="connsiteX8" fmla="*/ 22291 w 2826516"/>
              <a:gd name="connsiteY8" fmla="*/ 1076927 h 2770577"/>
              <a:gd name="connsiteX0" fmla="*/ 22291 w 2825839"/>
              <a:gd name="connsiteY0" fmla="*/ 1102704 h 2796354"/>
              <a:gd name="connsiteX1" fmla="*/ 201693 w 2825839"/>
              <a:gd name="connsiteY1" fmla="*/ 125032 h 2796354"/>
              <a:gd name="connsiteX2" fmla="*/ 1558506 w 2825839"/>
              <a:gd name="connsiteY2" fmla="*/ 24665 h 2796354"/>
              <a:gd name="connsiteX3" fmla="*/ 2717761 w 2825839"/>
              <a:gd name="connsiteY3" fmla="*/ 232433 h 2796354"/>
              <a:gd name="connsiteX4" fmla="*/ 2768994 w 2825839"/>
              <a:gd name="connsiteY4" fmla="*/ 1606538 h 2796354"/>
              <a:gd name="connsiteX5" fmla="*/ 2658853 w 2825839"/>
              <a:gd name="connsiteY5" fmla="*/ 2680862 h 2796354"/>
              <a:gd name="connsiteX6" fmla="*/ 1345315 w 2825839"/>
              <a:gd name="connsiteY6" fmla="*/ 2759914 h 2796354"/>
              <a:gd name="connsiteX7" fmla="*/ 151222 w 2825839"/>
              <a:gd name="connsiteY7" fmla="*/ 2626574 h 2796354"/>
              <a:gd name="connsiteX8" fmla="*/ 22291 w 2825839"/>
              <a:gd name="connsiteY8" fmla="*/ 1102704 h 2796354"/>
              <a:gd name="connsiteX0" fmla="*/ 17744 w 2821292"/>
              <a:gd name="connsiteY0" fmla="*/ 1102704 h 2778586"/>
              <a:gd name="connsiteX1" fmla="*/ 197146 w 2821292"/>
              <a:gd name="connsiteY1" fmla="*/ 125032 h 2778586"/>
              <a:gd name="connsiteX2" fmla="*/ 1553959 w 2821292"/>
              <a:gd name="connsiteY2" fmla="*/ 24665 h 2778586"/>
              <a:gd name="connsiteX3" fmla="*/ 2713214 w 2821292"/>
              <a:gd name="connsiteY3" fmla="*/ 232433 h 2778586"/>
              <a:gd name="connsiteX4" fmla="*/ 2764447 w 2821292"/>
              <a:gd name="connsiteY4" fmla="*/ 1606538 h 2778586"/>
              <a:gd name="connsiteX5" fmla="*/ 2654306 w 2821292"/>
              <a:gd name="connsiteY5" fmla="*/ 2680862 h 2778586"/>
              <a:gd name="connsiteX6" fmla="*/ 1255209 w 2821292"/>
              <a:gd name="connsiteY6" fmla="*/ 2725267 h 2778586"/>
              <a:gd name="connsiteX7" fmla="*/ 146675 w 2821292"/>
              <a:gd name="connsiteY7" fmla="*/ 2626574 h 2778586"/>
              <a:gd name="connsiteX8" fmla="*/ 17744 w 2821292"/>
              <a:gd name="connsiteY8" fmla="*/ 1102704 h 2778586"/>
              <a:gd name="connsiteX0" fmla="*/ 37459 w 2841007"/>
              <a:gd name="connsiteY0" fmla="*/ 1102704 h 2777431"/>
              <a:gd name="connsiteX1" fmla="*/ 216861 w 2841007"/>
              <a:gd name="connsiteY1" fmla="*/ 125032 h 2777431"/>
              <a:gd name="connsiteX2" fmla="*/ 1573674 w 2841007"/>
              <a:gd name="connsiteY2" fmla="*/ 24665 h 2777431"/>
              <a:gd name="connsiteX3" fmla="*/ 2732929 w 2841007"/>
              <a:gd name="connsiteY3" fmla="*/ 232433 h 2777431"/>
              <a:gd name="connsiteX4" fmla="*/ 2784162 w 2841007"/>
              <a:gd name="connsiteY4" fmla="*/ 1606538 h 2777431"/>
              <a:gd name="connsiteX5" fmla="*/ 2674021 w 2841007"/>
              <a:gd name="connsiteY5" fmla="*/ 2680862 h 2777431"/>
              <a:gd name="connsiteX6" fmla="*/ 1274924 w 2841007"/>
              <a:gd name="connsiteY6" fmla="*/ 2725267 h 2777431"/>
              <a:gd name="connsiteX7" fmla="*/ 128364 w 2841007"/>
              <a:gd name="connsiteY7" fmla="*/ 2522632 h 2777431"/>
              <a:gd name="connsiteX8" fmla="*/ 37459 w 2841007"/>
              <a:gd name="connsiteY8" fmla="*/ 1102704 h 2777431"/>
              <a:gd name="connsiteX0" fmla="*/ 37459 w 2840064"/>
              <a:gd name="connsiteY0" fmla="*/ 1102704 h 2732227"/>
              <a:gd name="connsiteX1" fmla="*/ 216861 w 2840064"/>
              <a:gd name="connsiteY1" fmla="*/ 125032 h 2732227"/>
              <a:gd name="connsiteX2" fmla="*/ 1573674 w 2840064"/>
              <a:gd name="connsiteY2" fmla="*/ 24665 h 2732227"/>
              <a:gd name="connsiteX3" fmla="*/ 2732929 w 2840064"/>
              <a:gd name="connsiteY3" fmla="*/ 232433 h 2732227"/>
              <a:gd name="connsiteX4" fmla="*/ 2784162 w 2840064"/>
              <a:gd name="connsiteY4" fmla="*/ 1606538 h 2732227"/>
              <a:gd name="connsiteX5" fmla="*/ 2693034 w 2840064"/>
              <a:gd name="connsiteY5" fmla="*/ 2553822 h 2732227"/>
              <a:gd name="connsiteX6" fmla="*/ 1274924 w 2840064"/>
              <a:gd name="connsiteY6" fmla="*/ 2725267 h 2732227"/>
              <a:gd name="connsiteX7" fmla="*/ 128364 w 2840064"/>
              <a:gd name="connsiteY7" fmla="*/ 2522632 h 2732227"/>
              <a:gd name="connsiteX8" fmla="*/ 37459 w 2840064"/>
              <a:gd name="connsiteY8" fmla="*/ 1102704 h 2732227"/>
              <a:gd name="connsiteX0" fmla="*/ 37459 w 2840064"/>
              <a:gd name="connsiteY0" fmla="*/ 1102704 h 2732227"/>
              <a:gd name="connsiteX1" fmla="*/ 216861 w 2840064"/>
              <a:gd name="connsiteY1" fmla="*/ 125032 h 2732227"/>
              <a:gd name="connsiteX2" fmla="*/ 1573674 w 2840064"/>
              <a:gd name="connsiteY2" fmla="*/ 24665 h 2732227"/>
              <a:gd name="connsiteX3" fmla="*/ 2732929 w 2840064"/>
              <a:gd name="connsiteY3" fmla="*/ 232433 h 2732227"/>
              <a:gd name="connsiteX4" fmla="*/ 2784162 w 2840064"/>
              <a:gd name="connsiteY4" fmla="*/ 1606538 h 2732227"/>
              <a:gd name="connsiteX5" fmla="*/ 2693034 w 2840064"/>
              <a:gd name="connsiteY5" fmla="*/ 2553822 h 2732227"/>
              <a:gd name="connsiteX6" fmla="*/ 1274924 w 2840064"/>
              <a:gd name="connsiteY6" fmla="*/ 2725267 h 2732227"/>
              <a:gd name="connsiteX7" fmla="*/ 128364 w 2840064"/>
              <a:gd name="connsiteY7" fmla="*/ 2522632 h 2732227"/>
              <a:gd name="connsiteX8" fmla="*/ 37459 w 2840064"/>
              <a:gd name="connsiteY8" fmla="*/ 1102704 h 273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0064" h="2732227">
                <a:moveTo>
                  <a:pt x="37459" y="1102704"/>
                </a:moveTo>
                <a:cubicBezTo>
                  <a:pt x="52208" y="703104"/>
                  <a:pt x="-39175" y="304705"/>
                  <a:pt x="216861" y="125032"/>
                </a:cubicBezTo>
                <a:cubicBezTo>
                  <a:pt x="472897" y="-54641"/>
                  <a:pt x="1154329" y="6765"/>
                  <a:pt x="1573674" y="24665"/>
                </a:cubicBezTo>
                <a:cubicBezTo>
                  <a:pt x="1993019" y="42565"/>
                  <a:pt x="2531181" y="-31213"/>
                  <a:pt x="2732929" y="232433"/>
                </a:cubicBezTo>
                <a:cubicBezTo>
                  <a:pt x="2934677" y="496079"/>
                  <a:pt x="2790811" y="1219640"/>
                  <a:pt x="2784162" y="1606538"/>
                </a:cubicBezTo>
                <a:cubicBezTo>
                  <a:pt x="2777513" y="1993436"/>
                  <a:pt x="2887535" y="2344269"/>
                  <a:pt x="2693034" y="2553822"/>
                </a:cubicBezTo>
                <a:cubicBezTo>
                  <a:pt x="2498533" y="2763375"/>
                  <a:pt x="1706499" y="2726615"/>
                  <a:pt x="1274924" y="2725267"/>
                </a:cubicBezTo>
                <a:cubicBezTo>
                  <a:pt x="843349" y="2723919"/>
                  <a:pt x="334608" y="2793059"/>
                  <a:pt x="128364" y="2522632"/>
                </a:cubicBezTo>
                <a:cubicBezTo>
                  <a:pt x="-77880" y="2252205"/>
                  <a:pt x="22710" y="1502304"/>
                  <a:pt x="37459" y="1102704"/>
                </a:cubicBezTo>
                <a:close/>
              </a:path>
            </a:pathLst>
          </a:custGeom>
          <a:solidFill>
            <a:srgbClr val="00B050"/>
          </a:solidFill>
          <a:ln w="5715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0" rIns="274320" bIns="0" rtlCol="0" anchor="ctr">
            <a:noAutofit/>
          </a:bodyPr>
          <a:lstStyle/>
          <a:p>
            <a:pPr algn="just">
              <a:buClr>
                <a:schemeClr val="bg1">
                  <a:lumMod val="75000"/>
                </a:schemeClr>
              </a:buClr>
            </a:pPr>
            <a:endParaRPr lang="en-US" sz="1000" dirty="0">
              <a:solidFill>
                <a:schemeClr val="tx1"/>
              </a:solidFill>
              <a:latin typeface="Code Bold" pitchFamily="50" charset="0"/>
              <a:ea typeface="Franchise" pitchFamily="49" charset="0"/>
            </a:endParaRPr>
          </a:p>
        </p:txBody>
      </p:sp>
      <p:pic>
        <p:nvPicPr>
          <p:cNvPr id="51" name="Picture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rot="5400000">
            <a:off x="4043941" y="2156859"/>
            <a:ext cx="4224469" cy="3168351"/>
          </a:xfrm>
          <a:prstGeom prst="flowChartAlternateProcess">
            <a:avLst/>
          </a:prstGeom>
          <a:noFill/>
          <a:ln w="57150">
            <a:solidFill>
              <a:schemeClr val="bg1">
                <a:lumMod val="85000"/>
              </a:schemeClr>
            </a:solidFill>
            <a:prstDash val="solid"/>
          </a:ln>
        </p:spPr>
      </p:pic>
      <p:pic>
        <p:nvPicPr>
          <p:cNvPr id="30" name="Picture 37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rot="5400000">
            <a:off x="4040941" y="2087851"/>
            <a:ext cx="4248472" cy="3186354"/>
          </a:xfrm>
          <a:prstGeom prst="flowChartAlternateProcess">
            <a:avLst/>
          </a:prstGeom>
          <a:noFill/>
          <a:ln w="57150">
            <a:solidFill>
              <a:schemeClr val="bg1">
                <a:lumMod val="85000"/>
              </a:schemeClr>
            </a:solidFill>
            <a:prstDash val="solid"/>
          </a:ln>
        </p:spPr>
      </p:pic>
      <p:pic>
        <p:nvPicPr>
          <p:cNvPr id="34" name="Picture 3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rot="5400000">
            <a:off x="4040941" y="2087851"/>
            <a:ext cx="4248472" cy="3186354"/>
          </a:xfrm>
          <a:prstGeom prst="flowChartAlternateProcess">
            <a:avLst/>
          </a:prstGeom>
          <a:noFill/>
          <a:ln w="57150">
            <a:solidFill>
              <a:schemeClr val="bg1">
                <a:lumMod val="85000"/>
              </a:schemeClr>
            </a:solidFill>
            <a:prstDash val="solid"/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 rot="5400000">
            <a:off x="4040941" y="2087851"/>
            <a:ext cx="4248472" cy="3186354"/>
          </a:xfrm>
          <a:prstGeom prst="flowChartAlternateProcess">
            <a:avLst/>
          </a:prstGeom>
          <a:noFill/>
          <a:ln w="57150">
            <a:solidFill>
              <a:schemeClr val="bg1">
                <a:lumMod val="85000"/>
              </a:schemeClr>
            </a:solidFill>
            <a:prstDash val="solid"/>
          </a:ln>
        </p:spPr>
      </p:pic>
    </p:spTree>
    <p:extLst>
      <p:ext uri="{BB962C8B-B14F-4D97-AF65-F5344CB8AC3E}">
        <p14:creationId xmlns="" xmlns:p14="http://schemas.microsoft.com/office/powerpoint/2010/main" val="41071358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1.44509E-6 L 0.5489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99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>
            <a:stCxn id="48" idx="4"/>
          </p:cNvCxnSpPr>
          <p:nvPr/>
        </p:nvCxnSpPr>
        <p:spPr>
          <a:xfrm flipH="1">
            <a:off x="499742" y="6110561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419601" y="6113372"/>
            <a:ext cx="533399" cy="300342"/>
            <a:chOff x="3512662" y="6096000"/>
            <a:chExt cx="533399" cy="300342"/>
          </a:xfrm>
        </p:grpSpPr>
        <p:sp>
          <p:nvSpPr>
            <p:cNvPr id="41" name="Rounded Rectangle 40"/>
            <p:cNvSpPr/>
            <p:nvPr/>
          </p:nvSpPr>
          <p:spPr>
            <a:xfrm>
              <a:off x="3969858" y="6096000"/>
              <a:ext cx="76203" cy="300342"/>
            </a:xfrm>
            <a:custGeom>
              <a:avLst/>
              <a:gdLst>
                <a:gd name="connsiteX0" fmla="*/ 0 w 76200"/>
                <a:gd name="connsiteY0" fmla="*/ 12700 h 300342"/>
                <a:gd name="connsiteX1" fmla="*/ 12700 w 76200"/>
                <a:gd name="connsiteY1" fmla="*/ 0 h 300342"/>
                <a:gd name="connsiteX2" fmla="*/ 63500 w 76200"/>
                <a:gd name="connsiteY2" fmla="*/ 0 h 300342"/>
                <a:gd name="connsiteX3" fmla="*/ 76200 w 76200"/>
                <a:gd name="connsiteY3" fmla="*/ 12700 h 300342"/>
                <a:gd name="connsiteX4" fmla="*/ 76200 w 76200"/>
                <a:gd name="connsiteY4" fmla="*/ 287642 h 300342"/>
                <a:gd name="connsiteX5" fmla="*/ 63500 w 76200"/>
                <a:gd name="connsiteY5" fmla="*/ 300342 h 300342"/>
                <a:gd name="connsiteX6" fmla="*/ 12700 w 76200"/>
                <a:gd name="connsiteY6" fmla="*/ 300342 h 300342"/>
                <a:gd name="connsiteX7" fmla="*/ 0 w 76200"/>
                <a:gd name="connsiteY7" fmla="*/ 287642 h 300342"/>
                <a:gd name="connsiteX8" fmla="*/ 0 w 76200"/>
                <a:gd name="connsiteY8" fmla="*/ 12700 h 300342"/>
                <a:gd name="connsiteX0" fmla="*/ 3 w 76203"/>
                <a:gd name="connsiteY0" fmla="*/ 12700 h 300342"/>
                <a:gd name="connsiteX1" fmla="*/ 12703 w 76203"/>
                <a:gd name="connsiteY1" fmla="*/ 0 h 300342"/>
                <a:gd name="connsiteX2" fmla="*/ 63503 w 76203"/>
                <a:gd name="connsiteY2" fmla="*/ 0 h 300342"/>
                <a:gd name="connsiteX3" fmla="*/ 76203 w 76203"/>
                <a:gd name="connsiteY3" fmla="*/ 12700 h 300342"/>
                <a:gd name="connsiteX4" fmla="*/ 76203 w 76203"/>
                <a:gd name="connsiteY4" fmla="*/ 287642 h 300342"/>
                <a:gd name="connsiteX5" fmla="*/ 63503 w 76203"/>
                <a:gd name="connsiteY5" fmla="*/ 300342 h 300342"/>
                <a:gd name="connsiteX6" fmla="*/ 12703 w 76203"/>
                <a:gd name="connsiteY6" fmla="*/ 300342 h 300342"/>
                <a:gd name="connsiteX7" fmla="*/ 3 w 76203"/>
                <a:gd name="connsiteY7" fmla="*/ 287642 h 300342"/>
                <a:gd name="connsiteX8" fmla="*/ 2066 w 76203"/>
                <a:gd name="connsiteY8" fmla="*/ 164306 h 300342"/>
                <a:gd name="connsiteX9" fmla="*/ 3 w 76203"/>
                <a:gd name="connsiteY9" fmla="*/ 12700 h 30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3" h="300342">
                  <a:moveTo>
                    <a:pt x="3" y="12700"/>
                  </a:moveTo>
                  <a:cubicBezTo>
                    <a:pt x="3" y="5686"/>
                    <a:pt x="5689" y="0"/>
                    <a:pt x="12703" y="0"/>
                  </a:cubicBezTo>
                  <a:lnTo>
                    <a:pt x="63503" y="0"/>
                  </a:lnTo>
                  <a:cubicBezTo>
                    <a:pt x="70517" y="0"/>
                    <a:pt x="76203" y="5686"/>
                    <a:pt x="76203" y="12700"/>
                  </a:cubicBezTo>
                  <a:lnTo>
                    <a:pt x="76203" y="287642"/>
                  </a:lnTo>
                  <a:cubicBezTo>
                    <a:pt x="76203" y="294656"/>
                    <a:pt x="70517" y="300342"/>
                    <a:pt x="63503" y="300342"/>
                  </a:cubicBezTo>
                  <a:lnTo>
                    <a:pt x="12703" y="300342"/>
                  </a:lnTo>
                  <a:cubicBezTo>
                    <a:pt x="5689" y="300342"/>
                    <a:pt x="3" y="294656"/>
                    <a:pt x="3" y="287642"/>
                  </a:cubicBezTo>
                  <a:cubicBezTo>
                    <a:pt x="-103" y="241768"/>
                    <a:pt x="2172" y="210180"/>
                    <a:pt x="2066" y="164306"/>
                  </a:cubicBezTo>
                  <a:cubicBezTo>
                    <a:pt x="2172" y="118533"/>
                    <a:pt x="-103" y="58473"/>
                    <a:pt x="3" y="1270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817374" y="6188406"/>
              <a:ext cx="76288" cy="207936"/>
            </a:xfrm>
            <a:custGeom>
              <a:avLst/>
              <a:gdLst>
                <a:gd name="connsiteX0" fmla="*/ 0 w 76200"/>
                <a:gd name="connsiteY0" fmla="*/ 12700 h 207936"/>
                <a:gd name="connsiteX1" fmla="*/ 12700 w 76200"/>
                <a:gd name="connsiteY1" fmla="*/ 0 h 207936"/>
                <a:gd name="connsiteX2" fmla="*/ 63500 w 76200"/>
                <a:gd name="connsiteY2" fmla="*/ 0 h 207936"/>
                <a:gd name="connsiteX3" fmla="*/ 76200 w 76200"/>
                <a:gd name="connsiteY3" fmla="*/ 12700 h 207936"/>
                <a:gd name="connsiteX4" fmla="*/ 76200 w 76200"/>
                <a:gd name="connsiteY4" fmla="*/ 195236 h 207936"/>
                <a:gd name="connsiteX5" fmla="*/ 63500 w 76200"/>
                <a:gd name="connsiteY5" fmla="*/ 207936 h 207936"/>
                <a:gd name="connsiteX6" fmla="*/ 12700 w 76200"/>
                <a:gd name="connsiteY6" fmla="*/ 207936 h 207936"/>
                <a:gd name="connsiteX7" fmla="*/ 0 w 76200"/>
                <a:gd name="connsiteY7" fmla="*/ 195236 h 207936"/>
                <a:gd name="connsiteX8" fmla="*/ 0 w 76200"/>
                <a:gd name="connsiteY8" fmla="*/ 12700 h 207936"/>
                <a:gd name="connsiteX0" fmla="*/ 0 w 76200"/>
                <a:gd name="connsiteY0" fmla="*/ 12700 h 207936"/>
                <a:gd name="connsiteX1" fmla="*/ 12700 w 76200"/>
                <a:gd name="connsiteY1" fmla="*/ 0 h 207936"/>
                <a:gd name="connsiteX2" fmla="*/ 63500 w 76200"/>
                <a:gd name="connsiteY2" fmla="*/ 0 h 207936"/>
                <a:gd name="connsiteX3" fmla="*/ 76200 w 76200"/>
                <a:gd name="connsiteY3" fmla="*/ 12700 h 207936"/>
                <a:gd name="connsiteX4" fmla="*/ 75882 w 76200"/>
                <a:gd name="connsiteY4" fmla="*/ 129050 h 207936"/>
                <a:gd name="connsiteX5" fmla="*/ 76200 w 76200"/>
                <a:gd name="connsiteY5" fmla="*/ 195236 h 207936"/>
                <a:gd name="connsiteX6" fmla="*/ 63500 w 76200"/>
                <a:gd name="connsiteY6" fmla="*/ 207936 h 207936"/>
                <a:gd name="connsiteX7" fmla="*/ 12700 w 76200"/>
                <a:gd name="connsiteY7" fmla="*/ 207936 h 207936"/>
                <a:gd name="connsiteX8" fmla="*/ 0 w 76200"/>
                <a:gd name="connsiteY8" fmla="*/ 195236 h 207936"/>
                <a:gd name="connsiteX9" fmla="*/ 0 w 76200"/>
                <a:gd name="connsiteY9" fmla="*/ 12700 h 207936"/>
                <a:gd name="connsiteX0" fmla="*/ 88 w 76288"/>
                <a:gd name="connsiteY0" fmla="*/ 12700 h 207936"/>
                <a:gd name="connsiteX1" fmla="*/ 12788 w 76288"/>
                <a:gd name="connsiteY1" fmla="*/ 0 h 207936"/>
                <a:gd name="connsiteX2" fmla="*/ 63588 w 76288"/>
                <a:gd name="connsiteY2" fmla="*/ 0 h 207936"/>
                <a:gd name="connsiteX3" fmla="*/ 76288 w 76288"/>
                <a:gd name="connsiteY3" fmla="*/ 12700 h 207936"/>
                <a:gd name="connsiteX4" fmla="*/ 75970 w 76288"/>
                <a:gd name="connsiteY4" fmla="*/ 129050 h 207936"/>
                <a:gd name="connsiteX5" fmla="*/ 76288 w 76288"/>
                <a:gd name="connsiteY5" fmla="*/ 195236 h 207936"/>
                <a:gd name="connsiteX6" fmla="*/ 63588 w 76288"/>
                <a:gd name="connsiteY6" fmla="*/ 207936 h 207936"/>
                <a:gd name="connsiteX7" fmla="*/ 12788 w 76288"/>
                <a:gd name="connsiteY7" fmla="*/ 207936 h 207936"/>
                <a:gd name="connsiteX8" fmla="*/ 88 w 76288"/>
                <a:gd name="connsiteY8" fmla="*/ 195236 h 207936"/>
                <a:gd name="connsiteX9" fmla="*/ 4532 w 76288"/>
                <a:gd name="connsiteY9" fmla="*/ 133813 h 207936"/>
                <a:gd name="connsiteX10" fmla="*/ 88 w 76288"/>
                <a:gd name="connsiteY10" fmla="*/ 12700 h 20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88" h="207936">
                  <a:moveTo>
                    <a:pt x="88" y="12700"/>
                  </a:moveTo>
                  <a:cubicBezTo>
                    <a:pt x="88" y="5686"/>
                    <a:pt x="5774" y="0"/>
                    <a:pt x="12788" y="0"/>
                  </a:cubicBezTo>
                  <a:lnTo>
                    <a:pt x="63588" y="0"/>
                  </a:lnTo>
                  <a:cubicBezTo>
                    <a:pt x="70602" y="0"/>
                    <a:pt x="76288" y="5686"/>
                    <a:pt x="76288" y="12700"/>
                  </a:cubicBezTo>
                  <a:cubicBezTo>
                    <a:pt x="76182" y="45927"/>
                    <a:pt x="76076" y="95823"/>
                    <a:pt x="75970" y="129050"/>
                  </a:cubicBezTo>
                  <a:cubicBezTo>
                    <a:pt x="76076" y="156668"/>
                    <a:pt x="76182" y="167618"/>
                    <a:pt x="76288" y="195236"/>
                  </a:cubicBezTo>
                  <a:cubicBezTo>
                    <a:pt x="76288" y="202250"/>
                    <a:pt x="70602" y="207936"/>
                    <a:pt x="63588" y="207936"/>
                  </a:cubicBezTo>
                  <a:lnTo>
                    <a:pt x="12788" y="207936"/>
                  </a:lnTo>
                  <a:cubicBezTo>
                    <a:pt x="5774" y="207936"/>
                    <a:pt x="88" y="202250"/>
                    <a:pt x="88" y="195236"/>
                  </a:cubicBezTo>
                  <a:cubicBezTo>
                    <a:pt x="-812" y="169205"/>
                    <a:pt x="5432" y="159844"/>
                    <a:pt x="4532" y="133813"/>
                  </a:cubicBezTo>
                  <a:lnTo>
                    <a:pt x="88" y="1270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512662" y="6305550"/>
              <a:ext cx="76200" cy="90791"/>
            </a:xfrm>
            <a:custGeom>
              <a:avLst/>
              <a:gdLst>
                <a:gd name="connsiteX0" fmla="*/ 0 w 76200"/>
                <a:gd name="connsiteY0" fmla="*/ 12700 h 90791"/>
                <a:gd name="connsiteX1" fmla="*/ 12700 w 76200"/>
                <a:gd name="connsiteY1" fmla="*/ 0 h 90791"/>
                <a:gd name="connsiteX2" fmla="*/ 63500 w 76200"/>
                <a:gd name="connsiteY2" fmla="*/ 0 h 90791"/>
                <a:gd name="connsiteX3" fmla="*/ 76200 w 76200"/>
                <a:gd name="connsiteY3" fmla="*/ 12700 h 90791"/>
                <a:gd name="connsiteX4" fmla="*/ 76200 w 76200"/>
                <a:gd name="connsiteY4" fmla="*/ 78091 h 90791"/>
                <a:gd name="connsiteX5" fmla="*/ 63500 w 76200"/>
                <a:gd name="connsiteY5" fmla="*/ 90791 h 90791"/>
                <a:gd name="connsiteX6" fmla="*/ 12700 w 76200"/>
                <a:gd name="connsiteY6" fmla="*/ 90791 h 90791"/>
                <a:gd name="connsiteX7" fmla="*/ 0 w 76200"/>
                <a:gd name="connsiteY7" fmla="*/ 78091 h 90791"/>
                <a:gd name="connsiteX8" fmla="*/ 0 w 76200"/>
                <a:gd name="connsiteY8" fmla="*/ 12700 h 90791"/>
                <a:gd name="connsiteX0" fmla="*/ 0 w 76200"/>
                <a:gd name="connsiteY0" fmla="*/ 12700 h 90791"/>
                <a:gd name="connsiteX1" fmla="*/ 12700 w 76200"/>
                <a:gd name="connsiteY1" fmla="*/ 0 h 90791"/>
                <a:gd name="connsiteX2" fmla="*/ 63500 w 76200"/>
                <a:gd name="connsiteY2" fmla="*/ 0 h 90791"/>
                <a:gd name="connsiteX3" fmla="*/ 76200 w 76200"/>
                <a:gd name="connsiteY3" fmla="*/ 12700 h 90791"/>
                <a:gd name="connsiteX4" fmla="*/ 76200 w 76200"/>
                <a:gd name="connsiteY4" fmla="*/ 78091 h 90791"/>
                <a:gd name="connsiteX5" fmla="*/ 63500 w 76200"/>
                <a:gd name="connsiteY5" fmla="*/ 90791 h 90791"/>
                <a:gd name="connsiteX6" fmla="*/ 12700 w 76200"/>
                <a:gd name="connsiteY6" fmla="*/ 90791 h 90791"/>
                <a:gd name="connsiteX7" fmla="*/ 4762 w 76200"/>
                <a:gd name="connsiteY7" fmla="*/ 61422 h 90791"/>
                <a:gd name="connsiteX8" fmla="*/ 0 w 76200"/>
                <a:gd name="connsiteY8" fmla="*/ 12700 h 9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90791">
                  <a:moveTo>
                    <a:pt x="0" y="12700"/>
                  </a:moveTo>
                  <a:cubicBezTo>
                    <a:pt x="0" y="5686"/>
                    <a:pt x="5686" y="0"/>
                    <a:pt x="12700" y="0"/>
                  </a:cubicBezTo>
                  <a:lnTo>
                    <a:pt x="63500" y="0"/>
                  </a:lnTo>
                  <a:cubicBezTo>
                    <a:pt x="70514" y="0"/>
                    <a:pt x="76200" y="5686"/>
                    <a:pt x="76200" y="12700"/>
                  </a:cubicBezTo>
                  <a:lnTo>
                    <a:pt x="76200" y="78091"/>
                  </a:lnTo>
                  <a:cubicBezTo>
                    <a:pt x="76200" y="85105"/>
                    <a:pt x="70514" y="90791"/>
                    <a:pt x="63500" y="90791"/>
                  </a:cubicBezTo>
                  <a:lnTo>
                    <a:pt x="12700" y="90791"/>
                  </a:lnTo>
                  <a:cubicBezTo>
                    <a:pt x="5686" y="90791"/>
                    <a:pt x="4762" y="68436"/>
                    <a:pt x="4762" y="61422"/>
                  </a:cubicBezTo>
                  <a:cubicBezTo>
                    <a:pt x="4762" y="39625"/>
                    <a:pt x="0" y="34497"/>
                    <a:pt x="0" y="1270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664926" y="6248598"/>
              <a:ext cx="76336" cy="147743"/>
            </a:xfrm>
            <a:custGeom>
              <a:avLst/>
              <a:gdLst>
                <a:gd name="connsiteX0" fmla="*/ 0 w 76200"/>
                <a:gd name="connsiteY0" fmla="*/ 12700 h 147743"/>
                <a:gd name="connsiteX1" fmla="*/ 12700 w 76200"/>
                <a:gd name="connsiteY1" fmla="*/ 0 h 147743"/>
                <a:gd name="connsiteX2" fmla="*/ 63500 w 76200"/>
                <a:gd name="connsiteY2" fmla="*/ 0 h 147743"/>
                <a:gd name="connsiteX3" fmla="*/ 76200 w 76200"/>
                <a:gd name="connsiteY3" fmla="*/ 12700 h 147743"/>
                <a:gd name="connsiteX4" fmla="*/ 76200 w 76200"/>
                <a:gd name="connsiteY4" fmla="*/ 135043 h 147743"/>
                <a:gd name="connsiteX5" fmla="*/ 63500 w 76200"/>
                <a:gd name="connsiteY5" fmla="*/ 147743 h 147743"/>
                <a:gd name="connsiteX6" fmla="*/ 12700 w 76200"/>
                <a:gd name="connsiteY6" fmla="*/ 147743 h 147743"/>
                <a:gd name="connsiteX7" fmla="*/ 0 w 76200"/>
                <a:gd name="connsiteY7" fmla="*/ 135043 h 147743"/>
                <a:gd name="connsiteX8" fmla="*/ 0 w 76200"/>
                <a:gd name="connsiteY8" fmla="*/ 12700 h 147743"/>
                <a:gd name="connsiteX0" fmla="*/ 0 w 76200"/>
                <a:gd name="connsiteY0" fmla="*/ 12700 h 147743"/>
                <a:gd name="connsiteX1" fmla="*/ 12700 w 76200"/>
                <a:gd name="connsiteY1" fmla="*/ 0 h 147743"/>
                <a:gd name="connsiteX2" fmla="*/ 63500 w 76200"/>
                <a:gd name="connsiteY2" fmla="*/ 0 h 147743"/>
                <a:gd name="connsiteX3" fmla="*/ 76200 w 76200"/>
                <a:gd name="connsiteY3" fmla="*/ 12700 h 147743"/>
                <a:gd name="connsiteX4" fmla="*/ 71119 w 76200"/>
                <a:gd name="connsiteY4" fmla="*/ 95052 h 147743"/>
                <a:gd name="connsiteX5" fmla="*/ 76200 w 76200"/>
                <a:gd name="connsiteY5" fmla="*/ 135043 h 147743"/>
                <a:gd name="connsiteX6" fmla="*/ 63500 w 76200"/>
                <a:gd name="connsiteY6" fmla="*/ 147743 h 147743"/>
                <a:gd name="connsiteX7" fmla="*/ 12700 w 76200"/>
                <a:gd name="connsiteY7" fmla="*/ 147743 h 147743"/>
                <a:gd name="connsiteX8" fmla="*/ 0 w 76200"/>
                <a:gd name="connsiteY8" fmla="*/ 135043 h 147743"/>
                <a:gd name="connsiteX9" fmla="*/ 0 w 76200"/>
                <a:gd name="connsiteY9" fmla="*/ 12700 h 147743"/>
                <a:gd name="connsiteX0" fmla="*/ 136 w 76336"/>
                <a:gd name="connsiteY0" fmla="*/ 12700 h 147743"/>
                <a:gd name="connsiteX1" fmla="*/ 12836 w 76336"/>
                <a:gd name="connsiteY1" fmla="*/ 0 h 147743"/>
                <a:gd name="connsiteX2" fmla="*/ 63636 w 76336"/>
                <a:gd name="connsiteY2" fmla="*/ 0 h 147743"/>
                <a:gd name="connsiteX3" fmla="*/ 76336 w 76336"/>
                <a:gd name="connsiteY3" fmla="*/ 12700 h 147743"/>
                <a:gd name="connsiteX4" fmla="*/ 71255 w 76336"/>
                <a:gd name="connsiteY4" fmla="*/ 95052 h 147743"/>
                <a:gd name="connsiteX5" fmla="*/ 76336 w 76336"/>
                <a:gd name="connsiteY5" fmla="*/ 135043 h 147743"/>
                <a:gd name="connsiteX6" fmla="*/ 63636 w 76336"/>
                <a:gd name="connsiteY6" fmla="*/ 147743 h 147743"/>
                <a:gd name="connsiteX7" fmla="*/ 12836 w 76336"/>
                <a:gd name="connsiteY7" fmla="*/ 147743 h 147743"/>
                <a:gd name="connsiteX8" fmla="*/ 136 w 76336"/>
                <a:gd name="connsiteY8" fmla="*/ 135043 h 147743"/>
                <a:gd name="connsiteX9" fmla="*/ 2199 w 76336"/>
                <a:gd name="connsiteY9" fmla="*/ 102196 h 147743"/>
                <a:gd name="connsiteX10" fmla="*/ 136 w 76336"/>
                <a:gd name="connsiteY10" fmla="*/ 12700 h 14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336" h="147743">
                  <a:moveTo>
                    <a:pt x="136" y="12700"/>
                  </a:moveTo>
                  <a:cubicBezTo>
                    <a:pt x="136" y="5686"/>
                    <a:pt x="5822" y="0"/>
                    <a:pt x="12836" y="0"/>
                  </a:cubicBezTo>
                  <a:lnTo>
                    <a:pt x="63636" y="0"/>
                  </a:lnTo>
                  <a:cubicBezTo>
                    <a:pt x="70650" y="0"/>
                    <a:pt x="76336" y="5686"/>
                    <a:pt x="76336" y="12700"/>
                  </a:cubicBezTo>
                  <a:cubicBezTo>
                    <a:pt x="75436" y="34594"/>
                    <a:pt x="72155" y="73158"/>
                    <a:pt x="71255" y="95052"/>
                  </a:cubicBezTo>
                  <a:cubicBezTo>
                    <a:pt x="72155" y="113939"/>
                    <a:pt x="75436" y="116156"/>
                    <a:pt x="76336" y="135043"/>
                  </a:cubicBezTo>
                  <a:cubicBezTo>
                    <a:pt x="76336" y="142057"/>
                    <a:pt x="70650" y="147743"/>
                    <a:pt x="63636" y="147743"/>
                  </a:cubicBezTo>
                  <a:lnTo>
                    <a:pt x="12836" y="147743"/>
                  </a:lnTo>
                  <a:cubicBezTo>
                    <a:pt x="5822" y="147743"/>
                    <a:pt x="136" y="142057"/>
                    <a:pt x="136" y="135043"/>
                  </a:cubicBezTo>
                  <a:cubicBezTo>
                    <a:pt x="-764" y="119331"/>
                    <a:pt x="3099" y="117908"/>
                    <a:pt x="2199" y="102196"/>
                  </a:cubicBezTo>
                  <a:cubicBezTo>
                    <a:pt x="1511" y="72364"/>
                    <a:pt x="824" y="42532"/>
                    <a:pt x="136" y="1270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Your TItle"/>
          <p:cNvSpPr txBox="1">
            <a:spLocks/>
          </p:cNvSpPr>
          <p:nvPr/>
        </p:nvSpPr>
        <p:spPr>
          <a:xfrm>
            <a:off x="792472" y="464657"/>
            <a:ext cx="7473409" cy="983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zh-CN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三、展示，让校园充满活动</a:t>
            </a:r>
            <a:endParaRPr lang="en-US" altLang="zh-CN" sz="3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  <a:cs typeface="Open Sans Light" pitchFamily="34" charset="0"/>
            </a:endParaRPr>
          </a:p>
          <a:p>
            <a:pPr algn="l"/>
            <a:endParaRPr lang="en-US" sz="3600" b="1" dirty="0">
              <a:solidFill>
                <a:srgbClr val="00B050"/>
              </a:solidFill>
              <a:latin typeface="黑体" pitchFamily="49" charset="-122"/>
              <a:ea typeface="黑体" pitchFamily="49" charset="-122"/>
              <a:cs typeface="Open Sans Light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93512" y="1265686"/>
            <a:ext cx="7360103" cy="0"/>
          </a:xfrm>
          <a:prstGeom prst="line">
            <a:avLst/>
          </a:prstGeom>
          <a:ln w="3175">
            <a:solidFill>
              <a:srgbClr val="00B05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3" idx="4"/>
          </p:cNvCxnSpPr>
          <p:nvPr/>
        </p:nvCxnSpPr>
        <p:spPr>
          <a:xfrm flipH="1">
            <a:off x="8005073" y="6221931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811870" y="5835525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6387623"/>
            <a:ext cx="9144000" cy="7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7" idx="4"/>
          </p:cNvCxnSpPr>
          <p:nvPr/>
        </p:nvCxnSpPr>
        <p:spPr>
          <a:xfrm flipH="1">
            <a:off x="1046659" y="6095616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53456" y="5709210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>
            <a:off x="5715000" y="6292374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6400806" y="6305551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>
            <a:off x="1282143" y="6305551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06539" y="5724155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58" y="1242753"/>
            <a:ext cx="1071402" cy="1071402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99" y="1169778"/>
            <a:ext cx="1228800" cy="12288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endPos="0" dist="50800" dir="5400000" sy="-100000" algn="bl" rotWithShape="0"/>
          </a:effectLst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75" y="1596334"/>
            <a:ext cx="1040447" cy="790101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55" y="1447800"/>
            <a:ext cx="885922" cy="672757"/>
          </a:xfrm>
          <a:prstGeom prst="rect">
            <a:avLst/>
          </a:prstGeom>
        </p:spPr>
      </p:pic>
      <p:sp>
        <p:nvSpPr>
          <p:cNvPr id="26" name="Chevron 10">
            <a:hlinkClick r:id="" action="ppaction://hlinkshowjump?jump=previousslide"/>
          </p:cNvPr>
          <p:cNvSpPr/>
          <p:nvPr/>
        </p:nvSpPr>
        <p:spPr>
          <a:xfrm flipH="1">
            <a:off x="234005" y="3200400"/>
            <a:ext cx="78497" cy="158066"/>
          </a:xfrm>
          <a:custGeom>
            <a:avLst/>
            <a:gdLst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14300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40494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52387 w 228600"/>
              <a:gd name="connsiteY4" fmla="*/ 226218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180975"/>
              <a:gd name="connsiteY0" fmla="*/ 0 h 230981"/>
              <a:gd name="connsiteX1" fmla="*/ 66675 w 180975"/>
              <a:gd name="connsiteY1" fmla="*/ 2381 h 230981"/>
              <a:gd name="connsiteX2" fmla="*/ 180975 w 180975"/>
              <a:gd name="connsiteY2" fmla="*/ 116681 h 230981"/>
              <a:gd name="connsiteX3" fmla="*/ 66675 w 180975"/>
              <a:gd name="connsiteY3" fmla="*/ 230981 h 230981"/>
              <a:gd name="connsiteX4" fmla="*/ 4762 w 180975"/>
              <a:gd name="connsiteY4" fmla="*/ 228599 h 230981"/>
              <a:gd name="connsiteX5" fmla="*/ 116681 w 180975"/>
              <a:gd name="connsiteY5" fmla="*/ 116681 h 230981"/>
              <a:gd name="connsiteX6" fmla="*/ 0 w 180975"/>
              <a:gd name="connsiteY6" fmla="*/ 0 h 2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975" h="230981">
                <a:moveTo>
                  <a:pt x="0" y="0"/>
                </a:moveTo>
                <a:lnTo>
                  <a:pt x="66675" y="2381"/>
                </a:lnTo>
                <a:lnTo>
                  <a:pt x="180975" y="116681"/>
                </a:lnTo>
                <a:lnTo>
                  <a:pt x="66675" y="230981"/>
                </a:lnTo>
                <a:lnTo>
                  <a:pt x="4762" y="228599"/>
                </a:lnTo>
                <a:lnTo>
                  <a:pt x="116681" y="116681"/>
                </a:lnTo>
                <a:lnTo>
                  <a:pt x="0" y="0"/>
                </a:lnTo>
                <a:close/>
              </a:path>
            </a:pathLst>
          </a:cu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de Bold" pitchFamily="50" charset="0"/>
            </a:endParaRPr>
          </a:p>
        </p:txBody>
      </p:sp>
      <p:sp>
        <p:nvSpPr>
          <p:cNvPr id="27" name="Chevron 10">
            <a:hlinkClick r:id="" action="ppaction://hlinkshowjump?jump=nextslide"/>
          </p:cNvPr>
          <p:cNvSpPr/>
          <p:nvPr/>
        </p:nvSpPr>
        <p:spPr>
          <a:xfrm>
            <a:off x="8822853" y="3286960"/>
            <a:ext cx="73904" cy="158066"/>
          </a:xfrm>
          <a:custGeom>
            <a:avLst/>
            <a:gdLst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14300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40494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52387 w 228600"/>
              <a:gd name="connsiteY4" fmla="*/ 226218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180975"/>
              <a:gd name="connsiteY0" fmla="*/ 0 h 230981"/>
              <a:gd name="connsiteX1" fmla="*/ 66675 w 180975"/>
              <a:gd name="connsiteY1" fmla="*/ 2381 h 230981"/>
              <a:gd name="connsiteX2" fmla="*/ 180975 w 180975"/>
              <a:gd name="connsiteY2" fmla="*/ 116681 h 230981"/>
              <a:gd name="connsiteX3" fmla="*/ 66675 w 180975"/>
              <a:gd name="connsiteY3" fmla="*/ 230981 h 230981"/>
              <a:gd name="connsiteX4" fmla="*/ 4762 w 180975"/>
              <a:gd name="connsiteY4" fmla="*/ 228599 h 230981"/>
              <a:gd name="connsiteX5" fmla="*/ 116681 w 180975"/>
              <a:gd name="connsiteY5" fmla="*/ 116681 h 230981"/>
              <a:gd name="connsiteX6" fmla="*/ 0 w 180975"/>
              <a:gd name="connsiteY6" fmla="*/ 0 h 2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975" h="230981">
                <a:moveTo>
                  <a:pt x="0" y="0"/>
                </a:moveTo>
                <a:lnTo>
                  <a:pt x="66675" y="2381"/>
                </a:lnTo>
                <a:lnTo>
                  <a:pt x="180975" y="116681"/>
                </a:lnTo>
                <a:lnTo>
                  <a:pt x="66675" y="230981"/>
                </a:lnTo>
                <a:lnTo>
                  <a:pt x="4762" y="228599"/>
                </a:lnTo>
                <a:lnTo>
                  <a:pt x="116681" y="116681"/>
                </a:lnTo>
                <a:lnTo>
                  <a:pt x="0" y="0"/>
                </a:lnTo>
                <a:close/>
              </a:path>
            </a:pathLst>
          </a:cu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de Bold" pitchFamily="50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463823"/>
            <a:ext cx="9144000" cy="4186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Franchise" pitchFamily="49" charset="0"/>
              <a:ea typeface="Franchise" pitchFamily="49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5867400"/>
            <a:ext cx="771677" cy="771677"/>
          </a:xfrm>
          <a:prstGeom prst="rect">
            <a:avLst/>
          </a:prstGeom>
        </p:spPr>
      </p:pic>
      <p:sp>
        <p:nvSpPr>
          <p:cNvPr id="29" name="Flowchart: Process 5"/>
          <p:cNvSpPr/>
          <p:nvPr/>
        </p:nvSpPr>
        <p:spPr>
          <a:xfrm>
            <a:off x="971600" y="1340768"/>
            <a:ext cx="2088232" cy="50405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376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7709 w 10000"/>
              <a:gd name="connsiteY3" fmla="*/ 10000 h 10000"/>
              <a:gd name="connsiteX4" fmla="*/ 4376 w 10000"/>
              <a:gd name="connsiteY4" fmla="*/ 10000 h 10000"/>
              <a:gd name="connsiteX5" fmla="*/ 0 w 10000"/>
              <a:gd name="connsiteY5" fmla="*/ 10000 h 10000"/>
              <a:gd name="connsiteX6" fmla="*/ 0 w 10000"/>
              <a:gd name="connsiteY6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7709 w 10000"/>
              <a:gd name="connsiteY4" fmla="*/ 10000 h 10000"/>
              <a:gd name="connsiteX5" fmla="*/ 4376 w 10000"/>
              <a:gd name="connsiteY5" fmla="*/ 10000 h 10000"/>
              <a:gd name="connsiteX6" fmla="*/ 0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7709 w 10000"/>
              <a:gd name="connsiteY4" fmla="*/ 10000 h 10000"/>
              <a:gd name="connsiteX5" fmla="*/ 4376 w 10000"/>
              <a:gd name="connsiteY5" fmla="*/ 10000 h 10000"/>
              <a:gd name="connsiteX6" fmla="*/ 4082 w 10000"/>
              <a:gd name="connsiteY6" fmla="*/ 9938 h 10000"/>
              <a:gd name="connsiteX7" fmla="*/ 0 w 10000"/>
              <a:gd name="connsiteY7" fmla="*/ 10000 h 10000"/>
              <a:gd name="connsiteX8" fmla="*/ 0 w 10000"/>
              <a:gd name="connsiteY8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7709 w 10000"/>
              <a:gd name="connsiteY4" fmla="*/ 10000 h 10000"/>
              <a:gd name="connsiteX5" fmla="*/ 4676 w 10000"/>
              <a:gd name="connsiteY5" fmla="*/ 9938 h 10000"/>
              <a:gd name="connsiteX6" fmla="*/ 4376 w 10000"/>
              <a:gd name="connsiteY6" fmla="*/ 10000 h 10000"/>
              <a:gd name="connsiteX7" fmla="*/ 4082 w 10000"/>
              <a:gd name="connsiteY7" fmla="*/ 9938 h 10000"/>
              <a:gd name="connsiteX8" fmla="*/ 0 w 10000"/>
              <a:gd name="connsiteY8" fmla="*/ 10000 h 10000"/>
              <a:gd name="connsiteX9" fmla="*/ 0 w 10000"/>
              <a:gd name="connsiteY9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7709 w 10000"/>
              <a:gd name="connsiteY4" fmla="*/ 10000 h 10000"/>
              <a:gd name="connsiteX5" fmla="*/ 4676 w 10000"/>
              <a:gd name="connsiteY5" fmla="*/ 9938 h 10000"/>
              <a:gd name="connsiteX6" fmla="*/ 4376 w 10000"/>
              <a:gd name="connsiteY6" fmla="*/ 9250 h 10000"/>
              <a:gd name="connsiteX7" fmla="*/ 4082 w 10000"/>
              <a:gd name="connsiteY7" fmla="*/ 9938 h 10000"/>
              <a:gd name="connsiteX8" fmla="*/ 0 w 10000"/>
              <a:gd name="connsiteY8" fmla="*/ 10000 h 10000"/>
              <a:gd name="connsiteX9" fmla="*/ 0 w 10000"/>
              <a:gd name="connsiteY9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7709 w 10000"/>
              <a:gd name="connsiteY4" fmla="*/ 10000 h 10000"/>
              <a:gd name="connsiteX5" fmla="*/ 4615 w 10000"/>
              <a:gd name="connsiteY5" fmla="*/ 9876 h 10000"/>
              <a:gd name="connsiteX6" fmla="*/ 4376 w 10000"/>
              <a:gd name="connsiteY6" fmla="*/ 9250 h 10000"/>
              <a:gd name="connsiteX7" fmla="*/ 4082 w 10000"/>
              <a:gd name="connsiteY7" fmla="*/ 9938 h 10000"/>
              <a:gd name="connsiteX8" fmla="*/ 0 w 10000"/>
              <a:gd name="connsiteY8" fmla="*/ 10000 h 10000"/>
              <a:gd name="connsiteX9" fmla="*/ 0 w 10000"/>
              <a:gd name="connsiteY9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8034 w 10000"/>
              <a:gd name="connsiteY4" fmla="*/ 9938 h 10000"/>
              <a:gd name="connsiteX5" fmla="*/ 7709 w 10000"/>
              <a:gd name="connsiteY5" fmla="*/ 10000 h 10000"/>
              <a:gd name="connsiteX6" fmla="*/ 4615 w 10000"/>
              <a:gd name="connsiteY6" fmla="*/ 9876 h 10000"/>
              <a:gd name="connsiteX7" fmla="*/ 4376 w 10000"/>
              <a:gd name="connsiteY7" fmla="*/ 9250 h 10000"/>
              <a:gd name="connsiteX8" fmla="*/ 4082 w 10000"/>
              <a:gd name="connsiteY8" fmla="*/ 9938 h 10000"/>
              <a:gd name="connsiteX9" fmla="*/ 0 w 10000"/>
              <a:gd name="connsiteY9" fmla="*/ 10000 h 10000"/>
              <a:gd name="connsiteX10" fmla="*/ 0 w 10000"/>
              <a:gd name="connsiteY10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8034 w 10000"/>
              <a:gd name="connsiteY4" fmla="*/ 9938 h 10000"/>
              <a:gd name="connsiteX5" fmla="*/ 7709 w 10000"/>
              <a:gd name="connsiteY5" fmla="*/ 10000 h 10000"/>
              <a:gd name="connsiteX6" fmla="*/ 4615 w 10000"/>
              <a:gd name="connsiteY6" fmla="*/ 9876 h 10000"/>
              <a:gd name="connsiteX7" fmla="*/ 4376 w 10000"/>
              <a:gd name="connsiteY7" fmla="*/ 9250 h 10000"/>
              <a:gd name="connsiteX8" fmla="*/ 4082 w 10000"/>
              <a:gd name="connsiteY8" fmla="*/ 9938 h 10000"/>
              <a:gd name="connsiteX9" fmla="*/ 0 w 10000"/>
              <a:gd name="connsiteY9" fmla="*/ 10000 h 10000"/>
              <a:gd name="connsiteX10" fmla="*/ 0 w 10000"/>
              <a:gd name="connsiteY10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9799 w 10000"/>
              <a:gd name="connsiteY4" fmla="*/ 9875 h 10000"/>
              <a:gd name="connsiteX5" fmla="*/ 8034 w 10000"/>
              <a:gd name="connsiteY5" fmla="*/ 9938 h 10000"/>
              <a:gd name="connsiteX6" fmla="*/ 7709 w 10000"/>
              <a:gd name="connsiteY6" fmla="*/ 10000 h 10000"/>
              <a:gd name="connsiteX7" fmla="*/ 4615 w 10000"/>
              <a:gd name="connsiteY7" fmla="*/ 9876 h 10000"/>
              <a:gd name="connsiteX8" fmla="*/ 4376 w 10000"/>
              <a:gd name="connsiteY8" fmla="*/ 9250 h 10000"/>
              <a:gd name="connsiteX9" fmla="*/ 4082 w 10000"/>
              <a:gd name="connsiteY9" fmla="*/ 9938 h 10000"/>
              <a:gd name="connsiteX10" fmla="*/ 0 w 10000"/>
              <a:gd name="connsiteY10" fmla="*/ 10000 h 10000"/>
              <a:gd name="connsiteX11" fmla="*/ 0 w 10000"/>
              <a:gd name="connsiteY11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9995 w 10000"/>
              <a:gd name="connsiteY3" fmla="*/ 5313 h 10000"/>
              <a:gd name="connsiteX4" fmla="*/ 10000 w 10000"/>
              <a:gd name="connsiteY4" fmla="*/ 10000 h 10000"/>
              <a:gd name="connsiteX5" fmla="*/ 9799 w 10000"/>
              <a:gd name="connsiteY5" fmla="*/ 9875 h 10000"/>
              <a:gd name="connsiteX6" fmla="*/ 8034 w 10000"/>
              <a:gd name="connsiteY6" fmla="*/ 9938 h 10000"/>
              <a:gd name="connsiteX7" fmla="*/ 7709 w 10000"/>
              <a:gd name="connsiteY7" fmla="*/ 10000 h 10000"/>
              <a:gd name="connsiteX8" fmla="*/ 4615 w 10000"/>
              <a:gd name="connsiteY8" fmla="*/ 9876 h 10000"/>
              <a:gd name="connsiteX9" fmla="*/ 4376 w 10000"/>
              <a:gd name="connsiteY9" fmla="*/ 9250 h 10000"/>
              <a:gd name="connsiteX10" fmla="*/ 4082 w 10000"/>
              <a:gd name="connsiteY10" fmla="*/ 9938 h 10000"/>
              <a:gd name="connsiteX11" fmla="*/ 0 w 10000"/>
              <a:gd name="connsiteY11" fmla="*/ 10000 h 10000"/>
              <a:gd name="connsiteX12" fmla="*/ 0 w 10000"/>
              <a:gd name="connsiteY12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9946 w 10000"/>
              <a:gd name="connsiteY3" fmla="*/ 5313 h 10000"/>
              <a:gd name="connsiteX4" fmla="*/ 10000 w 10000"/>
              <a:gd name="connsiteY4" fmla="*/ 10000 h 10000"/>
              <a:gd name="connsiteX5" fmla="*/ 9799 w 10000"/>
              <a:gd name="connsiteY5" fmla="*/ 9875 h 10000"/>
              <a:gd name="connsiteX6" fmla="*/ 8034 w 10000"/>
              <a:gd name="connsiteY6" fmla="*/ 9938 h 10000"/>
              <a:gd name="connsiteX7" fmla="*/ 7709 w 10000"/>
              <a:gd name="connsiteY7" fmla="*/ 10000 h 10000"/>
              <a:gd name="connsiteX8" fmla="*/ 4615 w 10000"/>
              <a:gd name="connsiteY8" fmla="*/ 9876 h 10000"/>
              <a:gd name="connsiteX9" fmla="*/ 4376 w 10000"/>
              <a:gd name="connsiteY9" fmla="*/ 9250 h 10000"/>
              <a:gd name="connsiteX10" fmla="*/ 4082 w 10000"/>
              <a:gd name="connsiteY10" fmla="*/ 9938 h 10000"/>
              <a:gd name="connsiteX11" fmla="*/ 0 w 10000"/>
              <a:gd name="connsiteY11" fmla="*/ 10000 h 10000"/>
              <a:gd name="connsiteX12" fmla="*/ 0 w 10000"/>
              <a:gd name="connsiteY12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9946 w 10000"/>
              <a:gd name="connsiteY3" fmla="*/ 5313 h 10000"/>
              <a:gd name="connsiteX4" fmla="*/ 9994 w 10000"/>
              <a:gd name="connsiteY4" fmla="*/ 9375 h 10000"/>
              <a:gd name="connsiteX5" fmla="*/ 9799 w 10000"/>
              <a:gd name="connsiteY5" fmla="*/ 9875 h 10000"/>
              <a:gd name="connsiteX6" fmla="*/ 8034 w 10000"/>
              <a:gd name="connsiteY6" fmla="*/ 9938 h 10000"/>
              <a:gd name="connsiteX7" fmla="*/ 7709 w 10000"/>
              <a:gd name="connsiteY7" fmla="*/ 10000 h 10000"/>
              <a:gd name="connsiteX8" fmla="*/ 4615 w 10000"/>
              <a:gd name="connsiteY8" fmla="*/ 9876 h 10000"/>
              <a:gd name="connsiteX9" fmla="*/ 4376 w 10000"/>
              <a:gd name="connsiteY9" fmla="*/ 9250 h 10000"/>
              <a:gd name="connsiteX10" fmla="*/ 4082 w 10000"/>
              <a:gd name="connsiteY10" fmla="*/ 9938 h 10000"/>
              <a:gd name="connsiteX11" fmla="*/ 0 w 10000"/>
              <a:gd name="connsiteY11" fmla="*/ 10000 h 10000"/>
              <a:gd name="connsiteX12" fmla="*/ 0 w 10000"/>
              <a:gd name="connsiteY12" fmla="*/ 0 h 10000"/>
              <a:gd name="connsiteX0" fmla="*/ 0 w 10004"/>
              <a:gd name="connsiteY0" fmla="*/ 0 h 10000"/>
              <a:gd name="connsiteX1" fmla="*/ 6067 w 10004"/>
              <a:gd name="connsiteY1" fmla="*/ 0 h 10000"/>
              <a:gd name="connsiteX2" fmla="*/ 10000 w 10004"/>
              <a:gd name="connsiteY2" fmla="*/ 0 h 10000"/>
              <a:gd name="connsiteX3" fmla="*/ 9946 w 10004"/>
              <a:gd name="connsiteY3" fmla="*/ 5313 h 10000"/>
              <a:gd name="connsiteX4" fmla="*/ 9994 w 10004"/>
              <a:gd name="connsiteY4" fmla="*/ 9375 h 10000"/>
              <a:gd name="connsiteX5" fmla="*/ 9799 w 10004"/>
              <a:gd name="connsiteY5" fmla="*/ 9875 h 10000"/>
              <a:gd name="connsiteX6" fmla="*/ 8034 w 10004"/>
              <a:gd name="connsiteY6" fmla="*/ 9938 h 10000"/>
              <a:gd name="connsiteX7" fmla="*/ 7709 w 10004"/>
              <a:gd name="connsiteY7" fmla="*/ 10000 h 10000"/>
              <a:gd name="connsiteX8" fmla="*/ 4615 w 10004"/>
              <a:gd name="connsiteY8" fmla="*/ 9876 h 10000"/>
              <a:gd name="connsiteX9" fmla="*/ 4376 w 10004"/>
              <a:gd name="connsiteY9" fmla="*/ 9250 h 10000"/>
              <a:gd name="connsiteX10" fmla="*/ 4082 w 10004"/>
              <a:gd name="connsiteY10" fmla="*/ 9938 h 10000"/>
              <a:gd name="connsiteX11" fmla="*/ 0 w 10004"/>
              <a:gd name="connsiteY11" fmla="*/ 10000 h 10000"/>
              <a:gd name="connsiteX12" fmla="*/ 0 w 10004"/>
              <a:gd name="connsiteY12" fmla="*/ 0 h 10000"/>
              <a:gd name="connsiteX0" fmla="*/ 0 w 10004"/>
              <a:gd name="connsiteY0" fmla="*/ 0 h 10000"/>
              <a:gd name="connsiteX1" fmla="*/ 6067 w 10004"/>
              <a:gd name="connsiteY1" fmla="*/ 0 h 10000"/>
              <a:gd name="connsiteX2" fmla="*/ 10000 w 10004"/>
              <a:gd name="connsiteY2" fmla="*/ 0 h 10000"/>
              <a:gd name="connsiteX3" fmla="*/ 9946 w 10004"/>
              <a:gd name="connsiteY3" fmla="*/ 5313 h 10000"/>
              <a:gd name="connsiteX4" fmla="*/ 9994 w 10004"/>
              <a:gd name="connsiteY4" fmla="*/ 9375 h 10000"/>
              <a:gd name="connsiteX5" fmla="*/ 9799 w 10004"/>
              <a:gd name="connsiteY5" fmla="*/ 9875 h 10000"/>
              <a:gd name="connsiteX6" fmla="*/ 8034 w 10004"/>
              <a:gd name="connsiteY6" fmla="*/ 9938 h 10000"/>
              <a:gd name="connsiteX7" fmla="*/ 7709 w 10004"/>
              <a:gd name="connsiteY7" fmla="*/ 10000 h 10000"/>
              <a:gd name="connsiteX8" fmla="*/ 4615 w 10004"/>
              <a:gd name="connsiteY8" fmla="*/ 9876 h 10000"/>
              <a:gd name="connsiteX9" fmla="*/ 4376 w 10004"/>
              <a:gd name="connsiteY9" fmla="*/ 9250 h 10000"/>
              <a:gd name="connsiteX10" fmla="*/ 4082 w 10004"/>
              <a:gd name="connsiteY10" fmla="*/ 9938 h 10000"/>
              <a:gd name="connsiteX11" fmla="*/ 0 w 10004"/>
              <a:gd name="connsiteY11" fmla="*/ 10000 h 10000"/>
              <a:gd name="connsiteX12" fmla="*/ 0 w 10004"/>
              <a:gd name="connsiteY12" fmla="*/ 0 h 10000"/>
              <a:gd name="connsiteX0" fmla="*/ 0 w 10004"/>
              <a:gd name="connsiteY0" fmla="*/ 62 h 10062"/>
              <a:gd name="connsiteX1" fmla="*/ 6067 w 10004"/>
              <a:gd name="connsiteY1" fmla="*/ 62 h 10062"/>
              <a:gd name="connsiteX2" fmla="*/ 8212 w 10004"/>
              <a:gd name="connsiteY2" fmla="*/ 0 h 10062"/>
              <a:gd name="connsiteX3" fmla="*/ 10000 w 10004"/>
              <a:gd name="connsiteY3" fmla="*/ 62 h 10062"/>
              <a:gd name="connsiteX4" fmla="*/ 9946 w 10004"/>
              <a:gd name="connsiteY4" fmla="*/ 5375 h 10062"/>
              <a:gd name="connsiteX5" fmla="*/ 9994 w 10004"/>
              <a:gd name="connsiteY5" fmla="*/ 9437 h 10062"/>
              <a:gd name="connsiteX6" fmla="*/ 9799 w 10004"/>
              <a:gd name="connsiteY6" fmla="*/ 9937 h 10062"/>
              <a:gd name="connsiteX7" fmla="*/ 8034 w 10004"/>
              <a:gd name="connsiteY7" fmla="*/ 10000 h 10062"/>
              <a:gd name="connsiteX8" fmla="*/ 7709 w 10004"/>
              <a:gd name="connsiteY8" fmla="*/ 10062 h 10062"/>
              <a:gd name="connsiteX9" fmla="*/ 4615 w 10004"/>
              <a:gd name="connsiteY9" fmla="*/ 9938 h 10062"/>
              <a:gd name="connsiteX10" fmla="*/ 4376 w 10004"/>
              <a:gd name="connsiteY10" fmla="*/ 9312 h 10062"/>
              <a:gd name="connsiteX11" fmla="*/ 4082 w 10004"/>
              <a:gd name="connsiteY11" fmla="*/ 10000 h 10062"/>
              <a:gd name="connsiteX12" fmla="*/ 0 w 10004"/>
              <a:gd name="connsiteY12" fmla="*/ 10062 h 10062"/>
              <a:gd name="connsiteX13" fmla="*/ 0 w 10004"/>
              <a:gd name="connsiteY13" fmla="*/ 62 h 10062"/>
              <a:gd name="connsiteX0" fmla="*/ 0 w 10004"/>
              <a:gd name="connsiteY0" fmla="*/ 62 h 10062"/>
              <a:gd name="connsiteX1" fmla="*/ 6067 w 10004"/>
              <a:gd name="connsiteY1" fmla="*/ 62 h 10062"/>
              <a:gd name="connsiteX2" fmla="*/ 6557 w 10004"/>
              <a:gd name="connsiteY2" fmla="*/ 62 h 10062"/>
              <a:gd name="connsiteX3" fmla="*/ 8212 w 10004"/>
              <a:gd name="connsiteY3" fmla="*/ 0 h 10062"/>
              <a:gd name="connsiteX4" fmla="*/ 10000 w 10004"/>
              <a:gd name="connsiteY4" fmla="*/ 62 h 10062"/>
              <a:gd name="connsiteX5" fmla="*/ 9946 w 10004"/>
              <a:gd name="connsiteY5" fmla="*/ 5375 h 10062"/>
              <a:gd name="connsiteX6" fmla="*/ 9994 w 10004"/>
              <a:gd name="connsiteY6" fmla="*/ 9437 h 10062"/>
              <a:gd name="connsiteX7" fmla="*/ 9799 w 10004"/>
              <a:gd name="connsiteY7" fmla="*/ 9937 h 10062"/>
              <a:gd name="connsiteX8" fmla="*/ 8034 w 10004"/>
              <a:gd name="connsiteY8" fmla="*/ 10000 h 10062"/>
              <a:gd name="connsiteX9" fmla="*/ 7709 w 10004"/>
              <a:gd name="connsiteY9" fmla="*/ 10062 h 10062"/>
              <a:gd name="connsiteX10" fmla="*/ 4615 w 10004"/>
              <a:gd name="connsiteY10" fmla="*/ 9938 h 10062"/>
              <a:gd name="connsiteX11" fmla="*/ 4376 w 10004"/>
              <a:gd name="connsiteY11" fmla="*/ 9312 h 10062"/>
              <a:gd name="connsiteX12" fmla="*/ 4082 w 10004"/>
              <a:gd name="connsiteY12" fmla="*/ 10000 h 10062"/>
              <a:gd name="connsiteX13" fmla="*/ 0 w 10004"/>
              <a:gd name="connsiteY13" fmla="*/ 10062 h 10062"/>
              <a:gd name="connsiteX14" fmla="*/ 0 w 10004"/>
              <a:gd name="connsiteY14" fmla="*/ 62 h 10062"/>
              <a:gd name="connsiteX0" fmla="*/ 0 w 10004"/>
              <a:gd name="connsiteY0" fmla="*/ 62 h 10062"/>
              <a:gd name="connsiteX1" fmla="*/ 6067 w 10004"/>
              <a:gd name="connsiteY1" fmla="*/ 62 h 10062"/>
              <a:gd name="connsiteX2" fmla="*/ 6557 w 10004"/>
              <a:gd name="connsiteY2" fmla="*/ 62 h 10062"/>
              <a:gd name="connsiteX3" fmla="*/ 7538 w 10004"/>
              <a:gd name="connsiteY3" fmla="*/ 62 h 10062"/>
              <a:gd name="connsiteX4" fmla="*/ 8212 w 10004"/>
              <a:gd name="connsiteY4" fmla="*/ 0 h 10062"/>
              <a:gd name="connsiteX5" fmla="*/ 10000 w 10004"/>
              <a:gd name="connsiteY5" fmla="*/ 62 h 10062"/>
              <a:gd name="connsiteX6" fmla="*/ 9946 w 10004"/>
              <a:gd name="connsiteY6" fmla="*/ 5375 h 10062"/>
              <a:gd name="connsiteX7" fmla="*/ 9994 w 10004"/>
              <a:gd name="connsiteY7" fmla="*/ 9437 h 10062"/>
              <a:gd name="connsiteX8" fmla="*/ 9799 w 10004"/>
              <a:gd name="connsiteY8" fmla="*/ 9937 h 10062"/>
              <a:gd name="connsiteX9" fmla="*/ 8034 w 10004"/>
              <a:gd name="connsiteY9" fmla="*/ 10000 h 10062"/>
              <a:gd name="connsiteX10" fmla="*/ 7709 w 10004"/>
              <a:gd name="connsiteY10" fmla="*/ 10062 h 10062"/>
              <a:gd name="connsiteX11" fmla="*/ 4615 w 10004"/>
              <a:gd name="connsiteY11" fmla="*/ 9938 h 10062"/>
              <a:gd name="connsiteX12" fmla="*/ 4376 w 10004"/>
              <a:gd name="connsiteY12" fmla="*/ 9312 h 10062"/>
              <a:gd name="connsiteX13" fmla="*/ 4082 w 10004"/>
              <a:gd name="connsiteY13" fmla="*/ 10000 h 10062"/>
              <a:gd name="connsiteX14" fmla="*/ 0 w 10004"/>
              <a:gd name="connsiteY14" fmla="*/ 10062 h 10062"/>
              <a:gd name="connsiteX15" fmla="*/ 0 w 10004"/>
              <a:gd name="connsiteY15" fmla="*/ 62 h 10062"/>
              <a:gd name="connsiteX0" fmla="*/ 0 w 10004"/>
              <a:gd name="connsiteY0" fmla="*/ 62 h 10062"/>
              <a:gd name="connsiteX1" fmla="*/ 6067 w 10004"/>
              <a:gd name="connsiteY1" fmla="*/ 62 h 10062"/>
              <a:gd name="connsiteX2" fmla="*/ 6557 w 10004"/>
              <a:gd name="connsiteY2" fmla="*/ 62 h 10062"/>
              <a:gd name="connsiteX3" fmla="*/ 7507 w 10004"/>
              <a:gd name="connsiteY3" fmla="*/ 374 h 10062"/>
              <a:gd name="connsiteX4" fmla="*/ 8212 w 10004"/>
              <a:gd name="connsiteY4" fmla="*/ 0 h 10062"/>
              <a:gd name="connsiteX5" fmla="*/ 10000 w 10004"/>
              <a:gd name="connsiteY5" fmla="*/ 62 h 10062"/>
              <a:gd name="connsiteX6" fmla="*/ 9946 w 10004"/>
              <a:gd name="connsiteY6" fmla="*/ 5375 h 10062"/>
              <a:gd name="connsiteX7" fmla="*/ 9994 w 10004"/>
              <a:gd name="connsiteY7" fmla="*/ 9437 h 10062"/>
              <a:gd name="connsiteX8" fmla="*/ 9799 w 10004"/>
              <a:gd name="connsiteY8" fmla="*/ 9937 h 10062"/>
              <a:gd name="connsiteX9" fmla="*/ 8034 w 10004"/>
              <a:gd name="connsiteY9" fmla="*/ 10000 h 10062"/>
              <a:gd name="connsiteX10" fmla="*/ 7709 w 10004"/>
              <a:gd name="connsiteY10" fmla="*/ 10062 h 10062"/>
              <a:gd name="connsiteX11" fmla="*/ 4615 w 10004"/>
              <a:gd name="connsiteY11" fmla="*/ 9938 h 10062"/>
              <a:gd name="connsiteX12" fmla="*/ 4376 w 10004"/>
              <a:gd name="connsiteY12" fmla="*/ 9312 h 10062"/>
              <a:gd name="connsiteX13" fmla="*/ 4082 w 10004"/>
              <a:gd name="connsiteY13" fmla="*/ 10000 h 10062"/>
              <a:gd name="connsiteX14" fmla="*/ 0 w 10004"/>
              <a:gd name="connsiteY14" fmla="*/ 10062 h 10062"/>
              <a:gd name="connsiteX15" fmla="*/ 0 w 10004"/>
              <a:gd name="connsiteY15" fmla="*/ 62 h 10062"/>
              <a:gd name="connsiteX0" fmla="*/ 0 w 10004"/>
              <a:gd name="connsiteY0" fmla="*/ 62 h 10062"/>
              <a:gd name="connsiteX1" fmla="*/ 3291 w 10004"/>
              <a:gd name="connsiteY1" fmla="*/ 0 h 10062"/>
              <a:gd name="connsiteX2" fmla="*/ 6067 w 10004"/>
              <a:gd name="connsiteY2" fmla="*/ 62 h 10062"/>
              <a:gd name="connsiteX3" fmla="*/ 6557 w 10004"/>
              <a:gd name="connsiteY3" fmla="*/ 62 h 10062"/>
              <a:gd name="connsiteX4" fmla="*/ 7507 w 10004"/>
              <a:gd name="connsiteY4" fmla="*/ 374 h 10062"/>
              <a:gd name="connsiteX5" fmla="*/ 8212 w 10004"/>
              <a:gd name="connsiteY5" fmla="*/ 0 h 10062"/>
              <a:gd name="connsiteX6" fmla="*/ 10000 w 10004"/>
              <a:gd name="connsiteY6" fmla="*/ 62 h 10062"/>
              <a:gd name="connsiteX7" fmla="*/ 9946 w 10004"/>
              <a:gd name="connsiteY7" fmla="*/ 5375 h 10062"/>
              <a:gd name="connsiteX8" fmla="*/ 9994 w 10004"/>
              <a:gd name="connsiteY8" fmla="*/ 9437 h 10062"/>
              <a:gd name="connsiteX9" fmla="*/ 9799 w 10004"/>
              <a:gd name="connsiteY9" fmla="*/ 9937 h 10062"/>
              <a:gd name="connsiteX10" fmla="*/ 8034 w 10004"/>
              <a:gd name="connsiteY10" fmla="*/ 10000 h 10062"/>
              <a:gd name="connsiteX11" fmla="*/ 7709 w 10004"/>
              <a:gd name="connsiteY11" fmla="*/ 10062 h 10062"/>
              <a:gd name="connsiteX12" fmla="*/ 4615 w 10004"/>
              <a:gd name="connsiteY12" fmla="*/ 9938 h 10062"/>
              <a:gd name="connsiteX13" fmla="*/ 4376 w 10004"/>
              <a:gd name="connsiteY13" fmla="*/ 9312 h 10062"/>
              <a:gd name="connsiteX14" fmla="*/ 4082 w 10004"/>
              <a:gd name="connsiteY14" fmla="*/ 10000 h 10062"/>
              <a:gd name="connsiteX15" fmla="*/ 0 w 10004"/>
              <a:gd name="connsiteY15" fmla="*/ 10062 h 10062"/>
              <a:gd name="connsiteX16" fmla="*/ 0 w 10004"/>
              <a:gd name="connsiteY16" fmla="*/ 62 h 10062"/>
              <a:gd name="connsiteX0" fmla="*/ 0 w 10004"/>
              <a:gd name="connsiteY0" fmla="*/ 62 h 10062"/>
              <a:gd name="connsiteX1" fmla="*/ 1986 w 10004"/>
              <a:gd name="connsiteY1" fmla="*/ 0 h 10062"/>
              <a:gd name="connsiteX2" fmla="*/ 3291 w 10004"/>
              <a:gd name="connsiteY2" fmla="*/ 0 h 10062"/>
              <a:gd name="connsiteX3" fmla="*/ 6067 w 10004"/>
              <a:gd name="connsiteY3" fmla="*/ 62 h 10062"/>
              <a:gd name="connsiteX4" fmla="*/ 6557 w 10004"/>
              <a:gd name="connsiteY4" fmla="*/ 62 h 10062"/>
              <a:gd name="connsiteX5" fmla="*/ 7507 w 10004"/>
              <a:gd name="connsiteY5" fmla="*/ 374 h 10062"/>
              <a:gd name="connsiteX6" fmla="*/ 8212 w 10004"/>
              <a:gd name="connsiteY6" fmla="*/ 0 h 10062"/>
              <a:gd name="connsiteX7" fmla="*/ 10000 w 10004"/>
              <a:gd name="connsiteY7" fmla="*/ 62 h 10062"/>
              <a:gd name="connsiteX8" fmla="*/ 9946 w 10004"/>
              <a:gd name="connsiteY8" fmla="*/ 5375 h 10062"/>
              <a:gd name="connsiteX9" fmla="*/ 9994 w 10004"/>
              <a:gd name="connsiteY9" fmla="*/ 9437 h 10062"/>
              <a:gd name="connsiteX10" fmla="*/ 9799 w 10004"/>
              <a:gd name="connsiteY10" fmla="*/ 9937 h 10062"/>
              <a:gd name="connsiteX11" fmla="*/ 8034 w 10004"/>
              <a:gd name="connsiteY11" fmla="*/ 10000 h 10062"/>
              <a:gd name="connsiteX12" fmla="*/ 7709 w 10004"/>
              <a:gd name="connsiteY12" fmla="*/ 10062 h 10062"/>
              <a:gd name="connsiteX13" fmla="*/ 4615 w 10004"/>
              <a:gd name="connsiteY13" fmla="*/ 9938 h 10062"/>
              <a:gd name="connsiteX14" fmla="*/ 4376 w 10004"/>
              <a:gd name="connsiteY14" fmla="*/ 9312 h 10062"/>
              <a:gd name="connsiteX15" fmla="*/ 4082 w 10004"/>
              <a:gd name="connsiteY15" fmla="*/ 10000 h 10062"/>
              <a:gd name="connsiteX16" fmla="*/ 0 w 10004"/>
              <a:gd name="connsiteY16" fmla="*/ 10062 h 10062"/>
              <a:gd name="connsiteX17" fmla="*/ 0 w 10004"/>
              <a:gd name="connsiteY17" fmla="*/ 62 h 10062"/>
              <a:gd name="connsiteX0" fmla="*/ 0 w 10004"/>
              <a:gd name="connsiteY0" fmla="*/ 125 h 10125"/>
              <a:gd name="connsiteX1" fmla="*/ 1986 w 10004"/>
              <a:gd name="connsiteY1" fmla="*/ 63 h 10125"/>
              <a:gd name="connsiteX2" fmla="*/ 2575 w 10004"/>
              <a:gd name="connsiteY2" fmla="*/ 0 h 10125"/>
              <a:gd name="connsiteX3" fmla="*/ 3291 w 10004"/>
              <a:gd name="connsiteY3" fmla="*/ 63 h 10125"/>
              <a:gd name="connsiteX4" fmla="*/ 6067 w 10004"/>
              <a:gd name="connsiteY4" fmla="*/ 125 h 10125"/>
              <a:gd name="connsiteX5" fmla="*/ 6557 w 10004"/>
              <a:gd name="connsiteY5" fmla="*/ 125 h 10125"/>
              <a:gd name="connsiteX6" fmla="*/ 7507 w 10004"/>
              <a:gd name="connsiteY6" fmla="*/ 437 h 10125"/>
              <a:gd name="connsiteX7" fmla="*/ 8212 w 10004"/>
              <a:gd name="connsiteY7" fmla="*/ 63 h 10125"/>
              <a:gd name="connsiteX8" fmla="*/ 10000 w 10004"/>
              <a:gd name="connsiteY8" fmla="*/ 125 h 10125"/>
              <a:gd name="connsiteX9" fmla="*/ 9946 w 10004"/>
              <a:gd name="connsiteY9" fmla="*/ 5438 h 10125"/>
              <a:gd name="connsiteX10" fmla="*/ 9994 w 10004"/>
              <a:gd name="connsiteY10" fmla="*/ 9500 h 10125"/>
              <a:gd name="connsiteX11" fmla="*/ 9799 w 10004"/>
              <a:gd name="connsiteY11" fmla="*/ 10000 h 10125"/>
              <a:gd name="connsiteX12" fmla="*/ 8034 w 10004"/>
              <a:gd name="connsiteY12" fmla="*/ 10063 h 10125"/>
              <a:gd name="connsiteX13" fmla="*/ 7709 w 10004"/>
              <a:gd name="connsiteY13" fmla="*/ 10125 h 10125"/>
              <a:gd name="connsiteX14" fmla="*/ 4615 w 10004"/>
              <a:gd name="connsiteY14" fmla="*/ 10001 h 10125"/>
              <a:gd name="connsiteX15" fmla="*/ 4376 w 10004"/>
              <a:gd name="connsiteY15" fmla="*/ 9375 h 10125"/>
              <a:gd name="connsiteX16" fmla="*/ 4082 w 10004"/>
              <a:gd name="connsiteY16" fmla="*/ 10063 h 10125"/>
              <a:gd name="connsiteX17" fmla="*/ 0 w 10004"/>
              <a:gd name="connsiteY17" fmla="*/ 10125 h 10125"/>
              <a:gd name="connsiteX18" fmla="*/ 0 w 10004"/>
              <a:gd name="connsiteY18" fmla="*/ 125 h 10125"/>
              <a:gd name="connsiteX0" fmla="*/ 0 w 10004"/>
              <a:gd name="connsiteY0" fmla="*/ 62 h 10062"/>
              <a:gd name="connsiteX1" fmla="*/ 1986 w 10004"/>
              <a:gd name="connsiteY1" fmla="*/ 0 h 10062"/>
              <a:gd name="connsiteX2" fmla="*/ 2593 w 10004"/>
              <a:gd name="connsiteY2" fmla="*/ 499 h 10062"/>
              <a:gd name="connsiteX3" fmla="*/ 3291 w 10004"/>
              <a:gd name="connsiteY3" fmla="*/ 0 h 10062"/>
              <a:gd name="connsiteX4" fmla="*/ 6067 w 10004"/>
              <a:gd name="connsiteY4" fmla="*/ 62 h 10062"/>
              <a:gd name="connsiteX5" fmla="*/ 6557 w 10004"/>
              <a:gd name="connsiteY5" fmla="*/ 62 h 10062"/>
              <a:gd name="connsiteX6" fmla="*/ 7507 w 10004"/>
              <a:gd name="connsiteY6" fmla="*/ 374 h 10062"/>
              <a:gd name="connsiteX7" fmla="*/ 8212 w 10004"/>
              <a:gd name="connsiteY7" fmla="*/ 0 h 10062"/>
              <a:gd name="connsiteX8" fmla="*/ 10000 w 10004"/>
              <a:gd name="connsiteY8" fmla="*/ 62 h 10062"/>
              <a:gd name="connsiteX9" fmla="*/ 9946 w 10004"/>
              <a:gd name="connsiteY9" fmla="*/ 5375 h 10062"/>
              <a:gd name="connsiteX10" fmla="*/ 9994 w 10004"/>
              <a:gd name="connsiteY10" fmla="*/ 9437 h 10062"/>
              <a:gd name="connsiteX11" fmla="*/ 9799 w 10004"/>
              <a:gd name="connsiteY11" fmla="*/ 9937 h 10062"/>
              <a:gd name="connsiteX12" fmla="*/ 8034 w 10004"/>
              <a:gd name="connsiteY12" fmla="*/ 10000 h 10062"/>
              <a:gd name="connsiteX13" fmla="*/ 7709 w 10004"/>
              <a:gd name="connsiteY13" fmla="*/ 10062 h 10062"/>
              <a:gd name="connsiteX14" fmla="*/ 4615 w 10004"/>
              <a:gd name="connsiteY14" fmla="*/ 9938 h 10062"/>
              <a:gd name="connsiteX15" fmla="*/ 4376 w 10004"/>
              <a:gd name="connsiteY15" fmla="*/ 9312 h 10062"/>
              <a:gd name="connsiteX16" fmla="*/ 4082 w 10004"/>
              <a:gd name="connsiteY16" fmla="*/ 10000 h 10062"/>
              <a:gd name="connsiteX17" fmla="*/ 0 w 10004"/>
              <a:gd name="connsiteY17" fmla="*/ 10062 h 10062"/>
              <a:gd name="connsiteX18" fmla="*/ 0 w 10004"/>
              <a:gd name="connsiteY18" fmla="*/ 62 h 10062"/>
              <a:gd name="connsiteX0" fmla="*/ 0 w 10004"/>
              <a:gd name="connsiteY0" fmla="*/ 62 h 10062"/>
              <a:gd name="connsiteX1" fmla="*/ 1986 w 10004"/>
              <a:gd name="connsiteY1" fmla="*/ 0 h 10062"/>
              <a:gd name="connsiteX2" fmla="*/ 2593 w 10004"/>
              <a:gd name="connsiteY2" fmla="*/ 499 h 10062"/>
              <a:gd name="connsiteX3" fmla="*/ 3291 w 10004"/>
              <a:gd name="connsiteY3" fmla="*/ 0 h 10062"/>
              <a:gd name="connsiteX4" fmla="*/ 6067 w 10004"/>
              <a:gd name="connsiteY4" fmla="*/ 62 h 10062"/>
              <a:gd name="connsiteX5" fmla="*/ 6557 w 10004"/>
              <a:gd name="connsiteY5" fmla="*/ 62 h 10062"/>
              <a:gd name="connsiteX6" fmla="*/ 7507 w 10004"/>
              <a:gd name="connsiteY6" fmla="*/ 374 h 10062"/>
              <a:gd name="connsiteX7" fmla="*/ 8212 w 10004"/>
              <a:gd name="connsiteY7" fmla="*/ 0 h 10062"/>
              <a:gd name="connsiteX8" fmla="*/ 10000 w 10004"/>
              <a:gd name="connsiteY8" fmla="*/ 62 h 10062"/>
              <a:gd name="connsiteX9" fmla="*/ 9946 w 10004"/>
              <a:gd name="connsiteY9" fmla="*/ 5375 h 10062"/>
              <a:gd name="connsiteX10" fmla="*/ 9994 w 10004"/>
              <a:gd name="connsiteY10" fmla="*/ 9437 h 10062"/>
              <a:gd name="connsiteX11" fmla="*/ 9799 w 10004"/>
              <a:gd name="connsiteY11" fmla="*/ 9937 h 10062"/>
              <a:gd name="connsiteX12" fmla="*/ 8034 w 10004"/>
              <a:gd name="connsiteY12" fmla="*/ 10000 h 10062"/>
              <a:gd name="connsiteX13" fmla="*/ 7709 w 10004"/>
              <a:gd name="connsiteY13" fmla="*/ 10062 h 10062"/>
              <a:gd name="connsiteX14" fmla="*/ 4615 w 10004"/>
              <a:gd name="connsiteY14" fmla="*/ 9938 h 10062"/>
              <a:gd name="connsiteX15" fmla="*/ 4376 w 10004"/>
              <a:gd name="connsiteY15" fmla="*/ 9312 h 10062"/>
              <a:gd name="connsiteX16" fmla="*/ 4082 w 10004"/>
              <a:gd name="connsiteY16" fmla="*/ 10000 h 10062"/>
              <a:gd name="connsiteX17" fmla="*/ 0 w 10004"/>
              <a:gd name="connsiteY17" fmla="*/ 10062 h 10062"/>
              <a:gd name="connsiteX18" fmla="*/ 1 w 10004"/>
              <a:gd name="connsiteY18" fmla="*/ 4625 h 10062"/>
              <a:gd name="connsiteX19" fmla="*/ 0 w 10004"/>
              <a:gd name="connsiteY19" fmla="*/ 62 h 10062"/>
              <a:gd name="connsiteX0" fmla="*/ 0 w 10004"/>
              <a:gd name="connsiteY0" fmla="*/ 62 h 10062"/>
              <a:gd name="connsiteX1" fmla="*/ 1986 w 10004"/>
              <a:gd name="connsiteY1" fmla="*/ 0 h 10062"/>
              <a:gd name="connsiteX2" fmla="*/ 2593 w 10004"/>
              <a:gd name="connsiteY2" fmla="*/ 499 h 10062"/>
              <a:gd name="connsiteX3" fmla="*/ 3291 w 10004"/>
              <a:gd name="connsiteY3" fmla="*/ 0 h 10062"/>
              <a:gd name="connsiteX4" fmla="*/ 6067 w 10004"/>
              <a:gd name="connsiteY4" fmla="*/ 62 h 10062"/>
              <a:gd name="connsiteX5" fmla="*/ 6557 w 10004"/>
              <a:gd name="connsiteY5" fmla="*/ 62 h 10062"/>
              <a:gd name="connsiteX6" fmla="*/ 7507 w 10004"/>
              <a:gd name="connsiteY6" fmla="*/ 374 h 10062"/>
              <a:gd name="connsiteX7" fmla="*/ 8212 w 10004"/>
              <a:gd name="connsiteY7" fmla="*/ 0 h 10062"/>
              <a:gd name="connsiteX8" fmla="*/ 10000 w 10004"/>
              <a:gd name="connsiteY8" fmla="*/ 62 h 10062"/>
              <a:gd name="connsiteX9" fmla="*/ 9946 w 10004"/>
              <a:gd name="connsiteY9" fmla="*/ 5375 h 10062"/>
              <a:gd name="connsiteX10" fmla="*/ 9994 w 10004"/>
              <a:gd name="connsiteY10" fmla="*/ 9437 h 10062"/>
              <a:gd name="connsiteX11" fmla="*/ 9799 w 10004"/>
              <a:gd name="connsiteY11" fmla="*/ 9937 h 10062"/>
              <a:gd name="connsiteX12" fmla="*/ 8034 w 10004"/>
              <a:gd name="connsiteY12" fmla="*/ 10000 h 10062"/>
              <a:gd name="connsiteX13" fmla="*/ 7709 w 10004"/>
              <a:gd name="connsiteY13" fmla="*/ 10062 h 10062"/>
              <a:gd name="connsiteX14" fmla="*/ 4615 w 10004"/>
              <a:gd name="connsiteY14" fmla="*/ 9938 h 10062"/>
              <a:gd name="connsiteX15" fmla="*/ 4376 w 10004"/>
              <a:gd name="connsiteY15" fmla="*/ 9312 h 10062"/>
              <a:gd name="connsiteX16" fmla="*/ 4082 w 10004"/>
              <a:gd name="connsiteY16" fmla="*/ 10000 h 10062"/>
              <a:gd name="connsiteX17" fmla="*/ 1570 w 10004"/>
              <a:gd name="connsiteY17" fmla="*/ 10062 h 10062"/>
              <a:gd name="connsiteX18" fmla="*/ 0 w 10004"/>
              <a:gd name="connsiteY18" fmla="*/ 10062 h 10062"/>
              <a:gd name="connsiteX19" fmla="*/ 1 w 10004"/>
              <a:gd name="connsiteY19" fmla="*/ 4625 h 10062"/>
              <a:gd name="connsiteX20" fmla="*/ 0 w 10004"/>
              <a:gd name="connsiteY20" fmla="*/ 62 h 10062"/>
              <a:gd name="connsiteX0" fmla="*/ 0 w 10004"/>
              <a:gd name="connsiteY0" fmla="*/ 62 h 10062"/>
              <a:gd name="connsiteX1" fmla="*/ 1986 w 10004"/>
              <a:gd name="connsiteY1" fmla="*/ 0 h 10062"/>
              <a:gd name="connsiteX2" fmla="*/ 2593 w 10004"/>
              <a:gd name="connsiteY2" fmla="*/ 499 h 10062"/>
              <a:gd name="connsiteX3" fmla="*/ 3291 w 10004"/>
              <a:gd name="connsiteY3" fmla="*/ 0 h 10062"/>
              <a:gd name="connsiteX4" fmla="*/ 6067 w 10004"/>
              <a:gd name="connsiteY4" fmla="*/ 62 h 10062"/>
              <a:gd name="connsiteX5" fmla="*/ 6557 w 10004"/>
              <a:gd name="connsiteY5" fmla="*/ 62 h 10062"/>
              <a:gd name="connsiteX6" fmla="*/ 7507 w 10004"/>
              <a:gd name="connsiteY6" fmla="*/ 374 h 10062"/>
              <a:gd name="connsiteX7" fmla="*/ 8212 w 10004"/>
              <a:gd name="connsiteY7" fmla="*/ 0 h 10062"/>
              <a:gd name="connsiteX8" fmla="*/ 10000 w 10004"/>
              <a:gd name="connsiteY8" fmla="*/ 62 h 10062"/>
              <a:gd name="connsiteX9" fmla="*/ 9946 w 10004"/>
              <a:gd name="connsiteY9" fmla="*/ 5375 h 10062"/>
              <a:gd name="connsiteX10" fmla="*/ 9994 w 10004"/>
              <a:gd name="connsiteY10" fmla="*/ 9437 h 10062"/>
              <a:gd name="connsiteX11" fmla="*/ 9799 w 10004"/>
              <a:gd name="connsiteY11" fmla="*/ 9937 h 10062"/>
              <a:gd name="connsiteX12" fmla="*/ 8034 w 10004"/>
              <a:gd name="connsiteY12" fmla="*/ 10000 h 10062"/>
              <a:gd name="connsiteX13" fmla="*/ 7709 w 10004"/>
              <a:gd name="connsiteY13" fmla="*/ 10062 h 10062"/>
              <a:gd name="connsiteX14" fmla="*/ 4615 w 10004"/>
              <a:gd name="connsiteY14" fmla="*/ 9938 h 10062"/>
              <a:gd name="connsiteX15" fmla="*/ 4376 w 10004"/>
              <a:gd name="connsiteY15" fmla="*/ 9312 h 10062"/>
              <a:gd name="connsiteX16" fmla="*/ 4082 w 10004"/>
              <a:gd name="connsiteY16" fmla="*/ 10000 h 10062"/>
              <a:gd name="connsiteX17" fmla="*/ 1570 w 10004"/>
              <a:gd name="connsiteY17" fmla="*/ 10062 h 10062"/>
              <a:gd name="connsiteX18" fmla="*/ 0 w 10004"/>
              <a:gd name="connsiteY18" fmla="*/ 10062 h 10062"/>
              <a:gd name="connsiteX19" fmla="*/ 1 w 10004"/>
              <a:gd name="connsiteY19" fmla="*/ 4625 h 10062"/>
              <a:gd name="connsiteX20" fmla="*/ 0 w 10004"/>
              <a:gd name="connsiteY20" fmla="*/ 62 h 10062"/>
              <a:gd name="connsiteX0" fmla="*/ 0 w 10004"/>
              <a:gd name="connsiteY0" fmla="*/ 62 h 10062"/>
              <a:gd name="connsiteX1" fmla="*/ 1986 w 10004"/>
              <a:gd name="connsiteY1" fmla="*/ 0 h 10062"/>
              <a:gd name="connsiteX2" fmla="*/ 2593 w 10004"/>
              <a:gd name="connsiteY2" fmla="*/ 499 h 10062"/>
              <a:gd name="connsiteX3" fmla="*/ 3291 w 10004"/>
              <a:gd name="connsiteY3" fmla="*/ 0 h 10062"/>
              <a:gd name="connsiteX4" fmla="*/ 6067 w 10004"/>
              <a:gd name="connsiteY4" fmla="*/ 62 h 10062"/>
              <a:gd name="connsiteX5" fmla="*/ 6557 w 10004"/>
              <a:gd name="connsiteY5" fmla="*/ 62 h 10062"/>
              <a:gd name="connsiteX6" fmla="*/ 7507 w 10004"/>
              <a:gd name="connsiteY6" fmla="*/ 374 h 10062"/>
              <a:gd name="connsiteX7" fmla="*/ 8212 w 10004"/>
              <a:gd name="connsiteY7" fmla="*/ 0 h 10062"/>
              <a:gd name="connsiteX8" fmla="*/ 10000 w 10004"/>
              <a:gd name="connsiteY8" fmla="*/ 62 h 10062"/>
              <a:gd name="connsiteX9" fmla="*/ 9946 w 10004"/>
              <a:gd name="connsiteY9" fmla="*/ 5375 h 10062"/>
              <a:gd name="connsiteX10" fmla="*/ 9994 w 10004"/>
              <a:gd name="connsiteY10" fmla="*/ 9437 h 10062"/>
              <a:gd name="connsiteX11" fmla="*/ 9799 w 10004"/>
              <a:gd name="connsiteY11" fmla="*/ 9937 h 10062"/>
              <a:gd name="connsiteX12" fmla="*/ 8034 w 10004"/>
              <a:gd name="connsiteY12" fmla="*/ 10000 h 10062"/>
              <a:gd name="connsiteX13" fmla="*/ 7709 w 10004"/>
              <a:gd name="connsiteY13" fmla="*/ 10062 h 10062"/>
              <a:gd name="connsiteX14" fmla="*/ 4615 w 10004"/>
              <a:gd name="connsiteY14" fmla="*/ 9938 h 10062"/>
              <a:gd name="connsiteX15" fmla="*/ 4376 w 10004"/>
              <a:gd name="connsiteY15" fmla="*/ 9312 h 10062"/>
              <a:gd name="connsiteX16" fmla="*/ 4082 w 10004"/>
              <a:gd name="connsiteY16" fmla="*/ 10000 h 10062"/>
              <a:gd name="connsiteX17" fmla="*/ 2924 w 10004"/>
              <a:gd name="connsiteY17" fmla="*/ 10062 h 10062"/>
              <a:gd name="connsiteX18" fmla="*/ 1570 w 10004"/>
              <a:gd name="connsiteY18" fmla="*/ 10062 h 10062"/>
              <a:gd name="connsiteX19" fmla="*/ 0 w 10004"/>
              <a:gd name="connsiteY19" fmla="*/ 10062 h 10062"/>
              <a:gd name="connsiteX20" fmla="*/ 1 w 10004"/>
              <a:gd name="connsiteY20" fmla="*/ 4625 h 10062"/>
              <a:gd name="connsiteX21" fmla="*/ 0 w 10004"/>
              <a:gd name="connsiteY21" fmla="*/ 62 h 10062"/>
              <a:gd name="connsiteX0" fmla="*/ 0 w 10004"/>
              <a:gd name="connsiteY0" fmla="*/ 62 h 10062"/>
              <a:gd name="connsiteX1" fmla="*/ 1986 w 10004"/>
              <a:gd name="connsiteY1" fmla="*/ 0 h 10062"/>
              <a:gd name="connsiteX2" fmla="*/ 2593 w 10004"/>
              <a:gd name="connsiteY2" fmla="*/ 499 h 10062"/>
              <a:gd name="connsiteX3" fmla="*/ 3291 w 10004"/>
              <a:gd name="connsiteY3" fmla="*/ 0 h 10062"/>
              <a:gd name="connsiteX4" fmla="*/ 6067 w 10004"/>
              <a:gd name="connsiteY4" fmla="*/ 62 h 10062"/>
              <a:gd name="connsiteX5" fmla="*/ 6557 w 10004"/>
              <a:gd name="connsiteY5" fmla="*/ 62 h 10062"/>
              <a:gd name="connsiteX6" fmla="*/ 7507 w 10004"/>
              <a:gd name="connsiteY6" fmla="*/ 374 h 10062"/>
              <a:gd name="connsiteX7" fmla="*/ 8212 w 10004"/>
              <a:gd name="connsiteY7" fmla="*/ 0 h 10062"/>
              <a:gd name="connsiteX8" fmla="*/ 10000 w 10004"/>
              <a:gd name="connsiteY8" fmla="*/ 62 h 10062"/>
              <a:gd name="connsiteX9" fmla="*/ 9946 w 10004"/>
              <a:gd name="connsiteY9" fmla="*/ 5375 h 10062"/>
              <a:gd name="connsiteX10" fmla="*/ 9994 w 10004"/>
              <a:gd name="connsiteY10" fmla="*/ 9437 h 10062"/>
              <a:gd name="connsiteX11" fmla="*/ 9799 w 10004"/>
              <a:gd name="connsiteY11" fmla="*/ 9937 h 10062"/>
              <a:gd name="connsiteX12" fmla="*/ 8034 w 10004"/>
              <a:gd name="connsiteY12" fmla="*/ 10000 h 10062"/>
              <a:gd name="connsiteX13" fmla="*/ 7709 w 10004"/>
              <a:gd name="connsiteY13" fmla="*/ 10062 h 10062"/>
              <a:gd name="connsiteX14" fmla="*/ 4615 w 10004"/>
              <a:gd name="connsiteY14" fmla="*/ 9938 h 10062"/>
              <a:gd name="connsiteX15" fmla="*/ 4376 w 10004"/>
              <a:gd name="connsiteY15" fmla="*/ 9312 h 10062"/>
              <a:gd name="connsiteX16" fmla="*/ 4082 w 10004"/>
              <a:gd name="connsiteY16" fmla="*/ 10000 h 10062"/>
              <a:gd name="connsiteX17" fmla="*/ 2924 w 10004"/>
              <a:gd name="connsiteY17" fmla="*/ 9874 h 10062"/>
              <a:gd name="connsiteX18" fmla="*/ 1570 w 10004"/>
              <a:gd name="connsiteY18" fmla="*/ 10062 h 10062"/>
              <a:gd name="connsiteX19" fmla="*/ 0 w 10004"/>
              <a:gd name="connsiteY19" fmla="*/ 10062 h 10062"/>
              <a:gd name="connsiteX20" fmla="*/ 1 w 10004"/>
              <a:gd name="connsiteY20" fmla="*/ 4625 h 10062"/>
              <a:gd name="connsiteX21" fmla="*/ 0 w 10004"/>
              <a:gd name="connsiteY21" fmla="*/ 62 h 10062"/>
              <a:gd name="connsiteX0" fmla="*/ 0 w 10004"/>
              <a:gd name="connsiteY0" fmla="*/ 125 h 10125"/>
              <a:gd name="connsiteX1" fmla="*/ 1986 w 10004"/>
              <a:gd name="connsiteY1" fmla="*/ 63 h 10125"/>
              <a:gd name="connsiteX2" fmla="*/ 2593 w 10004"/>
              <a:gd name="connsiteY2" fmla="*/ 562 h 10125"/>
              <a:gd name="connsiteX3" fmla="*/ 3291 w 10004"/>
              <a:gd name="connsiteY3" fmla="*/ 63 h 10125"/>
              <a:gd name="connsiteX4" fmla="*/ 4695 w 10004"/>
              <a:gd name="connsiteY4" fmla="*/ 0 h 10125"/>
              <a:gd name="connsiteX5" fmla="*/ 6067 w 10004"/>
              <a:gd name="connsiteY5" fmla="*/ 125 h 10125"/>
              <a:gd name="connsiteX6" fmla="*/ 6557 w 10004"/>
              <a:gd name="connsiteY6" fmla="*/ 125 h 10125"/>
              <a:gd name="connsiteX7" fmla="*/ 7507 w 10004"/>
              <a:gd name="connsiteY7" fmla="*/ 437 h 10125"/>
              <a:gd name="connsiteX8" fmla="*/ 8212 w 10004"/>
              <a:gd name="connsiteY8" fmla="*/ 63 h 10125"/>
              <a:gd name="connsiteX9" fmla="*/ 10000 w 10004"/>
              <a:gd name="connsiteY9" fmla="*/ 125 h 10125"/>
              <a:gd name="connsiteX10" fmla="*/ 9946 w 10004"/>
              <a:gd name="connsiteY10" fmla="*/ 5438 h 10125"/>
              <a:gd name="connsiteX11" fmla="*/ 9994 w 10004"/>
              <a:gd name="connsiteY11" fmla="*/ 9500 h 10125"/>
              <a:gd name="connsiteX12" fmla="*/ 9799 w 10004"/>
              <a:gd name="connsiteY12" fmla="*/ 10000 h 10125"/>
              <a:gd name="connsiteX13" fmla="*/ 8034 w 10004"/>
              <a:gd name="connsiteY13" fmla="*/ 10063 h 10125"/>
              <a:gd name="connsiteX14" fmla="*/ 7709 w 10004"/>
              <a:gd name="connsiteY14" fmla="*/ 10125 h 10125"/>
              <a:gd name="connsiteX15" fmla="*/ 4615 w 10004"/>
              <a:gd name="connsiteY15" fmla="*/ 10001 h 10125"/>
              <a:gd name="connsiteX16" fmla="*/ 4376 w 10004"/>
              <a:gd name="connsiteY16" fmla="*/ 9375 h 10125"/>
              <a:gd name="connsiteX17" fmla="*/ 4082 w 10004"/>
              <a:gd name="connsiteY17" fmla="*/ 10063 h 10125"/>
              <a:gd name="connsiteX18" fmla="*/ 2924 w 10004"/>
              <a:gd name="connsiteY18" fmla="*/ 9937 h 10125"/>
              <a:gd name="connsiteX19" fmla="*/ 1570 w 10004"/>
              <a:gd name="connsiteY19" fmla="*/ 10125 h 10125"/>
              <a:gd name="connsiteX20" fmla="*/ 0 w 10004"/>
              <a:gd name="connsiteY20" fmla="*/ 10125 h 10125"/>
              <a:gd name="connsiteX21" fmla="*/ 1 w 10004"/>
              <a:gd name="connsiteY21" fmla="*/ 4688 h 10125"/>
              <a:gd name="connsiteX22" fmla="*/ 0 w 10004"/>
              <a:gd name="connsiteY22" fmla="*/ 125 h 10125"/>
              <a:gd name="connsiteX0" fmla="*/ 0 w 10004"/>
              <a:gd name="connsiteY0" fmla="*/ 312 h 10312"/>
              <a:gd name="connsiteX1" fmla="*/ 1986 w 10004"/>
              <a:gd name="connsiteY1" fmla="*/ 250 h 10312"/>
              <a:gd name="connsiteX2" fmla="*/ 2593 w 10004"/>
              <a:gd name="connsiteY2" fmla="*/ 749 h 10312"/>
              <a:gd name="connsiteX3" fmla="*/ 3291 w 10004"/>
              <a:gd name="connsiteY3" fmla="*/ 250 h 10312"/>
              <a:gd name="connsiteX4" fmla="*/ 4695 w 10004"/>
              <a:gd name="connsiteY4" fmla="*/ 0 h 10312"/>
              <a:gd name="connsiteX5" fmla="*/ 6067 w 10004"/>
              <a:gd name="connsiteY5" fmla="*/ 312 h 10312"/>
              <a:gd name="connsiteX6" fmla="*/ 6557 w 10004"/>
              <a:gd name="connsiteY6" fmla="*/ 312 h 10312"/>
              <a:gd name="connsiteX7" fmla="*/ 7507 w 10004"/>
              <a:gd name="connsiteY7" fmla="*/ 624 h 10312"/>
              <a:gd name="connsiteX8" fmla="*/ 8212 w 10004"/>
              <a:gd name="connsiteY8" fmla="*/ 250 h 10312"/>
              <a:gd name="connsiteX9" fmla="*/ 10000 w 10004"/>
              <a:gd name="connsiteY9" fmla="*/ 312 h 10312"/>
              <a:gd name="connsiteX10" fmla="*/ 9946 w 10004"/>
              <a:gd name="connsiteY10" fmla="*/ 5625 h 10312"/>
              <a:gd name="connsiteX11" fmla="*/ 9994 w 10004"/>
              <a:gd name="connsiteY11" fmla="*/ 9687 h 10312"/>
              <a:gd name="connsiteX12" fmla="*/ 9799 w 10004"/>
              <a:gd name="connsiteY12" fmla="*/ 10187 h 10312"/>
              <a:gd name="connsiteX13" fmla="*/ 8034 w 10004"/>
              <a:gd name="connsiteY13" fmla="*/ 10250 h 10312"/>
              <a:gd name="connsiteX14" fmla="*/ 7709 w 10004"/>
              <a:gd name="connsiteY14" fmla="*/ 10312 h 10312"/>
              <a:gd name="connsiteX15" fmla="*/ 4615 w 10004"/>
              <a:gd name="connsiteY15" fmla="*/ 10188 h 10312"/>
              <a:gd name="connsiteX16" fmla="*/ 4376 w 10004"/>
              <a:gd name="connsiteY16" fmla="*/ 9562 h 10312"/>
              <a:gd name="connsiteX17" fmla="*/ 4082 w 10004"/>
              <a:gd name="connsiteY17" fmla="*/ 10250 h 10312"/>
              <a:gd name="connsiteX18" fmla="*/ 2924 w 10004"/>
              <a:gd name="connsiteY18" fmla="*/ 10124 h 10312"/>
              <a:gd name="connsiteX19" fmla="*/ 1570 w 10004"/>
              <a:gd name="connsiteY19" fmla="*/ 10312 h 10312"/>
              <a:gd name="connsiteX20" fmla="*/ 0 w 10004"/>
              <a:gd name="connsiteY20" fmla="*/ 10312 h 10312"/>
              <a:gd name="connsiteX21" fmla="*/ 1 w 10004"/>
              <a:gd name="connsiteY21" fmla="*/ 4875 h 10312"/>
              <a:gd name="connsiteX22" fmla="*/ 0 w 10004"/>
              <a:gd name="connsiteY22" fmla="*/ 312 h 10312"/>
              <a:gd name="connsiteX0" fmla="*/ 0 w 10004"/>
              <a:gd name="connsiteY0" fmla="*/ 312 h 10312"/>
              <a:gd name="connsiteX1" fmla="*/ 448 w 10004"/>
              <a:gd name="connsiteY1" fmla="*/ 250 h 10312"/>
              <a:gd name="connsiteX2" fmla="*/ 1986 w 10004"/>
              <a:gd name="connsiteY2" fmla="*/ 250 h 10312"/>
              <a:gd name="connsiteX3" fmla="*/ 2593 w 10004"/>
              <a:gd name="connsiteY3" fmla="*/ 749 h 10312"/>
              <a:gd name="connsiteX4" fmla="*/ 3291 w 10004"/>
              <a:gd name="connsiteY4" fmla="*/ 250 h 10312"/>
              <a:gd name="connsiteX5" fmla="*/ 4695 w 10004"/>
              <a:gd name="connsiteY5" fmla="*/ 0 h 10312"/>
              <a:gd name="connsiteX6" fmla="*/ 6067 w 10004"/>
              <a:gd name="connsiteY6" fmla="*/ 312 h 10312"/>
              <a:gd name="connsiteX7" fmla="*/ 6557 w 10004"/>
              <a:gd name="connsiteY7" fmla="*/ 312 h 10312"/>
              <a:gd name="connsiteX8" fmla="*/ 7507 w 10004"/>
              <a:gd name="connsiteY8" fmla="*/ 624 h 10312"/>
              <a:gd name="connsiteX9" fmla="*/ 8212 w 10004"/>
              <a:gd name="connsiteY9" fmla="*/ 250 h 10312"/>
              <a:gd name="connsiteX10" fmla="*/ 10000 w 10004"/>
              <a:gd name="connsiteY10" fmla="*/ 312 h 10312"/>
              <a:gd name="connsiteX11" fmla="*/ 9946 w 10004"/>
              <a:gd name="connsiteY11" fmla="*/ 5625 h 10312"/>
              <a:gd name="connsiteX12" fmla="*/ 9994 w 10004"/>
              <a:gd name="connsiteY12" fmla="*/ 9687 h 10312"/>
              <a:gd name="connsiteX13" fmla="*/ 9799 w 10004"/>
              <a:gd name="connsiteY13" fmla="*/ 10187 h 10312"/>
              <a:gd name="connsiteX14" fmla="*/ 8034 w 10004"/>
              <a:gd name="connsiteY14" fmla="*/ 10250 h 10312"/>
              <a:gd name="connsiteX15" fmla="*/ 7709 w 10004"/>
              <a:gd name="connsiteY15" fmla="*/ 10312 h 10312"/>
              <a:gd name="connsiteX16" fmla="*/ 4615 w 10004"/>
              <a:gd name="connsiteY16" fmla="*/ 10188 h 10312"/>
              <a:gd name="connsiteX17" fmla="*/ 4376 w 10004"/>
              <a:gd name="connsiteY17" fmla="*/ 9562 h 10312"/>
              <a:gd name="connsiteX18" fmla="*/ 4082 w 10004"/>
              <a:gd name="connsiteY18" fmla="*/ 10250 h 10312"/>
              <a:gd name="connsiteX19" fmla="*/ 2924 w 10004"/>
              <a:gd name="connsiteY19" fmla="*/ 10124 h 10312"/>
              <a:gd name="connsiteX20" fmla="*/ 1570 w 10004"/>
              <a:gd name="connsiteY20" fmla="*/ 10312 h 10312"/>
              <a:gd name="connsiteX21" fmla="*/ 0 w 10004"/>
              <a:gd name="connsiteY21" fmla="*/ 10312 h 10312"/>
              <a:gd name="connsiteX22" fmla="*/ 1 w 10004"/>
              <a:gd name="connsiteY22" fmla="*/ 4875 h 10312"/>
              <a:gd name="connsiteX23" fmla="*/ 0 w 10004"/>
              <a:gd name="connsiteY23" fmla="*/ 312 h 10312"/>
              <a:gd name="connsiteX0" fmla="*/ 0 w 10004"/>
              <a:gd name="connsiteY0" fmla="*/ 312 h 10312"/>
              <a:gd name="connsiteX1" fmla="*/ 209 w 10004"/>
              <a:gd name="connsiteY1" fmla="*/ 250 h 10312"/>
              <a:gd name="connsiteX2" fmla="*/ 448 w 10004"/>
              <a:gd name="connsiteY2" fmla="*/ 250 h 10312"/>
              <a:gd name="connsiteX3" fmla="*/ 1986 w 10004"/>
              <a:gd name="connsiteY3" fmla="*/ 250 h 10312"/>
              <a:gd name="connsiteX4" fmla="*/ 2593 w 10004"/>
              <a:gd name="connsiteY4" fmla="*/ 749 h 10312"/>
              <a:gd name="connsiteX5" fmla="*/ 3291 w 10004"/>
              <a:gd name="connsiteY5" fmla="*/ 250 h 10312"/>
              <a:gd name="connsiteX6" fmla="*/ 4695 w 10004"/>
              <a:gd name="connsiteY6" fmla="*/ 0 h 10312"/>
              <a:gd name="connsiteX7" fmla="*/ 6067 w 10004"/>
              <a:gd name="connsiteY7" fmla="*/ 312 h 10312"/>
              <a:gd name="connsiteX8" fmla="*/ 6557 w 10004"/>
              <a:gd name="connsiteY8" fmla="*/ 312 h 10312"/>
              <a:gd name="connsiteX9" fmla="*/ 7507 w 10004"/>
              <a:gd name="connsiteY9" fmla="*/ 624 h 10312"/>
              <a:gd name="connsiteX10" fmla="*/ 8212 w 10004"/>
              <a:gd name="connsiteY10" fmla="*/ 250 h 10312"/>
              <a:gd name="connsiteX11" fmla="*/ 10000 w 10004"/>
              <a:gd name="connsiteY11" fmla="*/ 312 h 10312"/>
              <a:gd name="connsiteX12" fmla="*/ 9946 w 10004"/>
              <a:gd name="connsiteY12" fmla="*/ 5625 h 10312"/>
              <a:gd name="connsiteX13" fmla="*/ 9994 w 10004"/>
              <a:gd name="connsiteY13" fmla="*/ 9687 h 10312"/>
              <a:gd name="connsiteX14" fmla="*/ 9799 w 10004"/>
              <a:gd name="connsiteY14" fmla="*/ 10187 h 10312"/>
              <a:gd name="connsiteX15" fmla="*/ 8034 w 10004"/>
              <a:gd name="connsiteY15" fmla="*/ 10250 h 10312"/>
              <a:gd name="connsiteX16" fmla="*/ 7709 w 10004"/>
              <a:gd name="connsiteY16" fmla="*/ 10312 h 10312"/>
              <a:gd name="connsiteX17" fmla="*/ 4615 w 10004"/>
              <a:gd name="connsiteY17" fmla="*/ 10188 h 10312"/>
              <a:gd name="connsiteX18" fmla="*/ 4376 w 10004"/>
              <a:gd name="connsiteY18" fmla="*/ 9562 h 10312"/>
              <a:gd name="connsiteX19" fmla="*/ 4082 w 10004"/>
              <a:gd name="connsiteY19" fmla="*/ 10250 h 10312"/>
              <a:gd name="connsiteX20" fmla="*/ 2924 w 10004"/>
              <a:gd name="connsiteY20" fmla="*/ 10124 h 10312"/>
              <a:gd name="connsiteX21" fmla="*/ 1570 w 10004"/>
              <a:gd name="connsiteY21" fmla="*/ 10312 h 10312"/>
              <a:gd name="connsiteX22" fmla="*/ 0 w 10004"/>
              <a:gd name="connsiteY22" fmla="*/ 10312 h 10312"/>
              <a:gd name="connsiteX23" fmla="*/ 1 w 10004"/>
              <a:gd name="connsiteY23" fmla="*/ 4875 h 10312"/>
              <a:gd name="connsiteX24" fmla="*/ 0 w 10004"/>
              <a:gd name="connsiteY24" fmla="*/ 312 h 10312"/>
              <a:gd name="connsiteX0" fmla="*/ 0 w 10004"/>
              <a:gd name="connsiteY0" fmla="*/ 312 h 10312"/>
              <a:gd name="connsiteX1" fmla="*/ 209 w 10004"/>
              <a:gd name="connsiteY1" fmla="*/ 250 h 10312"/>
              <a:gd name="connsiteX2" fmla="*/ 448 w 10004"/>
              <a:gd name="connsiteY2" fmla="*/ 250 h 10312"/>
              <a:gd name="connsiteX3" fmla="*/ 632 w 10004"/>
              <a:gd name="connsiteY3" fmla="*/ 187 h 10312"/>
              <a:gd name="connsiteX4" fmla="*/ 1986 w 10004"/>
              <a:gd name="connsiteY4" fmla="*/ 250 h 10312"/>
              <a:gd name="connsiteX5" fmla="*/ 2593 w 10004"/>
              <a:gd name="connsiteY5" fmla="*/ 749 h 10312"/>
              <a:gd name="connsiteX6" fmla="*/ 3291 w 10004"/>
              <a:gd name="connsiteY6" fmla="*/ 250 h 10312"/>
              <a:gd name="connsiteX7" fmla="*/ 4695 w 10004"/>
              <a:gd name="connsiteY7" fmla="*/ 0 h 10312"/>
              <a:gd name="connsiteX8" fmla="*/ 6067 w 10004"/>
              <a:gd name="connsiteY8" fmla="*/ 312 h 10312"/>
              <a:gd name="connsiteX9" fmla="*/ 6557 w 10004"/>
              <a:gd name="connsiteY9" fmla="*/ 312 h 10312"/>
              <a:gd name="connsiteX10" fmla="*/ 7507 w 10004"/>
              <a:gd name="connsiteY10" fmla="*/ 624 h 10312"/>
              <a:gd name="connsiteX11" fmla="*/ 8212 w 10004"/>
              <a:gd name="connsiteY11" fmla="*/ 250 h 10312"/>
              <a:gd name="connsiteX12" fmla="*/ 10000 w 10004"/>
              <a:gd name="connsiteY12" fmla="*/ 312 h 10312"/>
              <a:gd name="connsiteX13" fmla="*/ 9946 w 10004"/>
              <a:gd name="connsiteY13" fmla="*/ 5625 h 10312"/>
              <a:gd name="connsiteX14" fmla="*/ 9994 w 10004"/>
              <a:gd name="connsiteY14" fmla="*/ 9687 h 10312"/>
              <a:gd name="connsiteX15" fmla="*/ 9799 w 10004"/>
              <a:gd name="connsiteY15" fmla="*/ 10187 h 10312"/>
              <a:gd name="connsiteX16" fmla="*/ 8034 w 10004"/>
              <a:gd name="connsiteY16" fmla="*/ 10250 h 10312"/>
              <a:gd name="connsiteX17" fmla="*/ 7709 w 10004"/>
              <a:gd name="connsiteY17" fmla="*/ 10312 h 10312"/>
              <a:gd name="connsiteX18" fmla="*/ 4615 w 10004"/>
              <a:gd name="connsiteY18" fmla="*/ 10188 h 10312"/>
              <a:gd name="connsiteX19" fmla="*/ 4376 w 10004"/>
              <a:gd name="connsiteY19" fmla="*/ 9562 h 10312"/>
              <a:gd name="connsiteX20" fmla="*/ 4082 w 10004"/>
              <a:gd name="connsiteY20" fmla="*/ 10250 h 10312"/>
              <a:gd name="connsiteX21" fmla="*/ 2924 w 10004"/>
              <a:gd name="connsiteY21" fmla="*/ 10124 h 10312"/>
              <a:gd name="connsiteX22" fmla="*/ 1570 w 10004"/>
              <a:gd name="connsiteY22" fmla="*/ 10312 h 10312"/>
              <a:gd name="connsiteX23" fmla="*/ 0 w 10004"/>
              <a:gd name="connsiteY23" fmla="*/ 10312 h 10312"/>
              <a:gd name="connsiteX24" fmla="*/ 1 w 10004"/>
              <a:gd name="connsiteY24" fmla="*/ 4875 h 10312"/>
              <a:gd name="connsiteX25" fmla="*/ 0 w 10004"/>
              <a:gd name="connsiteY25" fmla="*/ 312 h 10312"/>
              <a:gd name="connsiteX0" fmla="*/ 0 w 10004"/>
              <a:gd name="connsiteY0" fmla="*/ 312 h 10312"/>
              <a:gd name="connsiteX1" fmla="*/ 209 w 10004"/>
              <a:gd name="connsiteY1" fmla="*/ 250 h 10312"/>
              <a:gd name="connsiteX2" fmla="*/ 430 w 10004"/>
              <a:gd name="connsiteY2" fmla="*/ 812 h 10312"/>
              <a:gd name="connsiteX3" fmla="*/ 632 w 10004"/>
              <a:gd name="connsiteY3" fmla="*/ 187 h 10312"/>
              <a:gd name="connsiteX4" fmla="*/ 1986 w 10004"/>
              <a:gd name="connsiteY4" fmla="*/ 250 h 10312"/>
              <a:gd name="connsiteX5" fmla="*/ 2593 w 10004"/>
              <a:gd name="connsiteY5" fmla="*/ 749 h 10312"/>
              <a:gd name="connsiteX6" fmla="*/ 3291 w 10004"/>
              <a:gd name="connsiteY6" fmla="*/ 250 h 10312"/>
              <a:gd name="connsiteX7" fmla="*/ 4695 w 10004"/>
              <a:gd name="connsiteY7" fmla="*/ 0 h 10312"/>
              <a:gd name="connsiteX8" fmla="*/ 6067 w 10004"/>
              <a:gd name="connsiteY8" fmla="*/ 312 h 10312"/>
              <a:gd name="connsiteX9" fmla="*/ 6557 w 10004"/>
              <a:gd name="connsiteY9" fmla="*/ 312 h 10312"/>
              <a:gd name="connsiteX10" fmla="*/ 7507 w 10004"/>
              <a:gd name="connsiteY10" fmla="*/ 624 h 10312"/>
              <a:gd name="connsiteX11" fmla="*/ 8212 w 10004"/>
              <a:gd name="connsiteY11" fmla="*/ 250 h 10312"/>
              <a:gd name="connsiteX12" fmla="*/ 10000 w 10004"/>
              <a:gd name="connsiteY12" fmla="*/ 312 h 10312"/>
              <a:gd name="connsiteX13" fmla="*/ 9946 w 10004"/>
              <a:gd name="connsiteY13" fmla="*/ 5625 h 10312"/>
              <a:gd name="connsiteX14" fmla="*/ 9994 w 10004"/>
              <a:gd name="connsiteY14" fmla="*/ 9687 h 10312"/>
              <a:gd name="connsiteX15" fmla="*/ 9799 w 10004"/>
              <a:gd name="connsiteY15" fmla="*/ 10187 h 10312"/>
              <a:gd name="connsiteX16" fmla="*/ 8034 w 10004"/>
              <a:gd name="connsiteY16" fmla="*/ 10250 h 10312"/>
              <a:gd name="connsiteX17" fmla="*/ 7709 w 10004"/>
              <a:gd name="connsiteY17" fmla="*/ 10312 h 10312"/>
              <a:gd name="connsiteX18" fmla="*/ 4615 w 10004"/>
              <a:gd name="connsiteY18" fmla="*/ 10188 h 10312"/>
              <a:gd name="connsiteX19" fmla="*/ 4376 w 10004"/>
              <a:gd name="connsiteY19" fmla="*/ 9562 h 10312"/>
              <a:gd name="connsiteX20" fmla="*/ 4082 w 10004"/>
              <a:gd name="connsiteY20" fmla="*/ 10250 h 10312"/>
              <a:gd name="connsiteX21" fmla="*/ 2924 w 10004"/>
              <a:gd name="connsiteY21" fmla="*/ 10124 h 10312"/>
              <a:gd name="connsiteX22" fmla="*/ 1570 w 10004"/>
              <a:gd name="connsiteY22" fmla="*/ 10312 h 10312"/>
              <a:gd name="connsiteX23" fmla="*/ 0 w 10004"/>
              <a:gd name="connsiteY23" fmla="*/ 10312 h 10312"/>
              <a:gd name="connsiteX24" fmla="*/ 1 w 10004"/>
              <a:gd name="connsiteY24" fmla="*/ 4875 h 10312"/>
              <a:gd name="connsiteX25" fmla="*/ 0 w 10004"/>
              <a:gd name="connsiteY25" fmla="*/ 312 h 10312"/>
              <a:gd name="connsiteX0" fmla="*/ 0 w 10004"/>
              <a:gd name="connsiteY0" fmla="*/ 312 h 10312"/>
              <a:gd name="connsiteX1" fmla="*/ 209 w 10004"/>
              <a:gd name="connsiteY1" fmla="*/ 250 h 10312"/>
              <a:gd name="connsiteX2" fmla="*/ 430 w 10004"/>
              <a:gd name="connsiteY2" fmla="*/ 812 h 10312"/>
              <a:gd name="connsiteX3" fmla="*/ 577 w 10004"/>
              <a:gd name="connsiteY3" fmla="*/ 187 h 10312"/>
              <a:gd name="connsiteX4" fmla="*/ 1986 w 10004"/>
              <a:gd name="connsiteY4" fmla="*/ 250 h 10312"/>
              <a:gd name="connsiteX5" fmla="*/ 2593 w 10004"/>
              <a:gd name="connsiteY5" fmla="*/ 749 h 10312"/>
              <a:gd name="connsiteX6" fmla="*/ 3291 w 10004"/>
              <a:gd name="connsiteY6" fmla="*/ 250 h 10312"/>
              <a:gd name="connsiteX7" fmla="*/ 4695 w 10004"/>
              <a:gd name="connsiteY7" fmla="*/ 0 h 10312"/>
              <a:gd name="connsiteX8" fmla="*/ 6067 w 10004"/>
              <a:gd name="connsiteY8" fmla="*/ 312 h 10312"/>
              <a:gd name="connsiteX9" fmla="*/ 6557 w 10004"/>
              <a:gd name="connsiteY9" fmla="*/ 312 h 10312"/>
              <a:gd name="connsiteX10" fmla="*/ 7507 w 10004"/>
              <a:gd name="connsiteY10" fmla="*/ 624 h 10312"/>
              <a:gd name="connsiteX11" fmla="*/ 8212 w 10004"/>
              <a:gd name="connsiteY11" fmla="*/ 250 h 10312"/>
              <a:gd name="connsiteX12" fmla="*/ 10000 w 10004"/>
              <a:gd name="connsiteY12" fmla="*/ 312 h 10312"/>
              <a:gd name="connsiteX13" fmla="*/ 9946 w 10004"/>
              <a:gd name="connsiteY13" fmla="*/ 5625 h 10312"/>
              <a:gd name="connsiteX14" fmla="*/ 9994 w 10004"/>
              <a:gd name="connsiteY14" fmla="*/ 9687 h 10312"/>
              <a:gd name="connsiteX15" fmla="*/ 9799 w 10004"/>
              <a:gd name="connsiteY15" fmla="*/ 10187 h 10312"/>
              <a:gd name="connsiteX16" fmla="*/ 8034 w 10004"/>
              <a:gd name="connsiteY16" fmla="*/ 10250 h 10312"/>
              <a:gd name="connsiteX17" fmla="*/ 7709 w 10004"/>
              <a:gd name="connsiteY17" fmla="*/ 10312 h 10312"/>
              <a:gd name="connsiteX18" fmla="*/ 4615 w 10004"/>
              <a:gd name="connsiteY18" fmla="*/ 10188 h 10312"/>
              <a:gd name="connsiteX19" fmla="*/ 4376 w 10004"/>
              <a:gd name="connsiteY19" fmla="*/ 9562 h 10312"/>
              <a:gd name="connsiteX20" fmla="*/ 4082 w 10004"/>
              <a:gd name="connsiteY20" fmla="*/ 10250 h 10312"/>
              <a:gd name="connsiteX21" fmla="*/ 2924 w 10004"/>
              <a:gd name="connsiteY21" fmla="*/ 10124 h 10312"/>
              <a:gd name="connsiteX22" fmla="*/ 1570 w 10004"/>
              <a:gd name="connsiteY22" fmla="*/ 10312 h 10312"/>
              <a:gd name="connsiteX23" fmla="*/ 0 w 10004"/>
              <a:gd name="connsiteY23" fmla="*/ 10312 h 10312"/>
              <a:gd name="connsiteX24" fmla="*/ 1 w 10004"/>
              <a:gd name="connsiteY24" fmla="*/ 4875 h 10312"/>
              <a:gd name="connsiteX25" fmla="*/ 0 w 10004"/>
              <a:gd name="connsiteY25" fmla="*/ 312 h 10312"/>
              <a:gd name="connsiteX0" fmla="*/ 0 w 10004"/>
              <a:gd name="connsiteY0" fmla="*/ 312 h 10312"/>
              <a:gd name="connsiteX1" fmla="*/ 344 w 10004"/>
              <a:gd name="connsiteY1" fmla="*/ 188 h 10312"/>
              <a:gd name="connsiteX2" fmla="*/ 430 w 10004"/>
              <a:gd name="connsiteY2" fmla="*/ 812 h 10312"/>
              <a:gd name="connsiteX3" fmla="*/ 577 w 10004"/>
              <a:gd name="connsiteY3" fmla="*/ 187 h 10312"/>
              <a:gd name="connsiteX4" fmla="*/ 1986 w 10004"/>
              <a:gd name="connsiteY4" fmla="*/ 250 h 10312"/>
              <a:gd name="connsiteX5" fmla="*/ 2593 w 10004"/>
              <a:gd name="connsiteY5" fmla="*/ 749 h 10312"/>
              <a:gd name="connsiteX6" fmla="*/ 3291 w 10004"/>
              <a:gd name="connsiteY6" fmla="*/ 250 h 10312"/>
              <a:gd name="connsiteX7" fmla="*/ 4695 w 10004"/>
              <a:gd name="connsiteY7" fmla="*/ 0 h 10312"/>
              <a:gd name="connsiteX8" fmla="*/ 6067 w 10004"/>
              <a:gd name="connsiteY8" fmla="*/ 312 h 10312"/>
              <a:gd name="connsiteX9" fmla="*/ 6557 w 10004"/>
              <a:gd name="connsiteY9" fmla="*/ 312 h 10312"/>
              <a:gd name="connsiteX10" fmla="*/ 7507 w 10004"/>
              <a:gd name="connsiteY10" fmla="*/ 624 h 10312"/>
              <a:gd name="connsiteX11" fmla="*/ 8212 w 10004"/>
              <a:gd name="connsiteY11" fmla="*/ 250 h 10312"/>
              <a:gd name="connsiteX12" fmla="*/ 10000 w 10004"/>
              <a:gd name="connsiteY12" fmla="*/ 312 h 10312"/>
              <a:gd name="connsiteX13" fmla="*/ 9946 w 10004"/>
              <a:gd name="connsiteY13" fmla="*/ 5625 h 10312"/>
              <a:gd name="connsiteX14" fmla="*/ 9994 w 10004"/>
              <a:gd name="connsiteY14" fmla="*/ 9687 h 10312"/>
              <a:gd name="connsiteX15" fmla="*/ 9799 w 10004"/>
              <a:gd name="connsiteY15" fmla="*/ 10187 h 10312"/>
              <a:gd name="connsiteX16" fmla="*/ 8034 w 10004"/>
              <a:gd name="connsiteY16" fmla="*/ 10250 h 10312"/>
              <a:gd name="connsiteX17" fmla="*/ 7709 w 10004"/>
              <a:gd name="connsiteY17" fmla="*/ 10312 h 10312"/>
              <a:gd name="connsiteX18" fmla="*/ 4615 w 10004"/>
              <a:gd name="connsiteY18" fmla="*/ 10188 h 10312"/>
              <a:gd name="connsiteX19" fmla="*/ 4376 w 10004"/>
              <a:gd name="connsiteY19" fmla="*/ 9562 h 10312"/>
              <a:gd name="connsiteX20" fmla="*/ 4082 w 10004"/>
              <a:gd name="connsiteY20" fmla="*/ 10250 h 10312"/>
              <a:gd name="connsiteX21" fmla="*/ 2924 w 10004"/>
              <a:gd name="connsiteY21" fmla="*/ 10124 h 10312"/>
              <a:gd name="connsiteX22" fmla="*/ 1570 w 10004"/>
              <a:gd name="connsiteY22" fmla="*/ 10312 h 10312"/>
              <a:gd name="connsiteX23" fmla="*/ 0 w 10004"/>
              <a:gd name="connsiteY23" fmla="*/ 10312 h 10312"/>
              <a:gd name="connsiteX24" fmla="*/ 1 w 10004"/>
              <a:gd name="connsiteY24" fmla="*/ 4875 h 10312"/>
              <a:gd name="connsiteX25" fmla="*/ 0 w 10004"/>
              <a:gd name="connsiteY25" fmla="*/ 312 h 1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004" h="10312">
                <a:moveTo>
                  <a:pt x="0" y="312"/>
                </a:moveTo>
                <a:lnTo>
                  <a:pt x="344" y="188"/>
                </a:lnTo>
                <a:cubicBezTo>
                  <a:pt x="418" y="375"/>
                  <a:pt x="356" y="625"/>
                  <a:pt x="430" y="812"/>
                </a:cubicBezTo>
                <a:cubicBezTo>
                  <a:pt x="497" y="604"/>
                  <a:pt x="510" y="395"/>
                  <a:pt x="577" y="187"/>
                </a:cubicBezTo>
                <a:lnTo>
                  <a:pt x="1986" y="250"/>
                </a:lnTo>
                <a:lnTo>
                  <a:pt x="2593" y="749"/>
                </a:lnTo>
                <a:lnTo>
                  <a:pt x="3291" y="250"/>
                </a:lnTo>
                <a:lnTo>
                  <a:pt x="4695" y="0"/>
                </a:lnTo>
                <a:lnTo>
                  <a:pt x="6067" y="312"/>
                </a:lnTo>
                <a:lnTo>
                  <a:pt x="6557" y="312"/>
                </a:lnTo>
                <a:lnTo>
                  <a:pt x="7507" y="624"/>
                </a:lnTo>
                <a:lnTo>
                  <a:pt x="8212" y="250"/>
                </a:lnTo>
                <a:lnTo>
                  <a:pt x="10000" y="312"/>
                </a:lnTo>
                <a:cubicBezTo>
                  <a:pt x="9998" y="2083"/>
                  <a:pt x="9948" y="3854"/>
                  <a:pt x="9946" y="5625"/>
                </a:cubicBezTo>
                <a:cubicBezTo>
                  <a:pt x="9948" y="7187"/>
                  <a:pt x="10035" y="7750"/>
                  <a:pt x="9994" y="9687"/>
                </a:cubicBezTo>
                <a:cubicBezTo>
                  <a:pt x="9947" y="10292"/>
                  <a:pt x="9864" y="10020"/>
                  <a:pt x="9799" y="10187"/>
                </a:cubicBezTo>
                <a:lnTo>
                  <a:pt x="8034" y="10250"/>
                </a:lnTo>
                <a:cubicBezTo>
                  <a:pt x="7951" y="8646"/>
                  <a:pt x="7817" y="10291"/>
                  <a:pt x="7709" y="10312"/>
                </a:cubicBezTo>
                <a:lnTo>
                  <a:pt x="4615" y="10188"/>
                </a:lnTo>
                <a:lnTo>
                  <a:pt x="4376" y="9562"/>
                </a:lnTo>
                <a:lnTo>
                  <a:pt x="4082" y="10250"/>
                </a:lnTo>
                <a:lnTo>
                  <a:pt x="2924" y="10124"/>
                </a:lnTo>
                <a:lnTo>
                  <a:pt x="1570" y="10312"/>
                </a:lnTo>
                <a:cubicBezTo>
                  <a:pt x="1022" y="9750"/>
                  <a:pt x="523" y="10312"/>
                  <a:pt x="0" y="10312"/>
                </a:cubicBezTo>
                <a:cubicBezTo>
                  <a:pt x="0" y="8500"/>
                  <a:pt x="1" y="6687"/>
                  <a:pt x="1" y="4875"/>
                </a:cubicBezTo>
                <a:cubicBezTo>
                  <a:pt x="1" y="3354"/>
                  <a:pt x="0" y="1833"/>
                  <a:pt x="0" y="312"/>
                </a:cubicBezTo>
                <a:close/>
              </a:path>
            </a:pathLst>
          </a:custGeom>
          <a:solidFill>
            <a:srgbClr val="00B050"/>
          </a:solidFill>
          <a:ln w="5715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器乐海选</a:t>
            </a:r>
            <a:endParaRPr lang="en-US" sz="28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971600" y="2132856"/>
            <a:ext cx="3096344" cy="3816424"/>
            <a:chOff x="971600" y="2132856"/>
            <a:chExt cx="3096344" cy="3816424"/>
          </a:xfrm>
        </p:grpSpPr>
        <p:sp>
          <p:nvSpPr>
            <p:cNvPr id="39" name="Oval 6"/>
            <p:cNvSpPr/>
            <p:nvPr/>
          </p:nvSpPr>
          <p:spPr>
            <a:xfrm>
              <a:off x="971600" y="2132856"/>
              <a:ext cx="3096344" cy="3816424"/>
            </a:xfrm>
            <a:custGeom>
              <a:avLst/>
              <a:gdLst>
                <a:gd name="connsiteX0" fmla="*/ 0 w 3161541"/>
                <a:gd name="connsiteY0" fmla="*/ 1580771 h 3161541"/>
                <a:gd name="connsiteX1" fmla="*/ 1580771 w 3161541"/>
                <a:gd name="connsiteY1" fmla="*/ 0 h 3161541"/>
                <a:gd name="connsiteX2" fmla="*/ 3161542 w 3161541"/>
                <a:gd name="connsiteY2" fmla="*/ 1580771 h 3161541"/>
                <a:gd name="connsiteX3" fmla="*/ 1580771 w 3161541"/>
                <a:gd name="connsiteY3" fmla="*/ 3161542 h 3161541"/>
                <a:gd name="connsiteX4" fmla="*/ 0 w 3161541"/>
                <a:gd name="connsiteY4" fmla="*/ 1580771 h 3161541"/>
                <a:gd name="connsiteX0" fmla="*/ 0 w 3121082"/>
                <a:gd name="connsiteY0" fmla="*/ 1285051 h 3167561"/>
                <a:gd name="connsiteX1" fmla="*/ 1540311 w 3121082"/>
                <a:gd name="connsiteY1" fmla="*/ 3686 h 3167561"/>
                <a:gd name="connsiteX2" fmla="*/ 3121082 w 3121082"/>
                <a:gd name="connsiteY2" fmla="*/ 1584457 h 3167561"/>
                <a:gd name="connsiteX3" fmla="*/ 1540311 w 3121082"/>
                <a:gd name="connsiteY3" fmla="*/ 3165228 h 3167561"/>
                <a:gd name="connsiteX4" fmla="*/ 0 w 3121082"/>
                <a:gd name="connsiteY4" fmla="*/ 1285051 h 3167561"/>
                <a:gd name="connsiteX0" fmla="*/ 38708 w 3159790"/>
                <a:gd name="connsiteY0" fmla="*/ 1285051 h 3190192"/>
                <a:gd name="connsiteX1" fmla="*/ 1579019 w 3159790"/>
                <a:gd name="connsiteY1" fmla="*/ 3686 h 3190192"/>
                <a:gd name="connsiteX2" fmla="*/ 3159790 w 3159790"/>
                <a:gd name="connsiteY2" fmla="*/ 1584457 h 3190192"/>
                <a:gd name="connsiteX3" fmla="*/ 1579019 w 3159790"/>
                <a:gd name="connsiteY3" fmla="*/ 3165228 h 3190192"/>
                <a:gd name="connsiteX4" fmla="*/ 556956 w 3159790"/>
                <a:gd name="connsiteY4" fmla="*/ 2464421 h 3190192"/>
                <a:gd name="connsiteX5" fmla="*/ 38708 w 3159790"/>
                <a:gd name="connsiteY5" fmla="*/ 1285051 h 3190192"/>
                <a:gd name="connsiteX0" fmla="*/ 89086 w 3210168"/>
                <a:gd name="connsiteY0" fmla="*/ 1283417 h 3226758"/>
                <a:gd name="connsiteX1" fmla="*/ 1629397 w 3210168"/>
                <a:gd name="connsiteY1" fmla="*/ 2052 h 3226758"/>
                <a:gd name="connsiteX2" fmla="*/ 3210168 w 3210168"/>
                <a:gd name="connsiteY2" fmla="*/ 1582823 h 3226758"/>
                <a:gd name="connsiteX3" fmla="*/ 1629397 w 3210168"/>
                <a:gd name="connsiteY3" fmla="*/ 3163594 h 3226758"/>
                <a:gd name="connsiteX4" fmla="*/ 340297 w 3210168"/>
                <a:gd name="connsiteY4" fmla="*/ 2754100 h 3226758"/>
                <a:gd name="connsiteX5" fmla="*/ 89086 w 3210168"/>
                <a:gd name="connsiteY5" fmla="*/ 1283417 h 3226758"/>
                <a:gd name="connsiteX0" fmla="*/ 89086 w 3210168"/>
                <a:gd name="connsiteY0" fmla="*/ 1319664 h 3263005"/>
                <a:gd name="connsiteX1" fmla="*/ 696346 w 3210168"/>
                <a:gd name="connsiteY1" fmla="*/ 556944 h 3263005"/>
                <a:gd name="connsiteX2" fmla="*/ 1629397 w 3210168"/>
                <a:gd name="connsiteY2" fmla="*/ 38299 h 3263005"/>
                <a:gd name="connsiteX3" fmla="*/ 3210168 w 3210168"/>
                <a:gd name="connsiteY3" fmla="*/ 1619070 h 3263005"/>
                <a:gd name="connsiteX4" fmla="*/ 1629397 w 3210168"/>
                <a:gd name="connsiteY4" fmla="*/ 3199841 h 3263005"/>
                <a:gd name="connsiteX5" fmla="*/ 340297 w 3210168"/>
                <a:gd name="connsiteY5" fmla="*/ 2790347 h 3263005"/>
                <a:gd name="connsiteX6" fmla="*/ 89086 w 3210168"/>
                <a:gd name="connsiteY6" fmla="*/ 1319664 h 3263005"/>
                <a:gd name="connsiteX0" fmla="*/ 554 w 3121636"/>
                <a:gd name="connsiteY0" fmla="*/ 1352874 h 3296215"/>
                <a:gd name="connsiteX1" fmla="*/ 267949 w 3121636"/>
                <a:gd name="connsiteY1" fmla="*/ 379761 h 3296215"/>
                <a:gd name="connsiteX2" fmla="*/ 1540865 w 3121636"/>
                <a:gd name="connsiteY2" fmla="*/ 71509 h 3296215"/>
                <a:gd name="connsiteX3" fmla="*/ 3121636 w 3121636"/>
                <a:gd name="connsiteY3" fmla="*/ 1652280 h 3296215"/>
                <a:gd name="connsiteX4" fmla="*/ 1540865 w 3121636"/>
                <a:gd name="connsiteY4" fmla="*/ 3233051 h 3296215"/>
                <a:gd name="connsiteX5" fmla="*/ 251765 w 3121636"/>
                <a:gd name="connsiteY5" fmla="*/ 2823557 h 3296215"/>
                <a:gd name="connsiteX6" fmla="*/ 554 w 3121636"/>
                <a:gd name="connsiteY6" fmla="*/ 1352874 h 3296215"/>
                <a:gd name="connsiteX0" fmla="*/ 554 w 3142524"/>
                <a:gd name="connsiteY0" fmla="*/ 1284481 h 3227822"/>
                <a:gd name="connsiteX1" fmla="*/ 267949 w 3142524"/>
                <a:gd name="connsiteY1" fmla="*/ 311368 h 3227822"/>
                <a:gd name="connsiteX2" fmla="*/ 1540865 w 3142524"/>
                <a:gd name="connsiteY2" fmla="*/ 3116 h 3227822"/>
                <a:gd name="connsiteX3" fmla="*/ 2388062 w 3142524"/>
                <a:gd name="connsiteY3" fmla="*/ 457026 h 3227822"/>
                <a:gd name="connsiteX4" fmla="*/ 3121636 w 3142524"/>
                <a:gd name="connsiteY4" fmla="*/ 1583887 h 3227822"/>
                <a:gd name="connsiteX5" fmla="*/ 1540865 w 3142524"/>
                <a:gd name="connsiteY5" fmla="*/ 3164658 h 3227822"/>
                <a:gd name="connsiteX6" fmla="*/ 251765 w 3142524"/>
                <a:gd name="connsiteY6" fmla="*/ 2755164 h 3227822"/>
                <a:gd name="connsiteX7" fmla="*/ 554 w 3142524"/>
                <a:gd name="connsiteY7" fmla="*/ 1284481 h 3227822"/>
                <a:gd name="connsiteX0" fmla="*/ 554 w 3150940"/>
                <a:gd name="connsiteY0" fmla="*/ 1281399 h 3224740"/>
                <a:gd name="connsiteX1" fmla="*/ 267949 w 3150940"/>
                <a:gd name="connsiteY1" fmla="*/ 308286 h 3224740"/>
                <a:gd name="connsiteX2" fmla="*/ 1540865 w 3150940"/>
                <a:gd name="connsiteY2" fmla="*/ 34 h 3224740"/>
                <a:gd name="connsiteX3" fmla="*/ 2598455 w 3150940"/>
                <a:gd name="connsiteY3" fmla="*/ 300195 h 3224740"/>
                <a:gd name="connsiteX4" fmla="*/ 3121636 w 3150940"/>
                <a:gd name="connsiteY4" fmla="*/ 1580805 h 3224740"/>
                <a:gd name="connsiteX5" fmla="*/ 1540865 w 3150940"/>
                <a:gd name="connsiteY5" fmla="*/ 3161576 h 3224740"/>
                <a:gd name="connsiteX6" fmla="*/ 251765 w 3150940"/>
                <a:gd name="connsiteY6" fmla="*/ 2752082 h 3224740"/>
                <a:gd name="connsiteX7" fmla="*/ 554 w 3150940"/>
                <a:gd name="connsiteY7" fmla="*/ 1281399 h 3224740"/>
                <a:gd name="connsiteX0" fmla="*/ 554 w 3125323"/>
                <a:gd name="connsiteY0" fmla="*/ 1281399 h 3166436"/>
                <a:gd name="connsiteX1" fmla="*/ 267949 w 3125323"/>
                <a:gd name="connsiteY1" fmla="*/ 308286 h 3166436"/>
                <a:gd name="connsiteX2" fmla="*/ 1540865 w 3125323"/>
                <a:gd name="connsiteY2" fmla="*/ 34 h 3166436"/>
                <a:gd name="connsiteX3" fmla="*/ 2598455 w 3125323"/>
                <a:gd name="connsiteY3" fmla="*/ 300195 h 3166436"/>
                <a:gd name="connsiteX4" fmla="*/ 3121636 w 3125323"/>
                <a:gd name="connsiteY4" fmla="*/ 1580805 h 3166436"/>
                <a:gd name="connsiteX5" fmla="*/ 2355694 w 3125323"/>
                <a:gd name="connsiteY5" fmla="*/ 2557872 h 3166436"/>
                <a:gd name="connsiteX6" fmla="*/ 1540865 w 3125323"/>
                <a:gd name="connsiteY6" fmla="*/ 3161576 h 3166436"/>
                <a:gd name="connsiteX7" fmla="*/ 251765 w 3125323"/>
                <a:gd name="connsiteY7" fmla="*/ 2752082 h 3166436"/>
                <a:gd name="connsiteX8" fmla="*/ 554 w 3125323"/>
                <a:gd name="connsiteY8" fmla="*/ 1281399 h 3166436"/>
                <a:gd name="connsiteX0" fmla="*/ 554 w 3125323"/>
                <a:gd name="connsiteY0" fmla="*/ 1281399 h 3161585"/>
                <a:gd name="connsiteX1" fmla="*/ 267949 w 3125323"/>
                <a:gd name="connsiteY1" fmla="*/ 308286 h 3161585"/>
                <a:gd name="connsiteX2" fmla="*/ 1540865 w 3125323"/>
                <a:gd name="connsiteY2" fmla="*/ 34 h 3161585"/>
                <a:gd name="connsiteX3" fmla="*/ 2598455 w 3125323"/>
                <a:gd name="connsiteY3" fmla="*/ 300195 h 3161585"/>
                <a:gd name="connsiteX4" fmla="*/ 3121636 w 3125323"/>
                <a:gd name="connsiteY4" fmla="*/ 1580805 h 3161585"/>
                <a:gd name="connsiteX5" fmla="*/ 2841216 w 3125323"/>
                <a:gd name="connsiteY5" fmla="*/ 2760173 h 3161585"/>
                <a:gd name="connsiteX6" fmla="*/ 1540865 w 3125323"/>
                <a:gd name="connsiteY6" fmla="*/ 3161576 h 3161585"/>
                <a:gd name="connsiteX7" fmla="*/ 251765 w 3125323"/>
                <a:gd name="connsiteY7" fmla="*/ 2752082 h 3161585"/>
                <a:gd name="connsiteX8" fmla="*/ 554 w 3125323"/>
                <a:gd name="connsiteY8" fmla="*/ 1281399 h 3161585"/>
                <a:gd name="connsiteX0" fmla="*/ 554 w 2956984"/>
                <a:gd name="connsiteY0" fmla="*/ 1281399 h 3161585"/>
                <a:gd name="connsiteX1" fmla="*/ 267949 w 2956984"/>
                <a:gd name="connsiteY1" fmla="*/ 308286 h 3161585"/>
                <a:gd name="connsiteX2" fmla="*/ 1540865 w 2956984"/>
                <a:gd name="connsiteY2" fmla="*/ 34 h 3161585"/>
                <a:gd name="connsiteX3" fmla="*/ 2598455 w 2956984"/>
                <a:gd name="connsiteY3" fmla="*/ 300195 h 3161585"/>
                <a:gd name="connsiteX4" fmla="*/ 2870783 w 2956984"/>
                <a:gd name="connsiteY4" fmla="*/ 1524161 h 3161585"/>
                <a:gd name="connsiteX5" fmla="*/ 2841216 w 2956984"/>
                <a:gd name="connsiteY5" fmla="*/ 2760173 h 3161585"/>
                <a:gd name="connsiteX6" fmla="*/ 1540865 w 2956984"/>
                <a:gd name="connsiteY6" fmla="*/ 3161576 h 3161585"/>
                <a:gd name="connsiteX7" fmla="*/ 251765 w 2956984"/>
                <a:gd name="connsiteY7" fmla="*/ 2752082 h 3161585"/>
                <a:gd name="connsiteX8" fmla="*/ 554 w 2956984"/>
                <a:gd name="connsiteY8" fmla="*/ 1281399 h 3161585"/>
                <a:gd name="connsiteX0" fmla="*/ 4356 w 2920326"/>
                <a:gd name="connsiteY0" fmla="*/ 1216663 h 3161585"/>
                <a:gd name="connsiteX1" fmla="*/ 231291 w 2920326"/>
                <a:gd name="connsiteY1" fmla="*/ 308286 h 3161585"/>
                <a:gd name="connsiteX2" fmla="*/ 1504207 w 2920326"/>
                <a:gd name="connsiteY2" fmla="*/ 34 h 3161585"/>
                <a:gd name="connsiteX3" fmla="*/ 2561797 w 2920326"/>
                <a:gd name="connsiteY3" fmla="*/ 300195 h 3161585"/>
                <a:gd name="connsiteX4" fmla="*/ 2834125 w 2920326"/>
                <a:gd name="connsiteY4" fmla="*/ 1524161 h 3161585"/>
                <a:gd name="connsiteX5" fmla="*/ 2804558 w 2920326"/>
                <a:gd name="connsiteY5" fmla="*/ 2760173 h 3161585"/>
                <a:gd name="connsiteX6" fmla="*/ 1504207 w 2920326"/>
                <a:gd name="connsiteY6" fmla="*/ 3161576 h 3161585"/>
                <a:gd name="connsiteX7" fmla="*/ 215107 w 2920326"/>
                <a:gd name="connsiteY7" fmla="*/ 2752082 h 3161585"/>
                <a:gd name="connsiteX8" fmla="*/ 4356 w 2920326"/>
                <a:gd name="connsiteY8" fmla="*/ 1216663 h 3161585"/>
                <a:gd name="connsiteX0" fmla="*/ 4356 w 2920326"/>
                <a:gd name="connsiteY0" fmla="*/ 1216663 h 3025297"/>
                <a:gd name="connsiteX1" fmla="*/ 231291 w 2920326"/>
                <a:gd name="connsiteY1" fmla="*/ 308286 h 3025297"/>
                <a:gd name="connsiteX2" fmla="*/ 1504207 w 2920326"/>
                <a:gd name="connsiteY2" fmla="*/ 34 h 3025297"/>
                <a:gd name="connsiteX3" fmla="*/ 2561797 w 2920326"/>
                <a:gd name="connsiteY3" fmla="*/ 300195 h 3025297"/>
                <a:gd name="connsiteX4" fmla="*/ 2834125 w 2920326"/>
                <a:gd name="connsiteY4" fmla="*/ 1524161 h 3025297"/>
                <a:gd name="connsiteX5" fmla="*/ 2804558 w 2920326"/>
                <a:gd name="connsiteY5" fmla="*/ 2760173 h 3025297"/>
                <a:gd name="connsiteX6" fmla="*/ 1463747 w 2920326"/>
                <a:gd name="connsiteY6" fmla="*/ 3024011 h 3025297"/>
                <a:gd name="connsiteX7" fmla="*/ 215107 w 2920326"/>
                <a:gd name="connsiteY7" fmla="*/ 2752082 h 3025297"/>
                <a:gd name="connsiteX8" fmla="*/ 4356 w 2920326"/>
                <a:gd name="connsiteY8" fmla="*/ 1216663 h 3025297"/>
                <a:gd name="connsiteX0" fmla="*/ 4356 w 2920326"/>
                <a:gd name="connsiteY0" fmla="*/ 1115890 h 2924524"/>
                <a:gd name="connsiteX1" fmla="*/ 231291 w 2920326"/>
                <a:gd name="connsiteY1" fmla="*/ 207513 h 2924524"/>
                <a:gd name="connsiteX2" fmla="*/ 1540572 w 2920326"/>
                <a:gd name="connsiteY2" fmla="*/ 3203 h 2924524"/>
                <a:gd name="connsiteX3" fmla="*/ 2561797 w 2920326"/>
                <a:gd name="connsiteY3" fmla="*/ 199422 h 2924524"/>
                <a:gd name="connsiteX4" fmla="*/ 2834125 w 2920326"/>
                <a:gd name="connsiteY4" fmla="*/ 1423388 h 2924524"/>
                <a:gd name="connsiteX5" fmla="*/ 2804558 w 2920326"/>
                <a:gd name="connsiteY5" fmla="*/ 2659400 h 2924524"/>
                <a:gd name="connsiteX6" fmla="*/ 1463747 w 2920326"/>
                <a:gd name="connsiteY6" fmla="*/ 2923238 h 2924524"/>
                <a:gd name="connsiteX7" fmla="*/ 215107 w 2920326"/>
                <a:gd name="connsiteY7" fmla="*/ 2651309 h 2924524"/>
                <a:gd name="connsiteX8" fmla="*/ 4356 w 2920326"/>
                <a:gd name="connsiteY8" fmla="*/ 1115890 h 2924524"/>
                <a:gd name="connsiteX0" fmla="*/ 4356 w 2935969"/>
                <a:gd name="connsiteY0" fmla="*/ 1118985 h 2927619"/>
                <a:gd name="connsiteX1" fmla="*/ 231291 w 2935969"/>
                <a:gd name="connsiteY1" fmla="*/ 210608 h 2927619"/>
                <a:gd name="connsiteX2" fmla="*/ 1540572 w 2935969"/>
                <a:gd name="connsiteY2" fmla="*/ 6298 h 2927619"/>
                <a:gd name="connsiteX3" fmla="*/ 2661800 w 2935969"/>
                <a:gd name="connsiteY3" fmla="*/ 190968 h 2927619"/>
                <a:gd name="connsiteX4" fmla="*/ 2834125 w 2935969"/>
                <a:gd name="connsiteY4" fmla="*/ 1426483 h 2927619"/>
                <a:gd name="connsiteX5" fmla="*/ 2804558 w 2935969"/>
                <a:gd name="connsiteY5" fmla="*/ 2662495 h 2927619"/>
                <a:gd name="connsiteX6" fmla="*/ 1463747 w 2935969"/>
                <a:gd name="connsiteY6" fmla="*/ 2926333 h 2927619"/>
                <a:gd name="connsiteX7" fmla="*/ 215107 w 2935969"/>
                <a:gd name="connsiteY7" fmla="*/ 2654404 h 2927619"/>
                <a:gd name="connsiteX8" fmla="*/ 4356 w 2935969"/>
                <a:gd name="connsiteY8" fmla="*/ 1118985 h 2927619"/>
                <a:gd name="connsiteX0" fmla="*/ 4356 w 2841080"/>
                <a:gd name="connsiteY0" fmla="*/ 1118985 h 2928322"/>
                <a:gd name="connsiteX1" fmla="*/ 231291 w 2841080"/>
                <a:gd name="connsiteY1" fmla="*/ 210608 h 2928322"/>
                <a:gd name="connsiteX2" fmla="*/ 1540572 w 2841080"/>
                <a:gd name="connsiteY2" fmla="*/ 6298 h 2928322"/>
                <a:gd name="connsiteX3" fmla="*/ 2661800 w 2841080"/>
                <a:gd name="connsiteY3" fmla="*/ 190968 h 2928322"/>
                <a:gd name="connsiteX4" fmla="*/ 2834125 w 2841080"/>
                <a:gd name="connsiteY4" fmla="*/ 1426483 h 2928322"/>
                <a:gd name="connsiteX5" fmla="*/ 2640918 w 2841080"/>
                <a:gd name="connsiteY5" fmla="*/ 2697143 h 2928322"/>
                <a:gd name="connsiteX6" fmla="*/ 1463747 w 2841080"/>
                <a:gd name="connsiteY6" fmla="*/ 2926333 h 2928322"/>
                <a:gd name="connsiteX7" fmla="*/ 215107 w 2841080"/>
                <a:gd name="connsiteY7" fmla="*/ 2654404 h 2928322"/>
                <a:gd name="connsiteX8" fmla="*/ 4356 w 2841080"/>
                <a:gd name="connsiteY8" fmla="*/ 1118985 h 2928322"/>
                <a:gd name="connsiteX0" fmla="*/ 4356 w 2799928"/>
                <a:gd name="connsiteY0" fmla="*/ 1123733 h 2932366"/>
                <a:gd name="connsiteX1" fmla="*/ 231291 w 2799928"/>
                <a:gd name="connsiteY1" fmla="*/ 215356 h 2932366"/>
                <a:gd name="connsiteX2" fmla="*/ 1540572 w 2799928"/>
                <a:gd name="connsiteY2" fmla="*/ 11046 h 2932366"/>
                <a:gd name="connsiteX3" fmla="*/ 2661800 w 2799928"/>
                <a:gd name="connsiteY3" fmla="*/ 195716 h 2932366"/>
                <a:gd name="connsiteX4" fmla="*/ 2779578 w 2799928"/>
                <a:gd name="connsiteY4" fmla="*/ 1558272 h 2932366"/>
                <a:gd name="connsiteX5" fmla="*/ 2640918 w 2799928"/>
                <a:gd name="connsiteY5" fmla="*/ 2701891 h 2932366"/>
                <a:gd name="connsiteX6" fmla="*/ 1463747 w 2799928"/>
                <a:gd name="connsiteY6" fmla="*/ 2931081 h 2932366"/>
                <a:gd name="connsiteX7" fmla="*/ 215107 w 2799928"/>
                <a:gd name="connsiteY7" fmla="*/ 2659152 h 2932366"/>
                <a:gd name="connsiteX8" fmla="*/ 4356 w 2799928"/>
                <a:gd name="connsiteY8" fmla="*/ 1123733 h 2932366"/>
                <a:gd name="connsiteX0" fmla="*/ 764 w 2796530"/>
                <a:gd name="connsiteY0" fmla="*/ 1123733 h 2823495"/>
                <a:gd name="connsiteX1" fmla="*/ 227699 w 2796530"/>
                <a:gd name="connsiteY1" fmla="*/ 215356 h 2823495"/>
                <a:gd name="connsiteX2" fmla="*/ 1536980 w 2796530"/>
                <a:gd name="connsiteY2" fmla="*/ 11046 h 2823495"/>
                <a:gd name="connsiteX3" fmla="*/ 2658208 w 2796530"/>
                <a:gd name="connsiteY3" fmla="*/ 195716 h 2823495"/>
                <a:gd name="connsiteX4" fmla="*/ 2775986 w 2796530"/>
                <a:gd name="connsiteY4" fmla="*/ 1558272 h 2823495"/>
                <a:gd name="connsiteX5" fmla="*/ 2637326 w 2796530"/>
                <a:gd name="connsiteY5" fmla="*/ 2701891 h 2823495"/>
                <a:gd name="connsiteX6" fmla="*/ 1323788 w 2796530"/>
                <a:gd name="connsiteY6" fmla="*/ 2780943 h 2823495"/>
                <a:gd name="connsiteX7" fmla="*/ 211515 w 2796530"/>
                <a:gd name="connsiteY7" fmla="*/ 2659152 h 2823495"/>
                <a:gd name="connsiteX8" fmla="*/ 764 w 2796530"/>
                <a:gd name="connsiteY8" fmla="*/ 1123733 h 2823495"/>
                <a:gd name="connsiteX0" fmla="*/ 25564 w 2821329"/>
                <a:gd name="connsiteY0" fmla="*/ 1123733 h 2819176"/>
                <a:gd name="connsiteX1" fmla="*/ 252499 w 2821329"/>
                <a:gd name="connsiteY1" fmla="*/ 215356 h 2819176"/>
                <a:gd name="connsiteX2" fmla="*/ 1561780 w 2821329"/>
                <a:gd name="connsiteY2" fmla="*/ 11046 h 2819176"/>
                <a:gd name="connsiteX3" fmla="*/ 2683008 w 2821329"/>
                <a:gd name="connsiteY3" fmla="*/ 195716 h 2819176"/>
                <a:gd name="connsiteX4" fmla="*/ 2800786 w 2821329"/>
                <a:gd name="connsiteY4" fmla="*/ 1558272 h 2819176"/>
                <a:gd name="connsiteX5" fmla="*/ 2662126 w 2821329"/>
                <a:gd name="connsiteY5" fmla="*/ 2701891 h 2819176"/>
                <a:gd name="connsiteX6" fmla="*/ 1348588 w 2821329"/>
                <a:gd name="connsiteY6" fmla="*/ 2780943 h 2819176"/>
                <a:gd name="connsiteX7" fmla="*/ 154495 w 2821329"/>
                <a:gd name="connsiteY7" fmla="*/ 2647603 h 2819176"/>
                <a:gd name="connsiteX8" fmla="*/ 25564 w 2821329"/>
                <a:gd name="connsiteY8" fmla="*/ 1123733 h 2819176"/>
                <a:gd name="connsiteX0" fmla="*/ 22291 w 2818056"/>
                <a:gd name="connsiteY0" fmla="*/ 1122617 h 2818060"/>
                <a:gd name="connsiteX1" fmla="*/ 201693 w 2818056"/>
                <a:gd name="connsiteY1" fmla="*/ 144945 h 2818060"/>
                <a:gd name="connsiteX2" fmla="*/ 1558507 w 2818056"/>
                <a:gd name="connsiteY2" fmla="*/ 9930 h 2818060"/>
                <a:gd name="connsiteX3" fmla="*/ 2679735 w 2818056"/>
                <a:gd name="connsiteY3" fmla="*/ 194600 h 2818060"/>
                <a:gd name="connsiteX4" fmla="*/ 2797513 w 2818056"/>
                <a:gd name="connsiteY4" fmla="*/ 1557156 h 2818060"/>
                <a:gd name="connsiteX5" fmla="*/ 2658853 w 2818056"/>
                <a:gd name="connsiteY5" fmla="*/ 2700775 h 2818060"/>
                <a:gd name="connsiteX6" fmla="*/ 1345315 w 2818056"/>
                <a:gd name="connsiteY6" fmla="*/ 2779827 h 2818060"/>
                <a:gd name="connsiteX7" fmla="*/ 151222 w 2818056"/>
                <a:gd name="connsiteY7" fmla="*/ 2646487 h 2818060"/>
                <a:gd name="connsiteX8" fmla="*/ 22291 w 2818056"/>
                <a:gd name="connsiteY8" fmla="*/ 1122617 h 2818060"/>
                <a:gd name="connsiteX0" fmla="*/ 22291 w 2801761"/>
                <a:gd name="connsiteY0" fmla="*/ 1122617 h 2816267"/>
                <a:gd name="connsiteX1" fmla="*/ 201693 w 2801761"/>
                <a:gd name="connsiteY1" fmla="*/ 144945 h 2816267"/>
                <a:gd name="connsiteX2" fmla="*/ 1558507 w 2801761"/>
                <a:gd name="connsiteY2" fmla="*/ 9930 h 2816267"/>
                <a:gd name="connsiteX3" fmla="*/ 2679735 w 2801761"/>
                <a:gd name="connsiteY3" fmla="*/ 194600 h 2816267"/>
                <a:gd name="connsiteX4" fmla="*/ 2768994 w 2801761"/>
                <a:gd name="connsiteY4" fmla="*/ 1626451 h 2816267"/>
                <a:gd name="connsiteX5" fmla="*/ 2658853 w 2801761"/>
                <a:gd name="connsiteY5" fmla="*/ 2700775 h 2816267"/>
                <a:gd name="connsiteX6" fmla="*/ 1345315 w 2801761"/>
                <a:gd name="connsiteY6" fmla="*/ 2779827 h 2816267"/>
                <a:gd name="connsiteX7" fmla="*/ 151222 w 2801761"/>
                <a:gd name="connsiteY7" fmla="*/ 2646487 h 2816267"/>
                <a:gd name="connsiteX8" fmla="*/ 22291 w 2801761"/>
                <a:gd name="connsiteY8" fmla="*/ 1122617 h 2816267"/>
                <a:gd name="connsiteX0" fmla="*/ 22291 w 2825839"/>
                <a:gd name="connsiteY0" fmla="*/ 1126887 h 2820537"/>
                <a:gd name="connsiteX1" fmla="*/ 201693 w 2825839"/>
                <a:gd name="connsiteY1" fmla="*/ 149215 h 2820537"/>
                <a:gd name="connsiteX2" fmla="*/ 1558507 w 2825839"/>
                <a:gd name="connsiteY2" fmla="*/ 14200 h 2820537"/>
                <a:gd name="connsiteX3" fmla="*/ 2717761 w 2825839"/>
                <a:gd name="connsiteY3" fmla="*/ 256616 h 2820537"/>
                <a:gd name="connsiteX4" fmla="*/ 2768994 w 2825839"/>
                <a:gd name="connsiteY4" fmla="*/ 1630721 h 2820537"/>
                <a:gd name="connsiteX5" fmla="*/ 2658853 w 2825839"/>
                <a:gd name="connsiteY5" fmla="*/ 2705045 h 2820537"/>
                <a:gd name="connsiteX6" fmla="*/ 1345315 w 2825839"/>
                <a:gd name="connsiteY6" fmla="*/ 2784097 h 2820537"/>
                <a:gd name="connsiteX7" fmla="*/ 151222 w 2825839"/>
                <a:gd name="connsiteY7" fmla="*/ 2650757 h 2820537"/>
                <a:gd name="connsiteX8" fmla="*/ 22291 w 2825839"/>
                <a:gd name="connsiteY8" fmla="*/ 1126887 h 2820537"/>
                <a:gd name="connsiteX0" fmla="*/ 22291 w 2826516"/>
                <a:gd name="connsiteY0" fmla="*/ 1076927 h 2770577"/>
                <a:gd name="connsiteX1" fmla="*/ 201693 w 2826516"/>
                <a:gd name="connsiteY1" fmla="*/ 99255 h 2770577"/>
                <a:gd name="connsiteX2" fmla="*/ 1549000 w 2826516"/>
                <a:gd name="connsiteY2" fmla="*/ 45084 h 2770577"/>
                <a:gd name="connsiteX3" fmla="*/ 2717761 w 2826516"/>
                <a:gd name="connsiteY3" fmla="*/ 206656 h 2770577"/>
                <a:gd name="connsiteX4" fmla="*/ 2768994 w 2826516"/>
                <a:gd name="connsiteY4" fmla="*/ 1580761 h 2770577"/>
                <a:gd name="connsiteX5" fmla="*/ 2658853 w 2826516"/>
                <a:gd name="connsiteY5" fmla="*/ 2655085 h 2770577"/>
                <a:gd name="connsiteX6" fmla="*/ 1345315 w 2826516"/>
                <a:gd name="connsiteY6" fmla="*/ 2734137 h 2770577"/>
                <a:gd name="connsiteX7" fmla="*/ 151222 w 2826516"/>
                <a:gd name="connsiteY7" fmla="*/ 2600797 h 2770577"/>
                <a:gd name="connsiteX8" fmla="*/ 22291 w 2826516"/>
                <a:gd name="connsiteY8" fmla="*/ 1076927 h 2770577"/>
                <a:gd name="connsiteX0" fmla="*/ 22291 w 2825839"/>
                <a:gd name="connsiteY0" fmla="*/ 1102704 h 2796354"/>
                <a:gd name="connsiteX1" fmla="*/ 201693 w 2825839"/>
                <a:gd name="connsiteY1" fmla="*/ 125032 h 2796354"/>
                <a:gd name="connsiteX2" fmla="*/ 1558506 w 2825839"/>
                <a:gd name="connsiteY2" fmla="*/ 24665 h 2796354"/>
                <a:gd name="connsiteX3" fmla="*/ 2717761 w 2825839"/>
                <a:gd name="connsiteY3" fmla="*/ 232433 h 2796354"/>
                <a:gd name="connsiteX4" fmla="*/ 2768994 w 2825839"/>
                <a:gd name="connsiteY4" fmla="*/ 1606538 h 2796354"/>
                <a:gd name="connsiteX5" fmla="*/ 2658853 w 2825839"/>
                <a:gd name="connsiteY5" fmla="*/ 2680862 h 2796354"/>
                <a:gd name="connsiteX6" fmla="*/ 1345315 w 2825839"/>
                <a:gd name="connsiteY6" fmla="*/ 2759914 h 2796354"/>
                <a:gd name="connsiteX7" fmla="*/ 151222 w 2825839"/>
                <a:gd name="connsiteY7" fmla="*/ 2626574 h 2796354"/>
                <a:gd name="connsiteX8" fmla="*/ 22291 w 2825839"/>
                <a:gd name="connsiteY8" fmla="*/ 1102704 h 2796354"/>
                <a:gd name="connsiteX0" fmla="*/ 17744 w 2821292"/>
                <a:gd name="connsiteY0" fmla="*/ 1102704 h 2778586"/>
                <a:gd name="connsiteX1" fmla="*/ 197146 w 2821292"/>
                <a:gd name="connsiteY1" fmla="*/ 125032 h 2778586"/>
                <a:gd name="connsiteX2" fmla="*/ 1553959 w 2821292"/>
                <a:gd name="connsiteY2" fmla="*/ 24665 h 2778586"/>
                <a:gd name="connsiteX3" fmla="*/ 2713214 w 2821292"/>
                <a:gd name="connsiteY3" fmla="*/ 232433 h 2778586"/>
                <a:gd name="connsiteX4" fmla="*/ 2764447 w 2821292"/>
                <a:gd name="connsiteY4" fmla="*/ 1606538 h 2778586"/>
                <a:gd name="connsiteX5" fmla="*/ 2654306 w 2821292"/>
                <a:gd name="connsiteY5" fmla="*/ 2680862 h 2778586"/>
                <a:gd name="connsiteX6" fmla="*/ 1255209 w 2821292"/>
                <a:gd name="connsiteY6" fmla="*/ 2725267 h 2778586"/>
                <a:gd name="connsiteX7" fmla="*/ 146675 w 2821292"/>
                <a:gd name="connsiteY7" fmla="*/ 2626574 h 2778586"/>
                <a:gd name="connsiteX8" fmla="*/ 17744 w 2821292"/>
                <a:gd name="connsiteY8" fmla="*/ 1102704 h 2778586"/>
                <a:gd name="connsiteX0" fmla="*/ 37459 w 2841007"/>
                <a:gd name="connsiteY0" fmla="*/ 1102704 h 2777431"/>
                <a:gd name="connsiteX1" fmla="*/ 216861 w 2841007"/>
                <a:gd name="connsiteY1" fmla="*/ 125032 h 2777431"/>
                <a:gd name="connsiteX2" fmla="*/ 1573674 w 2841007"/>
                <a:gd name="connsiteY2" fmla="*/ 24665 h 2777431"/>
                <a:gd name="connsiteX3" fmla="*/ 2732929 w 2841007"/>
                <a:gd name="connsiteY3" fmla="*/ 232433 h 2777431"/>
                <a:gd name="connsiteX4" fmla="*/ 2784162 w 2841007"/>
                <a:gd name="connsiteY4" fmla="*/ 1606538 h 2777431"/>
                <a:gd name="connsiteX5" fmla="*/ 2674021 w 2841007"/>
                <a:gd name="connsiteY5" fmla="*/ 2680862 h 2777431"/>
                <a:gd name="connsiteX6" fmla="*/ 1274924 w 2841007"/>
                <a:gd name="connsiteY6" fmla="*/ 2725267 h 2777431"/>
                <a:gd name="connsiteX7" fmla="*/ 128364 w 2841007"/>
                <a:gd name="connsiteY7" fmla="*/ 2522632 h 2777431"/>
                <a:gd name="connsiteX8" fmla="*/ 37459 w 2841007"/>
                <a:gd name="connsiteY8" fmla="*/ 1102704 h 2777431"/>
                <a:gd name="connsiteX0" fmla="*/ 37459 w 2840064"/>
                <a:gd name="connsiteY0" fmla="*/ 1102704 h 2732227"/>
                <a:gd name="connsiteX1" fmla="*/ 216861 w 2840064"/>
                <a:gd name="connsiteY1" fmla="*/ 125032 h 2732227"/>
                <a:gd name="connsiteX2" fmla="*/ 1573674 w 2840064"/>
                <a:gd name="connsiteY2" fmla="*/ 24665 h 2732227"/>
                <a:gd name="connsiteX3" fmla="*/ 2732929 w 2840064"/>
                <a:gd name="connsiteY3" fmla="*/ 232433 h 2732227"/>
                <a:gd name="connsiteX4" fmla="*/ 2784162 w 2840064"/>
                <a:gd name="connsiteY4" fmla="*/ 1606538 h 2732227"/>
                <a:gd name="connsiteX5" fmla="*/ 2693034 w 2840064"/>
                <a:gd name="connsiteY5" fmla="*/ 2553822 h 2732227"/>
                <a:gd name="connsiteX6" fmla="*/ 1274924 w 2840064"/>
                <a:gd name="connsiteY6" fmla="*/ 2725267 h 2732227"/>
                <a:gd name="connsiteX7" fmla="*/ 128364 w 2840064"/>
                <a:gd name="connsiteY7" fmla="*/ 2522632 h 2732227"/>
                <a:gd name="connsiteX8" fmla="*/ 37459 w 2840064"/>
                <a:gd name="connsiteY8" fmla="*/ 1102704 h 2732227"/>
                <a:gd name="connsiteX0" fmla="*/ 37459 w 2840064"/>
                <a:gd name="connsiteY0" fmla="*/ 1102704 h 2732227"/>
                <a:gd name="connsiteX1" fmla="*/ 216861 w 2840064"/>
                <a:gd name="connsiteY1" fmla="*/ 125032 h 2732227"/>
                <a:gd name="connsiteX2" fmla="*/ 1573674 w 2840064"/>
                <a:gd name="connsiteY2" fmla="*/ 24665 h 2732227"/>
                <a:gd name="connsiteX3" fmla="*/ 2732929 w 2840064"/>
                <a:gd name="connsiteY3" fmla="*/ 232433 h 2732227"/>
                <a:gd name="connsiteX4" fmla="*/ 2784162 w 2840064"/>
                <a:gd name="connsiteY4" fmla="*/ 1606538 h 2732227"/>
                <a:gd name="connsiteX5" fmla="*/ 2693034 w 2840064"/>
                <a:gd name="connsiteY5" fmla="*/ 2553822 h 2732227"/>
                <a:gd name="connsiteX6" fmla="*/ 1274924 w 2840064"/>
                <a:gd name="connsiteY6" fmla="*/ 2725267 h 2732227"/>
                <a:gd name="connsiteX7" fmla="*/ 128364 w 2840064"/>
                <a:gd name="connsiteY7" fmla="*/ 2522632 h 2732227"/>
                <a:gd name="connsiteX8" fmla="*/ 37459 w 2840064"/>
                <a:gd name="connsiteY8" fmla="*/ 1102704 h 273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0064" h="2732227">
                  <a:moveTo>
                    <a:pt x="37459" y="1102704"/>
                  </a:moveTo>
                  <a:cubicBezTo>
                    <a:pt x="52208" y="703104"/>
                    <a:pt x="-39175" y="304705"/>
                    <a:pt x="216861" y="125032"/>
                  </a:cubicBezTo>
                  <a:cubicBezTo>
                    <a:pt x="472897" y="-54641"/>
                    <a:pt x="1154329" y="6765"/>
                    <a:pt x="1573674" y="24665"/>
                  </a:cubicBezTo>
                  <a:cubicBezTo>
                    <a:pt x="1993019" y="42565"/>
                    <a:pt x="2531181" y="-31213"/>
                    <a:pt x="2732929" y="232433"/>
                  </a:cubicBezTo>
                  <a:cubicBezTo>
                    <a:pt x="2934677" y="496079"/>
                    <a:pt x="2790811" y="1219640"/>
                    <a:pt x="2784162" y="1606538"/>
                  </a:cubicBezTo>
                  <a:cubicBezTo>
                    <a:pt x="2777513" y="1993436"/>
                    <a:pt x="2887535" y="2344269"/>
                    <a:pt x="2693034" y="2553822"/>
                  </a:cubicBezTo>
                  <a:cubicBezTo>
                    <a:pt x="2498533" y="2763375"/>
                    <a:pt x="1706499" y="2726615"/>
                    <a:pt x="1274924" y="2725267"/>
                  </a:cubicBezTo>
                  <a:cubicBezTo>
                    <a:pt x="843349" y="2723919"/>
                    <a:pt x="334608" y="2793059"/>
                    <a:pt x="128364" y="2522632"/>
                  </a:cubicBezTo>
                  <a:cubicBezTo>
                    <a:pt x="-77880" y="2252205"/>
                    <a:pt x="22710" y="1502304"/>
                    <a:pt x="37459" y="1102704"/>
                  </a:cubicBezTo>
                  <a:close/>
                </a:path>
              </a:pathLst>
            </a:custGeom>
            <a:solidFill>
              <a:srgbClr val="00B050"/>
            </a:solidFill>
            <a:ln w="57150"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0" rIns="274320" bIns="0" rtlCol="0" anchor="ctr">
              <a:noAutofit/>
            </a:bodyPr>
            <a:lstStyle/>
            <a:p>
              <a:pPr algn="just">
                <a:buClr>
                  <a:schemeClr val="bg1">
                    <a:lumMod val="75000"/>
                  </a:schemeClr>
                </a:buClr>
              </a:pPr>
              <a:endParaRPr lang="en-US" sz="1000" dirty="0">
                <a:solidFill>
                  <a:schemeClr val="tx1"/>
                </a:solidFill>
                <a:latin typeface="Code Bold" pitchFamily="50" charset="0"/>
                <a:ea typeface="Franchise" pitchFamily="49" charset="0"/>
              </a:endParaRPr>
            </a:p>
          </p:txBody>
        </p:sp>
        <p:pic>
          <p:nvPicPr>
            <p:cNvPr id="34" name="Picture 37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87624" y="2348880"/>
              <a:ext cx="2520280" cy="3448260"/>
            </a:xfrm>
            <a:prstGeom prst="flowChartAlternateProcess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  <a:prstDash val="solid"/>
            </a:ln>
          </p:spPr>
        </p:pic>
      </p:grpSp>
      <p:grpSp>
        <p:nvGrpSpPr>
          <p:cNvPr id="50" name="组合 49"/>
          <p:cNvGrpSpPr/>
          <p:nvPr/>
        </p:nvGrpSpPr>
        <p:grpSpPr>
          <a:xfrm>
            <a:off x="4211960" y="1412775"/>
            <a:ext cx="3888432" cy="4759279"/>
            <a:chOff x="4211960" y="1412775"/>
            <a:chExt cx="3888432" cy="4759279"/>
          </a:xfrm>
        </p:grpSpPr>
        <p:sp>
          <p:nvSpPr>
            <p:cNvPr id="30" name="Oval 6"/>
            <p:cNvSpPr/>
            <p:nvPr/>
          </p:nvSpPr>
          <p:spPr>
            <a:xfrm>
              <a:off x="4211960" y="1412775"/>
              <a:ext cx="3888432" cy="4759279"/>
            </a:xfrm>
            <a:custGeom>
              <a:avLst/>
              <a:gdLst>
                <a:gd name="connsiteX0" fmla="*/ 0 w 3161541"/>
                <a:gd name="connsiteY0" fmla="*/ 1580771 h 3161541"/>
                <a:gd name="connsiteX1" fmla="*/ 1580771 w 3161541"/>
                <a:gd name="connsiteY1" fmla="*/ 0 h 3161541"/>
                <a:gd name="connsiteX2" fmla="*/ 3161542 w 3161541"/>
                <a:gd name="connsiteY2" fmla="*/ 1580771 h 3161541"/>
                <a:gd name="connsiteX3" fmla="*/ 1580771 w 3161541"/>
                <a:gd name="connsiteY3" fmla="*/ 3161542 h 3161541"/>
                <a:gd name="connsiteX4" fmla="*/ 0 w 3161541"/>
                <a:gd name="connsiteY4" fmla="*/ 1580771 h 3161541"/>
                <a:gd name="connsiteX0" fmla="*/ 0 w 3121082"/>
                <a:gd name="connsiteY0" fmla="*/ 1285051 h 3167561"/>
                <a:gd name="connsiteX1" fmla="*/ 1540311 w 3121082"/>
                <a:gd name="connsiteY1" fmla="*/ 3686 h 3167561"/>
                <a:gd name="connsiteX2" fmla="*/ 3121082 w 3121082"/>
                <a:gd name="connsiteY2" fmla="*/ 1584457 h 3167561"/>
                <a:gd name="connsiteX3" fmla="*/ 1540311 w 3121082"/>
                <a:gd name="connsiteY3" fmla="*/ 3165228 h 3167561"/>
                <a:gd name="connsiteX4" fmla="*/ 0 w 3121082"/>
                <a:gd name="connsiteY4" fmla="*/ 1285051 h 3167561"/>
                <a:gd name="connsiteX0" fmla="*/ 38708 w 3159790"/>
                <a:gd name="connsiteY0" fmla="*/ 1285051 h 3190192"/>
                <a:gd name="connsiteX1" fmla="*/ 1579019 w 3159790"/>
                <a:gd name="connsiteY1" fmla="*/ 3686 h 3190192"/>
                <a:gd name="connsiteX2" fmla="*/ 3159790 w 3159790"/>
                <a:gd name="connsiteY2" fmla="*/ 1584457 h 3190192"/>
                <a:gd name="connsiteX3" fmla="*/ 1579019 w 3159790"/>
                <a:gd name="connsiteY3" fmla="*/ 3165228 h 3190192"/>
                <a:gd name="connsiteX4" fmla="*/ 556956 w 3159790"/>
                <a:gd name="connsiteY4" fmla="*/ 2464421 h 3190192"/>
                <a:gd name="connsiteX5" fmla="*/ 38708 w 3159790"/>
                <a:gd name="connsiteY5" fmla="*/ 1285051 h 3190192"/>
                <a:gd name="connsiteX0" fmla="*/ 89086 w 3210168"/>
                <a:gd name="connsiteY0" fmla="*/ 1283417 h 3226758"/>
                <a:gd name="connsiteX1" fmla="*/ 1629397 w 3210168"/>
                <a:gd name="connsiteY1" fmla="*/ 2052 h 3226758"/>
                <a:gd name="connsiteX2" fmla="*/ 3210168 w 3210168"/>
                <a:gd name="connsiteY2" fmla="*/ 1582823 h 3226758"/>
                <a:gd name="connsiteX3" fmla="*/ 1629397 w 3210168"/>
                <a:gd name="connsiteY3" fmla="*/ 3163594 h 3226758"/>
                <a:gd name="connsiteX4" fmla="*/ 340297 w 3210168"/>
                <a:gd name="connsiteY4" fmla="*/ 2754100 h 3226758"/>
                <a:gd name="connsiteX5" fmla="*/ 89086 w 3210168"/>
                <a:gd name="connsiteY5" fmla="*/ 1283417 h 3226758"/>
                <a:gd name="connsiteX0" fmla="*/ 89086 w 3210168"/>
                <a:gd name="connsiteY0" fmla="*/ 1319664 h 3263005"/>
                <a:gd name="connsiteX1" fmla="*/ 696346 w 3210168"/>
                <a:gd name="connsiteY1" fmla="*/ 556944 h 3263005"/>
                <a:gd name="connsiteX2" fmla="*/ 1629397 w 3210168"/>
                <a:gd name="connsiteY2" fmla="*/ 38299 h 3263005"/>
                <a:gd name="connsiteX3" fmla="*/ 3210168 w 3210168"/>
                <a:gd name="connsiteY3" fmla="*/ 1619070 h 3263005"/>
                <a:gd name="connsiteX4" fmla="*/ 1629397 w 3210168"/>
                <a:gd name="connsiteY4" fmla="*/ 3199841 h 3263005"/>
                <a:gd name="connsiteX5" fmla="*/ 340297 w 3210168"/>
                <a:gd name="connsiteY5" fmla="*/ 2790347 h 3263005"/>
                <a:gd name="connsiteX6" fmla="*/ 89086 w 3210168"/>
                <a:gd name="connsiteY6" fmla="*/ 1319664 h 3263005"/>
                <a:gd name="connsiteX0" fmla="*/ 554 w 3121636"/>
                <a:gd name="connsiteY0" fmla="*/ 1352874 h 3296215"/>
                <a:gd name="connsiteX1" fmla="*/ 267949 w 3121636"/>
                <a:gd name="connsiteY1" fmla="*/ 379761 h 3296215"/>
                <a:gd name="connsiteX2" fmla="*/ 1540865 w 3121636"/>
                <a:gd name="connsiteY2" fmla="*/ 71509 h 3296215"/>
                <a:gd name="connsiteX3" fmla="*/ 3121636 w 3121636"/>
                <a:gd name="connsiteY3" fmla="*/ 1652280 h 3296215"/>
                <a:gd name="connsiteX4" fmla="*/ 1540865 w 3121636"/>
                <a:gd name="connsiteY4" fmla="*/ 3233051 h 3296215"/>
                <a:gd name="connsiteX5" fmla="*/ 251765 w 3121636"/>
                <a:gd name="connsiteY5" fmla="*/ 2823557 h 3296215"/>
                <a:gd name="connsiteX6" fmla="*/ 554 w 3121636"/>
                <a:gd name="connsiteY6" fmla="*/ 1352874 h 3296215"/>
                <a:gd name="connsiteX0" fmla="*/ 554 w 3142524"/>
                <a:gd name="connsiteY0" fmla="*/ 1284481 h 3227822"/>
                <a:gd name="connsiteX1" fmla="*/ 267949 w 3142524"/>
                <a:gd name="connsiteY1" fmla="*/ 311368 h 3227822"/>
                <a:gd name="connsiteX2" fmla="*/ 1540865 w 3142524"/>
                <a:gd name="connsiteY2" fmla="*/ 3116 h 3227822"/>
                <a:gd name="connsiteX3" fmla="*/ 2388062 w 3142524"/>
                <a:gd name="connsiteY3" fmla="*/ 457026 h 3227822"/>
                <a:gd name="connsiteX4" fmla="*/ 3121636 w 3142524"/>
                <a:gd name="connsiteY4" fmla="*/ 1583887 h 3227822"/>
                <a:gd name="connsiteX5" fmla="*/ 1540865 w 3142524"/>
                <a:gd name="connsiteY5" fmla="*/ 3164658 h 3227822"/>
                <a:gd name="connsiteX6" fmla="*/ 251765 w 3142524"/>
                <a:gd name="connsiteY6" fmla="*/ 2755164 h 3227822"/>
                <a:gd name="connsiteX7" fmla="*/ 554 w 3142524"/>
                <a:gd name="connsiteY7" fmla="*/ 1284481 h 3227822"/>
                <a:gd name="connsiteX0" fmla="*/ 554 w 3150940"/>
                <a:gd name="connsiteY0" fmla="*/ 1281399 h 3224740"/>
                <a:gd name="connsiteX1" fmla="*/ 267949 w 3150940"/>
                <a:gd name="connsiteY1" fmla="*/ 308286 h 3224740"/>
                <a:gd name="connsiteX2" fmla="*/ 1540865 w 3150940"/>
                <a:gd name="connsiteY2" fmla="*/ 34 h 3224740"/>
                <a:gd name="connsiteX3" fmla="*/ 2598455 w 3150940"/>
                <a:gd name="connsiteY3" fmla="*/ 300195 h 3224740"/>
                <a:gd name="connsiteX4" fmla="*/ 3121636 w 3150940"/>
                <a:gd name="connsiteY4" fmla="*/ 1580805 h 3224740"/>
                <a:gd name="connsiteX5" fmla="*/ 1540865 w 3150940"/>
                <a:gd name="connsiteY5" fmla="*/ 3161576 h 3224740"/>
                <a:gd name="connsiteX6" fmla="*/ 251765 w 3150940"/>
                <a:gd name="connsiteY6" fmla="*/ 2752082 h 3224740"/>
                <a:gd name="connsiteX7" fmla="*/ 554 w 3150940"/>
                <a:gd name="connsiteY7" fmla="*/ 1281399 h 3224740"/>
                <a:gd name="connsiteX0" fmla="*/ 554 w 3125323"/>
                <a:gd name="connsiteY0" fmla="*/ 1281399 h 3166436"/>
                <a:gd name="connsiteX1" fmla="*/ 267949 w 3125323"/>
                <a:gd name="connsiteY1" fmla="*/ 308286 h 3166436"/>
                <a:gd name="connsiteX2" fmla="*/ 1540865 w 3125323"/>
                <a:gd name="connsiteY2" fmla="*/ 34 h 3166436"/>
                <a:gd name="connsiteX3" fmla="*/ 2598455 w 3125323"/>
                <a:gd name="connsiteY3" fmla="*/ 300195 h 3166436"/>
                <a:gd name="connsiteX4" fmla="*/ 3121636 w 3125323"/>
                <a:gd name="connsiteY4" fmla="*/ 1580805 h 3166436"/>
                <a:gd name="connsiteX5" fmla="*/ 2355694 w 3125323"/>
                <a:gd name="connsiteY5" fmla="*/ 2557872 h 3166436"/>
                <a:gd name="connsiteX6" fmla="*/ 1540865 w 3125323"/>
                <a:gd name="connsiteY6" fmla="*/ 3161576 h 3166436"/>
                <a:gd name="connsiteX7" fmla="*/ 251765 w 3125323"/>
                <a:gd name="connsiteY7" fmla="*/ 2752082 h 3166436"/>
                <a:gd name="connsiteX8" fmla="*/ 554 w 3125323"/>
                <a:gd name="connsiteY8" fmla="*/ 1281399 h 3166436"/>
                <a:gd name="connsiteX0" fmla="*/ 554 w 3125323"/>
                <a:gd name="connsiteY0" fmla="*/ 1281399 h 3161585"/>
                <a:gd name="connsiteX1" fmla="*/ 267949 w 3125323"/>
                <a:gd name="connsiteY1" fmla="*/ 308286 h 3161585"/>
                <a:gd name="connsiteX2" fmla="*/ 1540865 w 3125323"/>
                <a:gd name="connsiteY2" fmla="*/ 34 h 3161585"/>
                <a:gd name="connsiteX3" fmla="*/ 2598455 w 3125323"/>
                <a:gd name="connsiteY3" fmla="*/ 300195 h 3161585"/>
                <a:gd name="connsiteX4" fmla="*/ 3121636 w 3125323"/>
                <a:gd name="connsiteY4" fmla="*/ 1580805 h 3161585"/>
                <a:gd name="connsiteX5" fmla="*/ 2841216 w 3125323"/>
                <a:gd name="connsiteY5" fmla="*/ 2760173 h 3161585"/>
                <a:gd name="connsiteX6" fmla="*/ 1540865 w 3125323"/>
                <a:gd name="connsiteY6" fmla="*/ 3161576 h 3161585"/>
                <a:gd name="connsiteX7" fmla="*/ 251765 w 3125323"/>
                <a:gd name="connsiteY7" fmla="*/ 2752082 h 3161585"/>
                <a:gd name="connsiteX8" fmla="*/ 554 w 3125323"/>
                <a:gd name="connsiteY8" fmla="*/ 1281399 h 3161585"/>
                <a:gd name="connsiteX0" fmla="*/ 554 w 2956984"/>
                <a:gd name="connsiteY0" fmla="*/ 1281399 h 3161585"/>
                <a:gd name="connsiteX1" fmla="*/ 267949 w 2956984"/>
                <a:gd name="connsiteY1" fmla="*/ 308286 h 3161585"/>
                <a:gd name="connsiteX2" fmla="*/ 1540865 w 2956984"/>
                <a:gd name="connsiteY2" fmla="*/ 34 h 3161585"/>
                <a:gd name="connsiteX3" fmla="*/ 2598455 w 2956984"/>
                <a:gd name="connsiteY3" fmla="*/ 300195 h 3161585"/>
                <a:gd name="connsiteX4" fmla="*/ 2870783 w 2956984"/>
                <a:gd name="connsiteY4" fmla="*/ 1524161 h 3161585"/>
                <a:gd name="connsiteX5" fmla="*/ 2841216 w 2956984"/>
                <a:gd name="connsiteY5" fmla="*/ 2760173 h 3161585"/>
                <a:gd name="connsiteX6" fmla="*/ 1540865 w 2956984"/>
                <a:gd name="connsiteY6" fmla="*/ 3161576 h 3161585"/>
                <a:gd name="connsiteX7" fmla="*/ 251765 w 2956984"/>
                <a:gd name="connsiteY7" fmla="*/ 2752082 h 3161585"/>
                <a:gd name="connsiteX8" fmla="*/ 554 w 2956984"/>
                <a:gd name="connsiteY8" fmla="*/ 1281399 h 3161585"/>
                <a:gd name="connsiteX0" fmla="*/ 4356 w 2920326"/>
                <a:gd name="connsiteY0" fmla="*/ 1216663 h 3161585"/>
                <a:gd name="connsiteX1" fmla="*/ 231291 w 2920326"/>
                <a:gd name="connsiteY1" fmla="*/ 308286 h 3161585"/>
                <a:gd name="connsiteX2" fmla="*/ 1504207 w 2920326"/>
                <a:gd name="connsiteY2" fmla="*/ 34 h 3161585"/>
                <a:gd name="connsiteX3" fmla="*/ 2561797 w 2920326"/>
                <a:gd name="connsiteY3" fmla="*/ 300195 h 3161585"/>
                <a:gd name="connsiteX4" fmla="*/ 2834125 w 2920326"/>
                <a:gd name="connsiteY4" fmla="*/ 1524161 h 3161585"/>
                <a:gd name="connsiteX5" fmla="*/ 2804558 w 2920326"/>
                <a:gd name="connsiteY5" fmla="*/ 2760173 h 3161585"/>
                <a:gd name="connsiteX6" fmla="*/ 1504207 w 2920326"/>
                <a:gd name="connsiteY6" fmla="*/ 3161576 h 3161585"/>
                <a:gd name="connsiteX7" fmla="*/ 215107 w 2920326"/>
                <a:gd name="connsiteY7" fmla="*/ 2752082 h 3161585"/>
                <a:gd name="connsiteX8" fmla="*/ 4356 w 2920326"/>
                <a:gd name="connsiteY8" fmla="*/ 1216663 h 3161585"/>
                <a:gd name="connsiteX0" fmla="*/ 4356 w 2920326"/>
                <a:gd name="connsiteY0" fmla="*/ 1216663 h 3025297"/>
                <a:gd name="connsiteX1" fmla="*/ 231291 w 2920326"/>
                <a:gd name="connsiteY1" fmla="*/ 308286 h 3025297"/>
                <a:gd name="connsiteX2" fmla="*/ 1504207 w 2920326"/>
                <a:gd name="connsiteY2" fmla="*/ 34 h 3025297"/>
                <a:gd name="connsiteX3" fmla="*/ 2561797 w 2920326"/>
                <a:gd name="connsiteY3" fmla="*/ 300195 h 3025297"/>
                <a:gd name="connsiteX4" fmla="*/ 2834125 w 2920326"/>
                <a:gd name="connsiteY4" fmla="*/ 1524161 h 3025297"/>
                <a:gd name="connsiteX5" fmla="*/ 2804558 w 2920326"/>
                <a:gd name="connsiteY5" fmla="*/ 2760173 h 3025297"/>
                <a:gd name="connsiteX6" fmla="*/ 1463747 w 2920326"/>
                <a:gd name="connsiteY6" fmla="*/ 3024011 h 3025297"/>
                <a:gd name="connsiteX7" fmla="*/ 215107 w 2920326"/>
                <a:gd name="connsiteY7" fmla="*/ 2752082 h 3025297"/>
                <a:gd name="connsiteX8" fmla="*/ 4356 w 2920326"/>
                <a:gd name="connsiteY8" fmla="*/ 1216663 h 3025297"/>
                <a:gd name="connsiteX0" fmla="*/ 4356 w 2920326"/>
                <a:gd name="connsiteY0" fmla="*/ 1115890 h 2924524"/>
                <a:gd name="connsiteX1" fmla="*/ 231291 w 2920326"/>
                <a:gd name="connsiteY1" fmla="*/ 207513 h 2924524"/>
                <a:gd name="connsiteX2" fmla="*/ 1540572 w 2920326"/>
                <a:gd name="connsiteY2" fmla="*/ 3203 h 2924524"/>
                <a:gd name="connsiteX3" fmla="*/ 2561797 w 2920326"/>
                <a:gd name="connsiteY3" fmla="*/ 199422 h 2924524"/>
                <a:gd name="connsiteX4" fmla="*/ 2834125 w 2920326"/>
                <a:gd name="connsiteY4" fmla="*/ 1423388 h 2924524"/>
                <a:gd name="connsiteX5" fmla="*/ 2804558 w 2920326"/>
                <a:gd name="connsiteY5" fmla="*/ 2659400 h 2924524"/>
                <a:gd name="connsiteX6" fmla="*/ 1463747 w 2920326"/>
                <a:gd name="connsiteY6" fmla="*/ 2923238 h 2924524"/>
                <a:gd name="connsiteX7" fmla="*/ 215107 w 2920326"/>
                <a:gd name="connsiteY7" fmla="*/ 2651309 h 2924524"/>
                <a:gd name="connsiteX8" fmla="*/ 4356 w 2920326"/>
                <a:gd name="connsiteY8" fmla="*/ 1115890 h 2924524"/>
                <a:gd name="connsiteX0" fmla="*/ 4356 w 2935969"/>
                <a:gd name="connsiteY0" fmla="*/ 1118985 h 2927619"/>
                <a:gd name="connsiteX1" fmla="*/ 231291 w 2935969"/>
                <a:gd name="connsiteY1" fmla="*/ 210608 h 2927619"/>
                <a:gd name="connsiteX2" fmla="*/ 1540572 w 2935969"/>
                <a:gd name="connsiteY2" fmla="*/ 6298 h 2927619"/>
                <a:gd name="connsiteX3" fmla="*/ 2661800 w 2935969"/>
                <a:gd name="connsiteY3" fmla="*/ 190968 h 2927619"/>
                <a:gd name="connsiteX4" fmla="*/ 2834125 w 2935969"/>
                <a:gd name="connsiteY4" fmla="*/ 1426483 h 2927619"/>
                <a:gd name="connsiteX5" fmla="*/ 2804558 w 2935969"/>
                <a:gd name="connsiteY5" fmla="*/ 2662495 h 2927619"/>
                <a:gd name="connsiteX6" fmla="*/ 1463747 w 2935969"/>
                <a:gd name="connsiteY6" fmla="*/ 2926333 h 2927619"/>
                <a:gd name="connsiteX7" fmla="*/ 215107 w 2935969"/>
                <a:gd name="connsiteY7" fmla="*/ 2654404 h 2927619"/>
                <a:gd name="connsiteX8" fmla="*/ 4356 w 2935969"/>
                <a:gd name="connsiteY8" fmla="*/ 1118985 h 2927619"/>
                <a:gd name="connsiteX0" fmla="*/ 4356 w 2841080"/>
                <a:gd name="connsiteY0" fmla="*/ 1118985 h 2928322"/>
                <a:gd name="connsiteX1" fmla="*/ 231291 w 2841080"/>
                <a:gd name="connsiteY1" fmla="*/ 210608 h 2928322"/>
                <a:gd name="connsiteX2" fmla="*/ 1540572 w 2841080"/>
                <a:gd name="connsiteY2" fmla="*/ 6298 h 2928322"/>
                <a:gd name="connsiteX3" fmla="*/ 2661800 w 2841080"/>
                <a:gd name="connsiteY3" fmla="*/ 190968 h 2928322"/>
                <a:gd name="connsiteX4" fmla="*/ 2834125 w 2841080"/>
                <a:gd name="connsiteY4" fmla="*/ 1426483 h 2928322"/>
                <a:gd name="connsiteX5" fmla="*/ 2640918 w 2841080"/>
                <a:gd name="connsiteY5" fmla="*/ 2697143 h 2928322"/>
                <a:gd name="connsiteX6" fmla="*/ 1463747 w 2841080"/>
                <a:gd name="connsiteY6" fmla="*/ 2926333 h 2928322"/>
                <a:gd name="connsiteX7" fmla="*/ 215107 w 2841080"/>
                <a:gd name="connsiteY7" fmla="*/ 2654404 h 2928322"/>
                <a:gd name="connsiteX8" fmla="*/ 4356 w 2841080"/>
                <a:gd name="connsiteY8" fmla="*/ 1118985 h 2928322"/>
                <a:gd name="connsiteX0" fmla="*/ 4356 w 2799928"/>
                <a:gd name="connsiteY0" fmla="*/ 1123733 h 2932366"/>
                <a:gd name="connsiteX1" fmla="*/ 231291 w 2799928"/>
                <a:gd name="connsiteY1" fmla="*/ 215356 h 2932366"/>
                <a:gd name="connsiteX2" fmla="*/ 1540572 w 2799928"/>
                <a:gd name="connsiteY2" fmla="*/ 11046 h 2932366"/>
                <a:gd name="connsiteX3" fmla="*/ 2661800 w 2799928"/>
                <a:gd name="connsiteY3" fmla="*/ 195716 h 2932366"/>
                <a:gd name="connsiteX4" fmla="*/ 2779578 w 2799928"/>
                <a:gd name="connsiteY4" fmla="*/ 1558272 h 2932366"/>
                <a:gd name="connsiteX5" fmla="*/ 2640918 w 2799928"/>
                <a:gd name="connsiteY5" fmla="*/ 2701891 h 2932366"/>
                <a:gd name="connsiteX6" fmla="*/ 1463747 w 2799928"/>
                <a:gd name="connsiteY6" fmla="*/ 2931081 h 2932366"/>
                <a:gd name="connsiteX7" fmla="*/ 215107 w 2799928"/>
                <a:gd name="connsiteY7" fmla="*/ 2659152 h 2932366"/>
                <a:gd name="connsiteX8" fmla="*/ 4356 w 2799928"/>
                <a:gd name="connsiteY8" fmla="*/ 1123733 h 2932366"/>
                <a:gd name="connsiteX0" fmla="*/ 764 w 2796530"/>
                <a:gd name="connsiteY0" fmla="*/ 1123733 h 2823495"/>
                <a:gd name="connsiteX1" fmla="*/ 227699 w 2796530"/>
                <a:gd name="connsiteY1" fmla="*/ 215356 h 2823495"/>
                <a:gd name="connsiteX2" fmla="*/ 1536980 w 2796530"/>
                <a:gd name="connsiteY2" fmla="*/ 11046 h 2823495"/>
                <a:gd name="connsiteX3" fmla="*/ 2658208 w 2796530"/>
                <a:gd name="connsiteY3" fmla="*/ 195716 h 2823495"/>
                <a:gd name="connsiteX4" fmla="*/ 2775986 w 2796530"/>
                <a:gd name="connsiteY4" fmla="*/ 1558272 h 2823495"/>
                <a:gd name="connsiteX5" fmla="*/ 2637326 w 2796530"/>
                <a:gd name="connsiteY5" fmla="*/ 2701891 h 2823495"/>
                <a:gd name="connsiteX6" fmla="*/ 1323788 w 2796530"/>
                <a:gd name="connsiteY6" fmla="*/ 2780943 h 2823495"/>
                <a:gd name="connsiteX7" fmla="*/ 211515 w 2796530"/>
                <a:gd name="connsiteY7" fmla="*/ 2659152 h 2823495"/>
                <a:gd name="connsiteX8" fmla="*/ 764 w 2796530"/>
                <a:gd name="connsiteY8" fmla="*/ 1123733 h 2823495"/>
                <a:gd name="connsiteX0" fmla="*/ 25564 w 2821329"/>
                <a:gd name="connsiteY0" fmla="*/ 1123733 h 2819176"/>
                <a:gd name="connsiteX1" fmla="*/ 252499 w 2821329"/>
                <a:gd name="connsiteY1" fmla="*/ 215356 h 2819176"/>
                <a:gd name="connsiteX2" fmla="*/ 1561780 w 2821329"/>
                <a:gd name="connsiteY2" fmla="*/ 11046 h 2819176"/>
                <a:gd name="connsiteX3" fmla="*/ 2683008 w 2821329"/>
                <a:gd name="connsiteY3" fmla="*/ 195716 h 2819176"/>
                <a:gd name="connsiteX4" fmla="*/ 2800786 w 2821329"/>
                <a:gd name="connsiteY4" fmla="*/ 1558272 h 2819176"/>
                <a:gd name="connsiteX5" fmla="*/ 2662126 w 2821329"/>
                <a:gd name="connsiteY5" fmla="*/ 2701891 h 2819176"/>
                <a:gd name="connsiteX6" fmla="*/ 1348588 w 2821329"/>
                <a:gd name="connsiteY6" fmla="*/ 2780943 h 2819176"/>
                <a:gd name="connsiteX7" fmla="*/ 154495 w 2821329"/>
                <a:gd name="connsiteY7" fmla="*/ 2647603 h 2819176"/>
                <a:gd name="connsiteX8" fmla="*/ 25564 w 2821329"/>
                <a:gd name="connsiteY8" fmla="*/ 1123733 h 2819176"/>
                <a:gd name="connsiteX0" fmla="*/ 22291 w 2818056"/>
                <a:gd name="connsiteY0" fmla="*/ 1122617 h 2818060"/>
                <a:gd name="connsiteX1" fmla="*/ 201693 w 2818056"/>
                <a:gd name="connsiteY1" fmla="*/ 144945 h 2818060"/>
                <a:gd name="connsiteX2" fmla="*/ 1558507 w 2818056"/>
                <a:gd name="connsiteY2" fmla="*/ 9930 h 2818060"/>
                <a:gd name="connsiteX3" fmla="*/ 2679735 w 2818056"/>
                <a:gd name="connsiteY3" fmla="*/ 194600 h 2818060"/>
                <a:gd name="connsiteX4" fmla="*/ 2797513 w 2818056"/>
                <a:gd name="connsiteY4" fmla="*/ 1557156 h 2818060"/>
                <a:gd name="connsiteX5" fmla="*/ 2658853 w 2818056"/>
                <a:gd name="connsiteY5" fmla="*/ 2700775 h 2818060"/>
                <a:gd name="connsiteX6" fmla="*/ 1345315 w 2818056"/>
                <a:gd name="connsiteY6" fmla="*/ 2779827 h 2818060"/>
                <a:gd name="connsiteX7" fmla="*/ 151222 w 2818056"/>
                <a:gd name="connsiteY7" fmla="*/ 2646487 h 2818060"/>
                <a:gd name="connsiteX8" fmla="*/ 22291 w 2818056"/>
                <a:gd name="connsiteY8" fmla="*/ 1122617 h 2818060"/>
                <a:gd name="connsiteX0" fmla="*/ 22291 w 2801761"/>
                <a:gd name="connsiteY0" fmla="*/ 1122617 h 2816267"/>
                <a:gd name="connsiteX1" fmla="*/ 201693 w 2801761"/>
                <a:gd name="connsiteY1" fmla="*/ 144945 h 2816267"/>
                <a:gd name="connsiteX2" fmla="*/ 1558507 w 2801761"/>
                <a:gd name="connsiteY2" fmla="*/ 9930 h 2816267"/>
                <a:gd name="connsiteX3" fmla="*/ 2679735 w 2801761"/>
                <a:gd name="connsiteY3" fmla="*/ 194600 h 2816267"/>
                <a:gd name="connsiteX4" fmla="*/ 2768994 w 2801761"/>
                <a:gd name="connsiteY4" fmla="*/ 1626451 h 2816267"/>
                <a:gd name="connsiteX5" fmla="*/ 2658853 w 2801761"/>
                <a:gd name="connsiteY5" fmla="*/ 2700775 h 2816267"/>
                <a:gd name="connsiteX6" fmla="*/ 1345315 w 2801761"/>
                <a:gd name="connsiteY6" fmla="*/ 2779827 h 2816267"/>
                <a:gd name="connsiteX7" fmla="*/ 151222 w 2801761"/>
                <a:gd name="connsiteY7" fmla="*/ 2646487 h 2816267"/>
                <a:gd name="connsiteX8" fmla="*/ 22291 w 2801761"/>
                <a:gd name="connsiteY8" fmla="*/ 1122617 h 2816267"/>
                <a:gd name="connsiteX0" fmla="*/ 22291 w 2825839"/>
                <a:gd name="connsiteY0" fmla="*/ 1126887 h 2820537"/>
                <a:gd name="connsiteX1" fmla="*/ 201693 w 2825839"/>
                <a:gd name="connsiteY1" fmla="*/ 149215 h 2820537"/>
                <a:gd name="connsiteX2" fmla="*/ 1558507 w 2825839"/>
                <a:gd name="connsiteY2" fmla="*/ 14200 h 2820537"/>
                <a:gd name="connsiteX3" fmla="*/ 2717761 w 2825839"/>
                <a:gd name="connsiteY3" fmla="*/ 256616 h 2820537"/>
                <a:gd name="connsiteX4" fmla="*/ 2768994 w 2825839"/>
                <a:gd name="connsiteY4" fmla="*/ 1630721 h 2820537"/>
                <a:gd name="connsiteX5" fmla="*/ 2658853 w 2825839"/>
                <a:gd name="connsiteY5" fmla="*/ 2705045 h 2820537"/>
                <a:gd name="connsiteX6" fmla="*/ 1345315 w 2825839"/>
                <a:gd name="connsiteY6" fmla="*/ 2784097 h 2820537"/>
                <a:gd name="connsiteX7" fmla="*/ 151222 w 2825839"/>
                <a:gd name="connsiteY7" fmla="*/ 2650757 h 2820537"/>
                <a:gd name="connsiteX8" fmla="*/ 22291 w 2825839"/>
                <a:gd name="connsiteY8" fmla="*/ 1126887 h 2820537"/>
                <a:gd name="connsiteX0" fmla="*/ 22291 w 2826516"/>
                <a:gd name="connsiteY0" fmla="*/ 1076927 h 2770577"/>
                <a:gd name="connsiteX1" fmla="*/ 201693 w 2826516"/>
                <a:gd name="connsiteY1" fmla="*/ 99255 h 2770577"/>
                <a:gd name="connsiteX2" fmla="*/ 1549000 w 2826516"/>
                <a:gd name="connsiteY2" fmla="*/ 45084 h 2770577"/>
                <a:gd name="connsiteX3" fmla="*/ 2717761 w 2826516"/>
                <a:gd name="connsiteY3" fmla="*/ 206656 h 2770577"/>
                <a:gd name="connsiteX4" fmla="*/ 2768994 w 2826516"/>
                <a:gd name="connsiteY4" fmla="*/ 1580761 h 2770577"/>
                <a:gd name="connsiteX5" fmla="*/ 2658853 w 2826516"/>
                <a:gd name="connsiteY5" fmla="*/ 2655085 h 2770577"/>
                <a:gd name="connsiteX6" fmla="*/ 1345315 w 2826516"/>
                <a:gd name="connsiteY6" fmla="*/ 2734137 h 2770577"/>
                <a:gd name="connsiteX7" fmla="*/ 151222 w 2826516"/>
                <a:gd name="connsiteY7" fmla="*/ 2600797 h 2770577"/>
                <a:gd name="connsiteX8" fmla="*/ 22291 w 2826516"/>
                <a:gd name="connsiteY8" fmla="*/ 1076927 h 2770577"/>
                <a:gd name="connsiteX0" fmla="*/ 22291 w 2825839"/>
                <a:gd name="connsiteY0" fmla="*/ 1102704 h 2796354"/>
                <a:gd name="connsiteX1" fmla="*/ 201693 w 2825839"/>
                <a:gd name="connsiteY1" fmla="*/ 125032 h 2796354"/>
                <a:gd name="connsiteX2" fmla="*/ 1558506 w 2825839"/>
                <a:gd name="connsiteY2" fmla="*/ 24665 h 2796354"/>
                <a:gd name="connsiteX3" fmla="*/ 2717761 w 2825839"/>
                <a:gd name="connsiteY3" fmla="*/ 232433 h 2796354"/>
                <a:gd name="connsiteX4" fmla="*/ 2768994 w 2825839"/>
                <a:gd name="connsiteY4" fmla="*/ 1606538 h 2796354"/>
                <a:gd name="connsiteX5" fmla="*/ 2658853 w 2825839"/>
                <a:gd name="connsiteY5" fmla="*/ 2680862 h 2796354"/>
                <a:gd name="connsiteX6" fmla="*/ 1345315 w 2825839"/>
                <a:gd name="connsiteY6" fmla="*/ 2759914 h 2796354"/>
                <a:gd name="connsiteX7" fmla="*/ 151222 w 2825839"/>
                <a:gd name="connsiteY7" fmla="*/ 2626574 h 2796354"/>
                <a:gd name="connsiteX8" fmla="*/ 22291 w 2825839"/>
                <a:gd name="connsiteY8" fmla="*/ 1102704 h 2796354"/>
                <a:gd name="connsiteX0" fmla="*/ 17744 w 2821292"/>
                <a:gd name="connsiteY0" fmla="*/ 1102704 h 2778586"/>
                <a:gd name="connsiteX1" fmla="*/ 197146 w 2821292"/>
                <a:gd name="connsiteY1" fmla="*/ 125032 h 2778586"/>
                <a:gd name="connsiteX2" fmla="*/ 1553959 w 2821292"/>
                <a:gd name="connsiteY2" fmla="*/ 24665 h 2778586"/>
                <a:gd name="connsiteX3" fmla="*/ 2713214 w 2821292"/>
                <a:gd name="connsiteY3" fmla="*/ 232433 h 2778586"/>
                <a:gd name="connsiteX4" fmla="*/ 2764447 w 2821292"/>
                <a:gd name="connsiteY4" fmla="*/ 1606538 h 2778586"/>
                <a:gd name="connsiteX5" fmla="*/ 2654306 w 2821292"/>
                <a:gd name="connsiteY5" fmla="*/ 2680862 h 2778586"/>
                <a:gd name="connsiteX6" fmla="*/ 1255209 w 2821292"/>
                <a:gd name="connsiteY6" fmla="*/ 2725267 h 2778586"/>
                <a:gd name="connsiteX7" fmla="*/ 146675 w 2821292"/>
                <a:gd name="connsiteY7" fmla="*/ 2626574 h 2778586"/>
                <a:gd name="connsiteX8" fmla="*/ 17744 w 2821292"/>
                <a:gd name="connsiteY8" fmla="*/ 1102704 h 2778586"/>
                <a:gd name="connsiteX0" fmla="*/ 37459 w 2841007"/>
                <a:gd name="connsiteY0" fmla="*/ 1102704 h 2777431"/>
                <a:gd name="connsiteX1" fmla="*/ 216861 w 2841007"/>
                <a:gd name="connsiteY1" fmla="*/ 125032 h 2777431"/>
                <a:gd name="connsiteX2" fmla="*/ 1573674 w 2841007"/>
                <a:gd name="connsiteY2" fmla="*/ 24665 h 2777431"/>
                <a:gd name="connsiteX3" fmla="*/ 2732929 w 2841007"/>
                <a:gd name="connsiteY3" fmla="*/ 232433 h 2777431"/>
                <a:gd name="connsiteX4" fmla="*/ 2784162 w 2841007"/>
                <a:gd name="connsiteY4" fmla="*/ 1606538 h 2777431"/>
                <a:gd name="connsiteX5" fmla="*/ 2674021 w 2841007"/>
                <a:gd name="connsiteY5" fmla="*/ 2680862 h 2777431"/>
                <a:gd name="connsiteX6" fmla="*/ 1274924 w 2841007"/>
                <a:gd name="connsiteY6" fmla="*/ 2725267 h 2777431"/>
                <a:gd name="connsiteX7" fmla="*/ 128364 w 2841007"/>
                <a:gd name="connsiteY7" fmla="*/ 2522632 h 2777431"/>
                <a:gd name="connsiteX8" fmla="*/ 37459 w 2841007"/>
                <a:gd name="connsiteY8" fmla="*/ 1102704 h 2777431"/>
                <a:gd name="connsiteX0" fmla="*/ 37459 w 2840064"/>
                <a:gd name="connsiteY0" fmla="*/ 1102704 h 2732227"/>
                <a:gd name="connsiteX1" fmla="*/ 216861 w 2840064"/>
                <a:gd name="connsiteY1" fmla="*/ 125032 h 2732227"/>
                <a:gd name="connsiteX2" fmla="*/ 1573674 w 2840064"/>
                <a:gd name="connsiteY2" fmla="*/ 24665 h 2732227"/>
                <a:gd name="connsiteX3" fmla="*/ 2732929 w 2840064"/>
                <a:gd name="connsiteY3" fmla="*/ 232433 h 2732227"/>
                <a:gd name="connsiteX4" fmla="*/ 2784162 w 2840064"/>
                <a:gd name="connsiteY4" fmla="*/ 1606538 h 2732227"/>
                <a:gd name="connsiteX5" fmla="*/ 2693034 w 2840064"/>
                <a:gd name="connsiteY5" fmla="*/ 2553822 h 2732227"/>
                <a:gd name="connsiteX6" fmla="*/ 1274924 w 2840064"/>
                <a:gd name="connsiteY6" fmla="*/ 2725267 h 2732227"/>
                <a:gd name="connsiteX7" fmla="*/ 128364 w 2840064"/>
                <a:gd name="connsiteY7" fmla="*/ 2522632 h 2732227"/>
                <a:gd name="connsiteX8" fmla="*/ 37459 w 2840064"/>
                <a:gd name="connsiteY8" fmla="*/ 1102704 h 2732227"/>
                <a:gd name="connsiteX0" fmla="*/ 37459 w 2840064"/>
                <a:gd name="connsiteY0" fmla="*/ 1102704 h 2732227"/>
                <a:gd name="connsiteX1" fmla="*/ 216861 w 2840064"/>
                <a:gd name="connsiteY1" fmla="*/ 125032 h 2732227"/>
                <a:gd name="connsiteX2" fmla="*/ 1573674 w 2840064"/>
                <a:gd name="connsiteY2" fmla="*/ 24665 h 2732227"/>
                <a:gd name="connsiteX3" fmla="*/ 2732929 w 2840064"/>
                <a:gd name="connsiteY3" fmla="*/ 232433 h 2732227"/>
                <a:gd name="connsiteX4" fmla="*/ 2784162 w 2840064"/>
                <a:gd name="connsiteY4" fmla="*/ 1606538 h 2732227"/>
                <a:gd name="connsiteX5" fmla="*/ 2693034 w 2840064"/>
                <a:gd name="connsiteY5" fmla="*/ 2553822 h 2732227"/>
                <a:gd name="connsiteX6" fmla="*/ 1274924 w 2840064"/>
                <a:gd name="connsiteY6" fmla="*/ 2725267 h 2732227"/>
                <a:gd name="connsiteX7" fmla="*/ 128364 w 2840064"/>
                <a:gd name="connsiteY7" fmla="*/ 2522632 h 2732227"/>
                <a:gd name="connsiteX8" fmla="*/ 37459 w 2840064"/>
                <a:gd name="connsiteY8" fmla="*/ 1102704 h 273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0064" h="2732227">
                  <a:moveTo>
                    <a:pt x="37459" y="1102704"/>
                  </a:moveTo>
                  <a:cubicBezTo>
                    <a:pt x="52208" y="703104"/>
                    <a:pt x="-39175" y="304705"/>
                    <a:pt x="216861" y="125032"/>
                  </a:cubicBezTo>
                  <a:cubicBezTo>
                    <a:pt x="472897" y="-54641"/>
                    <a:pt x="1154329" y="6765"/>
                    <a:pt x="1573674" y="24665"/>
                  </a:cubicBezTo>
                  <a:cubicBezTo>
                    <a:pt x="1993019" y="42565"/>
                    <a:pt x="2531181" y="-31213"/>
                    <a:pt x="2732929" y="232433"/>
                  </a:cubicBezTo>
                  <a:cubicBezTo>
                    <a:pt x="2934677" y="496079"/>
                    <a:pt x="2790811" y="1219640"/>
                    <a:pt x="2784162" y="1606538"/>
                  </a:cubicBezTo>
                  <a:cubicBezTo>
                    <a:pt x="2777513" y="1993436"/>
                    <a:pt x="2887535" y="2344269"/>
                    <a:pt x="2693034" y="2553822"/>
                  </a:cubicBezTo>
                  <a:cubicBezTo>
                    <a:pt x="2498533" y="2763375"/>
                    <a:pt x="1706499" y="2726615"/>
                    <a:pt x="1274924" y="2725267"/>
                  </a:cubicBezTo>
                  <a:cubicBezTo>
                    <a:pt x="843349" y="2723919"/>
                    <a:pt x="334608" y="2793059"/>
                    <a:pt x="128364" y="2522632"/>
                  </a:cubicBezTo>
                  <a:cubicBezTo>
                    <a:pt x="-77880" y="2252205"/>
                    <a:pt x="22710" y="1502304"/>
                    <a:pt x="37459" y="1102704"/>
                  </a:cubicBezTo>
                  <a:close/>
                </a:path>
              </a:pathLst>
            </a:custGeom>
            <a:solidFill>
              <a:srgbClr val="00B050"/>
            </a:solidFill>
            <a:ln w="57150"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0" rIns="274320" bIns="0" rtlCol="0" anchor="ctr">
              <a:noAutofit/>
            </a:bodyPr>
            <a:lstStyle/>
            <a:p>
              <a:pPr algn="just">
                <a:buClr>
                  <a:schemeClr val="bg1">
                    <a:lumMod val="75000"/>
                  </a:schemeClr>
                </a:buClr>
              </a:pPr>
              <a:endParaRPr lang="en-US" sz="1000" dirty="0">
                <a:solidFill>
                  <a:schemeClr val="tx1"/>
                </a:solidFill>
                <a:latin typeface="Code Bold" pitchFamily="50" charset="0"/>
                <a:ea typeface="Franchise" pitchFamily="49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72000" y="1628800"/>
              <a:ext cx="3168352" cy="4308442"/>
            </a:xfrm>
            <a:prstGeom prst="flowChartAlternateProcess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  <a:prstDash val="solid"/>
            </a:ln>
          </p:spPr>
        </p:pic>
      </p:grpSp>
    </p:spTree>
    <p:extLst>
      <p:ext uri="{BB962C8B-B14F-4D97-AF65-F5344CB8AC3E}">
        <p14:creationId xmlns="" xmlns:p14="http://schemas.microsoft.com/office/powerpoint/2010/main" val="41071358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1.44509E-6 L 0.5489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99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>
            <a:stCxn id="48" idx="4"/>
          </p:cNvCxnSpPr>
          <p:nvPr/>
        </p:nvCxnSpPr>
        <p:spPr>
          <a:xfrm flipH="1">
            <a:off x="499742" y="6110561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/>
          <p:nvPr/>
        </p:nvGrpSpPr>
        <p:grpSpPr>
          <a:xfrm>
            <a:off x="4419601" y="6113372"/>
            <a:ext cx="533399" cy="300342"/>
            <a:chOff x="3512662" y="6096000"/>
            <a:chExt cx="533399" cy="300342"/>
          </a:xfrm>
        </p:grpSpPr>
        <p:sp>
          <p:nvSpPr>
            <p:cNvPr id="41" name="Rounded Rectangle 40"/>
            <p:cNvSpPr/>
            <p:nvPr/>
          </p:nvSpPr>
          <p:spPr>
            <a:xfrm>
              <a:off x="3969858" y="6096000"/>
              <a:ext cx="76203" cy="300342"/>
            </a:xfrm>
            <a:custGeom>
              <a:avLst/>
              <a:gdLst>
                <a:gd name="connsiteX0" fmla="*/ 0 w 76200"/>
                <a:gd name="connsiteY0" fmla="*/ 12700 h 300342"/>
                <a:gd name="connsiteX1" fmla="*/ 12700 w 76200"/>
                <a:gd name="connsiteY1" fmla="*/ 0 h 300342"/>
                <a:gd name="connsiteX2" fmla="*/ 63500 w 76200"/>
                <a:gd name="connsiteY2" fmla="*/ 0 h 300342"/>
                <a:gd name="connsiteX3" fmla="*/ 76200 w 76200"/>
                <a:gd name="connsiteY3" fmla="*/ 12700 h 300342"/>
                <a:gd name="connsiteX4" fmla="*/ 76200 w 76200"/>
                <a:gd name="connsiteY4" fmla="*/ 287642 h 300342"/>
                <a:gd name="connsiteX5" fmla="*/ 63500 w 76200"/>
                <a:gd name="connsiteY5" fmla="*/ 300342 h 300342"/>
                <a:gd name="connsiteX6" fmla="*/ 12700 w 76200"/>
                <a:gd name="connsiteY6" fmla="*/ 300342 h 300342"/>
                <a:gd name="connsiteX7" fmla="*/ 0 w 76200"/>
                <a:gd name="connsiteY7" fmla="*/ 287642 h 300342"/>
                <a:gd name="connsiteX8" fmla="*/ 0 w 76200"/>
                <a:gd name="connsiteY8" fmla="*/ 12700 h 300342"/>
                <a:gd name="connsiteX0" fmla="*/ 3 w 76203"/>
                <a:gd name="connsiteY0" fmla="*/ 12700 h 300342"/>
                <a:gd name="connsiteX1" fmla="*/ 12703 w 76203"/>
                <a:gd name="connsiteY1" fmla="*/ 0 h 300342"/>
                <a:gd name="connsiteX2" fmla="*/ 63503 w 76203"/>
                <a:gd name="connsiteY2" fmla="*/ 0 h 300342"/>
                <a:gd name="connsiteX3" fmla="*/ 76203 w 76203"/>
                <a:gd name="connsiteY3" fmla="*/ 12700 h 300342"/>
                <a:gd name="connsiteX4" fmla="*/ 76203 w 76203"/>
                <a:gd name="connsiteY4" fmla="*/ 287642 h 300342"/>
                <a:gd name="connsiteX5" fmla="*/ 63503 w 76203"/>
                <a:gd name="connsiteY5" fmla="*/ 300342 h 300342"/>
                <a:gd name="connsiteX6" fmla="*/ 12703 w 76203"/>
                <a:gd name="connsiteY6" fmla="*/ 300342 h 300342"/>
                <a:gd name="connsiteX7" fmla="*/ 3 w 76203"/>
                <a:gd name="connsiteY7" fmla="*/ 287642 h 300342"/>
                <a:gd name="connsiteX8" fmla="*/ 2066 w 76203"/>
                <a:gd name="connsiteY8" fmla="*/ 164306 h 300342"/>
                <a:gd name="connsiteX9" fmla="*/ 3 w 76203"/>
                <a:gd name="connsiteY9" fmla="*/ 12700 h 30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3" h="300342">
                  <a:moveTo>
                    <a:pt x="3" y="12700"/>
                  </a:moveTo>
                  <a:cubicBezTo>
                    <a:pt x="3" y="5686"/>
                    <a:pt x="5689" y="0"/>
                    <a:pt x="12703" y="0"/>
                  </a:cubicBezTo>
                  <a:lnTo>
                    <a:pt x="63503" y="0"/>
                  </a:lnTo>
                  <a:cubicBezTo>
                    <a:pt x="70517" y="0"/>
                    <a:pt x="76203" y="5686"/>
                    <a:pt x="76203" y="12700"/>
                  </a:cubicBezTo>
                  <a:lnTo>
                    <a:pt x="76203" y="287642"/>
                  </a:lnTo>
                  <a:cubicBezTo>
                    <a:pt x="76203" y="294656"/>
                    <a:pt x="70517" y="300342"/>
                    <a:pt x="63503" y="300342"/>
                  </a:cubicBezTo>
                  <a:lnTo>
                    <a:pt x="12703" y="300342"/>
                  </a:lnTo>
                  <a:cubicBezTo>
                    <a:pt x="5689" y="300342"/>
                    <a:pt x="3" y="294656"/>
                    <a:pt x="3" y="287642"/>
                  </a:cubicBezTo>
                  <a:cubicBezTo>
                    <a:pt x="-103" y="241768"/>
                    <a:pt x="2172" y="210180"/>
                    <a:pt x="2066" y="164306"/>
                  </a:cubicBezTo>
                  <a:cubicBezTo>
                    <a:pt x="2172" y="118533"/>
                    <a:pt x="-103" y="58473"/>
                    <a:pt x="3" y="1270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817374" y="6188406"/>
              <a:ext cx="76288" cy="207936"/>
            </a:xfrm>
            <a:custGeom>
              <a:avLst/>
              <a:gdLst>
                <a:gd name="connsiteX0" fmla="*/ 0 w 76200"/>
                <a:gd name="connsiteY0" fmla="*/ 12700 h 207936"/>
                <a:gd name="connsiteX1" fmla="*/ 12700 w 76200"/>
                <a:gd name="connsiteY1" fmla="*/ 0 h 207936"/>
                <a:gd name="connsiteX2" fmla="*/ 63500 w 76200"/>
                <a:gd name="connsiteY2" fmla="*/ 0 h 207936"/>
                <a:gd name="connsiteX3" fmla="*/ 76200 w 76200"/>
                <a:gd name="connsiteY3" fmla="*/ 12700 h 207936"/>
                <a:gd name="connsiteX4" fmla="*/ 76200 w 76200"/>
                <a:gd name="connsiteY4" fmla="*/ 195236 h 207936"/>
                <a:gd name="connsiteX5" fmla="*/ 63500 w 76200"/>
                <a:gd name="connsiteY5" fmla="*/ 207936 h 207936"/>
                <a:gd name="connsiteX6" fmla="*/ 12700 w 76200"/>
                <a:gd name="connsiteY6" fmla="*/ 207936 h 207936"/>
                <a:gd name="connsiteX7" fmla="*/ 0 w 76200"/>
                <a:gd name="connsiteY7" fmla="*/ 195236 h 207936"/>
                <a:gd name="connsiteX8" fmla="*/ 0 w 76200"/>
                <a:gd name="connsiteY8" fmla="*/ 12700 h 207936"/>
                <a:gd name="connsiteX0" fmla="*/ 0 w 76200"/>
                <a:gd name="connsiteY0" fmla="*/ 12700 h 207936"/>
                <a:gd name="connsiteX1" fmla="*/ 12700 w 76200"/>
                <a:gd name="connsiteY1" fmla="*/ 0 h 207936"/>
                <a:gd name="connsiteX2" fmla="*/ 63500 w 76200"/>
                <a:gd name="connsiteY2" fmla="*/ 0 h 207936"/>
                <a:gd name="connsiteX3" fmla="*/ 76200 w 76200"/>
                <a:gd name="connsiteY3" fmla="*/ 12700 h 207936"/>
                <a:gd name="connsiteX4" fmla="*/ 75882 w 76200"/>
                <a:gd name="connsiteY4" fmla="*/ 129050 h 207936"/>
                <a:gd name="connsiteX5" fmla="*/ 76200 w 76200"/>
                <a:gd name="connsiteY5" fmla="*/ 195236 h 207936"/>
                <a:gd name="connsiteX6" fmla="*/ 63500 w 76200"/>
                <a:gd name="connsiteY6" fmla="*/ 207936 h 207936"/>
                <a:gd name="connsiteX7" fmla="*/ 12700 w 76200"/>
                <a:gd name="connsiteY7" fmla="*/ 207936 h 207936"/>
                <a:gd name="connsiteX8" fmla="*/ 0 w 76200"/>
                <a:gd name="connsiteY8" fmla="*/ 195236 h 207936"/>
                <a:gd name="connsiteX9" fmla="*/ 0 w 76200"/>
                <a:gd name="connsiteY9" fmla="*/ 12700 h 207936"/>
                <a:gd name="connsiteX0" fmla="*/ 88 w 76288"/>
                <a:gd name="connsiteY0" fmla="*/ 12700 h 207936"/>
                <a:gd name="connsiteX1" fmla="*/ 12788 w 76288"/>
                <a:gd name="connsiteY1" fmla="*/ 0 h 207936"/>
                <a:gd name="connsiteX2" fmla="*/ 63588 w 76288"/>
                <a:gd name="connsiteY2" fmla="*/ 0 h 207936"/>
                <a:gd name="connsiteX3" fmla="*/ 76288 w 76288"/>
                <a:gd name="connsiteY3" fmla="*/ 12700 h 207936"/>
                <a:gd name="connsiteX4" fmla="*/ 75970 w 76288"/>
                <a:gd name="connsiteY4" fmla="*/ 129050 h 207936"/>
                <a:gd name="connsiteX5" fmla="*/ 76288 w 76288"/>
                <a:gd name="connsiteY5" fmla="*/ 195236 h 207936"/>
                <a:gd name="connsiteX6" fmla="*/ 63588 w 76288"/>
                <a:gd name="connsiteY6" fmla="*/ 207936 h 207936"/>
                <a:gd name="connsiteX7" fmla="*/ 12788 w 76288"/>
                <a:gd name="connsiteY7" fmla="*/ 207936 h 207936"/>
                <a:gd name="connsiteX8" fmla="*/ 88 w 76288"/>
                <a:gd name="connsiteY8" fmla="*/ 195236 h 207936"/>
                <a:gd name="connsiteX9" fmla="*/ 4532 w 76288"/>
                <a:gd name="connsiteY9" fmla="*/ 133813 h 207936"/>
                <a:gd name="connsiteX10" fmla="*/ 88 w 76288"/>
                <a:gd name="connsiteY10" fmla="*/ 12700 h 20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88" h="207936">
                  <a:moveTo>
                    <a:pt x="88" y="12700"/>
                  </a:moveTo>
                  <a:cubicBezTo>
                    <a:pt x="88" y="5686"/>
                    <a:pt x="5774" y="0"/>
                    <a:pt x="12788" y="0"/>
                  </a:cubicBezTo>
                  <a:lnTo>
                    <a:pt x="63588" y="0"/>
                  </a:lnTo>
                  <a:cubicBezTo>
                    <a:pt x="70602" y="0"/>
                    <a:pt x="76288" y="5686"/>
                    <a:pt x="76288" y="12700"/>
                  </a:cubicBezTo>
                  <a:cubicBezTo>
                    <a:pt x="76182" y="45927"/>
                    <a:pt x="76076" y="95823"/>
                    <a:pt x="75970" y="129050"/>
                  </a:cubicBezTo>
                  <a:cubicBezTo>
                    <a:pt x="76076" y="156668"/>
                    <a:pt x="76182" y="167618"/>
                    <a:pt x="76288" y="195236"/>
                  </a:cubicBezTo>
                  <a:cubicBezTo>
                    <a:pt x="76288" y="202250"/>
                    <a:pt x="70602" y="207936"/>
                    <a:pt x="63588" y="207936"/>
                  </a:cubicBezTo>
                  <a:lnTo>
                    <a:pt x="12788" y="207936"/>
                  </a:lnTo>
                  <a:cubicBezTo>
                    <a:pt x="5774" y="207936"/>
                    <a:pt x="88" y="202250"/>
                    <a:pt x="88" y="195236"/>
                  </a:cubicBezTo>
                  <a:cubicBezTo>
                    <a:pt x="-812" y="169205"/>
                    <a:pt x="5432" y="159844"/>
                    <a:pt x="4532" y="133813"/>
                  </a:cubicBezTo>
                  <a:lnTo>
                    <a:pt x="88" y="1270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512662" y="6305550"/>
              <a:ext cx="76200" cy="90791"/>
            </a:xfrm>
            <a:custGeom>
              <a:avLst/>
              <a:gdLst>
                <a:gd name="connsiteX0" fmla="*/ 0 w 76200"/>
                <a:gd name="connsiteY0" fmla="*/ 12700 h 90791"/>
                <a:gd name="connsiteX1" fmla="*/ 12700 w 76200"/>
                <a:gd name="connsiteY1" fmla="*/ 0 h 90791"/>
                <a:gd name="connsiteX2" fmla="*/ 63500 w 76200"/>
                <a:gd name="connsiteY2" fmla="*/ 0 h 90791"/>
                <a:gd name="connsiteX3" fmla="*/ 76200 w 76200"/>
                <a:gd name="connsiteY3" fmla="*/ 12700 h 90791"/>
                <a:gd name="connsiteX4" fmla="*/ 76200 w 76200"/>
                <a:gd name="connsiteY4" fmla="*/ 78091 h 90791"/>
                <a:gd name="connsiteX5" fmla="*/ 63500 w 76200"/>
                <a:gd name="connsiteY5" fmla="*/ 90791 h 90791"/>
                <a:gd name="connsiteX6" fmla="*/ 12700 w 76200"/>
                <a:gd name="connsiteY6" fmla="*/ 90791 h 90791"/>
                <a:gd name="connsiteX7" fmla="*/ 0 w 76200"/>
                <a:gd name="connsiteY7" fmla="*/ 78091 h 90791"/>
                <a:gd name="connsiteX8" fmla="*/ 0 w 76200"/>
                <a:gd name="connsiteY8" fmla="*/ 12700 h 90791"/>
                <a:gd name="connsiteX0" fmla="*/ 0 w 76200"/>
                <a:gd name="connsiteY0" fmla="*/ 12700 h 90791"/>
                <a:gd name="connsiteX1" fmla="*/ 12700 w 76200"/>
                <a:gd name="connsiteY1" fmla="*/ 0 h 90791"/>
                <a:gd name="connsiteX2" fmla="*/ 63500 w 76200"/>
                <a:gd name="connsiteY2" fmla="*/ 0 h 90791"/>
                <a:gd name="connsiteX3" fmla="*/ 76200 w 76200"/>
                <a:gd name="connsiteY3" fmla="*/ 12700 h 90791"/>
                <a:gd name="connsiteX4" fmla="*/ 76200 w 76200"/>
                <a:gd name="connsiteY4" fmla="*/ 78091 h 90791"/>
                <a:gd name="connsiteX5" fmla="*/ 63500 w 76200"/>
                <a:gd name="connsiteY5" fmla="*/ 90791 h 90791"/>
                <a:gd name="connsiteX6" fmla="*/ 12700 w 76200"/>
                <a:gd name="connsiteY6" fmla="*/ 90791 h 90791"/>
                <a:gd name="connsiteX7" fmla="*/ 4762 w 76200"/>
                <a:gd name="connsiteY7" fmla="*/ 61422 h 90791"/>
                <a:gd name="connsiteX8" fmla="*/ 0 w 76200"/>
                <a:gd name="connsiteY8" fmla="*/ 12700 h 9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90791">
                  <a:moveTo>
                    <a:pt x="0" y="12700"/>
                  </a:moveTo>
                  <a:cubicBezTo>
                    <a:pt x="0" y="5686"/>
                    <a:pt x="5686" y="0"/>
                    <a:pt x="12700" y="0"/>
                  </a:cubicBezTo>
                  <a:lnTo>
                    <a:pt x="63500" y="0"/>
                  </a:lnTo>
                  <a:cubicBezTo>
                    <a:pt x="70514" y="0"/>
                    <a:pt x="76200" y="5686"/>
                    <a:pt x="76200" y="12700"/>
                  </a:cubicBezTo>
                  <a:lnTo>
                    <a:pt x="76200" y="78091"/>
                  </a:lnTo>
                  <a:cubicBezTo>
                    <a:pt x="76200" y="85105"/>
                    <a:pt x="70514" y="90791"/>
                    <a:pt x="63500" y="90791"/>
                  </a:cubicBezTo>
                  <a:lnTo>
                    <a:pt x="12700" y="90791"/>
                  </a:lnTo>
                  <a:cubicBezTo>
                    <a:pt x="5686" y="90791"/>
                    <a:pt x="4762" y="68436"/>
                    <a:pt x="4762" y="61422"/>
                  </a:cubicBezTo>
                  <a:cubicBezTo>
                    <a:pt x="4762" y="39625"/>
                    <a:pt x="0" y="34497"/>
                    <a:pt x="0" y="1270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664926" y="6248598"/>
              <a:ext cx="76336" cy="147743"/>
            </a:xfrm>
            <a:custGeom>
              <a:avLst/>
              <a:gdLst>
                <a:gd name="connsiteX0" fmla="*/ 0 w 76200"/>
                <a:gd name="connsiteY0" fmla="*/ 12700 h 147743"/>
                <a:gd name="connsiteX1" fmla="*/ 12700 w 76200"/>
                <a:gd name="connsiteY1" fmla="*/ 0 h 147743"/>
                <a:gd name="connsiteX2" fmla="*/ 63500 w 76200"/>
                <a:gd name="connsiteY2" fmla="*/ 0 h 147743"/>
                <a:gd name="connsiteX3" fmla="*/ 76200 w 76200"/>
                <a:gd name="connsiteY3" fmla="*/ 12700 h 147743"/>
                <a:gd name="connsiteX4" fmla="*/ 76200 w 76200"/>
                <a:gd name="connsiteY4" fmla="*/ 135043 h 147743"/>
                <a:gd name="connsiteX5" fmla="*/ 63500 w 76200"/>
                <a:gd name="connsiteY5" fmla="*/ 147743 h 147743"/>
                <a:gd name="connsiteX6" fmla="*/ 12700 w 76200"/>
                <a:gd name="connsiteY6" fmla="*/ 147743 h 147743"/>
                <a:gd name="connsiteX7" fmla="*/ 0 w 76200"/>
                <a:gd name="connsiteY7" fmla="*/ 135043 h 147743"/>
                <a:gd name="connsiteX8" fmla="*/ 0 w 76200"/>
                <a:gd name="connsiteY8" fmla="*/ 12700 h 147743"/>
                <a:gd name="connsiteX0" fmla="*/ 0 w 76200"/>
                <a:gd name="connsiteY0" fmla="*/ 12700 h 147743"/>
                <a:gd name="connsiteX1" fmla="*/ 12700 w 76200"/>
                <a:gd name="connsiteY1" fmla="*/ 0 h 147743"/>
                <a:gd name="connsiteX2" fmla="*/ 63500 w 76200"/>
                <a:gd name="connsiteY2" fmla="*/ 0 h 147743"/>
                <a:gd name="connsiteX3" fmla="*/ 76200 w 76200"/>
                <a:gd name="connsiteY3" fmla="*/ 12700 h 147743"/>
                <a:gd name="connsiteX4" fmla="*/ 71119 w 76200"/>
                <a:gd name="connsiteY4" fmla="*/ 95052 h 147743"/>
                <a:gd name="connsiteX5" fmla="*/ 76200 w 76200"/>
                <a:gd name="connsiteY5" fmla="*/ 135043 h 147743"/>
                <a:gd name="connsiteX6" fmla="*/ 63500 w 76200"/>
                <a:gd name="connsiteY6" fmla="*/ 147743 h 147743"/>
                <a:gd name="connsiteX7" fmla="*/ 12700 w 76200"/>
                <a:gd name="connsiteY7" fmla="*/ 147743 h 147743"/>
                <a:gd name="connsiteX8" fmla="*/ 0 w 76200"/>
                <a:gd name="connsiteY8" fmla="*/ 135043 h 147743"/>
                <a:gd name="connsiteX9" fmla="*/ 0 w 76200"/>
                <a:gd name="connsiteY9" fmla="*/ 12700 h 147743"/>
                <a:gd name="connsiteX0" fmla="*/ 136 w 76336"/>
                <a:gd name="connsiteY0" fmla="*/ 12700 h 147743"/>
                <a:gd name="connsiteX1" fmla="*/ 12836 w 76336"/>
                <a:gd name="connsiteY1" fmla="*/ 0 h 147743"/>
                <a:gd name="connsiteX2" fmla="*/ 63636 w 76336"/>
                <a:gd name="connsiteY2" fmla="*/ 0 h 147743"/>
                <a:gd name="connsiteX3" fmla="*/ 76336 w 76336"/>
                <a:gd name="connsiteY3" fmla="*/ 12700 h 147743"/>
                <a:gd name="connsiteX4" fmla="*/ 71255 w 76336"/>
                <a:gd name="connsiteY4" fmla="*/ 95052 h 147743"/>
                <a:gd name="connsiteX5" fmla="*/ 76336 w 76336"/>
                <a:gd name="connsiteY5" fmla="*/ 135043 h 147743"/>
                <a:gd name="connsiteX6" fmla="*/ 63636 w 76336"/>
                <a:gd name="connsiteY6" fmla="*/ 147743 h 147743"/>
                <a:gd name="connsiteX7" fmla="*/ 12836 w 76336"/>
                <a:gd name="connsiteY7" fmla="*/ 147743 h 147743"/>
                <a:gd name="connsiteX8" fmla="*/ 136 w 76336"/>
                <a:gd name="connsiteY8" fmla="*/ 135043 h 147743"/>
                <a:gd name="connsiteX9" fmla="*/ 2199 w 76336"/>
                <a:gd name="connsiteY9" fmla="*/ 102196 h 147743"/>
                <a:gd name="connsiteX10" fmla="*/ 136 w 76336"/>
                <a:gd name="connsiteY10" fmla="*/ 12700 h 14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336" h="147743">
                  <a:moveTo>
                    <a:pt x="136" y="12700"/>
                  </a:moveTo>
                  <a:cubicBezTo>
                    <a:pt x="136" y="5686"/>
                    <a:pt x="5822" y="0"/>
                    <a:pt x="12836" y="0"/>
                  </a:cubicBezTo>
                  <a:lnTo>
                    <a:pt x="63636" y="0"/>
                  </a:lnTo>
                  <a:cubicBezTo>
                    <a:pt x="70650" y="0"/>
                    <a:pt x="76336" y="5686"/>
                    <a:pt x="76336" y="12700"/>
                  </a:cubicBezTo>
                  <a:cubicBezTo>
                    <a:pt x="75436" y="34594"/>
                    <a:pt x="72155" y="73158"/>
                    <a:pt x="71255" y="95052"/>
                  </a:cubicBezTo>
                  <a:cubicBezTo>
                    <a:pt x="72155" y="113939"/>
                    <a:pt x="75436" y="116156"/>
                    <a:pt x="76336" y="135043"/>
                  </a:cubicBezTo>
                  <a:cubicBezTo>
                    <a:pt x="76336" y="142057"/>
                    <a:pt x="70650" y="147743"/>
                    <a:pt x="63636" y="147743"/>
                  </a:cubicBezTo>
                  <a:lnTo>
                    <a:pt x="12836" y="147743"/>
                  </a:lnTo>
                  <a:cubicBezTo>
                    <a:pt x="5822" y="147743"/>
                    <a:pt x="136" y="142057"/>
                    <a:pt x="136" y="135043"/>
                  </a:cubicBezTo>
                  <a:cubicBezTo>
                    <a:pt x="-764" y="119331"/>
                    <a:pt x="3099" y="117908"/>
                    <a:pt x="2199" y="102196"/>
                  </a:cubicBezTo>
                  <a:cubicBezTo>
                    <a:pt x="1511" y="72364"/>
                    <a:pt x="824" y="42532"/>
                    <a:pt x="136" y="1270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Your TItle"/>
          <p:cNvSpPr txBox="1">
            <a:spLocks/>
          </p:cNvSpPr>
          <p:nvPr/>
        </p:nvSpPr>
        <p:spPr>
          <a:xfrm>
            <a:off x="792472" y="464657"/>
            <a:ext cx="7473409" cy="983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zh-CN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三、展示，让校园充满活动</a:t>
            </a:r>
            <a:endParaRPr lang="en-US" sz="3600" b="1" dirty="0">
              <a:solidFill>
                <a:srgbClr val="00B050"/>
              </a:solidFill>
              <a:latin typeface="黑体" pitchFamily="49" charset="-122"/>
              <a:ea typeface="黑体" pitchFamily="49" charset="-122"/>
              <a:cs typeface="Open Sans Light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93512" y="1265686"/>
            <a:ext cx="7360103" cy="0"/>
          </a:xfrm>
          <a:prstGeom prst="line">
            <a:avLst/>
          </a:prstGeom>
          <a:ln w="3175">
            <a:solidFill>
              <a:srgbClr val="00B05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3" idx="4"/>
          </p:cNvCxnSpPr>
          <p:nvPr/>
        </p:nvCxnSpPr>
        <p:spPr>
          <a:xfrm flipH="1">
            <a:off x="8005073" y="6221931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811870" y="5835525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6387623"/>
            <a:ext cx="9144000" cy="7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7" idx="4"/>
          </p:cNvCxnSpPr>
          <p:nvPr/>
        </p:nvCxnSpPr>
        <p:spPr>
          <a:xfrm flipH="1">
            <a:off x="1046659" y="6095616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53456" y="5709210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>
            <a:off x="5715000" y="6292374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6400806" y="6305551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>
            <a:off x="1282143" y="6305551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06539" y="5724155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58" y="1242753"/>
            <a:ext cx="1071402" cy="1071402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99" y="1169778"/>
            <a:ext cx="1228800" cy="12288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endPos="0" dist="50800" dir="5400000" sy="-100000" algn="bl" rotWithShape="0"/>
          </a:effectLst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55" y="1447800"/>
            <a:ext cx="885922" cy="672757"/>
          </a:xfrm>
          <a:prstGeom prst="rect">
            <a:avLst/>
          </a:prstGeom>
        </p:spPr>
      </p:pic>
      <p:sp>
        <p:nvSpPr>
          <p:cNvPr id="26" name="Chevron 10">
            <a:hlinkClick r:id="" action="ppaction://hlinkshowjump?jump=previousslide"/>
          </p:cNvPr>
          <p:cNvSpPr/>
          <p:nvPr/>
        </p:nvSpPr>
        <p:spPr>
          <a:xfrm flipH="1">
            <a:off x="234005" y="3200400"/>
            <a:ext cx="78497" cy="158066"/>
          </a:xfrm>
          <a:custGeom>
            <a:avLst/>
            <a:gdLst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14300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40494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52387 w 228600"/>
              <a:gd name="connsiteY4" fmla="*/ 226218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180975"/>
              <a:gd name="connsiteY0" fmla="*/ 0 h 230981"/>
              <a:gd name="connsiteX1" fmla="*/ 66675 w 180975"/>
              <a:gd name="connsiteY1" fmla="*/ 2381 h 230981"/>
              <a:gd name="connsiteX2" fmla="*/ 180975 w 180975"/>
              <a:gd name="connsiteY2" fmla="*/ 116681 h 230981"/>
              <a:gd name="connsiteX3" fmla="*/ 66675 w 180975"/>
              <a:gd name="connsiteY3" fmla="*/ 230981 h 230981"/>
              <a:gd name="connsiteX4" fmla="*/ 4762 w 180975"/>
              <a:gd name="connsiteY4" fmla="*/ 228599 h 230981"/>
              <a:gd name="connsiteX5" fmla="*/ 116681 w 180975"/>
              <a:gd name="connsiteY5" fmla="*/ 116681 h 230981"/>
              <a:gd name="connsiteX6" fmla="*/ 0 w 180975"/>
              <a:gd name="connsiteY6" fmla="*/ 0 h 2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975" h="230981">
                <a:moveTo>
                  <a:pt x="0" y="0"/>
                </a:moveTo>
                <a:lnTo>
                  <a:pt x="66675" y="2381"/>
                </a:lnTo>
                <a:lnTo>
                  <a:pt x="180975" y="116681"/>
                </a:lnTo>
                <a:lnTo>
                  <a:pt x="66675" y="230981"/>
                </a:lnTo>
                <a:lnTo>
                  <a:pt x="4762" y="228599"/>
                </a:lnTo>
                <a:lnTo>
                  <a:pt x="116681" y="116681"/>
                </a:lnTo>
                <a:lnTo>
                  <a:pt x="0" y="0"/>
                </a:lnTo>
                <a:close/>
              </a:path>
            </a:pathLst>
          </a:cu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de Bold" pitchFamily="50" charset="0"/>
            </a:endParaRPr>
          </a:p>
        </p:txBody>
      </p:sp>
      <p:sp>
        <p:nvSpPr>
          <p:cNvPr id="27" name="Chevron 10">
            <a:hlinkClick r:id="" action="ppaction://hlinkshowjump?jump=nextslide"/>
          </p:cNvPr>
          <p:cNvSpPr/>
          <p:nvPr/>
        </p:nvSpPr>
        <p:spPr>
          <a:xfrm>
            <a:off x="8822853" y="3286960"/>
            <a:ext cx="73904" cy="158066"/>
          </a:xfrm>
          <a:custGeom>
            <a:avLst/>
            <a:gdLst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14300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40494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52387 w 228600"/>
              <a:gd name="connsiteY4" fmla="*/ 226218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180975"/>
              <a:gd name="connsiteY0" fmla="*/ 0 h 230981"/>
              <a:gd name="connsiteX1" fmla="*/ 66675 w 180975"/>
              <a:gd name="connsiteY1" fmla="*/ 2381 h 230981"/>
              <a:gd name="connsiteX2" fmla="*/ 180975 w 180975"/>
              <a:gd name="connsiteY2" fmla="*/ 116681 h 230981"/>
              <a:gd name="connsiteX3" fmla="*/ 66675 w 180975"/>
              <a:gd name="connsiteY3" fmla="*/ 230981 h 230981"/>
              <a:gd name="connsiteX4" fmla="*/ 4762 w 180975"/>
              <a:gd name="connsiteY4" fmla="*/ 228599 h 230981"/>
              <a:gd name="connsiteX5" fmla="*/ 116681 w 180975"/>
              <a:gd name="connsiteY5" fmla="*/ 116681 h 230981"/>
              <a:gd name="connsiteX6" fmla="*/ 0 w 180975"/>
              <a:gd name="connsiteY6" fmla="*/ 0 h 2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975" h="230981">
                <a:moveTo>
                  <a:pt x="0" y="0"/>
                </a:moveTo>
                <a:lnTo>
                  <a:pt x="66675" y="2381"/>
                </a:lnTo>
                <a:lnTo>
                  <a:pt x="180975" y="116681"/>
                </a:lnTo>
                <a:lnTo>
                  <a:pt x="66675" y="230981"/>
                </a:lnTo>
                <a:lnTo>
                  <a:pt x="4762" y="228599"/>
                </a:lnTo>
                <a:lnTo>
                  <a:pt x="116681" y="116681"/>
                </a:lnTo>
                <a:lnTo>
                  <a:pt x="0" y="0"/>
                </a:lnTo>
                <a:close/>
              </a:path>
            </a:pathLst>
          </a:cu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de Bold" pitchFamily="50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463823"/>
            <a:ext cx="9144000" cy="4186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Franchise" pitchFamily="49" charset="0"/>
              <a:ea typeface="Franchise" pitchFamily="49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5867400"/>
            <a:ext cx="771677" cy="771677"/>
          </a:xfrm>
          <a:prstGeom prst="rect">
            <a:avLst/>
          </a:prstGeom>
        </p:spPr>
      </p:pic>
      <p:sp>
        <p:nvSpPr>
          <p:cNvPr id="29" name="Flowchart: Process 5"/>
          <p:cNvSpPr/>
          <p:nvPr/>
        </p:nvSpPr>
        <p:spPr>
          <a:xfrm>
            <a:off x="971600" y="1340768"/>
            <a:ext cx="2088232" cy="50405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376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7709 w 10000"/>
              <a:gd name="connsiteY3" fmla="*/ 10000 h 10000"/>
              <a:gd name="connsiteX4" fmla="*/ 4376 w 10000"/>
              <a:gd name="connsiteY4" fmla="*/ 10000 h 10000"/>
              <a:gd name="connsiteX5" fmla="*/ 0 w 10000"/>
              <a:gd name="connsiteY5" fmla="*/ 10000 h 10000"/>
              <a:gd name="connsiteX6" fmla="*/ 0 w 10000"/>
              <a:gd name="connsiteY6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7709 w 10000"/>
              <a:gd name="connsiteY4" fmla="*/ 10000 h 10000"/>
              <a:gd name="connsiteX5" fmla="*/ 4376 w 10000"/>
              <a:gd name="connsiteY5" fmla="*/ 10000 h 10000"/>
              <a:gd name="connsiteX6" fmla="*/ 0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7709 w 10000"/>
              <a:gd name="connsiteY4" fmla="*/ 10000 h 10000"/>
              <a:gd name="connsiteX5" fmla="*/ 4376 w 10000"/>
              <a:gd name="connsiteY5" fmla="*/ 10000 h 10000"/>
              <a:gd name="connsiteX6" fmla="*/ 4082 w 10000"/>
              <a:gd name="connsiteY6" fmla="*/ 9938 h 10000"/>
              <a:gd name="connsiteX7" fmla="*/ 0 w 10000"/>
              <a:gd name="connsiteY7" fmla="*/ 10000 h 10000"/>
              <a:gd name="connsiteX8" fmla="*/ 0 w 10000"/>
              <a:gd name="connsiteY8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7709 w 10000"/>
              <a:gd name="connsiteY4" fmla="*/ 10000 h 10000"/>
              <a:gd name="connsiteX5" fmla="*/ 4676 w 10000"/>
              <a:gd name="connsiteY5" fmla="*/ 9938 h 10000"/>
              <a:gd name="connsiteX6" fmla="*/ 4376 w 10000"/>
              <a:gd name="connsiteY6" fmla="*/ 10000 h 10000"/>
              <a:gd name="connsiteX7" fmla="*/ 4082 w 10000"/>
              <a:gd name="connsiteY7" fmla="*/ 9938 h 10000"/>
              <a:gd name="connsiteX8" fmla="*/ 0 w 10000"/>
              <a:gd name="connsiteY8" fmla="*/ 10000 h 10000"/>
              <a:gd name="connsiteX9" fmla="*/ 0 w 10000"/>
              <a:gd name="connsiteY9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7709 w 10000"/>
              <a:gd name="connsiteY4" fmla="*/ 10000 h 10000"/>
              <a:gd name="connsiteX5" fmla="*/ 4676 w 10000"/>
              <a:gd name="connsiteY5" fmla="*/ 9938 h 10000"/>
              <a:gd name="connsiteX6" fmla="*/ 4376 w 10000"/>
              <a:gd name="connsiteY6" fmla="*/ 9250 h 10000"/>
              <a:gd name="connsiteX7" fmla="*/ 4082 w 10000"/>
              <a:gd name="connsiteY7" fmla="*/ 9938 h 10000"/>
              <a:gd name="connsiteX8" fmla="*/ 0 w 10000"/>
              <a:gd name="connsiteY8" fmla="*/ 10000 h 10000"/>
              <a:gd name="connsiteX9" fmla="*/ 0 w 10000"/>
              <a:gd name="connsiteY9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7709 w 10000"/>
              <a:gd name="connsiteY4" fmla="*/ 10000 h 10000"/>
              <a:gd name="connsiteX5" fmla="*/ 4615 w 10000"/>
              <a:gd name="connsiteY5" fmla="*/ 9876 h 10000"/>
              <a:gd name="connsiteX6" fmla="*/ 4376 w 10000"/>
              <a:gd name="connsiteY6" fmla="*/ 9250 h 10000"/>
              <a:gd name="connsiteX7" fmla="*/ 4082 w 10000"/>
              <a:gd name="connsiteY7" fmla="*/ 9938 h 10000"/>
              <a:gd name="connsiteX8" fmla="*/ 0 w 10000"/>
              <a:gd name="connsiteY8" fmla="*/ 10000 h 10000"/>
              <a:gd name="connsiteX9" fmla="*/ 0 w 10000"/>
              <a:gd name="connsiteY9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8034 w 10000"/>
              <a:gd name="connsiteY4" fmla="*/ 9938 h 10000"/>
              <a:gd name="connsiteX5" fmla="*/ 7709 w 10000"/>
              <a:gd name="connsiteY5" fmla="*/ 10000 h 10000"/>
              <a:gd name="connsiteX6" fmla="*/ 4615 w 10000"/>
              <a:gd name="connsiteY6" fmla="*/ 9876 h 10000"/>
              <a:gd name="connsiteX7" fmla="*/ 4376 w 10000"/>
              <a:gd name="connsiteY7" fmla="*/ 9250 h 10000"/>
              <a:gd name="connsiteX8" fmla="*/ 4082 w 10000"/>
              <a:gd name="connsiteY8" fmla="*/ 9938 h 10000"/>
              <a:gd name="connsiteX9" fmla="*/ 0 w 10000"/>
              <a:gd name="connsiteY9" fmla="*/ 10000 h 10000"/>
              <a:gd name="connsiteX10" fmla="*/ 0 w 10000"/>
              <a:gd name="connsiteY10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8034 w 10000"/>
              <a:gd name="connsiteY4" fmla="*/ 9938 h 10000"/>
              <a:gd name="connsiteX5" fmla="*/ 7709 w 10000"/>
              <a:gd name="connsiteY5" fmla="*/ 10000 h 10000"/>
              <a:gd name="connsiteX6" fmla="*/ 4615 w 10000"/>
              <a:gd name="connsiteY6" fmla="*/ 9876 h 10000"/>
              <a:gd name="connsiteX7" fmla="*/ 4376 w 10000"/>
              <a:gd name="connsiteY7" fmla="*/ 9250 h 10000"/>
              <a:gd name="connsiteX8" fmla="*/ 4082 w 10000"/>
              <a:gd name="connsiteY8" fmla="*/ 9938 h 10000"/>
              <a:gd name="connsiteX9" fmla="*/ 0 w 10000"/>
              <a:gd name="connsiteY9" fmla="*/ 10000 h 10000"/>
              <a:gd name="connsiteX10" fmla="*/ 0 w 10000"/>
              <a:gd name="connsiteY10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9799 w 10000"/>
              <a:gd name="connsiteY4" fmla="*/ 9875 h 10000"/>
              <a:gd name="connsiteX5" fmla="*/ 8034 w 10000"/>
              <a:gd name="connsiteY5" fmla="*/ 9938 h 10000"/>
              <a:gd name="connsiteX6" fmla="*/ 7709 w 10000"/>
              <a:gd name="connsiteY6" fmla="*/ 10000 h 10000"/>
              <a:gd name="connsiteX7" fmla="*/ 4615 w 10000"/>
              <a:gd name="connsiteY7" fmla="*/ 9876 h 10000"/>
              <a:gd name="connsiteX8" fmla="*/ 4376 w 10000"/>
              <a:gd name="connsiteY8" fmla="*/ 9250 h 10000"/>
              <a:gd name="connsiteX9" fmla="*/ 4082 w 10000"/>
              <a:gd name="connsiteY9" fmla="*/ 9938 h 10000"/>
              <a:gd name="connsiteX10" fmla="*/ 0 w 10000"/>
              <a:gd name="connsiteY10" fmla="*/ 10000 h 10000"/>
              <a:gd name="connsiteX11" fmla="*/ 0 w 10000"/>
              <a:gd name="connsiteY11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9995 w 10000"/>
              <a:gd name="connsiteY3" fmla="*/ 5313 h 10000"/>
              <a:gd name="connsiteX4" fmla="*/ 10000 w 10000"/>
              <a:gd name="connsiteY4" fmla="*/ 10000 h 10000"/>
              <a:gd name="connsiteX5" fmla="*/ 9799 w 10000"/>
              <a:gd name="connsiteY5" fmla="*/ 9875 h 10000"/>
              <a:gd name="connsiteX6" fmla="*/ 8034 w 10000"/>
              <a:gd name="connsiteY6" fmla="*/ 9938 h 10000"/>
              <a:gd name="connsiteX7" fmla="*/ 7709 w 10000"/>
              <a:gd name="connsiteY7" fmla="*/ 10000 h 10000"/>
              <a:gd name="connsiteX8" fmla="*/ 4615 w 10000"/>
              <a:gd name="connsiteY8" fmla="*/ 9876 h 10000"/>
              <a:gd name="connsiteX9" fmla="*/ 4376 w 10000"/>
              <a:gd name="connsiteY9" fmla="*/ 9250 h 10000"/>
              <a:gd name="connsiteX10" fmla="*/ 4082 w 10000"/>
              <a:gd name="connsiteY10" fmla="*/ 9938 h 10000"/>
              <a:gd name="connsiteX11" fmla="*/ 0 w 10000"/>
              <a:gd name="connsiteY11" fmla="*/ 10000 h 10000"/>
              <a:gd name="connsiteX12" fmla="*/ 0 w 10000"/>
              <a:gd name="connsiteY12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9946 w 10000"/>
              <a:gd name="connsiteY3" fmla="*/ 5313 h 10000"/>
              <a:gd name="connsiteX4" fmla="*/ 10000 w 10000"/>
              <a:gd name="connsiteY4" fmla="*/ 10000 h 10000"/>
              <a:gd name="connsiteX5" fmla="*/ 9799 w 10000"/>
              <a:gd name="connsiteY5" fmla="*/ 9875 h 10000"/>
              <a:gd name="connsiteX6" fmla="*/ 8034 w 10000"/>
              <a:gd name="connsiteY6" fmla="*/ 9938 h 10000"/>
              <a:gd name="connsiteX7" fmla="*/ 7709 w 10000"/>
              <a:gd name="connsiteY7" fmla="*/ 10000 h 10000"/>
              <a:gd name="connsiteX8" fmla="*/ 4615 w 10000"/>
              <a:gd name="connsiteY8" fmla="*/ 9876 h 10000"/>
              <a:gd name="connsiteX9" fmla="*/ 4376 w 10000"/>
              <a:gd name="connsiteY9" fmla="*/ 9250 h 10000"/>
              <a:gd name="connsiteX10" fmla="*/ 4082 w 10000"/>
              <a:gd name="connsiteY10" fmla="*/ 9938 h 10000"/>
              <a:gd name="connsiteX11" fmla="*/ 0 w 10000"/>
              <a:gd name="connsiteY11" fmla="*/ 10000 h 10000"/>
              <a:gd name="connsiteX12" fmla="*/ 0 w 10000"/>
              <a:gd name="connsiteY12" fmla="*/ 0 h 10000"/>
              <a:gd name="connsiteX0" fmla="*/ 0 w 10000"/>
              <a:gd name="connsiteY0" fmla="*/ 0 h 10000"/>
              <a:gd name="connsiteX1" fmla="*/ 6067 w 10000"/>
              <a:gd name="connsiteY1" fmla="*/ 0 h 10000"/>
              <a:gd name="connsiteX2" fmla="*/ 10000 w 10000"/>
              <a:gd name="connsiteY2" fmla="*/ 0 h 10000"/>
              <a:gd name="connsiteX3" fmla="*/ 9946 w 10000"/>
              <a:gd name="connsiteY3" fmla="*/ 5313 h 10000"/>
              <a:gd name="connsiteX4" fmla="*/ 9994 w 10000"/>
              <a:gd name="connsiteY4" fmla="*/ 9375 h 10000"/>
              <a:gd name="connsiteX5" fmla="*/ 9799 w 10000"/>
              <a:gd name="connsiteY5" fmla="*/ 9875 h 10000"/>
              <a:gd name="connsiteX6" fmla="*/ 8034 w 10000"/>
              <a:gd name="connsiteY6" fmla="*/ 9938 h 10000"/>
              <a:gd name="connsiteX7" fmla="*/ 7709 w 10000"/>
              <a:gd name="connsiteY7" fmla="*/ 10000 h 10000"/>
              <a:gd name="connsiteX8" fmla="*/ 4615 w 10000"/>
              <a:gd name="connsiteY8" fmla="*/ 9876 h 10000"/>
              <a:gd name="connsiteX9" fmla="*/ 4376 w 10000"/>
              <a:gd name="connsiteY9" fmla="*/ 9250 h 10000"/>
              <a:gd name="connsiteX10" fmla="*/ 4082 w 10000"/>
              <a:gd name="connsiteY10" fmla="*/ 9938 h 10000"/>
              <a:gd name="connsiteX11" fmla="*/ 0 w 10000"/>
              <a:gd name="connsiteY11" fmla="*/ 10000 h 10000"/>
              <a:gd name="connsiteX12" fmla="*/ 0 w 10000"/>
              <a:gd name="connsiteY12" fmla="*/ 0 h 10000"/>
              <a:gd name="connsiteX0" fmla="*/ 0 w 10004"/>
              <a:gd name="connsiteY0" fmla="*/ 0 h 10000"/>
              <a:gd name="connsiteX1" fmla="*/ 6067 w 10004"/>
              <a:gd name="connsiteY1" fmla="*/ 0 h 10000"/>
              <a:gd name="connsiteX2" fmla="*/ 10000 w 10004"/>
              <a:gd name="connsiteY2" fmla="*/ 0 h 10000"/>
              <a:gd name="connsiteX3" fmla="*/ 9946 w 10004"/>
              <a:gd name="connsiteY3" fmla="*/ 5313 h 10000"/>
              <a:gd name="connsiteX4" fmla="*/ 9994 w 10004"/>
              <a:gd name="connsiteY4" fmla="*/ 9375 h 10000"/>
              <a:gd name="connsiteX5" fmla="*/ 9799 w 10004"/>
              <a:gd name="connsiteY5" fmla="*/ 9875 h 10000"/>
              <a:gd name="connsiteX6" fmla="*/ 8034 w 10004"/>
              <a:gd name="connsiteY6" fmla="*/ 9938 h 10000"/>
              <a:gd name="connsiteX7" fmla="*/ 7709 w 10004"/>
              <a:gd name="connsiteY7" fmla="*/ 10000 h 10000"/>
              <a:gd name="connsiteX8" fmla="*/ 4615 w 10004"/>
              <a:gd name="connsiteY8" fmla="*/ 9876 h 10000"/>
              <a:gd name="connsiteX9" fmla="*/ 4376 w 10004"/>
              <a:gd name="connsiteY9" fmla="*/ 9250 h 10000"/>
              <a:gd name="connsiteX10" fmla="*/ 4082 w 10004"/>
              <a:gd name="connsiteY10" fmla="*/ 9938 h 10000"/>
              <a:gd name="connsiteX11" fmla="*/ 0 w 10004"/>
              <a:gd name="connsiteY11" fmla="*/ 10000 h 10000"/>
              <a:gd name="connsiteX12" fmla="*/ 0 w 10004"/>
              <a:gd name="connsiteY12" fmla="*/ 0 h 10000"/>
              <a:gd name="connsiteX0" fmla="*/ 0 w 10004"/>
              <a:gd name="connsiteY0" fmla="*/ 0 h 10000"/>
              <a:gd name="connsiteX1" fmla="*/ 6067 w 10004"/>
              <a:gd name="connsiteY1" fmla="*/ 0 h 10000"/>
              <a:gd name="connsiteX2" fmla="*/ 10000 w 10004"/>
              <a:gd name="connsiteY2" fmla="*/ 0 h 10000"/>
              <a:gd name="connsiteX3" fmla="*/ 9946 w 10004"/>
              <a:gd name="connsiteY3" fmla="*/ 5313 h 10000"/>
              <a:gd name="connsiteX4" fmla="*/ 9994 w 10004"/>
              <a:gd name="connsiteY4" fmla="*/ 9375 h 10000"/>
              <a:gd name="connsiteX5" fmla="*/ 9799 w 10004"/>
              <a:gd name="connsiteY5" fmla="*/ 9875 h 10000"/>
              <a:gd name="connsiteX6" fmla="*/ 8034 w 10004"/>
              <a:gd name="connsiteY6" fmla="*/ 9938 h 10000"/>
              <a:gd name="connsiteX7" fmla="*/ 7709 w 10004"/>
              <a:gd name="connsiteY7" fmla="*/ 10000 h 10000"/>
              <a:gd name="connsiteX8" fmla="*/ 4615 w 10004"/>
              <a:gd name="connsiteY8" fmla="*/ 9876 h 10000"/>
              <a:gd name="connsiteX9" fmla="*/ 4376 w 10004"/>
              <a:gd name="connsiteY9" fmla="*/ 9250 h 10000"/>
              <a:gd name="connsiteX10" fmla="*/ 4082 w 10004"/>
              <a:gd name="connsiteY10" fmla="*/ 9938 h 10000"/>
              <a:gd name="connsiteX11" fmla="*/ 0 w 10004"/>
              <a:gd name="connsiteY11" fmla="*/ 10000 h 10000"/>
              <a:gd name="connsiteX12" fmla="*/ 0 w 10004"/>
              <a:gd name="connsiteY12" fmla="*/ 0 h 10000"/>
              <a:gd name="connsiteX0" fmla="*/ 0 w 10004"/>
              <a:gd name="connsiteY0" fmla="*/ 62 h 10062"/>
              <a:gd name="connsiteX1" fmla="*/ 6067 w 10004"/>
              <a:gd name="connsiteY1" fmla="*/ 62 h 10062"/>
              <a:gd name="connsiteX2" fmla="*/ 8212 w 10004"/>
              <a:gd name="connsiteY2" fmla="*/ 0 h 10062"/>
              <a:gd name="connsiteX3" fmla="*/ 10000 w 10004"/>
              <a:gd name="connsiteY3" fmla="*/ 62 h 10062"/>
              <a:gd name="connsiteX4" fmla="*/ 9946 w 10004"/>
              <a:gd name="connsiteY4" fmla="*/ 5375 h 10062"/>
              <a:gd name="connsiteX5" fmla="*/ 9994 w 10004"/>
              <a:gd name="connsiteY5" fmla="*/ 9437 h 10062"/>
              <a:gd name="connsiteX6" fmla="*/ 9799 w 10004"/>
              <a:gd name="connsiteY6" fmla="*/ 9937 h 10062"/>
              <a:gd name="connsiteX7" fmla="*/ 8034 w 10004"/>
              <a:gd name="connsiteY7" fmla="*/ 10000 h 10062"/>
              <a:gd name="connsiteX8" fmla="*/ 7709 w 10004"/>
              <a:gd name="connsiteY8" fmla="*/ 10062 h 10062"/>
              <a:gd name="connsiteX9" fmla="*/ 4615 w 10004"/>
              <a:gd name="connsiteY9" fmla="*/ 9938 h 10062"/>
              <a:gd name="connsiteX10" fmla="*/ 4376 w 10004"/>
              <a:gd name="connsiteY10" fmla="*/ 9312 h 10062"/>
              <a:gd name="connsiteX11" fmla="*/ 4082 w 10004"/>
              <a:gd name="connsiteY11" fmla="*/ 10000 h 10062"/>
              <a:gd name="connsiteX12" fmla="*/ 0 w 10004"/>
              <a:gd name="connsiteY12" fmla="*/ 10062 h 10062"/>
              <a:gd name="connsiteX13" fmla="*/ 0 w 10004"/>
              <a:gd name="connsiteY13" fmla="*/ 62 h 10062"/>
              <a:gd name="connsiteX0" fmla="*/ 0 w 10004"/>
              <a:gd name="connsiteY0" fmla="*/ 62 h 10062"/>
              <a:gd name="connsiteX1" fmla="*/ 6067 w 10004"/>
              <a:gd name="connsiteY1" fmla="*/ 62 h 10062"/>
              <a:gd name="connsiteX2" fmla="*/ 6557 w 10004"/>
              <a:gd name="connsiteY2" fmla="*/ 62 h 10062"/>
              <a:gd name="connsiteX3" fmla="*/ 8212 w 10004"/>
              <a:gd name="connsiteY3" fmla="*/ 0 h 10062"/>
              <a:gd name="connsiteX4" fmla="*/ 10000 w 10004"/>
              <a:gd name="connsiteY4" fmla="*/ 62 h 10062"/>
              <a:gd name="connsiteX5" fmla="*/ 9946 w 10004"/>
              <a:gd name="connsiteY5" fmla="*/ 5375 h 10062"/>
              <a:gd name="connsiteX6" fmla="*/ 9994 w 10004"/>
              <a:gd name="connsiteY6" fmla="*/ 9437 h 10062"/>
              <a:gd name="connsiteX7" fmla="*/ 9799 w 10004"/>
              <a:gd name="connsiteY7" fmla="*/ 9937 h 10062"/>
              <a:gd name="connsiteX8" fmla="*/ 8034 w 10004"/>
              <a:gd name="connsiteY8" fmla="*/ 10000 h 10062"/>
              <a:gd name="connsiteX9" fmla="*/ 7709 w 10004"/>
              <a:gd name="connsiteY9" fmla="*/ 10062 h 10062"/>
              <a:gd name="connsiteX10" fmla="*/ 4615 w 10004"/>
              <a:gd name="connsiteY10" fmla="*/ 9938 h 10062"/>
              <a:gd name="connsiteX11" fmla="*/ 4376 w 10004"/>
              <a:gd name="connsiteY11" fmla="*/ 9312 h 10062"/>
              <a:gd name="connsiteX12" fmla="*/ 4082 w 10004"/>
              <a:gd name="connsiteY12" fmla="*/ 10000 h 10062"/>
              <a:gd name="connsiteX13" fmla="*/ 0 w 10004"/>
              <a:gd name="connsiteY13" fmla="*/ 10062 h 10062"/>
              <a:gd name="connsiteX14" fmla="*/ 0 w 10004"/>
              <a:gd name="connsiteY14" fmla="*/ 62 h 10062"/>
              <a:gd name="connsiteX0" fmla="*/ 0 w 10004"/>
              <a:gd name="connsiteY0" fmla="*/ 62 h 10062"/>
              <a:gd name="connsiteX1" fmla="*/ 6067 w 10004"/>
              <a:gd name="connsiteY1" fmla="*/ 62 h 10062"/>
              <a:gd name="connsiteX2" fmla="*/ 6557 w 10004"/>
              <a:gd name="connsiteY2" fmla="*/ 62 h 10062"/>
              <a:gd name="connsiteX3" fmla="*/ 7538 w 10004"/>
              <a:gd name="connsiteY3" fmla="*/ 62 h 10062"/>
              <a:gd name="connsiteX4" fmla="*/ 8212 w 10004"/>
              <a:gd name="connsiteY4" fmla="*/ 0 h 10062"/>
              <a:gd name="connsiteX5" fmla="*/ 10000 w 10004"/>
              <a:gd name="connsiteY5" fmla="*/ 62 h 10062"/>
              <a:gd name="connsiteX6" fmla="*/ 9946 w 10004"/>
              <a:gd name="connsiteY6" fmla="*/ 5375 h 10062"/>
              <a:gd name="connsiteX7" fmla="*/ 9994 w 10004"/>
              <a:gd name="connsiteY7" fmla="*/ 9437 h 10062"/>
              <a:gd name="connsiteX8" fmla="*/ 9799 w 10004"/>
              <a:gd name="connsiteY8" fmla="*/ 9937 h 10062"/>
              <a:gd name="connsiteX9" fmla="*/ 8034 w 10004"/>
              <a:gd name="connsiteY9" fmla="*/ 10000 h 10062"/>
              <a:gd name="connsiteX10" fmla="*/ 7709 w 10004"/>
              <a:gd name="connsiteY10" fmla="*/ 10062 h 10062"/>
              <a:gd name="connsiteX11" fmla="*/ 4615 w 10004"/>
              <a:gd name="connsiteY11" fmla="*/ 9938 h 10062"/>
              <a:gd name="connsiteX12" fmla="*/ 4376 w 10004"/>
              <a:gd name="connsiteY12" fmla="*/ 9312 h 10062"/>
              <a:gd name="connsiteX13" fmla="*/ 4082 w 10004"/>
              <a:gd name="connsiteY13" fmla="*/ 10000 h 10062"/>
              <a:gd name="connsiteX14" fmla="*/ 0 w 10004"/>
              <a:gd name="connsiteY14" fmla="*/ 10062 h 10062"/>
              <a:gd name="connsiteX15" fmla="*/ 0 w 10004"/>
              <a:gd name="connsiteY15" fmla="*/ 62 h 10062"/>
              <a:gd name="connsiteX0" fmla="*/ 0 w 10004"/>
              <a:gd name="connsiteY0" fmla="*/ 62 h 10062"/>
              <a:gd name="connsiteX1" fmla="*/ 6067 w 10004"/>
              <a:gd name="connsiteY1" fmla="*/ 62 h 10062"/>
              <a:gd name="connsiteX2" fmla="*/ 6557 w 10004"/>
              <a:gd name="connsiteY2" fmla="*/ 62 h 10062"/>
              <a:gd name="connsiteX3" fmla="*/ 7507 w 10004"/>
              <a:gd name="connsiteY3" fmla="*/ 374 h 10062"/>
              <a:gd name="connsiteX4" fmla="*/ 8212 w 10004"/>
              <a:gd name="connsiteY4" fmla="*/ 0 h 10062"/>
              <a:gd name="connsiteX5" fmla="*/ 10000 w 10004"/>
              <a:gd name="connsiteY5" fmla="*/ 62 h 10062"/>
              <a:gd name="connsiteX6" fmla="*/ 9946 w 10004"/>
              <a:gd name="connsiteY6" fmla="*/ 5375 h 10062"/>
              <a:gd name="connsiteX7" fmla="*/ 9994 w 10004"/>
              <a:gd name="connsiteY7" fmla="*/ 9437 h 10062"/>
              <a:gd name="connsiteX8" fmla="*/ 9799 w 10004"/>
              <a:gd name="connsiteY8" fmla="*/ 9937 h 10062"/>
              <a:gd name="connsiteX9" fmla="*/ 8034 w 10004"/>
              <a:gd name="connsiteY9" fmla="*/ 10000 h 10062"/>
              <a:gd name="connsiteX10" fmla="*/ 7709 w 10004"/>
              <a:gd name="connsiteY10" fmla="*/ 10062 h 10062"/>
              <a:gd name="connsiteX11" fmla="*/ 4615 w 10004"/>
              <a:gd name="connsiteY11" fmla="*/ 9938 h 10062"/>
              <a:gd name="connsiteX12" fmla="*/ 4376 w 10004"/>
              <a:gd name="connsiteY12" fmla="*/ 9312 h 10062"/>
              <a:gd name="connsiteX13" fmla="*/ 4082 w 10004"/>
              <a:gd name="connsiteY13" fmla="*/ 10000 h 10062"/>
              <a:gd name="connsiteX14" fmla="*/ 0 w 10004"/>
              <a:gd name="connsiteY14" fmla="*/ 10062 h 10062"/>
              <a:gd name="connsiteX15" fmla="*/ 0 w 10004"/>
              <a:gd name="connsiteY15" fmla="*/ 62 h 10062"/>
              <a:gd name="connsiteX0" fmla="*/ 0 w 10004"/>
              <a:gd name="connsiteY0" fmla="*/ 62 h 10062"/>
              <a:gd name="connsiteX1" fmla="*/ 3291 w 10004"/>
              <a:gd name="connsiteY1" fmla="*/ 0 h 10062"/>
              <a:gd name="connsiteX2" fmla="*/ 6067 w 10004"/>
              <a:gd name="connsiteY2" fmla="*/ 62 h 10062"/>
              <a:gd name="connsiteX3" fmla="*/ 6557 w 10004"/>
              <a:gd name="connsiteY3" fmla="*/ 62 h 10062"/>
              <a:gd name="connsiteX4" fmla="*/ 7507 w 10004"/>
              <a:gd name="connsiteY4" fmla="*/ 374 h 10062"/>
              <a:gd name="connsiteX5" fmla="*/ 8212 w 10004"/>
              <a:gd name="connsiteY5" fmla="*/ 0 h 10062"/>
              <a:gd name="connsiteX6" fmla="*/ 10000 w 10004"/>
              <a:gd name="connsiteY6" fmla="*/ 62 h 10062"/>
              <a:gd name="connsiteX7" fmla="*/ 9946 w 10004"/>
              <a:gd name="connsiteY7" fmla="*/ 5375 h 10062"/>
              <a:gd name="connsiteX8" fmla="*/ 9994 w 10004"/>
              <a:gd name="connsiteY8" fmla="*/ 9437 h 10062"/>
              <a:gd name="connsiteX9" fmla="*/ 9799 w 10004"/>
              <a:gd name="connsiteY9" fmla="*/ 9937 h 10062"/>
              <a:gd name="connsiteX10" fmla="*/ 8034 w 10004"/>
              <a:gd name="connsiteY10" fmla="*/ 10000 h 10062"/>
              <a:gd name="connsiteX11" fmla="*/ 7709 w 10004"/>
              <a:gd name="connsiteY11" fmla="*/ 10062 h 10062"/>
              <a:gd name="connsiteX12" fmla="*/ 4615 w 10004"/>
              <a:gd name="connsiteY12" fmla="*/ 9938 h 10062"/>
              <a:gd name="connsiteX13" fmla="*/ 4376 w 10004"/>
              <a:gd name="connsiteY13" fmla="*/ 9312 h 10062"/>
              <a:gd name="connsiteX14" fmla="*/ 4082 w 10004"/>
              <a:gd name="connsiteY14" fmla="*/ 10000 h 10062"/>
              <a:gd name="connsiteX15" fmla="*/ 0 w 10004"/>
              <a:gd name="connsiteY15" fmla="*/ 10062 h 10062"/>
              <a:gd name="connsiteX16" fmla="*/ 0 w 10004"/>
              <a:gd name="connsiteY16" fmla="*/ 62 h 10062"/>
              <a:gd name="connsiteX0" fmla="*/ 0 w 10004"/>
              <a:gd name="connsiteY0" fmla="*/ 62 h 10062"/>
              <a:gd name="connsiteX1" fmla="*/ 1986 w 10004"/>
              <a:gd name="connsiteY1" fmla="*/ 0 h 10062"/>
              <a:gd name="connsiteX2" fmla="*/ 3291 w 10004"/>
              <a:gd name="connsiteY2" fmla="*/ 0 h 10062"/>
              <a:gd name="connsiteX3" fmla="*/ 6067 w 10004"/>
              <a:gd name="connsiteY3" fmla="*/ 62 h 10062"/>
              <a:gd name="connsiteX4" fmla="*/ 6557 w 10004"/>
              <a:gd name="connsiteY4" fmla="*/ 62 h 10062"/>
              <a:gd name="connsiteX5" fmla="*/ 7507 w 10004"/>
              <a:gd name="connsiteY5" fmla="*/ 374 h 10062"/>
              <a:gd name="connsiteX6" fmla="*/ 8212 w 10004"/>
              <a:gd name="connsiteY6" fmla="*/ 0 h 10062"/>
              <a:gd name="connsiteX7" fmla="*/ 10000 w 10004"/>
              <a:gd name="connsiteY7" fmla="*/ 62 h 10062"/>
              <a:gd name="connsiteX8" fmla="*/ 9946 w 10004"/>
              <a:gd name="connsiteY8" fmla="*/ 5375 h 10062"/>
              <a:gd name="connsiteX9" fmla="*/ 9994 w 10004"/>
              <a:gd name="connsiteY9" fmla="*/ 9437 h 10062"/>
              <a:gd name="connsiteX10" fmla="*/ 9799 w 10004"/>
              <a:gd name="connsiteY10" fmla="*/ 9937 h 10062"/>
              <a:gd name="connsiteX11" fmla="*/ 8034 w 10004"/>
              <a:gd name="connsiteY11" fmla="*/ 10000 h 10062"/>
              <a:gd name="connsiteX12" fmla="*/ 7709 w 10004"/>
              <a:gd name="connsiteY12" fmla="*/ 10062 h 10062"/>
              <a:gd name="connsiteX13" fmla="*/ 4615 w 10004"/>
              <a:gd name="connsiteY13" fmla="*/ 9938 h 10062"/>
              <a:gd name="connsiteX14" fmla="*/ 4376 w 10004"/>
              <a:gd name="connsiteY14" fmla="*/ 9312 h 10062"/>
              <a:gd name="connsiteX15" fmla="*/ 4082 w 10004"/>
              <a:gd name="connsiteY15" fmla="*/ 10000 h 10062"/>
              <a:gd name="connsiteX16" fmla="*/ 0 w 10004"/>
              <a:gd name="connsiteY16" fmla="*/ 10062 h 10062"/>
              <a:gd name="connsiteX17" fmla="*/ 0 w 10004"/>
              <a:gd name="connsiteY17" fmla="*/ 62 h 10062"/>
              <a:gd name="connsiteX0" fmla="*/ 0 w 10004"/>
              <a:gd name="connsiteY0" fmla="*/ 125 h 10125"/>
              <a:gd name="connsiteX1" fmla="*/ 1986 w 10004"/>
              <a:gd name="connsiteY1" fmla="*/ 63 h 10125"/>
              <a:gd name="connsiteX2" fmla="*/ 2575 w 10004"/>
              <a:gd name="connsiteY2" fmla="*/ 0 h 10125"/>
              <a:gd name="connsiteX3" fmla="*/ 3291 w 10004"/>
              <a:gd name="connsiteY3" fmla="*/ 63 h 10125"/>
              <a:gd name="connsiteX4" fmla="*/ 6067 w 10004"/>
              <a:gd name="connsiteY4" fmla="*/ 125 h 10125"/>
              <a:gd name="connsiteX5" fmla="*/ 6557 w 10004"/>
              <a:gd name="connsiteY5" fmla="*/ 125 h 10125"/>
              <a:gd name="connsiteX6" fmla="*/ 7507 w 10004"/>
              <a:gd name="connsiteY6" fmla="*/ 437 h 10125"/>
              <a:gd name="connsiteX7" fmla="*/ 8212 w 10004"/>
              <a:gd name="connsiteY7" fmla="*/ 63 h 10125"/>
              <a:gd name="connsiteX8" fmla="*/ 10000 w 10004"/>
              <a:gd name="connsiteY8" fmla="*/ 125 h 10125"/>
              <a:gd name="connsiteX9" fmla="*/ 9946 w 10004"/>
              <a:gd name="connsiteY9" fmla="*/ 5438 h 10125"/>
              <a:gd name="connsiteX10" fmla="*/ 9994 w 10004"/>
              <a:gd name="connsiteY10" fmla="*/ 9500 h 10125"/>
              <a:gd name="connsiteX11" fmla="*/ 9799 w 10004"/>
              <a:gd name="connsiteY11" fmla="*/ 10000 h 10125"/>
              <a:gd name="connsiteX12" fmla="*/ 8034 w 10004"/>
              <a:gd name="connsiteY12" fmla="*/ 10063 h 10125"/>
              <a:gd name="connsiteX13" fmla="*/ 7709 w 10004"/>
              <a:gd name="connsiteY13" fmla="*/ 10125 h 10125"/>
              <a:gd name="connsiteX14" fmla="*/ 4615 w 10004"/>
              <a:gd name="connsiteY14" fmla="*/ 10001 h 10125"/>
              <a:gd name="connsiteX15" fmla="*/ 4376 w 10004"/>
              <a:gd name="connsiteY15" fmla="*/ 9375 h 10125"/>
              <a:gd name="connsiteX16" fmla="*/ 4082 w 10004"/>
              <a:gd name="connsiteY16" fmla="*/ 10063 h 10125"/>
              <a:gd name="connsiteX17" fmla="*/ 0 w 10004"/>
              <a:gd name="connsiteY17" fmla="*/ 10125 h 10125"/>
              <a:gd name="connsiteX18" fmla="*/ 0 w 10004"/>
              <a:gd name="connsiteY18" fmla="*/ 125 h 10125"/>
              <a:gd name="connsiteX0" fmla="*/ 0 w 10004"/>
              <a:gd name="connsiteY0" fmla="*/ 62 h 10062"/>
              <a:gd name="connsiteX1" fmla="*/ 1986 w 10004"/>
              <a:gd name="connsiteY1" fmla="*/ 0 h 10062"/>
              <a:gd name="connsiteX2" fmla="*/ 2593 w 10004"/>
              <a:gd name="connsiteY2" fmla="*/ 499 h 10062"/>
              <a:gd name="connsiteX3" fmla="*/ 3291 w 10004"/>
              <a:gd name="connsiteY3" fmla="*/ 0 h 10062"/>
              <a:gd name="connsiteX4" fmla="*/ 6067 w 10004"/>
              <a:gd name="connsiteY4" fmla="*/ 62 h 10062"/>
              <a:gd name="connsiteX5" fmla="*/ 6557 w 10004"/>
              <a:gd name="connsiteY5" fmla="*/ 62 h 10062"/>
              <a:gd name="connsiteX6" fmla="*/ 7507 w 10004"/>
              <a:gd name="connsiteY6" fmla="*/ 374 h 10062"/>
              <a:gd name="connsiteX7" fmla="*/ 8212 w 10004"/>
              <a:gd name="connsiteY7" fmla="*/ 0 h 10062"/>
              <a:gd name="connsiteX8" fmla="*/ 10000 w 10004"/>
              <a:gd name="connsiteY8" fmla="*/ 62 h 10062"/>
              <a:gd name="connsiteX9" fmla="*/ 9946 w 10004"/>
              <a:gd name="connsiteY9" fmla="*/ 5375 h 10062"/>
              <a:gd name="connsiteX10" fmla="*/ 9994 w 10004"/>
              <a:gd name="connsiteY10" fmla="*/ 9437 h 10062"/>
              <a:gd name="connsiteX11" fmla="*/ 9799 w 10004"/>
              <a:gd name="connsiteY11" fmla="*/ 9937 h 10062"/>
              <a:gd name="connsiteX12" fmla="*/ 8034 w 10004"/>
              <a:gd name="connsiteY12" fmla="*/ 10000 h 10062"/>
              <a:gd name="connsiteX13" fmla="*/ 7709 w 10004"/>
              <a:gd name="connsiteY13" fmla="*/ 10062 h 10062"/>
              <a:gd name="connsiteX14" fmla="*/ 4615 w 10004"/>
              <a:gd name="connsiteY14" fmla="*/ 9938 h 10062"/>
              <a:gd name="connsiteX15" fmla="*/ 4376 w 10004"/>
              <a:gd name="connsiteY15" fmla="*/ 9312 h 10062"/>
              <a:gd name="connsiteX16" fmla="*/ 4082 w 10004"/>
              <a:gd name="connsiteY16" fmla="*/ 10000 h 10062"/>
              <a:gd name="connsiteX17" fmla="*/ 0 w 10004"/>
              <a:gd name="connsiteY17" fmla="*/ 10062 h 10062"/>
              <a:gd name="connsiteX18" fmla="*/ 0 w 10004"/>
              <a:gd name="connsiteY18" fmla="*/ 62 h 10062"/>
              <a:gd name="connsiteX0" fmla="*/ 0 w 10004"/>
              <a:gd name="connsiteY0" fmla="*/ 62 h 10062"/>
              <a:gd name="connsiteX1" fmla="*/ 1986 w 10004"/>
              <a:gd name="connsiteY1" fmla="*/ 0 h 10062"/>
              <a:gd name="connsiteX2" fmla="*/ 2593 w 10004"/>
              <a:gd name="connsiteY2" fmla="*/ 499 h 10062"/>
              <a:gd name="connsiteX3" fmla="*/ 3291 w 10004"/>
              <a:gd name="connsiteY3" fmla="*/ 0 h 10062"/>
              <a:gd name="connsiteX4" fmla="*/ 6067 w 10004"/>
              <a:gd name="connsiteY4" fmla="*/ 62 h 10062"/>
              <a:gd name="connsiteX5" fmla="*/ 6557 w 10004"/>
              <a:gd name="connsiteY5" fmla="*/ 62 h 10062"/>
              <a:gd name="connsiteX6" fmla="*/ 7507 w 10004"/>
              <a:gd name="connsiteY6" fmla="*/ 374 h 10062"/>
              <a:gd name="connsiteX7" fmla="*/ 8212 w 10004"/>
              <a:gd name="connsiteY7" fmla="*/ 0 h 10062"/>
              <a:gd name="connsiteX8" fmla="*/ 10000 w 10004"/>
              <a:gd name="connsiteY8" fmla="*/ 62 h 10062"/>
              <a:gd name="connsiteX9" fmla="*/ 9946 w 10004"/>
              <a:gd name="connsiteY9" fmla="*/ 5375 h 10062"/>
              <a:gd name="connsiteX10" fmla="*/ 9994 w 10004"/>
              <a:gd name="connsiteY10" fmla="*/ 9437 h 10062"/>
              <a:gd name="connsiteX11" fmla="*/ 9799 w 10004"/>
              <a:gd name="connsiteY11" fmla="*/ 9937 h 10062"/>
              <a:gd name="connsiteX12" fmla="*/ 8034 w 10004"/>
              <a:gd name="connsiteY12" fmla="*/ 10000 h 10062"/>
              <a:gd name="connsiteX13" fmla="*/ 7709 w 10004"/>
              <a:gd name="connsiteY13" fmla="*/ 10062 h 10062"/>
              <a:gd name="connsiteX14" fmla="*/ 4615 w 10004"/>
              <a:gd name="connsiteY14" fmla="*/ 9938 h 10062"/>
              <a:gd name="connsiteX15" fmla="*/ 4376 w 10004"/>
              <a:gd name="connsiteY15" fmla="*/ 9312 h 10062"/>
              <a:gd name="connsiteX16" fmla="*/ 4082 w 10004"/>
              <a:gd name="connsiteY16" fmla="*/ 10000 h 10062"/>
              <a:gd name="connsiteX17" fmla="*/ 0 w 10004"/>
              <a:gd name="connsiteY17" fmla="*/ 10062 h 10062"/>
              <a:gd name="connsiteX18" fmla="*/ 1 w 10004"/>
              <a:gd name="connsiteY18" fmla="*/ 4625 h 10062"/>
              <a:gd name="connsiteX19" fmla="*/ 0 w 10004"/>
              <a:gd name="connsiteY19" fmla="*/ 62 h 10062"/>
              <a:gd name="connsiteX0" fmla="*/ 0 w 10004"/>
              <a:gd name="connsiteY0" fmla="*/ 62 h 10062"/>
              <a:gd name="connsiteX1" fmla="*/ 1986 w 10004"/>
              <a:gd name="connsiteY1" fmla="*/ 0 h 10062"/>
              <a:gd name="connsiteX2" fmla="*/ 2593 w 10004"/>
              <a:gd name="connsiteY2" fmla="*/ 499 h 10062"/>
              <a:gd name="connsiteX3" fmla="*/ 3291 w 10004"/>
              <a:gd name="connsiteY3" fmla="*/ 0 h 10062"/>
              <a:gd name="connsiteX4" fmla="*/ 6067 w 10004"/>
              <a:gd name="connsiteY4" fmla="*/ 62 h 10062"/>
              <a:gd name="connsiteX5" fmla="*/ 6557 w 10004"/>
              <a:gd name="connsiteY5" fmla="*/ 62 h 10062"/>
              <a:gd name="connsiteX6" fmla="*/ 7507 w 10004"/>
              <a:gd name="connsiteY6" fmla="*/ 374 h 10062"/>
              <a:gd name="connsiteX7" fmla="*/ 8212 w 10004"/>
              <a:gd name="connsiteY7" fmla="*/ 0 h 10062"/>
              <a:gd name="connsiteX8" fmla="*/ 10000 w 10004"/>
              <a:gd name="connsiteY8" fmla="*/ 62 h 10062"/>
              <a:gd name="connsiteX9" fmla="*/ 9946 w 10004"/>
              <a:gd name="connsiteY9" fmla="*/ 5375 h 10062"/>
              <a:gd name="connsiteX10" fmla="*/ 9994 w 10004"/>
              <a:gd name="connsiteY10" fmla="*/ 9437 h 10062"/>
              <a:gd name="connsiteX11" fmla="*/ 9799 w 10004"/>
              <a:gd name="connsiteY11" fmla="*/ 9937 h 10062"/>
              <a:gd name="connsiteX12" fmla="*/ 8034 w 10004"/>
              <a:gd name="connsiteY12" fmla="*/ 10000 h 10062"/>
              <a:gd name="connsiteX13" fmla="*/ 7709 w 10004"/>
              <a:gd name="connsiteY13" fmla="*/ 10062 h 10062"/>
              <a:gd name="connsiteX14" fmla="*/ 4615 w 10004"/>
              <a:gd name="connsiteY14" fmla="*/ 9938 h 10062"/>
              <a:gd name="connsiteX15" fmla="*/ 4376 w 10004"/>
              <a:gd name="connsiteY15" fmla="*/ 9312 h 10062"/>
              <a:gd name="connsiteX16" fmla="*/ 4082 w 10004"/>
              <a:gd name="connsiteY16" fmla="*/ 10000 h 10062"/>
              <a:gd name="connsiteX17" fmla="*/ 1570 w 10004"/>
              <a:gd name="connsiteY17" fmla="*/ 10062 h 10062"/>
              <a:gd name="connsiteX18" fmla="*/ 0 w 10004"/>
              <a:gd name="connsiteY18" fmla="*/ 10062 h 10062"/>
              <a:gd name="connsiteX19" fmla="*/ 1 w 10004"/>
              <a:gd name="connsiteY19" fmla="*/ 4625 h 10062"/>
              <a:gd name="connsiteX20" fmla="*/ 0 w 10004"/>
              <a:gd name="connsiteY20" fmla="*/ 62 h 10062"/>
              <a:gd name="connsiteX0" fmla="*/ 0 w 10004"/>
              <a:gd name="connsiteY0" fmla="*/ 62 h 10062"/>
              <a:gd name="connsiteX1" fmla="*/ 1986 w 10004"/>
              <a:gd name="connsiteY1" fmla="*/ 0 h 10062"/>
              <a:gd name="connsiteX2" fmla="*/ 2593 w 10004"/>
              <a:gd name="connsiteY2" fmla="*/ 499 h 10062"/>
              <a:gd name="connsiteX3" fmla="*/ 3291 w 10004"/>
              <a:gd name="connsiteY3" fmla="*/ 0 h 10062"/>
              <a:gd name="connsiteX4" fmla="*/ 6067 w 10004"/>
              <a:gd name="connsiteY4" fmla="*/ 62 h 10062"/>
              <a:gd name="connsiteX5" fmla="*/ 6557 w 10004"/>
              <a:gd name="connsiteY5" fmla="*/ 62 h 10062"/>
              <a:gd name="connsiteX6" fmla="*/ 7507 w 10004"/>
              <a:gd name="connsiteY6" fmla="*/ 374 h 10062"/>
              <a:gd name="connsiteX7" fmla="*/ 8212 w 10004"/>
              <a:gd name="connsiteY7" fmla="*/ 0 h 10062"/>
              <a:gd name="connsiteX8" fmla="*/ 10000 w 10004"/>
              <a:gd name="connsiteY8" fmla="*/ 62 h 10062"/>
              <a:gd name="connsiteX9" fmla="*/ 9946 w 10004"/>
              <a:gd name="connsiteY9" fmla="*/ 5375 h 10062"/>
              <a:gd name="connsiteX10" fmla="*/ 9994 w 10004"/>
              <a:gd name="connsiteY10" fmla="*/ 9437 h 10062"/>
              <a:gd name="connsiteX11" fmla="*/ 9799 w 10004"/>
              <a:gd name="connsiteY11" fmla="*/ 9937 h 10062"/>
              <a:gd name="connsiteX12" fmla="*/ 8034 w 10004"/>
              <a:gd name="connsiteY12" fmla="*/ 10000 h 10062"/>
              <a:gd name="connsiteX13" fmla="*/ 7709 w 10004"/>
              <a:gd name="connsiteY13" fmla="*/ 10062 h 10062"/>
              <a:gd name="connsiteX14" fmla="*/ 4615 w 10004"/>
              <a:gd name="connsiteY14" fmla="*/ 9938 h 10062"/>
              <a:gd name="connsiteX15" fmla="*/ 4376 w 10004"/>
              <a:gd name="connsiteY15" fmla="*/ 9312 h 10062"/>
              <a:gd name="connsiteX16" fmla="*/ 4082 w 10004"/>
              <a:gd name="connsiteY16" fmla="*/ 10000 h 10062"/>
              <a:gd name="connsiteX17" fmla="*/ 1570 w 10004"/>
              <a:gd name="connsiteY17" fmla="*/ 10062 h 10062"/>
              <a:gd name="connsiteX18" fmla="*/ 0 w 10004"/>
              <a:gd name="connsiteY18" fmla="*/ 10062 h 10062"/>
              <a:gd name="connsiteX19" fmla="*/ 1 w 10004"/>
              <a:gd name="connsiteY19" fmla="*/ 4625 h 10062"/>
              <a:gd name="connsiteX20" fmla="*/ 0 w 10004"/>
              <a:gd name="connsiteY20" fmla="*/ 62 h 10062"/>
              <a:gd name="connsiteX0" fmla="*/ 0 w 10004"/>
              <a:gd name="connsiteY0" fmla="*/ 62 h 10062"/>
              <a:gd name="connsiteX1" fmla="*/ 1986 w 10004"/>
              <a:gd name="connsiteY1" fmla="*/ 0 h 10062"/>
              <a:gd name="connsiteX2" fmla="*/ 2593 w 10004"/>
              <a:gd name="connsiteY2" fmla="*/ 499 h 10062"/>
              <a:gd name="connsiteX3" fmla="*/ 3291 w 10004"/>
              <a:gd name="connsiteY3" fmla="*/ 0 h 10062"/>
              <a:gd name="connsiteX4" fmla="*/ 6067 w 10004"/>
              <a:gd name="connsiteY4" fmla="*/ 62 h 10062"/>
              <a:gd name="connsiteX5" fmla="*/ 6557 w 10004"/>
              <a:gd name="connsiteY5" fmla="*/ 62 h 10062"/>
              <a:gd name="connsiteX6" fmla="*/ 7507 w 10004"/>
              <a:gd name="connsiteY6" fmla="*/ 374 h 10062"/>
              <a:gd name="connsiteX7" fmla="*/ 8212 w 10004"/>
              <a:gd name="connsiteY7" fmla="*/ 0 h 10062"/>
              <a:gd name="connsiteX8" fmla="*/ 10000 w 10004"/>
              <a:gd name="connsiteY8" fmla="*/ 62 h 10062"/>
              <a:gd name="connsiteX9" fmla="*/ 9946 w 10004"/>
              <a:gd name="connsiteY9" fmla="*/ 5375 h 10062"/>
              <a:gd name="connsiteX10" fmla="*/ 9994 w 10004"/>
              <a:gd name="connsiteY10" fmla="*/ 9437 h 10062"/>
              <a:gd name="connsiteX11" fmla="*/ 9799 w 10004"/>
              <a:gd name="connsiteY11" fmla="*/ 9937 h 10062"/>
              <a:gd name="connsiteX12" fmla="*/ 8034 w 10004"/>
              <a:gd name="connsiteY12" fmla="*/ 10000 h 10062"/>
              <a:gd name="connsiteX13" fmla="*/ 7709 w 10004"/>
              <a:gd name="connsiteY13" fmla="*/ 10062 h 10062"/>
              <a:gd name="connsiteX14" fmla="*/ 4615 w 10004"/>
              <a:gd name="connsiteY14" fmla="*/ 9938 h 10062"/>
              <a:gd name="connsiteX15" fmla="*/ 4376 w 10004"/>
              <a:gd name="connsiteY15" fmla="*/ 9312 h 10062"/>
              <a:gd name="connsiteX16" fmla="*/ 4082 w 10004"/>
              <a:gd name="connsiteY16" fmla="*/ 10000 h 10062"/>
              <a:gd name="connsiteX17" fmla="*/ 2924 w 10004"/>
              <a:gd name="connsiteY17" fmla="*/ 10062 h 10062"/>
              <a:gd name="connsiteX18" fmla="*/ 1570 w 10004"/>
              <a:gd name="connsiteY18" fmla="*/ 10062 h 10062"/>
              <a:gd name="connsiteX19" fmla="*/ 0 w 10004"/>
              <a:gd name="connsiteY19" fmla="*/ 10062 h 10062"/>
              <a:gd name="connsiteX20" fmla="*/ 1 w 10004"/>
              <a:gd name="connsiteY20" fmla="*/ 4625 h 10062"/>
              <a:gd name="connsiteX21" fmla="*/ 0 w 10004"/>
              <a:gd name="connsiteY21" fmla="*/ 62 h 10062"/>
              <a:gd name="connsiteX0" fmla="*/ 0 w 10004"/>
              <a:gd name="connsiteY0" fmla="*/ 62 h 10062"/>
              <a:gd name="connsiteX1" fmla="*/ 1986 w 10004"/>
              <a:gd name="connsiteY1" fmla="*/ 0 h 10062"/>
              <a:gd name="connsiteX2" fmla="*/ 2593 w 10004"/>
              <a:gd name="connsiteY2" fmla="*/ 499 h 10062"/>
              <a:gd name="connsiteX3" fmla="*/ 3291 w 10004"/>
              <a:gd name="connsiteY3" fmla="*/ 0 h 10062"/>
              <a:gd name="connsiteX4" fmla="*/ 6067 w 10004"/>
              <a:gd name="connsiteY4" fmla="*/ 62 h 10062"/>
              <a:gd name="connsiteX5" fmla="*/ 6557 w 10004"/>
              <a:gd name="connsiteY5" fmla="*/ 62 h 10062"/>
              <a:gd name="connsiteX6" fmla="*/ 7507 w 10004"/>
              <a:gd name="connsiteY6" fmla="*/ 374 h 10062"/>
              <a:gd name="connsiteX7" fmla="*/ 8212 w 10004"/>
              <a:gd name="connsiteY7" fmla="*/ 0 h 10062"/>
              <a:gd name="connsiteX8" fmla="*/ 10000 w 10004"/>
              <a:gd name="connsiteY8" fmla="*/ 62 h 10062"/>
              <a:gd name="connsiteX9" fmla="*/ 9946 w 10004"/>
              <a:gd name="connsiteY9" fmla="*/ 5375 h 10062"/>
              <a:gd name="connsiteX10" fmla="*/ 9994 w 10004"/>
              <a:gd name="connsiteY10" fmla="*/ 9437 h 10062"/>
              <a:gd name="connsiteX11" fmla="*/ 9799 w 10004"/>
              <a:gd name="connsiteY11" fmla="*/ 9937 h 10062"/>
              <a:gd name="connsiteX12" fmla="*/ 8034 w 10004"/>
              <a:gd name="connsiteY12" fmla="*/ 10000 h 10062"/>
              <a:gd name="connsiteX13" fmla="*/ 7709 w 10004"/>
              <a:gd name="connsiteY13" fmla="*/ 10062 h 10062"/>
              <a:gd name="connsiteX14" fmla="*/ 4615 w 10004"/>
              <a:gd name="connsiteY14" fmla="*/ 9938 h 10062"/>
              <a:gd name="connsiteX15" fmla="*/ 4376 w 10004"/>
              <a:gd name="connsiteY15" fmla="*/ 9312 h 10062"/>
              <a:gd name="connsiteX16" fmla="*/ 4082 w 10004"/>
              <a:gd name="connsiteY16" fmla="*/ 10000 h 10062"/>
              <a:gd name="connsiteX17" fmla="*/ 2924 w 10004"/>
              <a:gd name="connsiteY17" fmla="*/ 9874 h 10062"/>
              <a:gd name="connsiteX18" fmla="*/ 1570 w 10004"/>
              <a:gd name="connsiteY18" fmla="*/ 10062 h 10062"/>
              <a:gd name="connsiteX19" fmla="*/ 0 w 10004"/>
              <a:gd name="connsiteY19" fmla="*/ 10062 h 10062"/>
              <a:gd name="connsiteX20" fmla="*/ 1 w 10004"/>
              <a:gd name="connsiteY20" fmla="*/ 4625 h 10062"/>
              <a:gd name="connsiteX21" fmla="*/ 0 w 10004"/>
              <a:gd name="connsiteY21" fmla="*/ 62 h 10062"/>
              <a:gd name="connsiteX0" fmla="*/ 0 w 10004"/>
              <a:gd name="connsiteY0" fmla="*/ 125 h 10125"/>
              <a:gd name="connsiteX1" fmla="*/ 1986 w 10004"/>
              <a:gd name="connsiteY1" fmla="*/ 63 h 10125"/>
              <a:gd name="connsiteX2" fmla="*/ 2593 w 10004"/>
              <a:gd name="connsiteY2" fmla="*/ 562 h 10125"/>
              <a:gd name="connsiteX3" fmla="*/ 3291 w 10004"/>
              <a:gd name="connsiteY3" fmla="*/ 63 h 10125"/>
              <a:gd name="connsiteX4" fmla="*/ 4695 w 10004"/>
              <a:gd name="connsiteY4" fmla="*/ 0 h 10125"/>
              <a:gd name="connsiteX5" fmla="*/ 6067 w 10004"/>
              <a:gd name="connsiteY5" fmla="*/ 125 h 10125"/>
              <a:gd name="connsiteX6" fmla="*/ 6557 w 10004"/>
              <a:gd name="connsiteY6" fmla="*/ 125 h 10125"/>
              <a:gd name="connsiteX7" fmla="*/ 7507 w 10004"/>
              <a:gd name="connsiteY7" fmla="*/ 437 h 10125"/>
              <a:gd name="connsiteX8" fmla="*/ 8212 w 10004"/>
              <a:gd name="connsiteY8" fmla="*/ 63 h 10125"/>
              <a:gd name="connsiteX9" fmla="*/ 10000 w 10004"/>
              <a:gd name="connsiteY9" fmla="*/ 125 h 10125"/>
              <a:gd name="connsiteX10" fmla="*/ 9946 w 10004"/>
              <a:gd name="connsiteY10" fmla="*/ 5438 h 10125"/>
              <a:gd name="connsiteX11" fmla="*/ 9994 w 10004"/>
              <a:gd name="connsiteY11" fmla="*/ 9500 h 10125"/>
              <a:gd name="connsiteX12" fmla="*/ 9799 w 10004"/>
              <a:gd name="connsiteY12" fmla="*/ 10000 h 10125"/>
              <a:gd name="connsiteX13" fmla="*/ 8034 w 10004"/>
              <a:gd name="connsiteY13" fmla="*/ 10063 h 10125"/>
              <a:gd name="connsiteX14" fmla="*/ 7709 w 10004"/>
              <a:gd name="connsiteY14" fmla="*/ 10125 h 10125"/>
              <a:gd name="connsiteX15" fmla="*/ 4615 w 10004"/>
              <a:gd name="connsiteY15" fmla="*/ 10001 h 10125"/>
              <a:gd name="connsiteX16" fmla="*/ 4376 w 10004"/>
              <a:gd name="connsiteY16" fmla="*/ 9375 h 10125"/>
              <a:gd name="connsiteX17" fmla="*/ 4082 w 10004"/>
              <a:gd name="connsiteY17" fmla="*/ 10063 h 10125"/>
              <a:gd name="connsiteX18" fmla="*/ 2924 w 10004"/>
              <a:gd name="connsiteY18" fmla="*/ 9937 h 10125"/>
              <a:gd name="connsiteX19" fmla="*/ 1570 w 10004"/>
              <a:gd name="connsiteY19" fmla="*/ 10125 h 10125"/>
              <a:gd name="connsiteX20" fmla="*/ 0 w 10004"/>
              <a:gd name="connsiteY20" fmla="*/ 10125 h 10125"/>
              <a:gd name="connsiteX21" fmla="*/ 1 w 10004"/>
              <a:gd name="connsiteY21" fmla="*/ 4688 h 10125"/>
              <a:gd name="connsiteX22" fmla="*/ 0 w 10004"/>
              <a:gd name="connsiteY22" fmla="*/ 125 h 10125"/>
              <a:gd name="connsiteX0" fmla="*/ 0 w 10004"/>
              <a:gd name="connsiteY0" fmla="*/ 312 h 10312"/>
              <a:gd name="connsiteX1" fmla="*/ 1986 w 10004"/>
              <a:gd name="connsiteY1" fmla="*/ 250 h 10312"/>
              <a:gd name="connsiteX2" fmla="*/ 2593 w 10004"/>
              <a:gd name="connsiteY2" fmla="*/ 749 h 10312"/>
              <a:gd name="connsiteX3" fmla="*/ 3291 w 10004"/>
              <a:gd name="connsiteY3" fmla="*/ 250 h 10312"/>
              <a:gd name="connsiteX4" fmla="*/ 4695 w 10004"/>
              <a:gd name="connsiteY4" fmla="*/ 0 h 10312"/>
              <a:gd name="connsiteX5" fmla="*/ 6067 w 10004"/>
              <a:gd name="connsiteY5" fmla="*/ 312 h 10312"/>
              <a:gd name="connsiteX6" fmla="*/ 6557 w 10004"/>
              <a:gd name="connsiteY6" fmla="*/ 312 h 10312"/>
              <a:gd name="connsiteX7" fmla="*/ 7507 w 10004"/>
              <a:gd name="connsiteY7" fmla="*/ 624 h 10312"/>
              <a:gd name="connsiteX8" fmla="*/ 8212 w 10004"/>
              <a:gd name="connsiteY8" fmla="*/ 250 h 10312"/>
              <a:gd name="connsiteX9" fmla="*/ 10000 w 10004"/>
              <a:gd name="connsiteY9" fmla="*/ 312 h 10312"/>
              <a:gd name="connsiteX10" fmla="*/ 9946 w 10004"/>
              <a:gd name="connsiteY10" fmla="*/ 5625 h 10312"/>
              <a:gd name="connsiteX11" fmla="*/ 9994 w 10004"/>
              <a:gd name="connsiteY11" fmla="*/ 9687 h 10312"/>
              <a:gd name="connsiteX12" fmla="*/ 9799 w 10004"/>
              <a:gd name="connsiteY12" fmla="*/ 10187 h 10312"/>
              <a:gd name="connsiteX13" fmla="*/ 8034 w 10004"/>
              <a:gd name="connsiteY13" fmla="*/ 10250 h 10312"/>
              <a:gd name="connsiteX14" fmla="*/ 7709 w 10004"/>
              <a:gd name="connsiteY14" fmla="*/ 10312 h 10312"/>
              <a:gd name="connsiteX15" fmla="*/ 4615 w 10004"/>
              <a:gd name="connsiteY15" fmla="*/ 10188 h 10312"/>
              <a:gd name="connsiteX16" fmla="*/ 4376 w 10004"/>
              <a:gd name="connsiteY16" fmla="*/ 9562 h 10312"/>
              <a:gd name="connsiteX17" fmla="*/ 4082 w 10004"/>
              <a:gd name="connsiteY17" fmla="*/ 10250 h 10312"/>
              <a:gd name="connsiteX18" fmla="*/ 2924 w 10004"/>
              <a:gd name="connsiteY18" fmla="*/ 10124 h 10312"/>
              <a:gd name="connsiteX19" fmla="*/ 1570 w 10004"/>
              <a:gd name="connsiteY19" fmla="*/ 10312 h 10312"/>
              <a:gd name="connsiteX20" fmla="*/ 0 w 10004"/>
              <a:gd name="connsiteY20" fmla="*/ 10312 h 10312"/>
              <a:gd name="connsiteX21" fmla="*/ 1 w 10004"/>
              <a:gd name="connsiteY21" fmla="*/ 4875 h 10312"/>
              <a:gd name="connsiteX22" fmla="*/ 0 w 10004"/>
              <a:gd name="connsiteY22" fmla="*/ 312 h 10312"/>
              <a:gd name="connsiteX0" fmla="*/ 0 w 10004"/>
              <a:gd name="connsiteY0" fmla="*/ 312 h 10312"/>
              <a:gd name="connsiteX1" fmla="*/ 448 w 10004"/>
              <a:gd name="connsiteY1" fmla="*/ 250 h 10312"/>
              <a:gd name="connsiteX2" fmla="*/ 1986 w 10004"/>
              <a:gd name="connsiteY2" fmla="*/ 250 h 10312"/>
              <a:gd name="connsiteX3" fmla="*/ 2593 w 10004"/>
              <a:gd name="connsiteY3" fmla="*/ 749 h 10312"/>
              <a:gd name="connsiteX4" fmla="*/ 3291 w 10004"/>
              <a:gd name="connsiteY4" fmla="*/ 250 h 10312"/>
              <a:gd name="connsiteX5" fmla="*/ 4695 w 10004"/>
              <a:gd name="connsiteY5" fmla="*/ 0 h 10312"/>
              <a:gd name="connsiteX6" fmla="*/ 6067 w 10004"/>
              <a:gd name="connsiteY6" fmla="*/ 312 h 10312"/>
              <a:gd name="connsiteX7" fmla="*/ 6557 w 10004"/>
              <a:gd name="connsiteY7" fmla="*/ 312 h 10312"/>
              <a:gd name="connsiteX8" fmla="*/ 7507 w 10004"/>
              <a:gd name="connsiteY8" fmla="*/ 624 h 10312"/>
              <a:gd name="connsiteX9" fmla="*/ 8212 w 10004"/>
              <a:gd name="connsiteY9" fmla="*/ 250 h 10312"/>
              <a:gd name="connsiteX10" fmla="*/ 10000 w 10004"/>
              <a:gd name="connsiteY10" fmla="*/ 312 h 10312"/>
              <a:gd name="connsiteX11" fmla="*/ 9946 w 10004"/>
              <a:gd name="connsiteY11" fmla="*/ 5625 h 10312"/>
              <a:gd name="connsiteX12" fmla="*/ 9994 w 10004"/>
              <a:gd name="connsiteY12" fmla="*/ 9687 h 10312"/>
              <a:gd name="connsiteX13" fmla="*/ 9799 w 10004"/>
              <a:gd name="connsiteY13" fmla="*/ 10187 h 10312"/>
              <a:gd name="connsiteX14" fmla="*/ 8034 w 10004"/>
              <a:gd name="connsiteY14" fmla="*/ 10250 h 10312"/>
              <a:gd name="connsiteX15" fmla="*/ 7709 w 10004"/>
              <a:gd name="connsiteY15" fmla="*/ 10312 h 10312"/>
              <a:gd name="connsiteX16" fmla="*/ 4615 w 10004"/>
              <a:gd name="connsiteY16" fmla="*/ 10188 h 10312"/>
              <a:gd name="connsiteX17" fmla="*/ 4376 w 10004"/>
              <a:gd name="connsiteY17" fmla="*/ 9562 h 10312"/>
              <a:gd name="connsiteX18" fmla="*/ 4082 w 10004"/>
              <a:gd name="connsiteY18" fmla="*/ 10250 h 10312"/>
              <a:gd name="connsiteX19" fmla="*/ 2924 w 10004"/>
              <a:gd name="connsiteY19" fmla="*/ 10124 h 10312"/>
              <a:gd name="connsiteX20" fmla="*/ 1570 w 10004"/>
              <a:gd name="connsiteY20" fmla="*/ 10312 h 10312"/>
              <a:gd name="connsiteX21" fmla="*/ 0 w 10004"/>
              <a:gd name="connsiteY21" fmla="*/ 10312 h 10312"/>
              <a:gd name="connsiteX22" fmla="*/ 1 w 10004"/>
              <a:gd name="connsiteY22" fmla="*/ 4875 h 10312"/>
              <a:gd name="connsiteX23" fmla="*/ 0 w 10004"/>
              <a:gd name="connsiteY23" fmla="*/ 312 h 10312"/>
              <a:gd name="connsiteX0" fmla="*/ 0 w 10004"/>
              <a:gd name="connsiteY0" fmla="*/ 312 h 10312"/>
              <a:gd name="connsiteX1" fmla="*/ 209 w 10004"/>
              <a:gd name="connsiteY1" fmla="*/ 250 h 10312"/>
              <a:gd name="connsiteX2" fmla="*/ 448 w 10004"/>
              <a:gd name="connsiteY2" fmla="*/ 250 h 10312"/>
              <a:gd name="connsiteX3" fmla="*/ 1986 w 10004"/>
              <a:gd name="connsiteY3" fmla="*/ 250 h 10312"/>
              <a:gd name="connsiteX4" fmla="*/ 2593 w 10004"/>
              <a:gd name="connsiteY4" fmla="*/ 749 h 10312"/>
              <a:gd name="connsiteX5" fmla="*/ 3291 w 10004"/>
              <a:gd name="connsiteY5" fmla="*/ 250 h 10312"/>
              <a:gd name="connsiteX6" fmla="*/ 4695 w 10004"/>
              <a:gd name="connsiteY6" fmla="*/ 0 h 10312"/>
              <a:gd name="connsiteX7" fmla="*/ 6067 w 10004"/>
              <a:gd name="connsiteY7" fmla="*/ 312 h 10312"/>
              <a:gd name="connsiteX8" fmla="*/ 6557 w 10004"/>
              <a:gd name="connsiteY8" fmla="*/ 312 h 10312"/>
              <a:gd name="connsiteX9" fmla="*/ 7507 w 10004"/>
              <a:gd name="connsiteY9" fmla="*/ 624 h 10312"/>
              <a:gd name="connsiteX10" fmla="*/ 8212 w 10004"/>
              <a:gd name="connsiteY10" fmla="*/ 250 h 10312"/>
              <a:gd name="connsiteX11" fmla="*/ 10000 w 10004"/>
              <a:gd name="connsiteY11" fmla="*/ 312 h 10312"/>
              <a:gd name="connsiteX12" fmla="*/ 9946 w 10004"/>
              <a:gd name="connsiteY12" fmla="*/ 5625 h 10312"/>
              <a:gd name="connsiteX13" fmla="*/ 9994 w 10004"/>
              <a:gd name="connsiteY13" fmla="*/ 9687 h 10312"/>
              <a:gd name="connsiteX14" fmla="*/ 9799 w 10004"/>
              <a:gd name="connsiteY14" fmla="*/ 10187 h 10312"/>
              <a:gd name="connsiteX15" fmla="*/ 8034 w 10004"/>
              <a:gd name="connsiteY15" fmla="*/ 10250 h 10312"/>
              <a:gd name="connsiteX16" fmla="*/ 7709 w 10004"/>
              <a:gd name="connsiteY16" fmla="*/ 10312 h 10312"/>
              <a:gd name="connsiteX17" fmla="*/ 4615 w 10004"/>
              <a:gd name="connsiteY17" fmla="*/ 10188 h 10312"/>
              <a:gd name="connsiteX18" fmla="*/ 4376 w 10004"/>
              <a:gd name="connsiteY18" fmla="*/ 9562 h 10312"/>
              <a:gd name="connsiteX19" fmla="*/ 4082 w 10004"/>
              <a:gd name="connsiteY19" fmla="*/ 10250 h 10312"/>
              <a:gd name="connsiteX20" fmla="*/ 2924 w 10004"/>
              <a:gd name="connsiteY20" fmla="*/ 10124 h 10312"/>
              <a:gd name="connsiteX21" fmla="*/ 1570 w 10004"/>
              <a:gd name="connsiteY21" fmla="*/ 10312 h 10312"/>
              <a:gd name="connsiteX22" fmla="*/ 0 w 10004"/>
              <a:gd name="connsiteY22" fmla="*/ 10312 h 10312"/>
              <a:gd name="connsiteX23" fmla="*/ 1 w 10004"/>
              <a:gd name="connsiteY23" fmla="*/ 4875 h 10312"/>
              <a:gd name="connsiteX24" fmla="*/ 0 w 10004"/>
              <a:gd name="connsiteY24" fmla="*/ 312 h 10312"/>
              <a:gd name="connsiteX0" fmla="*/ 0 w 10004"/>
              <a:gd name="connsiteY0" fmla="*/ 312 h 10312"/>
              <a:gd name="connsiteX1" fmla="*/ 209 w 10004"/>
              <a:gd name="connsiteY1" fmla="*/ 250 h 10312"/>
              <a:gd name="connsiteX2" fmla="*/ 448 w 10004"/>
              <a:gd name="connsiteY2" fmla="*/ 250 h 10312"/>
              <a:gd name="connsiteX3" fmla="*/ 632 w 10004"/>
              <a:gd name="connsiteY3" fmla="*/ 187 h 10312"/>
              <a:gd name="connsiteX4" fmla="*/ 1986 w 10004"/>
              <a:gd name="connsiteY4" fmla="*/ 250 h 10312"/>
              <a:gd name="connsiteX5" fmla="*/ 2593 w 10004"/>
              <a:gd name="connsiteY5" fmla="*/ 749 h 10312"/>
              <a:gd name="connsiteX6" fmla="*/ 3291 w 10004"/>
              <a:gd name="connsiteY6" fmla="*/ 250 h 10312"/>
              <a:gd name="connsiteX7" fmla="*/ 4695 w 10004"/>
              <a:gd name="connsiteY7" fmla="*/ 0 h 10312"/>
              <a:gd name="connsiteX8" fmla="*/ 6067 w 10004"/>
              <a:gd name="connsiteY8" fmla="*/ 312 h 10312"/>
              <a:gd name="connsiteX9" fmla="*/ 6557 w 10004"/>
              <a:gd name="connsiteY9" fmla="*/ 312 h 10312"/>
              <a:gd name="connsiteX10" fmla="*/ 7507 w 10004"/>
              <a:gd name="connsiteY10" fmla="*/ 624 h 10312"/>
              <a:gd name="connsiteX11" fmla="*/ 8212 w 10004"/>
              <a:gd name="connsiteY11" fmla="*/ 250 h 10312"/>
              <a:gd name="connsiteX12" fmla="*/ 10000 w 10004"/>
              <a:gd name="connsiteY12" fmla="*/ 312 h 10312"/>
              <a:gd name="connsiteX13" fmla="*/ 9946 w 10004"/>
              <a:gd name="connsiteY13" fmla="*/ 5625 h 10312"/>
              <a:gd name="connsiteX14" fmla="*/ 9994 w 10004"/>
              <a:gd name="connsiteY14" fmla="*/ 9687 h 10312"/>
              <a:gd name="connsiteX15" fmla="*/ 9799 w 10004"/>
              <a:gd name="connsiteY15" fmla="*/ 10187 h 10312"/>
              <a:gd name="connsiteX16" fmla="*/ 8034 w 10004"/>
              <a:gd name="connsiteY16" fmla="*/ 10250 h 10312"/>
              <a:gd name="connsiteX17" fmla="*/ 7709 w 10004"/>
              <a:gd name="connsiteY17" fmla="*/ 10312 h 10312"/>
              <a:gd name="connsiteX18" fmla="*/ 4615 w 10004"/>
              <a:gd name="connsiteY18" fmla="*/ 10188 h 10312"/>
              <a:gd name="connsiteX19" fmla="*/ 4376 w 10004"/>
              <a:gd name="connsiteY19" fmla="*/ 9562 h 10312"/>
              <a:gd name="connsiteX20" fmla="*/ 4082 w 10004"/>
              <a:gd name="connsiteY20" fmla="*/ 10250 h 10312"/>
              <a:gd name="connsiteX21" fmla="*/ 2924 w 10004"/>
              <a:gd name="connsiteY21" fmla="*/ 10124 h 10312"/>
              <a:gd name="connsiteX22" fmla="*/ 1570 w 10004"/>
              <a:gd name="connsiteY22" fmla="*/ 10312 h 10312"/>
              <a:gd name="connsiteX23" fmla="*/ 0 w 10004"/>
              <a:gd name="connsiteY23" fmla="*/ 10312 h 10312"/>
              <a:gd name="connsiteX24" fmla="*/ 1 w 10004"/>
              <a:gd name="connsiteY24" fmla="*/ 4875 h 10312"/>
              <a:gd name="connsiteX25" fmla="*/ 0 w 10004"/>
              <a:gd name="connsiteY25" fmla="*/ 312 h 10312"/>
              <a:gd name="connsiteX0" fmla="*/ 0 w 10004"/>
              <a:gd name="connsiteY0" fmla="*/ 312 h 10312"/>
              <a:gd name="connsiteX1" fmla="*/ 209 w 10004"/>
              <a:gd name="connsiteY1" fmla="*/ 250 h 10312"/>
              <a:gd name="connsiteX2" fmla="*/ 430 w 10004"/>
              <a:gd name="connsiteY2" fmla="*/ 812 h 10312"/>
              <a:gd name="connsiteX3" fmla="*/ 632 w 10004"/>
              <a:gd name="connsiteY3" fmla="*/ 187 h 10312"/>
              <a:gd name="connsiteX4" fmla="*/ 1986 w 10004"/>
              <a:gd name="connsiteY4" fmla="*/ 250 h 10312"/>
              <a:gd name="connsiteX5" fmla="*/ 2593 w 10004"/>
              <a:gd name="connsiteY5" fmla="*/ 749 h 10312"/>
              <a:gd name="connsiteX6" fmla="*/ 3291 w 10004"/>
              <a:gd name="connsiteY6" fmla="*/ 250 h 10312"/>
              <a:gd name="connsiteX7" fmla="*/ 4695 w 10004"/>
              <a:gd name="connsiteY7" fmla="*/ 0 h 10312"/>
              <a:gd name="connsiteX8" fmla="*/ 6067 w 10004"/>
              <a:gd name="connsiteY8" fmla="*/ 312 h 10312"/>
              <a:gd name="connsiteX9" fmla="*/ 6557 w 10004"/>
              <a:gd name="connsiteY9" fmla="*/ 312 h 10312"/>
              <a:gd name="connsiteX10" fmla="*/ 7507 w 10004"/>
              <a:gd name="connsiteY10" fmla="*/ 624 h 10312"/>
              <a:gd name="connsiteX11" fmla="*/ 8212 w 10004"/>
              <a:gd name="connsiteY11" fmla="*/ 250 h 10312"/>
              <a:gd name="connsiteX12" fmla="*/ 10000 w 10004"/>
              <a:gd name="connsiteY12" fmla="*/ 312 h 10312"/>
              <a:gd name="connsiteX13" fmla="*/ 9946 w 10004"/>
              <a:gd name="connsiteY13" fmla="*/ 5625 h 10312"/>
              <a:gd name="connsiteX14" fmla="*/ 9994 w 10004"/>
              <a:gd name="connsiteY14" fmla="*/ 9687 h 10312"/>
              <a:gd name="connsiteX15" fmla="*/ 9799 w 10004"/>
              <a:gd name="connsiteY15" fmla="*/ 10187 h 10312"/>
              <a:gd name="connsiteX16" fmla="*/ 8034 w 10004"/>
              <a:gd name="connsiteY16" fmla="*/ 10250 h 10312"/>
              <a:gd name="connsiteX17" fmla="*/ 7709 w 10004"/>
              <a:gd name="connsiteY17" fmla="*/ 10312 h 10312"/>
              <a:gd name="connsiteX18" fmla="*/ 4615 w 10004"/>
              <a:gd name="connsiteY18" fmla="*/ 10188 h 10312"/>
              <a:gd name="connsiteX19" fmla="*/ 4376 w 10004"/>
              <a:gd name="connsiteY19" fmla="*/ 9562 h 10312"/>
              <a:gd name="connsiteX20" fmla="*/ 4082 w 10004"/>
              <a:gd name="connsiteY20" fmla="*/ 10250 h 10312"/>
              <a:gd name="connsiteX21" fmla="*/ 2924 w 10004"/>
              <a:gd name="connsiteY21" fmla="*/ 10124 h 10312"/>
              <a:gd name="connsiteX22" fmla="*/ 1570 w 10004"/>
              <a:gd name="connsiteY22" fmla="*/ 10312 h 10312"/>
              <a:gd name="connsiteX23" fmla="*/ 0 w 10004"/>
              <a:gd name="connsiteY23" fmla="*/ 10312 h 10312"/>
              <a:gd name="connsiteX24" fmla="*/ 1 w 10004"/>
              <a:gd name="connsiteY24" fmla="*/ 4875 h 10312"/>
              <a:gd name="connsiteX25" fmla="*/ 0 w 10004"/>
              <a:gd name="connsiteY25" fmla="*/ 312 h 10312"/>
              <a:gd name="connsiteX0" fmla="*/ 0 w 10004"/>
              <a:gd name="connsiteY0" fmla="*/ 312 h 10312"/>
              <a:gd name="connsiteX1" fmla="*/ 209 w 10004"/>
              <a:gd name="connsiteY1" fmla="*/ 250 h 10312"/>
              <a:gd name="connsiteX2" fmla="*/ 430 w 10004"/>
              <a:gd name="connsiteY2" fmla="*/ 812 h 10312"/>
              <a:gd name="connsiteX3" fmla="*/ 577 w 10004"/>
              <a:gd name="connsiteY3" fmla="*/ 187 h 10312"/>
              <a:gd name="connsiteX4" fmla="*/ 1986 w 10004"/>
              <a:gd name="connsiteY4" fmla="*/ 250 h 10312"/>
              <a:gd name="connsiteX5" fmla="*/ 2593 w 10004"/>
              <a:gd name="connsiteY5" fmla="*/ 749 h 10312"/>
              <a:gd name="connsiteX6" fmla="*/ 3291 w 10004"/>
              <a:gd name="connsiteY6" fmla="*/ 250 h 10312"/>
              <a:gd name="connsiteX7" fmla="*/ 4695 w 10004"/>
              <a:gd name="connsiteY7" fmla="*/ 0 h 10312"/>
              <a:gd name="connsiteX8" fmla="*/ 6067 w 10004"/>
              <a:gd name="connsiteY8" fmla="*/ 312 h 10312"/>
              <a:gd name="connsiteX9" fmla="*/ 6557 w 10004"/>
              <a:gd name="connsiteY9" fmla="*/ 312 h 10312"/>
              <a:gd name="connsiteX10" fmla="*/ 7507 w 10004"/>
              <a:gd name="connsiteY10" fmla="*/ 624 h 10312"/>
              <a:gd name="connsiteX11" fmla="*/ 8212 w 10004"/>
              <a:gd name="connsiteY11" fmla="*/ 250 h 10312"/>
              <a:gd name="connsiteX12" fmla="*/ 10000 w 10004"/>
              <a:gd name="connsiteY12" fmla="*/ 312 h 10312"/>
              <a:gd name="connsiteX13" fmla="*/ 9946 w 10004"/>
              <a:gd name="connsiteY13" fmla="*/ 5625 h 10312"/>
              <a:gd name="connsiteX14" fmla="*/ 9994 w 10004"/>
              <a:gd name="connsiteY14" fmla="*/ 9687 h 10312"/>
              <a:gd name="connsiteX15" fmla="*/ 9799 w 10004"/>
              <a:gd name="connsiteY15" fmla="*/ 10187 h 10312"/>
              <a:gd name="connsiteX16" fmla="*/ 8034 w 10004"/>
              <a:gd name="connsiteY16" fmla="*/ 10250 h 10312"/>
              <a:gd name="connsiteX17" fmla="*/ 7709 w 10004"/>
              <a:gd name="connsiteY17" fmla="*/ 10312 h 10312"/>
              <a:gd name="connsiteX18" fmla="*/ 4615 w 10004"/>
              <a:gd name="connsiteY18" fmla="*/ 10188 h 10312"/>
              <a:gd name="connsiteX19" fmla="*/ 4376 w 10004"/>
              <a:gd name="connsiteY19" fmla="*/ 9562 h 10312"/>
              <a:gd name="connsiteX20" fmla="*/ 4082 w 10004"/>
              <a:gd name="connsiteY20" fmla="*/ 10250 h 10312"/>
              <a:gd name="connsiteX21" fmla="*/ 2924 w 10004"/>
              <a:gd name="connsiteY21" fmla="*/ 10124 h 10312"/>
              <a:gd name="connsiteX22" fmla="*/ 1570 w 10004"/>
              <a:gd name="connsiteY22" fmla="*/ 10312 h 10312"/>
              <a:gd name="connsiteX23" fmla="*/ 0 w 10004"/>
              <a:gd name="connsiteY23" fmla="*/ 10312 h 10312"/>
              <a:gd name="connsiteX24" fmla="*/ 1 w 10004"/>
              <a:gd name="connsiteY24" fmla="*/ 4875 h 10312"/>
              <a:gd name="connsiteX25" fmla="*/ 0 w 10004"/>
              <a:gd name="connsiteY25" fmla="*/ 312 h 10312"/>
              <a:gd name="connsiteX0" fmla="*/ 0 w 10004"/>
              <a:gd name="connsiteY0" fmla="*/ 312 h 10312"/>
              <a:gd name="connsiteX1" fmla="*/ 344 w 10004"/>
              <a:gd name="connsiteY1" fmla="*/ 188 h 10312"/>
              <a:gd name="connsiteX2" fmla="*/ 430 w 10004"/>
              <a:gd name="connsiteY2" fmla="*/ 812 h 10312"/>
              <a:gd name="connsiteX3" fmla="*/ 577 w 10004"/>
              <a:gd name="connsiteY3" fmla="*/ 187 h 10312"/>
              <a:gd name="connsiteX4" fmla="*/ 1986 w 10004"/>
              <a:gd name="connsiteY4" fmla="*/ 250 h 10312"/>
              <a:gd name="connsiteX5" fmla="*/ 2593 w 10004"/>
              <a:gd name="connsiteY5" fmla="*/ 749 h 10312"/>
              <a:gd name="connsiteX6" fmla="*/ 3291 w 10004"/>
              <a:gd name="connsiteY6" fmla="*/ 250 h 10312"/>
              <a:gd name="connsiteX7" fmla="*/ 4695 w 10004"/>
              <a:gd name="connsiteY7" fmla="*/ 0 h 10312"/>
              <a:gd name="connsiteX8" fmla="*/ 6067 w 10004"/>
              <a:gd name="connsiteY8" fmla="*/ 312 h 10312"/>
              <a:gd name="connsiteX9" fmla="*/ 6557 w 10004"/>
              <a:gd name="connsiteY9" fmla="*/ 312 h 10312"/>
              <a:gd name="connsiteX10" fmla="*/ 7507 w 10004"/>
              <a:gd name="connsiteY10" fmla="*/ 624 h 10312"/>
              <a:gd name="connsiteX11" fmla="*/ 8212 w 10004"/>
              <a:gd name="connsiteY11" fmla="*/ 250 h 10312"/>
              <a:gd name="connsiteX12" fmla="*/ 10000 w 10004"/>
              <a:gd name="connsiteY12" fmla="*/ 312 h 10312"/>
              <a:gd name="connsiteX13" fmla="*/ 9946 w 10004"/>
              <a:gd name="connsiteY13" fmla="*/ 5625 h 10312"/>
              <a:gd name="connsiteX14" fmla="*/ 9994 w 10004"/>
              <a:gd name="connsiteY14" fmla="*/ 9687 h 10312"/>
              <a:gd name="connsiteX15" fmla="*/ 9799 w 10004"/>
              <a:gd name="connsiteY15" fmla="*/ 10187 h 10312"/>
              <a:gd name="connsiteX16" fmla="*/ 8034 w 10004"/>
              <a:gd name="connsiteY16" fmla="*/ 10250 h 10312"/>
              <a:gd name="connsiteX17" fmla="*/ 7709 w 10004"/>
              <a:gd name="connsiteY17" fmla="*/ 10312 h 10312"/>
              <a:gd name="connsiteX18" fmla="*/ 4615 w 10004"/>
              <a:gd name="connsiteY18" fmla="*/ 10188 h 10312"/>
              <a:gd name="connsiteX19" fmla="*/ 4376 w 10004"/>
              <a:gd name="connsiteY19" fmla="*/ 9562 h 10312"/>
              <a:gd name="connsiteX20" fmla="*/ 4082 w 10004"/>
              <a:gd name="connsiteY20" fmla="*/ 10250 h 10312"/>
              <a:gd name="connsiteX21" fmla="*/ 2924 w 10004"/>
              <a:gd name="connsiteY21" fmla="*/ 10124 h 10312"/>
              <a:gd name="connsiteX22" fmla="*/ 1570 w 10004"/>
              <a:gd name="connsiteY22" fmla="*/ 10312 h 10312"/>
              <a:gd name="connsiteX23" fmla="*/ 0 w 10004"/>
              <a:gd name="connsiteY23" fmla="*/ 10312 h 10312"/>
              <a:gd name="connsiteX24" fmla="*/ 1 w 10004"/>
              <a:gd name="connsiteY24" fmla="*/ 4875 h 10312"/>
              <a:gd name="connsiteX25" fmla="*/ 0 w 10004"/>
              <a:gd name="connsiteY25" fmla="*/ 312 h 1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004" h="10312">
                <a:moveTo>
                  <a:pt x="0" y="312"/>
                </a:moveTo>
                <a:lnTo>
                  <a:pt x="344" y="188"/>
                </a:lnTo>
                <a:cubicBezTo>
                  <a:pt x="418" y="375"/>
                  <a:pt x="356" y="625"/>
                  <a:pt x="430" y="812"/>
                </a:cubicBezTo>
                <a:cubicBezTo>
                  <a:pt x="497" y="604"/>
                  <a:pt x="510" y="395"/>
                  <a:pt x="577" y="187"/>
                </a:cubicBezTo>
                <a:lnTo>
                  <a:pt x="1986" y="250"/>
                </a:lnTo>
                <a:lnTo>
                  <a:pt x="2593" y="749"/>
                </a:lnTo>
                <a:lnTo>
                  <a:pt x="3291" y="250"/>
                </a:lnTo>
                <a:lnTo>
                  <a:pt x="4695" y="0"/>
                </a:lnTo>
                <a:lnTo>
                  <a:pt x="6067" y="312"/>
                </a:lnTo>
                <a:lnTo>
                  <a:pt x="6557" y="312"/>
                </a:lnTo>
                <a:lnTo>
                  <a:pt x="7507" y="624"/>
                </a:lnTo>
                <a:lnTo>
                  <a:pt x="8212" y="250"/>
                </a:lnTo>
                <a:lnTo>
                  <a:pt x="10000" y="312"/>
                </a:lnTo>
                <a:cubicBezTo>
                  <a:pt x="9998" y="2083"/>
                  <a:pt x="9948" y="3854"/>
                  <a:pt x="9946" y="5625"/>
                </a:cubicBezTo>
                <a:cubicBezTo>
                  <a:pt x="9948" y="7187"/>
                  <a:pt x="10035" y="7750"/>
                  <a:pt x="9994" y="9687"/>
                </a:cubicBezTo>
                <a:cubicBezTo>
                  <a:pt x="9947" y="10292"/>
                  <a:pt x="9864" y="10020"/>
                  <a:pt x="9799" y="10187"/>
                </a:cubicBezTo>
                <a:lnTo>
                  <a:pt x="8034" y="10250"/>
                </a:lnTo>
                <a:cubicBezTo>
                  <a:pt x="7951" y="8646"/>
                  <a:pt x="7817" y="10291"/>
                  <a:pt x="7709" y="10312"/>
                </a:cubicBezTo>
                <a:lnTo>
                  <a:pt x="4615" y="10188"/>
                </a:lnTo>
                <a:lnTo>
                  <a:pt x="4376" y="9562"/>
                </a:lnTo>
                <a:lnTo>
                  <a:pt x="4082" y="10250"/>
                </a:lnTo>
                <a:lnTo>
                  <a:pt x="2924" y="10124"/>
                </a:lnTo>
                <a:lnTo>
                  <a:pt x="1570" y="10312"/>
                </a:lnTo>
                <a:cubicBezTo>
                  <a:pt x="1022" y="9750"/>
                  <a:pt x="523" y="10312"/>
                  <a:pt x="0" y="10312"/>
                </a:cubicBezTo>
                <a:cubicBezTo>
                  <a:pt x="0" y="8500"/>
                  <a:pt x="1" y="6687"/>
                  <a:pt x="1" y="4875"/>
                </a:cubicBezTo>
                <a:cubicBezTo>
                  <a:pt x="1" y="3354"/>
                  <a:pt x="0" y="1833"/>
                  <a:pt x="0" y="312"/>
                </a:cubicBezTo>
                <a:close/>
              </a:path>
            </a:pathLst>
          </a:custGeom>
          <a:solidFill>
            <a:srgbClr val="00B050"/>
          </a:solidFill>
          <a:ln w="5715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800" b="1" dirty="0" smtClean="0">
                <a:latin typeface="黑体" pitchFamily="49" charset="-122"/>
                <a:ea typeface="黑体" pitchFamily="49" charset="-122"/>
              </a:rPr>
              <a:t>喜联耀香梅</a:t>
            </a:r>
            <a:endParaRPr 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1" name="Picture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139952" y="1484784"/>
            <a:ext cx="1815309" cy="2448272"/>
          </a:xfrm>
          <a:prstGeom prst="flowChartAlternateProcess">
            <a:avLst/>
          </a:prstGeom>
          <a:noFill/>
          <a:ln w="57150">
            <a:solidFill>
              <a:schemeClr val="bg1">
                <a:lumMod val="85000"/>
              </a:schemeClr>
            </a:solidFill>
            <a:prstDash val="solid"/>
          </a:ln>
        </p:spPr>
      </p:pic>
      <p:pic>
        <p:nvPicPr>
          <p:cNvPr id="34" name="图片 33" descr="initpintu_副本.jpg"/>
          <p:cNvPicPr>
            <a:picLocks noChangeAspect="1"/>
          </p:cNvPicPr>
          <p:nvPr/>
        </p:nvPicPr>
        <p:blipFill>
          <a:blip r:embed="rId17" cstate="print"/>
          <a:srcRect l="4883" t="5983" r="2682" b="5983"/>
          <a:stretch>
            <a:fillRect/>
          </a:stretch>
        </p:blipFill>
        <p:spPr>
          <a:xfrm>
            <a:off x="0" y="1988840"/>
            <a:ext cx="3856028" cy="367240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240003" y="1412776"/>
            <a:ext cx="2658168" cy="2520280"/>
          </a:xfrm>
          <a:prstGeom prst="flowChartAlternateProcess">
            <a:avLst/>
          </a:prstGeom>
          <a:noFill/>
          <a:ln w="57150">
            <a:solidFill>
              <a:schemeClr val="bg1">
                <a:lumMod val="85000"/>
              </a:schemeClr>
            </a:solidFill>
            <a:prstDash val="solid"/>
          </a:ln>
        </p:spPr>
      </p:pic>
      <p:pic>
        <p:nvPicPr>
          <p:cNvPr id="43" name="Picture 37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139952" y="4149080"/>
            <a:ext cx="1815309" cy="1815309"/>
          </a:xfrm>
          <a:prstGeom prst="flowChartAlternateProcess">
            <a:avLst/>
          </a:prstGeom>
          <a:noFill/>
          <a:ln w="57150">
            <a:solidFill>
              <a:schemeClr val="bg1">
                <a:lumMod val="85000"/>
              </a:schemeClr>
            </a:solidFill>
            <a:prstDash val="solid"/>
          </a:ln>
        </p:spPr>
      </p:pic>
      <p:pic>
        <p:nvPicPr>
          <p:cNvPr id="52" name="Picture 3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156176" y="4149080"/>
            <a:ext cx="1815309" cy="1815309"/>
          </a:xfrm>
          <a:prstGeom prst="flowChartAlternateProcess">
            <a:avLst/>
          </a:prstGeom>
          <a:noFill/>
          <a:ln w="57150">
            <a:solidFill>
              <a:schemeClr val="bg1">
                <a:lumMod val="85000"/>
              </a:schemeClr>
            </a:solidFill>
            <a:prstDash val="solid"/>
          </a:ln>
        </p:spPr>
      </p:pic>
    </p:spTree>
    <p:extLst>
      <p:ext uri="{BB962C8B-B14F-4D97-AF65-F5344CB8AC3E}">
        <p14:creationId xmlns="" xmlns:p14="http://schemas.microsoft.com/office/powerpoint/2010/main" val="41071358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1.44509E-6 L 0.5489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99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>
            <a:stCxn id="48" idx="4"/>
          </p:cNvCxnSpPr>
          <p:nvPr/>
        </p:nvCxnSpPr>
        <p:spPr>
          <a:xfrm flipH="1">
            <a:off x="499742" y="6110561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/>
          <p:nvPr/>
        </p:nvGrpSpPr>
        <p:grpSpPr>
          <a:xfrm>
            <a:off x="4419601" y="6113372"/>
            <a:ext cx="533399" cy="300342"/>
            <a:chOff x="3512662" y="6096000"/>
            <a:chExt cx="533399" cy="300342"/>
          </a:xfrm>
        </p:grpSpPr>
        <p:sp>
          <p:nvSpPr>
            <p:cNvPr id="41" name="Rounded Rectangle 40"/>
            <p:cNvSpPr/>
            <p:nvPr/>
          </p:nvSpPr>
          <p:spPr>
            <a:xfrm>
              <a:off x="3969858" y="6096000"/>
              <a:ext cx="76203" cy="300342"/>
            </a:xfrm>
            <a:custGeom>
              <a:avLst/>
              <a:gdLst>
                <a:gd name="connsiteX0" fmla="*/ 0 w 76200"/>
                <a:gd name="connsiteY0" fmla="*/ 12700 h 300342"/>
                <a:gd name="connsiteX1" fmla="*/ 12700 w 76200"/>
                <a:gd name="connsiteY1" fmla="*/ 0 h 300342"/>
                <a:gd name="connsiteX2" fmla="*/ 63500 w 76200"/>
                <a:gd name="connsiteY2" fmla="*/ 0 h 300342"/>
                <a:gd name="connsiteX3" fmla="*/ 76200 w 76200"/>
                <a:gd name="connsiteY3" fmla="*/ 12700 h 300342"/>
                <a:gd name="connsiteX4" fmla="*/ 76200 w 76200"/>
                <a:gd name="connsiteY4" fmla="*/ 287642 h 300342"/>
                <a:gd name="connsiteX5" fmla="*/ 63500 w 76200"/>
                <a:gd name="connsiteY5" fmla="*/ 300342 h 300342"/>
                <a:gd name="connsiteX6" fmla="*/ 12700 w 76200"/>
                <a:gd name="connsiteY6" fmla="*/ 300342 h 300342"/>
                <a:gd name="connsiteX7" fmla="*/ 0 w 76200"/>
                <a:gd name="connsiteY7" fmla="*/ 287642 h 300342"/>
                <a:gd name="connsiteX8" fmla="*/ 0 w 76200"/>
                <a:gd name="connsiteY8" fmla="*/ 12700 h 300342"/>
                <a:gd name="connsiteX0" fmla="*/ 3 w 76203"/>
                <a:gd name="connsiteY0" fmla="*/ 12700 h 300342"/>
                <a:gd name="connsiteX1" fmla="*/ 12703 w 76203"/>
                <a:gd name="connsiteY1" fmla="*/ 0 h 300342"/>
                <a:gd name="connsiteX2" fmla="*/ 63503 w 76203"/>
                <a:gd name="connsiteY2" fmla="*/ 0 h 300342"/>
                <a:gd name="connsiteX3" fmla="*/ 76203 w 76203"/>
                <a:gd name="connsiteY3" fmla="*/ 12700 h 300342"/>
                <a:gd name="connsiteX4" fmla="*/ 76203 w 76203"/>
                <a:gd name="connsiteY4" fmla="*/ 287642 h 300342"/>
                <a:gd name="connsiteX5" fmla="*/ 63503 w 76203"/>
                <a:gd name="connsiteY5" fmla="*/ 300342 h 300342"/>
                <a:gd name="connsiteX6" fmla="*/ 12703 w 76203"/>
                <a:gd name="connsiteY6" fmla="*/ 300342 h 300342"/>
                <a:gd name="connsiteX7" fmla="*/ 3 w 76203"/>
                <a:gd name="connsiteY7" fmla="*/ 287642 h 300342"/>
                <a:gd name="connsiteX8" fmla="*/ 2066 w 76203"/>
                <a:gd name="connsiteY8" fmla="*/ 164306 h 300342"/>
                <a:gd name="connsiteX9" fmla="*/ 3 w 76203"/>
                <a:gd name="connsiteY9" fmla="*/ 12700 h 30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3" h="300342">
                  <a:moveTo>
                    <a:pt x="3" y="12700"/>
                  </a:moveTo>
                  <a:cubicBezTo>
                    <a:pt x="3" y="5686"/>
                    <a:pt x="5689" y="0"/>
                    <a:pt x="12703" y="0"/>
                  </a:cubicBezTo>
                  <a:lnTo>
                    <a:pt x="63503" y="0"/>
                  </a:lnTo>
                  <a:cubicBezTo>
                    <a:pt x="70517" y="0"/>
                    <a:pt x="76203" y="5686"/>
                    <a:pt x="76203" y="12700"/>
                  </a:cubicBezTo>
                  <a:lnTo>
                    <a:pt x="76203" y="287642"/>
                  </a:lnTo>
                  <a:cubicBezTo>
                    <a:pt x="76203" y="294656"/>
                    <a:pt x="70517" y="300342"/>
                    <a:pt x="63503" y="300342"/>
                  </a:cubicBezTo>
                  <a:lnTo>
                    <a:pt x="12703" y="300342"/>
                  </a:lnTo>
                  <a:cubicBezTo>
                    <a:pt x="5689" y="300342"/>
                    <a:pt x="3" y="294656"/>
                    <a:pt x="3" y="287642"/>
                  </a:cubicBezTo>
                  <a:cubicBezTo>
                    <a:pt x="-103" y="241768"/>
                    <a:pt x="2172" y="210180"/>
                    <a:pt x="2066" y="164306"/>
                  </a:cubicBezTo>
                  <a:cubicBezTo>
                    <a:pt x="2172" y="118533"/>
                    <a:pt x="-103" y="58473"/>
                    <a:pt x="3" y="1270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817374" y="6188406"/>
              <a:ext cx="76288" cy="207936"/>
            </a:xfrm>
            <a:custGeom>
              <a:avLst/>
              <a:gdLst>
                <a:gd name="connsiteX0" fmla="*/ 0 w 76200"/>
                <a:gd name="connsiteY0" fmla="*/ 12700 h 207936"/>
                <a:gd name="connsiteX1" fmla="*/ 12700 w 76200"/>
                <a:gd name="connsiteY1" fmla="*/ 0 h 207936"/>
                <a:gd name="connsiteX2" fmla="*/ 63500 w 76200"/>
                <a:gd name="connsiteY2" fmla="*/ 0 h 207936"/>
                <a:gd name="connsiteX3" fmla="*/ 76200 w 76200"/>
                <a:gd name="connsiteY3" fmla="*/ 12700 h 207936"/>
                <a:gd name="connsiteX4" fmla="*/ 76200 w 76200"/>
                <a:gd name="connsiteY4" fmla="*/ 195236 h 207936"/>
                <a:gd name="connsiteX5" fmla="*/ 63500 w 76200"/>
                <a:gd name="connsiteY5" fmla="*/ 207936 h 207936"/>
                <a:gd name="connsiteX6" fmla="*/ 12700 w 76200"/>
                <a:gd name="connsiteY6" fmla="*/ 207936 h 207936"/>
                <a:gd name="connsiteX7" fmla="*/ 0 w 76200"/>
                <a:gd name="connsiteY7" fmla="*/ 195236 h 207936"/>
                <a:gd name="connsiteX8" fmla="*/ 0 w 76200"/>
                <a:gd name="connsiteY8" fmla="*/ 12700 h 207936"/>
                <a:gd name="connsiteX0" fmla="*/ 0 w 76200"/>
                <a:gd name="connsiteY0" fmla="*/ 12700 h 207936"/>
                <a:gd name="connsiteX1" fmla="*/ 12700 w 76200"/>
                <a:gd name="connsiteY1" fmla="*/ 0 h 207936"/>
                <a:gd name="connsiteX2" fmla="*/ 63500 w 76200"/>
                <a:gd name="connsiteY2" fmla="*/ 0 h 207936"/>
                <a:gd name="connsiteX3" fmla="*/ 76200 w 76200"/>
                <a:gd name="connsiteY3" fmla="*/ 12700 h 207936"/>
                <a:gd name="connsiteX4" fmla="*/ 75882 w 76200"/>
                <a:gd name="connsiteY4" fmla="*/ 129050 h 207936"/>
                <a:gd name="connsiteX5" fmla="*/ 76200 w 76200"/>
                <a:gd name="connsiteY5" fmla="*/ 195236 h 207936"/>
                <a:gd name="connsiteX6" fmla="*/ 63500 w 76200"/>
                <a:gd name="connsiteY6" fmla="*/ 207936 h 207936"/>
                <a:gd name="connsiteX7" fmla="*/ 12700 w 76200"/>
                <a:gd name="connsiteY7" fmla="*/ 207936 h 207936"/>
                <a:gd name="connsiteX8" fmla="*/ 0 w 76200"/>
                <a:gd name="connsiteY8" fmla="*/ 195236 h 207936"/>
                <a:gd name="connsiteX9" fmla="*/ 0 w 76200"/>
                <a:gd name="connsiteY9" fmla="*/ 12700 h 207936"/>
                <a:gd name="connsiteX0" fmla="*/ 88 w 76288"/>
                <a:gd name="connsiteY0" fmla="*/ 12700 h 207936"/>
                <a:gd name="connsiteX1" fmla="*/ 12788 w 76288"/>
                <a:gd name="connsiteY1" fmla="*/ 0 h 207936"/>
                <a:gd name="connsiteX2" fmla="*/ 63588 w 76288"/>
                <a:gd name="connsiteY2" fmla="*/ 0 h 207936"/>
                <a:gd name="connsiteX3" fmla="*/ 76288 w 76288"/>
                <a:gd name="connsiteY3" fmla="*/ 12700 h 207936"/>
                <a:gd name="connsiteX4" fmla="*/ 75970 w 76288"/>
                <a:gd name="connsiteY4" fmla="*/ 129050 h 207936"/>
                <a:gd name="connsiteX5" fmla="*/ 76288 w 76288"/>
                <a:gd name="connsiteY5" fmla="*/ 195236 h 207936"/>
                <a:gd name="connsiteX6" fmla="*/ 63588 w 76288"/>
                <a:gd name="connsiteY6" fmla="*/ 207936 h 207936"/>
                <a:gd name="connsiteX7" fmla="*/ 12788 w 76288"/>
                <a:gd name="connsiteY7" fmla="*/ 207936 h 207936"/>
                <a:gd name="connsiteX8" fmla="*/ 88 w 76288"/>
                <a:gd name="connsiteY8" fmla="*/ 195236 h 207936"/>
                <a:gd name="connsiteX9" fmla="*/ 4532 w 76288"/>
                <a:gd name="connsiteY9" fmla="*/ 133813 h 207936"/>
                <a:gd name="connsiteX10" fmla="*/ 88 w 76288"/>
                <a:gd name="connsiteY10" fmla="*/ 12700 h 20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88" h="207936">
                  <a:moveTo>
                    <a:pt x="88" y="12700"/>
                  </a:moveTo>
                  <a:cubicBezTo>
                    <a:pt x="88" y="5686"/>
                    <a:pt x="5774" y="0"/>
                    <a:pt x="12788" y="0"/>
                  </a:cubicBezTo>
                  <a:lnTo>
                    <a:pt x="63588" y="0"/>
                  </a:lnTo>
                  <a:cubicBezTo>
                    <a:pt x="70602" y="0"/>
                    <a:pt x="76288" y="5686"/>
                    <a:pt x="76288" y="12700"/>
                  </a:cubicBezTo>
                  <a:cubicBezTo>
                    <a:pt x="76182" y="45927"/>
                    <a:pt x="76076" y="95823"/>
                    <a:pt x="75970" y="129050"/>
                  </a:cubicBezTo>
                  <a:cubicBezTo>
                    <a:pt x="76076" y="156668"/>
                    <a:pt x="76182" y="167618"/>
                    <a:pt x="76288" y="195236"/>
                  </a:cubicBezTo>
                  <a:cubicBezTo>
                    <a:pt x="76288" y="202250"/>
                    <a:pt x="70602" y="207936"/>
                    <a:pt x="63588" y="207936"/>
                  </a:cubicBezTo>
                  <a:lnTo>
                    <a:pt x="12788" y="207936"/>
                  </a:lnTo>
                  <a:cubicBezTo>
                    <a:pt x="5774" y="207936"/>
                    <a:pt x="88" y="202250"/>
                    <a:pt x="88" y="195236"/>
                  </a:cubicBezTo>
                  <a:cubicBezTo>
                    <a:pt x="-812" y="169205"/>
                    <a:pt x="5432" y="159844"/>
                    <a:pt x="4532" y="133813"/>
                  </a:cubicBezTo>
                  <a:lnTo>
                    <a:pt x="88" y="1270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512662" y="6305550"/>
              <a:ext cx="76200" cy="90791"/>
            </a:xfrm>
            <a:custGeom>
              <a:avLst/>
              <a:gdLst>
                <a:gd name="connsiteX0" fmla="*/ 0 w 76200"/>
                <a:gd name="connsiteY0" fmla="*/ 12700 h 90791"/>
                <a:gd name="connsiteX1" fmla="*/ 12700 w 76200"/>
                <a:gd name="connsiteY1" fmla="*/ 0 h 90791"/>
                <a:gd name="connsiteX2" fmla="*/ 63500 w 76200"/>
                <a:gd name="connsiteY2" fmla="*/ 0 h 90791"/>
                <a:gd name="connsiteX3" fmla="*/ 76200 w 76200"/>
                <a:gd name="connsiteY3" fmla="*/ 12700 h 90791"/>
                <a:gd name="connsiteX4" fmla="*/ 76200 w 76200"/>
                <a:gd name="connsiteY4" fmla="*/ 78091 h 90791"/>
                <a:gd name="connsiteX5" fmla="*/ 63500 w 76200"/>
                <a:gd name="connsiteY5" fmla="*/ 90791 h 90791"/>
                <a:gd name="connsiteX6" fmla="*/ 12700 w 76200"/>
                <a:gd name="connsiteY6" fmla="*/ 90791 h 90791"/>
                <a:gd name="connsiteX7" fmla="*/ 0 w 76200"/>
                <a:gd name="connsiteY7" fmla="*/ 78091 h 90791"/>
                <a:gd name="connsiteX8" fmla="*/ 0 w 76200"/>
                <a:gd name="connsiteY8" fmla="*/ 12700 h 90791"/>
                <a:gd name="connsiteX0" fmla="*/ 0 w 76200"/>
                <a:gd name="connsiteY0" fmla="*/ 12700 h 90791"/>
                <a:gd name="connsiteX1" fmla="*/ 12700 w 76200"/>
                <a:gd name="connsiteY1" fmla="*/ 0 h 90791"/>
                <a:gd name="connsiteX2" fmla="*/ 63500 w 76200"/>
                <a:gd name="connsiteY2" fmla="*/ 0 h 90791"/>
                <a:gd name="connsiteX3" fmla="*/ 76200 w 76200"/>
                <a:gd name="connsiteY3" fmla="*/ 12700 h 90791"/>
                <a:gd name="connsiteX4" fmla="*/ 76200 w 76200"/>
                <a:gd name="connsiteY4" fmla="*/ 78091 h 90791"/>
                <a:gd name="connsiteX5" fmla="*/ 63500 w 76200"/>
                <a:gd name="connsiteY5" fmla="*/ 90791 h 90791"/>
                <a:gd name="connsiteX6" fmla="*/ 12700 w 76200"/>
                <a:gd name="connsiteY6" fmla="*/ 90791 h 90791"/>
                <a:gd name="connsiteX7" fmla="*/ 4762 w 76200"/>
                <a:gd name="connsiteY7" fmla="*/ 61422 h 90791"/>
                <a:gd name="connsiteX8" fmla="*/ 0 w 76200"/>
                <a:gd name="connsiteY8" fmla="*/ 12700 h 9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90791">
                  <a:moveTo>
                    <a:pt x="0" y="12700"/>
                  </a:moveTo>
                  <a:cubicBezTo>
                    <a:pt x="0" y="5686"/>
                    <a:pt x="5686" y="0"/>
                    <a:pt x="12700" y="0"/>
                  </a:cubicBezTo>
                  <a:lnTo>
                    <a:pt x="63500" y="0"/>
                  </a:lnTo>
                  <a:cubicBezTo>
                    <a:pt x="70514" y="0"/>
                    <a:pt x="76200" y="5686"/>
                    <a:pt x="76200" y="12700"/>
                  </a:cubicBezTo>
                  <a:lnTo>
                    <a:pt x="76200" y="78091"/>
                  </a:lnTo>
                  <a:cubicBezTo>
                    <a:pt x="76200" y="85105"/>
                    <a:pt x="70514" y="90791"/>
                    <a:pt x="63500" y="90791"/>
                  </a:cubicBezTo>
                  <a:lnTo>
                    <a:pt x="12700" y="90791"/>
                  </a:lnTo>
                  <a:cubicBezTo>
                    <a:pt x="5686" y="90791"/>
                    <a:pt x="4762" y="68436"/>
                    <a:pt x="4762" y="61422"/>
                  </a:cubicBezTo>
                  <a:cubicBezTo>
                    <a:pt x="4762" y="39625"/>
                    <a:pt x="0" y="34497"/>
                    <a:pt x="0" y="1270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664926" y="6248598"/>
              <a:ext cx="76336" cy="147743"/>
            </a:xfrm>
            <a:custGeom>
              <a:avLst/>
              <a:gdLst>
                <a:gd name="connsiteX0" fmla="*/ 0 w 76200"/>
                <a:gd name="connsiteY0" fmla="*/ 12700 h 147743"/>
                <a:gd name="connsiteX1" fmla="*/ 12700 w 76200"/>
                <a:gd name="connsiteY1" fmla="*/ 0 h 147743"/>
                <a:gd name="connsiteX2" fmla="*/ 63500 w 76200"/>
                <a:gd name="connsiteY2" fmla="*/ 0 h 147743"/>
                <a:gd name="connsiteX3" fmla="*/ 76200 w 76200"/>
                <a:gd name="connsiteY3" fmla="*/ 12700 h 147743"/>
                <a:gd name="connsiteX4" fmla="*/ 76200 w 76200"/>
                <a:gd name="connsiteY4" fmla="*/ 135043 h 147743"/>
                <a:gd name="connsiteX5" fmla="*/ 63500 w 76200"/>
                <a:gd name="connsiteY5" fmla="*/ 147743 h 147743"/>
                <a:gd name="connsiteX6" fmla="*/ 12700 w 76200"/>
                <a:gd name="connsiteY6" fmla="*/ 147743 h 147743"/>
                <a:gd name="connsiteX7" fmla="*/ 0 w 76200"/>
                <a:gd name="connsiteY7" fmla="*/ 135043 h 147743"/>
                <a:gd name="connsiteX8" fmla="*/ 0 w 76200"/>
                <a:gd name="connsiteY8" fmla="*/ 12700 h 147743"/>
                <a:gd name="connsiteX0" fmla="*/ 0 w 76200"/>
                <a:gd name="connsiteY0" fmla="*/ 12700 h 147743"/>
                <a:gd name="connsiteX1" fmla="*/ 12700 w 76200"/>
                <a:gd name="connsiteY1" fmla="*/ 0 h 147743"/>
                <a:gd name="connsiteX2" fmla="*/ 63500 w 76200"/>
                <a:gd name="connsiteY2" fmla="*/ 0 h 147743"/>
                <a:gd name="connsiteX3" fmla="*/ 76200 w 76200"/>
                <a:gd name="connsiteY3" fmla="*/ 12700 h 147743"/>
                <a:gd name="connsiteX4" fmla="*/ 71119 w 76200"/>
                <a:gd name="connsiteY4" fmla="*/ 95052 h 147743"/>
                <a:gd name="connsiteX5" fmla="*/ 76200 w 76200"/>
                <a:gd name="connsiteY5" fmla="*/ 135043 h 147743"/>
                <a:gd name="connsiteX6" fmla="*/ 63500 w 76200"/>
                <a:gd name="connsiteY6" fmla="*/ 147743 h 147743"/>
                <a:gd name="connsiteX7" fmla="*/ 12700 w 76200"/>
                <a:gd name="connsiteY7" fmla="*/ 147743 h 147743"/>
                <a:gd name="connsiteX8" fmla="*/ 0 w 76200"/>
                <a:gd name="connsiteY8" fmla="*/ 135043 h 147743"/>
                <a:gd name="connsiteX9" fmla="*/ 0 w 76200"/>
                <a:gd name="connsiteY9" fmla="*/ 12700 h 147743"/>
                <a:gd name="connsiteX0" fmla="*/ 136 w 76336"/>
                <a:gd name="connsiteY0" fmla="*/ 12700 h 147743"/>
                <a:gd name="connsiteX1" fmla="*/ 12836 w 76336"/>
                <a:gd name="connsiteY1" fmla="*/ 0 h 147743"/>
                <a:gd name="connsiteX2" fmla="*/ 63636 w 76336"/>
                <a:gd name="connsiteY2" fmla="*/ 0 h 147743"/>
                <a:gd name="connsiteX3" fmla="*/ 76336 w 76336"/>
                <a:gd name="connsiteY3" fmla="*/ 12700 h 147743"/>
                <a:gd name="connsiteX4" fmla="*/ 71255 w 76336"/>
                <a:gd name="connsiteY4" fmla="*/ 95052 h 147743"/>
                <a:gd name="connsiteX5" fmla="*/ 76336 w 76336"/>
                <a:gd name="connsiteY5" fmla="*/ 135043 h 147743"/>
                <a:gd name="connsiteX6" fmla="*/ 63636 w 76336"/>
                <a:gd name="connsiteY6" fmla="*/ 147743 h 147743"/>
                <a:gd name="connsiteX7" fmla="*/ 12836 w 76336"/>
                <a:gd name="connsiteY7" fmla="*/ 147743 h 147743"/>
                <a:gd name="connsiteX8" fmla="*/ 136 w 76336"/>
                <a:gd name="connsiteY8" fmla="*/ 135043 h 147743"/>
                <a:gd name="connsiteX9" fmla="*/ 2199 w 76336"/>
                <a:gd name="connsiteY9" fmla="*/ 102196 h 147743"/>
                <a:gd name="connsiteX10" fmla="*/ 136 w 76336"/>
                <a:gd name="connsiteY10" fmla="*/ 12700 h 14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336" h="147743">
                  <a:moveTo>
                    <a:pt x="136" y="12700"/>
                  </a:moveTo>
                  <a:cubicBezTo>
                    <a:pt x="136" y="5686"/>
                    <a:pt x="5822" y="0"/>
                    <a:pt x="12836" y="0"/>
                  </a:cubicBezTo>
                  <a:lnTo>
                    <a:pt x="63636" y="0"/>
                  </a:lnTo>
                  <a:cubicBezTo>
                    <a:pt x="70650" y="0"/>
                    <a:pt x="76336" y="5686"/>
                    <a:pt x="76336" y="12700"/>
                  </a:cubicBezTo>
                  <a:cubicBezTo>
                    <a:pt x="75436" y="34594"/>
                    <a:pt x="72155" y="73158"/>
                    <a:pt x="71255" y="95052"/>
                  </a:cubicBezTo>
                  <a:cubicBezTo>
                    <a:pt x="72155" y="113939"/>
                    <a:pt x="75436" y="116156"/>
                    <a:pt x="76336" y="135043"/>
                  </a:cubicBezTo>
                  <a:cubicBezTo>
                    <a:pt x="76336" y="142057"/>
                    <a:pt x="70650" y="147743"/>
                    <a:pt x="63636" y="147743"/>
                  </a:cubicBezTo>
                  <a:lnTo>
                    <a:pt x="12836" y="147743"/>
                  </a:lnTo>
                  <a:cubicBezTo>
                    <a:pt x="5822" y="147743"/>
                    <a:pt x="136" y="142057"/>
                    <a:pt x="136" y="135043"/>
                  </a:cubicBezTo>
                  <a:cubicBezTo>
                    <a:pt x="-764" y="119331"/>
                    <a:pt x="3099" y="117908"/>
                    <a:pt x="2199" y="102196"/>
                  </a:cubicBezTo>
                  <a:cubicBezTo>
                    <a:pt x="1511" y="72364"/>
                    <a:pt x="824" y="42532"/>
                    <a:pt x="136" y="1270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Your TItle"/>
          <p:cNvSpPr txBox="1">
            <a:spLocks/>
          </p:cNvSpPr>
          <p:nvPr/>
        </p:nvSpPr>
        <p:spPr>
          <a:xfrm>
            <a:off x="-165105" y="476672"/>
            <a:ext cx="7473409" cy="983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zh-CN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四、研究，让教学充满张力</a:t>
            </a:r>
            <a:endParaRPr lang="zh-CN" altLang="zh-CN" sz="3600" dirty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93512" y="1265686"/>
            <a:ext cx="7360103" cy="0"/>
          </a:xfrm>
          <a:prstGeom prst="line">
            <a:avLst/>
          </a:prstGeom>
          <a:ln w="3175">
            <a:solidFill>
              <a:srgbClr val="00B05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3" idx="4"/>
          </p:cNvCxnSpPr>
          <p:nvPr/>
        </p:nvCxnSpPr>
        <p:spPr>
          <a:xfrm flipH="1">
            <a:off x="8005073" y="6221931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811870" y="5835525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6387623"/>
            <a:ext cx="9144000" cy="7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7" idx="4"/>
          </p:cNvCxnSpPr>
          <p:nvPr/>
        </p:nvCxnSpPr>
        <p:spPr>
          <a:xfrm flipH="1">
            <a:off x="1046659" y="6095616"/>
            <a:ext cx="1" cy="3059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53456" y="5709210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>
            <a:off x="5715000" y="6292374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6400806" y="6305551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>
            <a:off x="1282143" y="6305551"/>
            <a:ext cx="533394" cy="95249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06539" y="5724155"/>
            <a:ext cx="386407" cy="386407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58" y="1242753"/>
            <a:ext cx="1071402" cy="1071402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99" y="1169778"/>
            <a:ext cx="1228800" cy="12288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endPos="0" dist="50800" dir="5400000" sy="-100000" algn="bl" rotWithShape="0"/>
          </a:effectLst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75" y="1596334"/>
            <a:ext cx="1040447" cy="790101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55" y="1447800"/>
            <a:ext cx="885922" cy="672757"/>
          </a:xfrm>
          <a:prstGeom prst="rect">
            <a:avLst/>
          </a:prstGeom>
        </p:spPr>
      </p:pic>
      <p:sp>
        <p:nvSpPr>
          <p:cNvPr id="26" name="Chevron 10">
            <a:hlinkClick r:id="" action="ppaction://hlinkshowjump?jump=previousslide"/>
          </p:cNvPr>
          <p:cNvSpPr/>
          <p:nvPr/>
        </p:nvSpPr>
        <p:spPr>
          <a:xfrm flipH="1">
            <a:off x="234005" y="3200400"/>
            <a:ext cx="78497" cy="158066"/>
          </a:xfrm>
          <a:custGeom>
            <a:avLst/>
            <a:gdLst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14300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40494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52387 w 228600"/>
              <a:gd name="connsiteY4" fmla="*/ 226218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180975"/>
              <a:gd name="connsiteY0" fmla="*/ 0 h 230981"/>
              <a:gd name="connsiteX1" fmla="*/ 66675 w 180975"/>
              <a:gd name="connsiteY1" fmla="*/ 2381 h 230981"/>
              <a:gd name="connsiteX2" fmla="*/ 180975 w 180975"/>
              <a:gd name="connsiteY2" fmla="*/ 116681 h 230981"/>
              <a:gd name="connsiteX3" fmla="*/ 66675 w 180975"/>
              <a:gd name="connsiteY3" fmla="*/ 230981 h 230981"/>
              <a:gd name="connsiteX4" fmla="*/ 4762 w 180975"/>
              <a:gd name="connsiteY4" fmla="*/ 228599 h 230981"/>
              <a:gd name="connsiteX5" fmla="*/ 116681 w 180975"/>
              <a:gd name="connsiteY5" fmla="*/ 116681 h 230981"/>
              <a:gd name="connsiteX6" fmla="*/ 0 w 180975"/>
              <a:gd name="connsiteY6" fmla="*/ 0 h 2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975" h="230981">
                <a:moveTo>
                  <a:pt x="0" y="0"/>
                </a:moveTo>
                <a:lnTo>
                  <a:pt x="66675" y="2381"/>
                </a:lnTo>
                <a:lnTo>
                  <a:pt x="180975" y="116681"/>
                </a:lnTo>
                <a:lnTo>
                  <a:pt x="66675" y="230981"/>
                </a:lnTo>
                <a:lnTo>
                  <a:pt x="4762" y="228599"/>
                </a:lnTo>
                <a:lnTo>
                  <a:pt x="116681" y="116681"/>
                </a:lnTo>
                <a:lnTo>
                  <a:pt x="0" y="0"/>
                </a:lnTo>
                <a:close/>
              </a:path>
            </a:pathLst>
          </a:cu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de Bold" pitchFamily="50" charset="0"/>
            </a:endParaRPr>
          </a:p>
        </p:txBody>
      </p:sp>
      <p:sp>
        <p:nvSpPr>
          <p:cNvPr id="27" name="Chevron 10">
            <a:hlinkClick r:id="" action="ppaction://hlinkshowjump?jump=nextslide"/>
          </p:cNvPr>
          <p:cNvSpPr/>
          <p:nvPr/>
        </p:nvSpPr>
        <p:spPr>
          <a:xfrm>
            <a:off x="8822853" y="3286960"/>
            <a:ext cx="73904" cy="158066"/>
          </a:xfrm>
          <a:custGeom>
            <a:avLst/>
            <a:gdLst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14300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40494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0 w 228600"/>
              <a:gd name="connsiteY4" fmla="*/ 228600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228600"/>
              <a:gd name="connsiteY0" fmla="*/ 0 h 228600"/>
              <a:gd name="connsiteX1" fmla="*/ 114300 w 228600"/>
              <a:gd name="connsiteY1" fmla="*/ 0 h 228600"/>
              <a:gd name="connsiteX2" fmla="*/ 228600 w 228600"/>
              <a:gd name="connsiteY2" fmla="*/ 114300 h 228600"/>
              <a:gd name="connsiteX3" fmla="*/ 114300 w 228600"/>
              <a:gd name="connsiteY3" fmla="*/ 228600 h 228600"/>
              <a:gd name="connsiteX4" fmla="*/ 52387 w 228600"/>
              <a:gd name="connsiteY4" fmla="*/ 226218 h 228600"/>
              <a:gd name="connsiteX5" fmla="*/ 164306 w 228600"/>
              <a:gd name="connsiteY5" fmla="*/ 114300 h 228600"/>
              <a:gd name="connsiteX6" fmla="*/ 0 w 228600"/>
              <a:gd name="connsiteY6" fmla="*/ 0 h 228600"/>
              <a:gd name="connsiteX0" fmla="*/ 0 w 180975"/>
              <a:gd name="connsiteY0" fmla="*/ 0 h 230981"/>
              <a:gd name="connsiteX1" fmla="*/ 66675 w 180975"/>
              <a:gd name="connsiteY1" fmla="*/ 2381 h 230981"/>
              <a:gd name="connsiteX2" fmla="*/ 180975 w 180975"/>
              <a:gd name="connsiteY2" fmla="*/ 116681 h 230981"/>
              <a:gd name="connsiteX3" fmla="*/ 66675 w 180975"/>
              <a:gd name="connsiteY3" fmla="*/ 230981 h 230981"/>
              <a:gd name="connsiteX4" fmla="*/ 4762 w 180975"/>
              <a:gd name="connsiteY4" fmla="*/ 228599 h 230981"/>
              <a:gd name="connsiteX5" fmla="*/ 116681 w 180975"/>
              <a:gd name="connsiteY5" fmla="*/ 116681 h 230981"/>
              <a:gd name="connsiteX6" fmla="*/ 0 w 180975"/>
              <a:gd name="connsiteY6" fmla="*/ 0 h 2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975" h="230981">
                <a:moveTo>
                  <a:pt x="0" y="0"/>
                </a:moveTo>
                <a:lnTo>
                  <a:pt x="66675" y="2381"/>
                </a:lnTo>
                <a:lnTo>
                  <a:pt x="180975" y="116681"/>
                </a:lnTo>
                <a:lnTo>
                  <a:pt x="66675" y="230981"/>
                </a:lnTo>
                <a:lnTo>
                  <a:pt x="4762" y="228599"/>
                </a:lnTo>
                <a:lnTo>
                  <a:pt x="116681" y="116681"/>
                </a:lnTo>
                <a:lnTo>
                  <a:pt x="0" y="0"/>
                </a:lnTo>
                <a:close/>
              </a:path>
            </a:pathLst>
          </a:cu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de Bold" pitchFamily="50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463823"/>
            <a:ext cx="9144000" cy="4186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Franchise" pitchFamily="49" charset="0"/>
              <a:ea typeface="Franchise" pitchFamily="49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5867400"/>
            <a:ext cx="771677" cy="771677"/>
          </a:xfrm>
          <a:prstGeom prst="rect">
            <a:avLst/>
          </a:prstGeom>
        </p:spPr>
      </p:pic>
      <p:sp>
        <p:nvSpPr>
          <p:cNvPr id="29" name="Flowchart: Process 5"/>
          <p:cNvSpPr/>
          <p:nvPr/>
        </p:nvSpPr>
        <p:spPr>
          <a:xfrm>
            <a:off x="971600" y="1340768"/>
            <a:ext cx="2232248" cy="432048"/>
          </a:xfrm>
          <a:custGeom>
            <a:avLst/>
            <a:gdLst>
              <a:gd name="connsiteX0" fmla="*/ 0 w 3598989"/>
              <a:gd name="connsiteY0" fmla="*/ 65482 h 392886"/>
              <a:gd name="connsiteX1" fmla="*/ 65482 w 3598989"/>
              <a:gd name="connsiteY1" fmla="*/ 0 h 392886"/>
              <a:gd name="connsiteX2" fmla="*/ 3533507 w 3598989"/>
              <a:gd name="connsiteY2" fmla="*/ 0 h 392886"/>
              <a:gd name="connsiteX3" fmla="*/ 3598989 w 3598989"/>
              <a:gd name="connsiteY3" fmla="*/ 65482 h 392886"/>
              <a:gd name="connsiteX4" fmla="*/ 3598989 w 3598989"/>
              <a:gd name="connsiteY4" fmla="*/ 327404 h 392886"/>
              <a:gd name="connsiteX5" fmla="*/ 3533507 w 3598989"/>
              <a:gd name="connsiteY5" fmla="*/ 392886 h 392886"/>
              <a:gd name="connsiteX6" fmla="*/ 65482 w 3598989"/>
              <a:gd name="connsiteY6" fmla="*/ 392886 h 392886"/>
              <a:gd name="connsiteX7" fmla="*/ 0 w 3598989"/>
              <a:gd name="connsiteY7" fmla="*/ 327404 h 392886"/>
              <a:gd name="connsiteX8" fmla="*/ 0 w 3598989"/>
              <a:gd name="connsiteY8" fmla="*/ 65482 h 392886"/>
              <a:gd name="connsiteX0" fmla="*/ 0 w 3598989"/>
              <a:gd name="connsiteY0" fmla="*/ 65482 h 392892"/>
              <a:gd name="connsiteX1" fmla="*/ 65482 w 3598989"/>
              <a:gd name="connsiteY1" fmla="*/ 0 h 392892"/>
              <a:gd name="connsiteX2" fmla="*/ 3533507 w 3598989"/>
              <a:gd name="connsiteY2" fmla="*/ 0 h 392892"/>
              <a:gd name="connsiteX3" fmla="*/ 3598989 w 3598989"/>
              <a:gd name="connsiteY3" fmla="*/ 65482 h 392892"/>
              <a:gd name="connsiteX4" fmla="*/ 3598989 w 3598989"/>
              <a:gd name="connsiteY4" fmla="*/ 327404 h 392892"/>
              <a:gd name="connsiteX5" fmla="*/ 3533507 w 3598989"/>
              <a:gd name="connsiteY5" fmla="*/ 392886 h 392892"/>
              <a:gd name="connsiteX6" fmla="*/ 1655781 w 3598989"/>
              <a:gd name="connsiteY6" fmla="*/ 362220 h 392892"/>
              <a:gd name="connsiteX7" fmla="*/ 65482 w 3598989"/>
              <a:gd name="connsiteY7" fmla="*/ 392886 h 392892"/>
              <a:gd name="connsiteX8" fmla="*/ 0 w 3598989"/>
              <a:gd name="connsiteY8" fmla="*/ 327404 h 392892"/>
              <a:gd name="connsiteX9" fmla="*/ 0 w 3598989"/>
              <a:gd name="connsiteY9" fmla="*/ 65482 h 392892"/>
              <a:gd name="connsiteX0" fmla="*/ 0 w 3598989"/>
              <a:gd name="connsiteY0" fmla="*/ 65482 h 392892"/>
              <a:gd name="connsiteX1" fmla="*/ 65482 w 3598989"/>
              <a:gd name="connsiteY1" fmla="*/ 0 h 392892"/>
              <a:gd name="connsiteX2" fmla="*/ 3533507 w 3598989"/>
              <a:gd name="connsiteY2" fmla="*/ 0 h 392892"/>
              <a:gd name="connsiteX3" fmla="*/ 3598989 w 3598989"/>
              <a:gd name="connsiteY3" fmla="*/ 65482 h 392892"/>
              <a:gd name="connsiteX4" fmla="*/ 3549127 w 3598989"/>
              <a:gd name="connsiteY4" fmla="*/ 190098 h 392892"/>
              <a:gd name="connsiteX5" fmla="*/ 3598989 w 3598989"/>
              <a:gd name="connsiteY5" fmla="*/ 327404 h 392892"/>
              <a:gd name="connsiteX6" fmla="*/ 3533507 w 3598989"/>
              <a:gd name="connsiteY6" fmla="*/ 392886 h 392892"/>
              <a:gd name="connsiteX7" fmla="*/ 1655781 w 3598989"/>
              <a:gd name="connsiteY7" fmla="*/ 362220 h 392892"/>
              <a:gd name="connsiteX8" fmla="*/ 65482 w 3598989"/>
              <a:gd name="connsiteY8" fmla="*/ 392886 h 392892"/>
              <a:gd name="connsiteX9" fmla="*/ 0 w 3598989"/>
              <a:gd name="connsiteY9" fmla="*/ 327404 h 392892"/>
              <a:gd name="connsiteX10" fmla="*/ 0 w 3598989"/>
              <a:gd name="connsiteY10" fmla="*/ 65482 h 392892"/>
              <a:gd name="connsiteX0" fmla="*/ 0 w 3624553"/>
              <a:gd name="connsiteY0" fmla="*/ 65482 h 392892"/>
              <a:gd name="connsiteX1" fmla="*/ 65482 w 3624553"/>
              <a:gd name="connsiteY1" fmla="*/ 0 h 392892"/>
              <a:gd name="connsiteX2" fmla="*/ 3533507 w 3624553"/>
              <a:gd name="connsiteY2" fmla="*/ 0 h 392892"/>
              <a:gd name="connsiteX3" fmla="*/ 3598989 w 3624553"/>
              <a:gd name="connsiteY3" fmla="*/ 65482 h 392892"/>
              <a:gd name="connsiteX4" fmla="*/ 3624430 w 3624553"/>
              <a:gd name="connsiteY4" fmla="*/ 211613 h 392892"/>
              <a:gd name="connsiteX5" fmla="*/ 3598989 w 3624553"/>
              <a:gd name="connsiteY5" fmla="*/ 327404 h 392892"/>
              <a:gd name="connsiteX6" fmla="*/ 3533507 w 3624553"/>
              <a:gd name="connsiteY6" fmla="*/ 392886 h 392892"/>
              <a:gd name="connsiteX7" fmla="*/ 1655781 w 3624553"/>
              <a:gd name="connsiteY7" fmla="*/ 362220 h 392892"/>
              <a:gd name="connsiteX8" fmla="*/ 65482 w 3624553"/>
              <a:gd name="connsiteY8" fmla="*/ 392886 h 392892"/>
              <a:gd name="connsiteX9" fmla="*/ 0 w 3624553"/>
              <a:gd name="connsiteY9" fmla="*/ 327404 h 392892"/>
              <a:gd name="connsiteX10" fmla="*/ 0 w 3624553"/>
              <a:gd name="connsiteY10" fmla="*/ 65482 h 392892"/>
              <a:gd name="connsiteX0" fmla="*/ 0 w 3624553"/>
              <a:gd name="connsiteY0" fmla="*/ 65482 h 392892"/>
              <a:gd name="connsiteX1" fmla="*/ 65482 w 3624553"/>
              <a:gd name="connsiteY1" fmla="*/ 0 h 392892"/>
              <a:gd name="connsiteX2" fmla="*/ 3533507 w 3624553"/>
              <a:gd name="connsiteY2" fmla="*/ 0 h 392892"/>
              <a:gd name="connsiteX3" fmla="*/ 3598989 w 3624553"/>
              <a:gd name="connsiteY3" fmla="*/ 65482 h 392892"/>
              <a:gd name="connsiteX4" fmla="*/ 3624430 w 3624553"/>
              <a:gd name="connsiteY4" fmla="*/ 211613 h 392892"/>
              <a:gd name="connsiteX5" fmla="*/ 3598989 w 3624553"/>
              <a:gd name="connsiteY5" fmla="*/ 327404 h 392892"/>
              <a:gd name="connsiteX6" fmla="*/ 3533507 w 3624553"/>
              <a:gd name="connsiteY6" fmla="*/ 392886 h 392892"/>
              <a:gd name="connsiteX7" fmla="*/ 2591696 w 3624553"/>
              <a:gd name="connsiteY7" fmla="*/ 362220 h 392892"/>
              <a:gd name="connsiteX8" fmla="*/ 1655781 w 3624553"/>
              <a:gd name="connsiteY8" fmla="*/ 362220 h 392892"/>
              <a:gd name="connsiteX9" fmla="*/ 65482 w 3624553"/>
              <a:gd name="connsiteY9" fmla="*/ 392886 h 392892"/>
              <a:gd name="connsiteX10" fmla="*/ 0 w 3624553"/>
              <a:gd name="connsiteY10" fmla="*/ 327404 h 392892"/>
              <a:gd name="connsiteX11" fmla="*/ 0 w 3624553"/>
              <a:gd name="connsiteY11" fmla="*/ 65482 h 392892"/>
              <a:gd name="connsiteX0" fmla="*/ 0 w 3624553"/>
              <a:gd name="connsiteY0" fmla="*/ 65482 h 392892"/>
              <a:gd name="connsiteX1" fmla="*/ 65482 w 3624553"/>
              <a:gd name="connsiteY1" fmla="*/ 0 h 392892"/>
              <a:gd name="connsiteX2" fmla="*/ 3533507 w 3624553"/>
              <a:gd name="connsiteY2" fmla="*/ 0 h 392892"/>
              <a:gd name="connsiteX3" fmla="*/ 3598989 w 3624553"/>
              <a:gd name="connsiteY3" fmla="*/ 65482 h 392892"/>
              <a:gd name="connsiteX4" fmla="*/ 3624430 w 3624553"/>
              <a:gd name="connsiteY4" fmla="*/ 211613 h 392892"/>
              <a:gd name="connsiteX5" fmla="*/ 3598989 w 3624553"/>
              <a:gd name="connsiteY5" fmla="*/ 327404 h 392892"/>
              <a:gd name="connsiteX6" fmla="*/ 3533507 w 3624553"/>
              <a:gd name="connsiteY6" fmla="*/ 392886 h 392892"/>
              <a:gd name="connsiteX7" fmla="*/ 2613211 w 3624553"/>
              <a:gd name="connsiteY7" fmla="*/ 383735 h 392892"/>
              <a:gd name="connsiteX8" fmla="*/ 1655781 w 3624553"/>
              <a:gd name="connsiteY8" fmla="*/ 362220 h 392892"/>
              <a:gd name="connsiteX9" fmla="*/ 65482 w 3624553"/>
              <a:gd name="connsiteY9" fmla="*/ 392886 h 392892"/>
              <a:gd name="connsiteX10" fmla="*/ 0 w 3624553"/>
              <a:gd name="connsiteY10" fmla="*/ 327404 h 392892"/>
              <a:gd name="connsiteX11" fmla="*/ 0 w 3624553"/>
              <a:gd name="connsiteY11" fmla="*/ 65482 h 392892"/>
              <a:gd name="connsiteX0" fmla="*/ 0 w 3624553"/>
              <a:gd name="connsiteY0" fmla="*/ 69022 h 396432"/>
              <a:gd name="connsiteX1" fmla="*/ 65482 w 3624553"/>
              <a:gd name="connsiteY1" fmla="*/ 3540 h 396432"/>
              <a:gd name="connsiteX2" fmla="*/ 1139414 w 3624553"/>
              <a:gd name="connsiteY2" fmla="*/ 0 h 396432"/>
              <a:gd name="connsiteX3" fmla="*/ 3533507 w 3624553"/>
              <a:gd name="connsiteY3" fmla="*/ 3540 h 396432"/>
              <a:gd name="connsiteX4" fmla="*/ 3598989 w 3624553"/>
              <a:gd name="connsiteY4" fmla="*/ 69022 h 396432"/>
              <a:gd name="connsiteX5" fmla="*/ 3624430 w 3624553"/>
              <a:gd name="connsiteY5" fmla="*/ 215153 h 396432"/>
              <a:gd name="connsiteX6" fmla="*/ 3598989 w 3624553"/>
              <a:gd name="connsiteY6" fmla="*/ 330944 h 396432"/>
              <a:gd name="connsiteX7" fmla="*/ 3533507 w 3624553"/>
              <a:gd name="connsiteY7" fmla="*/ 396426 h 396432"/>
              <a:gd name="connsiteX8" fmla="*/ 2613211 w 3624553"/>
              <a:gd name="connsiteY8" fmla="*/ 387275 h 396432"/>
              <a:gd name="connsiteX9" fmla="*/ 1655781 w 3624553"/>
              <a:gd name="connsiteY9" fmla="*/ 365760 h 396432"/>
              <a:gd name="connsiteX10" fmla="*/ 65482 w 3624553"/>
              <a:gd name="connsiteY10" fmla="*/ 396426 h 396432"/>
              <a:gd name="connsiteX11" fmla="*/ 0 w 3624553"/>
              <a:gd name="connsiteY11" fmla="*/ 330944 h 396432"/>
              <a:gd name="connsiteX12" fmla="*/ 0 w 3624553"/>
              <a:gd name="connsiteY12" fmla="*/ 69022 h 396432"/>
              <a:gd name="connsiteX0" fmla="*/ 0 w 3624553"/>
              <a:gd name="connsiteY0" fmla="*/ 69022 h 396432"/>
              <a:gd name="connsiteX1" fmla="*/ 65482 w 3624553"/>
              <a:gd name="connsiteY1" fmla="*/ 3540 h 396432"/>
              <a:gd name="connsiteX2" fmla="*/ 1139414 w 3624553"/>
              <a:gd name="connsiteY2" fmla="*/ 0 h 396432"/>
              <a:gd name="connsiteX3" fmla="*/ 2355028 w 3624553"/>
              <a:gd name="connsiteY3" fmla="*/ 0 h 396432"/>
              <a:gd name="connsiteX4" fmla="*/ 3533507 w 3624553"/>
              <a:gd name="connsiteY4" fmla="*/ 3540 h 396432"/>
              <a:gd name="connsiteX5" fmla="*/ 3598989 w 3624553"/>
              <a:gd name="connsiteY5" fmla="*/ 69022 h 396432"/>
              <a:gd name="connsiteX6" fmla="*/ 3624430 w 3624553"/>
              <a:gd name="connsiteY6" fmla="*/ 215153 h 396432"/>
              <a:gd name="connsiteX7" fmla="*/ 3598989 w 3624553"/>
              <a:gd name="connsiteY7" fmla="*/ 330944 h 396432"/>
              <a:gd name="connsiteX8" fmla="*/ 3533507 w 3624553"/>
              <a:gd name="connsiteY8" fmla="*/ 396426 h 396432"/>
              <a:gd name="connsiteX9" fmla="*/ 2613211 w 3624553"/>
              <a:gd name="connsiteY9" fmla="*/ 387275 h 396432"/>
              <a:gd name="connsiteX10" fmla="*/ 1655781 w 3624553"/>
              <a:gd name="connsiteY10" fmla="*/ 365760 h 396432"/>
              <a:gd name="connsiteX11" fmla="*/ 65482 w 3624553"/>
              <a:gd name="connsiteY11" fmla="*/ 396426 h 396432"/>
              <a:gd name="connsiteX12" fmla="*/ 0 w 3624553"/>
              <a:gd name="connsiteY12" fmla="*/ 330944 h 396432"/>
              <a:gd name="connsiteX13" fmla="*/ 0 w 3624553"/>
              <a:gd name="connsiteY13" fmla="*/ 69022 h 396432"/>
              <a:gd name="connsiteX0" fmla="*/ 0 w 3624553"/>
              <a:gd name="connsiteY0" fmla="*/ 69022 h 396432"/>
              <a:gd name="connsiteX1" fmla="*/ 65482 w 3624553"/>
              <a:gd name="connsiteY1" fmla="*/ 3540 h 396432"/>
              <a:gd name="connsiteX2" fmla="*/ 1139414 w 3624553"/>
              <a:gd name="connsiteY2" fmla="*/ 0 h 396432"/>
              <a:gd name="connsiteX3" fmla="*/ 2355028 w 3624553"/>
              <a:gd name="connsiteY3" fmla="*/ 0 h 396432"/>
              <a:gd name="connsiteX4" fmla="*/ 2903668 w 3624553"/>
              <a:gd name="connsiteY4" fmla="*/ 0 h 396432"/>
              <a:gd name="connsiteX5" fmla="*/ 3533507 w 3624553"/>
              <a:gd name="connsiteY5" fmla="*/ 3540 h 396432"/>
              <a:gd name="connsiteX6" fmla="*/ 3598989 w 3624553"/>
              <a:gd name="connsiteY6" fmla="*/ 69022 h 396432"/>
              <a:gd name="connsiteX7" fmla="*/ 3624430 w 3624553"/>
              <a:gd name="connsiteY7" fmla="*/ 215153 h 396432"/>
              <a:gd name="connsiteX8" fmla="*/ 3598989 w 3624553"/>
              <a:gd name="connsiteY8" fmla="*/ 330944 h 396432"/>
              <a:gd name="connsiteX9" fmla="*/ 3533507 w 3624553"/>
              <a:gd name="connsiteY9" fmla="*/ 396426 h 396432"/>
              <a:gd name="connsiteX10" fmla="*/ 2613211 w 3624553"/>
              <a:gd name="connsiteY10" fmla="*/ 387275 h 396432"/>
              <a:gd name="connsiteX11" fmla="*/ 1655781 w 3624553"/>
              <a:gd name="connsiteY11" fmla="*/ 365760 h 396432"/>
              <a:gd name="connsiteX12" fmla="*/ 65482 w 3624553"/>
              <a:gd name="connsiteY12" fmla="*/ 396426 h 396432"/>
              <a:gd name="connsiteX13" fmla="*/ 0 w 3624553"/>
              <a:gd name="connsiteY13" fmla="*/ 330944 h 396432"/>
              <a:gd name="connsiteX14" fmla="*/ 0 w 3624553"/>
              <a:gd name="connsiteY14" fmla="*/ 69022 h 396432"/>
              <a:gd name="connsiteX0" fmla="*/ 0 w 3624553"/>
              <a:gd name="connsiteY0" fmla="*/ 78584 h 405994"/>
              <a:gd name="connsiteX1" fmla="*/ 65482 w 3624553"/>
              <a:gd name="connsiteY1" fmla="*/ 13102 h 405994"/>
              <a:gd name="connsiteX2" fmla="*/ 1139414 w 3624553"/>
              <a:gd name="connsiteY2" fmla="*/ 9562 h 405994"/>
              <a:gd name="connsiteX3" fmla="*/ 2355028 w 3624553"/>
              <a:gd name="connsiteY3" fmla="*/ 9562 h 405994"/>
              <a:gd name="connsiteX4" fmla="*/ 2903668 w 3624553"/>
              <a:gd name="connsiteY4" fmla="*/ 9562 h 405994"/>
              <a:gd name="connsiteX5" fmla="*/ 3533507 w 3624553"/>
              <a:gd name="connsiteY5" fmla="*/ 13102 h 405994"/>
              <a:gd name="connsiteX6" fmla="*/ 3598989 w 3624553"/>
              <a:gd name="connsiteY6" fmla="*/ 78584 h 405994"/>
              <a:gd name="connsiteX7" fmla="*/ 3624430 w 3624553"/>
              <a:gd name="connsiteY7" fmla="*/ 224715 h 405994"/>
              <a:gd name="connsiteX8" fmla="*/ 3598989 w 3624553"/>
              <a:gd name="connsiteY8" fmla="*/ 340506 h 405994"/>
              <a:gd name="connsiteX9" fmla="*/ 3533507 w 3624553"/>
              <a:gd name="connsiteY9" fmla="*/ 405988 h 405994"/>
              <a:gd name="connsiteX10" fmla="*/ 2613211 w 3624553"/>
              <a:gd name="connsiteY10" fmla="*/ 396837 h 405994"/>
              <a:gd name="connsiteX11" fmla="*/ 1655781 w 3624553"/>
              <a:gd name="connsiteY11" fmla="*/ 375322 h 405994"/>
              <a:gd name="connsiteX12" fmla="*/ 65482 w 3624553"/>
              <a:gd name="connsiteY12" fmla="*/ 405988 h 405994"/>
              <a:gd name="connsiteX13" fmla="*/ 0 w 3624553"/>
              <a:gd name="connsiteY13" fmla="*/ 340506 h 405994"/>
              <a:gd name="connsiteX14" fmla="*/ 0 w 3624553"/>
              <a:gd name="connsiteY14" fmla="*/ 78584 h 405994"/>
              <a:gd name="connsiteX0" fmla="*/ 0 w 3624553"/>
              <a:gd name="connsiteY0" fmla="*/ 86990 h 414400"/>
              <a:gd name="connsiteX1" fmla="*/ 65482 w 3624553"/>
              <a:gd name="connsiteY1" fmla="*/ 21508 h 414400"/>
              <a:gd name="connsiteX2" fmla="*/ 1139414 w 3624553"/>
              <a:gd name="connsiteY2" fmla="*/ 17968 h 414400"/>
              <a:gd name="connsiteX3" fmla="*/ 2355028 w 3624553"/>
              <a:gd name="connsiteY3" fmla="*/ 17968 h 414400"/>
              <a:gd name="connsiteX4" fmla="*/ 2903668 w 3624553"/>
              <a:gd name="connsiteY4" fmla="*/ 17968 h 414400"/>
              <a:gd name="connsiteX5" fmla="*/ 3533507 w 3624553"/>
              <a:gd name="connsiteY5" fmla="*/ 21508 h 414400"/>
              <a:gd name="connsiteX6" fmla="*/ 3598989 w 3624553"/>
              <a:gd name="connsiteY6" fmla="*/ 86990 h 414400"/>
              <a:gd name="connsiteX7" fmla="*/ 3624430 w 3624553"/>
              <a:gd name="connsiteY7" fmla="*/ 233121 h 414400"/>
              <a:gd name="connsiteX8" fmla="*/ 3598989 w 3624553"/>
              <a:gd name="connsiteY8" fmla="*/ 348912 h 414400"/>
              <a:gd name="connsiteX9" fmla="*/ 3533507 w 3624553"/>
              <a:gd name="connsiteY9" fmla="*/ 414394 h 414400"/>
              <a:gd name="connsiteX10" fmla="*/ 2613211 w 3624553"/>
              <a:gd name="connsiteY10" fmla="*/ 405243 h 414400"/>
              <a:gd name="connsiteX11" fmla="*/ 1655781 w 3624553"/>
              <a:gd name="connsiteY11" fmla="*/ 383728 h 414400"/>
              <a:gd name="connsiteX12" fmla="*/ 65482 w 3624553"/>
              <a:gd name="connsiteY12" fmla="*/ 414394 h 414400"/>
              <a:gd name="connsiteX13" fmla="*/ 0 w 3624553"/>
              <a:gd name="connsiteY13" fmla="*/ 348912 h 414400"/>
              <a:gd name="connsiteX14" fmla="*/ 0 w 3624553"/>
              <a:gd name="connsiteY14" fmla="*/ 86990 h 414400"/>
              <a:gd name="connsiteX0" fmla="*/ 0 w 3624553"/>
              <a:gd name="connsiteY0" fmla="*/ 86990 h 414400"/>
              <a:gd name="connsiteX1" fmla="*/ 65482 w 3624553"/>
              <a:gd name="connsiteY1" fmla="*/ 21508 h 414400"/>
              <a:gd name="connsiteX2" fmla="*/ 1139414 w 3624553"/>
              <a:gd name="connsiteY2" fmla="*/ 17968 h 414400"/>
              <a:gd name="connsiteX3" fmla="*/ 2355028 w 3624553"/>
              <a:gd name="connsiteY3" fmla="*/ 17968 h 414400"/>
              <a:gd name="connsiteX4" fmla="*/ 2903668 w 3624553"/>
              <a:gd name="connsiteY4" fmla="*/ 17968 h 414400"/>
              <a:gd name="connsiteX5" fmla="*/ 3533507 w 3624553"/>
              <a:gd name="connsiteY5" fmla="*/ 21508 h 414400"/>
              <a:gd name="connsiteX6" fmla="*/ 3598989 w 3624553"/>
              <a:gd name="connsiteY6" fmla="*/ 86990 h 414400"/>
              <a:gd name="connsiteX7" fmla="*/ 3624430 w 3624553"/>
              <a:gd name="connsiteY7" fmla="*/ 233121 h 414400"/>
              <a:gd name="connsiteX8" fmla="*/ 3598989 w 3624553"/>
              <a:gd name="connsiteY8" fmla="*/ 348912 h 414400"/>
              <a:gd name="connsiteX9" fmla="*/ 3533507 w 3624553"/>
              <a:gd name="connsiteY9" fmla="*/ 414394 h 414400"/>
              <a:gd name="connsiteX10" fmla="*/ 2613211 w 3624553"/>
              <a:gd name="connsiteY10" fmla="*/ 405243 h 414400"/>
              <a:gd name="connsiteX11" fmla="*/ 1655781 w 3624553"/>
              <a:gd name="connsiteY11" fmla="*/ 383728 h 414400"/>
              <a:gd name="connsiteX12" fmla="*/ 65482 w 3624553"/>
              <a:gd name="connsiteY12" fmla="*/ 414394 h 414400"/>
              <a:gd name="connsiteX13" fmla="*/ 0 w 3624553"/>
              <a:gd name="connsiteY13" fmla="*/ 348912 h 414400"/>
              <a:gd name="connsiteX14" fmla="*/ 0 w 3624553"/>
              <a:gd name="connsiteY14" fmla="*/ 86990 h 414400"/>
              <a:gd name="connsiteX0" fmla="*/ 0 w 3624553"/>
              <a:gd name="connsiteY0" fmla="*/ 86990 h 414400"/>
              <a:gd name="connsiteX1" fmla="*/ 65482 w 3624553"/>
              <a:gd name="connsiteY1" fmla="*/ 21508 h 414400"/>
              <a:gd name="connsiteX2" fmla="*/ 1139414 w 3624553"/>
              <a:gd name="connsiteY2" fmla="*/ 17968 h 414400"/>
              <a:gd name="connsiteX3" fmla="*/ 2355028 w 3624553"/>
              <a:gd name="connsiteY3" fmla="*/ 17968 h 414400"/>
              <a:gd name="connsiteX4" fmla="*/ 2903668 w 3624553"/>
              <a:gd name="connsiteY4" fmla="*/ 17968 h 414400"/>
              <a:gd name="connsiteX5" fmla="*/ 3533507 w 3624553"/>
              <a:gd name="connsiteY5" fmla="*/ 21508 h 414400"/>
              <a:gd name="connsiteX6" fmla="*/ 3598989 w 3624553"/>
              <a:gd name="connsiteY6" fmla="*/ 86990 h 414400"/>
              <a:gd name="connsiteX7" fmla="*/ 3624430 w 3624553"/>
              <a:gd name="connsiteY7" fmla="*/ 233121 h 414400"/>
              <a:gd name="connsiteX8" fmla="*/ 3598989 w 3624553"/>
              <a:gd name="connsiteY8" fmla="*/ 348912 h 414400"/>
              <a:gd name="connsiteX9" fmla="*/ 3533507 w 3624553"/>
              <a:gd name="connsiteY9" fmla="*/ 414394 h 414400"/>
              <a:gd name="connsiteX10" fmla="*/ 2613211 w 3624553"/>
              <a:gd name="connsiteY10" fmla="*/ 405243 h 414400"/>
              <a:gd name="connsiteX11" fmla="*/ 1655781 w 3624553"/>
              <a:gd name="connsiteY11" fmla="*/ 383728 h 414400"/>
              <a:gd name="connsiteX12" fmla="*/ 65482 w 3624553"/>
              <a:gd name="connsiteY12" fmla="*/ 414394 h 414400"/>
              <a:gd name="connsiteX13" fmla="*/ 0 w 3624553"/>
              <a:gd name="connsiteY13" fmla="*/ 348912 h 414400"/>
              <a:gd name="connsiteX14" fmla="*/ 0 w 3624553"/>
              <a:gd name="connsiteY14" fmla="*/ 86990 h 414400"/>
              <a:gd name="connsiteX0" fmla="*/ 0 w 3624553"/>
              <a:gd name="connsiteY0" fmla="*/ 86990 h 414400"/>
              <a:gd name="connsiteX1" fmla="*/ 65482 w 3624553"/>
              <a:gd name="connsiteY1" fmla="*/ 21508 h 414400"/>
              <a:gd name="connsiteX2" fmla="*/ 1139414 w 3624553"/>
              <a:gd name="connsiteY2" fmla="*/ 17968 h 414400"/>
              <a:gd name="connsiteX3" fmla="*/ 2355028 w 3624553"/>
              <a:gd name="connsiteY3" fmla="*/ 17968 h 414400"/>
              <a:gd name="connsiteX4" fmla="*/ 2903668 w 3624553"/>
              <a:gd name="connsiteY4" fmla="*/ 17968 h 414400"/>
              <a:gd name="connsiteX5" fmla="*/ 3533507 w 3624553"/>
              <a:gd name="connsiteY5" fmla="*/ 21508 h 414400"/>
              <a:gd name="connsiteX6" fmla="*/ 3598989 w 3624553"/>
              <a:gd name="connsiteY6" fmla="*/ 86990 h 414400"/>
              <a:gd name="connsiteX7" fmla="*/ 3624430 w 3624553"/>
              <a:gd name="connsiteY7" fmla="*/ 233121 h 414400"/>
              <a:gd name="connsiteX8" fmla="*/ 3598989 w 3624553"/>
              <a:gd name="connsiteY8" fmla="*/ 348912 h 414400"/>
              <a:gd name="connsiteX9" fmla="*/ 3533507 w 3624553"/>
              <a:gd name="connsiteY9" fmla="*/ 414394 h 414400"/>
              <a:gd name="connsiteX10" fmla="*/ 2613211 w 3624553"/>
              <a:gd name="connsiteY10" fmla="*/ 405243 h 414400"/>
              <a:gd name="connsiteX11" fmla="*/ 1655781 w 3624553"/>
              <a:gd name="connsiteY11" fmla="*/ 383728 h 414400"/>
              <a:gd name="connsiteX12" fmla="*/ 65482 w 3624553"/>
              <a:gd name="connsiteY12" fmla="*/ 414394 h 414400"/>
              <a:gd name="connsiteX13" fmla="*/ 0 w 3624553"/>
              <a:gd name="connsiteY13" fmla="*/ 348912 h 414400"/>
              <a:gd name="connsiteX14" fmla="*/ 0 w 3624553"/>
              <a:gd name="connsiteY14" fmla="*/ 86990 h 414400"/>
              <a:gd name="connsiteX0" fmla="*/ 0 w 3624553"/>
              <a:gd name="connsiteY0" fmla="*/ 86990 h 414532"/>
              <a:gd name="connsiteX1" fmla="*/ 65482 w 3624553"/>
              <a:gd name="connsiteY1" fmla="*/ 21508 h 414532"/>
              <a:gd name="connsiteX2" fmla="*/ 1139414 w 3624553"/>
              <a:gd name="connsiteY2" fmla="*/ 17968 h 414532"/>
              <a:gd name="connsiteX3" fmla="*/ 2355028 w 3624553"/>
              <a:gd name="connsiteY3" fmla="*/ 17968 h 414532"/>
              <a:gd name="connsiteX4" fmla="*/ 2903668 w 3624553"/>
              <a:gd name="connsiteY4" fmla="*/ 17968 h 414532"/>
              <a:gd name="connsiteX5" fmla="*/ 3533507 w 3624553"/>
              <a:gd name="connsiteY5" fmla="*/ 21508 h 414532"/>
              <a:gd name="connsiteX6" fmla="*/ 3598989 w 3624553"/>
              <a:gd name="connsiteY6" fmla="*/ 86990 h 414532"/>
              <a:gd name="connsiteX7" fmla="*/ 3624430 w 3624553"/>
              <a:gd name="connsiteY7" fmla="*/ 233121 h 414532"/>
              <a:gd name="connsiteX8" fmla="*/ 3598989 w 3624553"/>
              <a:gd name="connsiteY8" fmla="*/ 348912 h 414532"/>
              <a:gd name="connsiteX9" fmla="*/ 3533507 w 3624553"/>
              <a:gd name="connsiteY9" fmla="*/ 414394 h 414532"/>
              <a:gd name="connsiteX10" fmla="*/ 2613211 w 3624553"/>
              <a:gd name="connsiteY10" fmla="*/ 405243 h 414532"/>
              <a:gd name="connsiteX11" fmla="*/ 1655781 w 3624553"/>
              <a:gd name="connsiteY11" fmla="*/ 383728 h 414532"/>
              <a:gd name="connsiteX12" fmla="*/ 65482 w 3624553"/>
              <a:gd name="connsiteY12" fmla="*/ 414394 h 414532"/>
              <a:gd name="connsiteX13" fmla="*/ 0 w 3624553"/>
              <a:gd name="connsiteY13" fmla="*/ 348912 h 414532"/>
              <a:gd name="connsiteX14" fmla="*/ 0 w 3624553"/>
              <a:gd name="connsiteY14" fmla="*/ 86990 h 414532"/>
              <a:gd name="connsiteX0" fmla="*/ 0 w 3624553"/>
              <a:gd name="connsiteY0" fmla="*/ 86990 h 415549"/>
              <a:gd name="connsiteX1" fmla="*/ 65482 w 3624553"/>
              <a:gd name="connsiteY1" fmla="*/ 21508 h 415549"/>
              <a:gd name="connsiteX2" fmla="*/ 1139414 w 3624553"/>
              <a:gd name="connsiteY2" fmla="*/ 17968 h 415549"/>
              <a:gd name="connsiteX3" fmla="*/ 2355028 w 3624553"/>
              <a:gd name="connsiteY3" fmla="*/ 17968 h 415549"/>
              <a:gd name="connsiteX4" fmla="*/ 2903668 w 3624553"/>
              <a:gd name="connsiteY4" fmla="*/ 17968 h 415549"/>
              <a:gd name="connsiteX5" fmla="*/ 3533507 w 3624553"/>
              <a:gd name="connsiteY5" fmla="*/ 21508 h 415549"/>
              <a:gd name="connsiteX6" fmla="*/ 3598989 w 3624553"/>
              <a:gd name="connsiteY6" fmla="*/ 86990 h 415549"/>
              <a:gd name="connsiteX7" fmla="*/ 3624430 w 3624553"/>
              <a:gd name="connsiteY7" fmla="*/ 233121 h 415549"/>
              <a:gd name="connsiteX8" fmla="*/ 3598989 w 3624553"/>
              <a:gd name="connsiteY8" fmla="*/ 348912 h 415549"/>
              <a:gd name="connsiteX9" fmla="*/ 3533507 w 3624553"/>
              <a:gd name="connsiteY9" fmla="*/ 414394 h 415549"/>
              <a:gd name="connsiteX10" fmla="*/ 2613211 w 3624553"/>
              <a:gd name="connsiteY10" fmla="*/ 405243 h 415549"/>
              <a:gd name="connsiteX11" fmla="*/ 1655781 w 3624553"/>
              <a:gd name="connsiteY11" fmla="*/ 383728 h 415549"/>
              <a:gd name="connsiteX12" fmla="*/ 65482 w 3624553"/>
              <a:gd name="connsiteY12" fmla="*/ 414394 h 415549"/>
              <a:gd name="connsiteX13" fmla="*/ 0 w 3624553"/>
              <a:gd name="connsiteY13" fmla="*/ 348912 h 415549"/>
              <a:gd name="connsiteX14" fmla="*/ 0 w 3624553"/>
              <a:gd name="connsiteY14" fmla="*/ 86990 h 415549"/>
              <a:gd name="connsiteX0" fmla="*/ 0 w 3624553"/>
              <a:gd name="connsiteY0" fmla="*/ 86990 h 428236"/>
              <a:gd name="connsiteX1" fmla="*/ 65482 w 3624553"/>
              <a:gd name="connsiteY1" fmla="*/ 21508 h 428236"/>
              <a:gd name="connsiteX2" fmla="*/ 1139414 w 3624553"/>
              <a:gd name="connsiteY2" fmla="*/ 17968 h 428236"/>
              <a:gd name="connsiteX3" fmla="*/ 2355028 w 3624553"/>
              <a:gd name="connsiteY3" fmla="*/ 17968 h 428236"/>
              <a:gd name="connsiteX4" fmla="*/ 2903668 w 3624553"/>
              <a:gd name="connsiteY4" fmla="*/ 17968 h 428236"/>
              <a:gd name="connsiteX5" fmla="*/ 3533507 w 3624553"/>
              <a:gd name="connsiteY5" fmla="*/ 21508 h 428236"/>
              <a:gd name="connsiteX6" fmla="*/ 3598989 w 3624553"/>
              <a:gd name="connsiteY6" fmla="*/ 86990 h 428236"/>
              <a:gd name="connsiteX7" fmla="*/ 3624430 w 3624553"/>
              <a:gd name="connsiteY7" fmla="*/ 233121 h 428236"/>
              <a:gd name="connsiteX8" fmla="*/ 3598989 w 3624553"/>
              <a:gd name="connsiteY8" fmla="*/ 348912 h 428236"/>
              <a:gd name="connsiteX9" fmla="*/ 3533507 w 3624553"/>
              <a:gd name="connsiteY9" fmla="*/ 414394 h 428236"/>
              <a:gd name="connsiteX10" fmla="*/ 2613211 w 3624553"/>
              <a:gd name="connsiteY10" fmla="*/ 405243 h 428236"/>
              <a:gd name="connsiteX11" fmla="*/ 1655781 w 3624553"/>
              <a:gd name="connsiteY11" fmla="*/ 383728 h 428236"/>
              <a:gd name="connsiteX12" fmla="*/ 65482 w 3624553"/>
              <a:gd name="connsiteY12" fmla="*/ 414394 h 428236"/>
              <a:gd name="connsiteX13" fmla="*/ 0 w 3624553"/>
              <a:gd name="connsiteY13" fmla="*/ 348912 h 428236"/>
              <a:gd name="connsiteX14" fmla="*/ 0 w 3624553"/>
              <a:gd name="connsiteY14" fmla="*/ 86990 h 428236"/>
              <a:gd name="connsiteX0" fmla="*/ 0 w 3598989"/>
              <a:gd name="connsiteY0" fmla="*/ 86990 h 428236"/>
              <a:gd name="connsiteX1" fmla="*/ 65482 w 3598989"/>
              <a:gd name="connsiteY1" fmla="*/ 21508 h 428236"/>
              <a:gd name="connsiteX2" fmla="*/ 1139414 w 3598989"/>
              <a:gd name="connsiteY2" fmla="*/ 17968 h 428236"/>
              <a:gd name="connsiteX3" fmla="*/ 2355028 w 3598989"/>
              <a:gd name="connsiteY3" fmla="*/ 17968 h 428236"/>
              <a:gd name="connsiteX4" fmla="*/ 2903668 w 3598989"/>
              <a:gd name="connsiteY4" fmla="*/ 17968 h 428236"/>
              <a:gd name="connsiteX5" fmla="*/ 3533507 w 3598989"/>
              <a:gd name="connsiteY5" fmla="*/ 21508 h 428236"/>
              <a:gd name="connsiteX6" fmla="*/ 3598989 w 3598989"/>
              <a:gd name="connsiteY6" fmla="*/ 86990 h 428236"/>
              <a:gd name="connsiteX7" fmla="*/ 3598989 w 3598989"/>
              <a:gd name="connsiteY7" fmla="*/ 348912 h 428236"/>
              <a:gd name="connsiteX8" fmla="*/ 3533507 w 3598989"/>
              <a:gd name="connsiteY8" fmla="*/ 414394 h 428236"/>
              <a:gd name="connsiteX9" fmla="*/ 2613211 w 3598989"/>
              <a:gd name="connsiteY9" fmla="*/ 405243 h 428236"/>
              <a:gd name="connsiteX10" fmla="*/ 1655781 w 3598989"/>
              <a:gd name="connsiteY10" fmla="*/ 383728 h 428236"/>
              <a:gd name="connsiteX11" fmla="*/ 65482 w 3598989"/>
              <a:gd name="connsiteY11" fmla="*/ 414394 h 428236"/>
              <a:gd name="connsiteX12" fmla="*/ 0 w 3598989"/>
              <a:gd name="connsiteY12" fmla="*/ 348912 h 428236"/>
              <a:gd name="connsiteX13" fmla="*/ 0 w 3598989"/>
              <a:gd name="connsiteY13" fmla="*/ 86990 h 42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98989" h="428236">
                <a:moveTo>
                  <a:pt x="0" y="86990"/>
                </a:moveTo>
                <a:cubicBezTo>
                  <a:pt x="0" y="50825"/>
                  <a:pt x="29317" y="21508"/>
                  <a:pt x="65482" y="21508"/>
                </a:cubicBezTo>
                <a:cubicBezTo>
                  <a:pt x="434217" y="-11945"/>
                  <a:pt x="781437" y="19148"/>
                  <a:pt x="1139414" y="17968"/>
                </a:cubicBezTo>
                <a:cubicBezTo>
                  <a:pt x="1619923" y="-14305"/>
                  <a:pt x="1960581" y="-14305"/>
                  <a:pt x="2355028" y="17968"/>
                </a:cubicBezTo>
                <a:cubicBezTo>
                  <a:pt x="2537908" y="17968"/>
                  <a:pt x="2623969" y="-3547"/>
                  <a:pt x="2903668" y="17968"/>
                </a:cubicBezTo>
                <a:cubicBezTo>
                  <a:pt x="3102857" y="-23883"/>
                  <a:pt x="3323561" y="20328"/>
                  <a:pt x="3533507" y="21508"/>
                </a:cubicBezTo>
                <a:cubicBezTo>
                  <a:pt x="3569672" y="21508"/>
                  <a:pt x="3598989" y="50825"/>
                  <a:pt x="3598989" y="86990"/>
                </a:cubicBezTo>
                <a:cubicBezTo>
                  <a:pt x="3609903" y="141557"/>
                  <a:pt x="3609903" y="294345"/>
                  <a:pt x="3598989" y="348912"/>
                </a:cubicBezTo>
                <a:cubicBezTo>
                  <a:pt x="3598989" y="385077"/>
                  <a:pt x="3569672" y="414394"/>
                  <a:pt x="3533507" y="414394"/>
                </a:cubicBezTo>
                <a:lnTo>
                  <a:pt x="2613211" y="405243"/>
                </a:lnTo>
                <a:cubicBezTo>
                  <a:pt x="2300257" y="400132"/>
                  <a:pt x="2076817" y="443162"/>
                  <a:pt x="1655781" y="383728"/>
                </a:cubicBezTo>
                <a:cubicBezTo>
                  <a:pt x="1132853" y="415465"/>
                  <a:pt x="846593" y="447202"/>
                  <a:pt x="65482" y="414394"/>
                </a:cubicBezTo>
                <a:cubicBezTo>
                  <a:pt x="29317" y="414394"/>
                  <a:pt x="0" y="385077"/>
                  <a:pt x="0" y="348912"/>
                </a:cubicBezTo>
                <a:lnTo>
                  <a:pt x="0" y="86990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zh-CN" sz="2400" b="1" dirty="0" smtClean="0">
                <a:latin typeface="黑体" pitchFamily="49" charset="-122"/>
                <a:ea typeface="黑体" pitchFamily="49" charset="-122"/>
              </a:rPr>
              <a:t>草根团队研究</a:t>
            </a:r>
            <a:endParaRPr lang="zh-CN" altLang="zh-CN" sz="2400" b="1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39552" y="2204864"/>
            <a:ext cx="3239227" cy="2664296"/>
            <a:chOff x="5224023" y="1524000"/>
            <a:chExt cx="2340665" cy="1925220"/>
          </a:xfrm>
        </p:grpSpPr>
        <p:sp>
          <p:nvSpPr>
            <p:cNvPr id="38" name="Oval 6"/>
            <p:cNvSpPr/>
            <p:nvPr/>
          </p:nvSpPr>
          <p:spPr>
            <a:xfrm>
              <a:off x="5224023" y="1524000"/>
              <a:ext cx="2340665" cy="1925220"/>
            </a:xfrm>
            <a:custGeom>
              <a:avLst/>
              <a:gdLst>
                <a:gd name="connsiteX0" fmla="*/ 0 w 3161541"/>
                <a:gd name="connsiteY0" fmla="*/ 1580771 h 3161541"/>
                <a:gd name="connsiteX1" fmla="*/ 1580771 w 3161541"/>
                <a:gd name="connsiteY1" fmla="*/ 0 h 3161541"/>
                <a:gd name="connsiteX2" fmla="*/ 3161542 w 3161541"/>
                <a:gd name="connsiteY2" fmla="*/ 1580771 h 3161541"/>
                <a:gd name="connsiteX3" fmla="*/ 1580771 w 3161541"/>
                <a:gd name="connsiteY3" fmla="*/ 3161542 h 3161541"/>
                <a:gd name="connsiteX4" fmla="*/ 0 w 3161541"/>
                <a:gd name="connsiteY4" fmla="*/ 1580771 h 3161541"/>
                <a:gd name="connsiteX0" fmla="*/ 0 w 3121082"/>
                <a:gd name="connsiteY0" fmla="*/ 1285051 h 3167561"/>
                <a:gd name="connsiteX1" fmla="*/ 1540311 w 3121082"/>
                <a:gd name="connsiteY1" fmla="*/ 3686 h 3167561"/>
                <a:gd name="connsiteX2" fmla="*/ 3121082 w 3121082"/>
                <a:gd name="connsiteY2" fmla="*/ 1584457 h 3167561"/>
                <a:gd name="connsiteX3" fmla="*/ 1540311 w 3121082"/>
                <a:gd name="connsiteY3" fmla="*/ 3165228 h 3167561"/>
                <a:gd name="connsiteX4" fmla="*/ 0 w 3121082"/>
                <a:gd name="connsiteY4" fmla="*/ 1285051 h 3167561"/>
                <a:gd name="connsiteX0" fmla="*/ 38708 w 3159790"/>
                <a:gd name="connsiteY0" fmla="*/ 1285051 h 3190192"/>
                <a:gd name="connsiteX1" fmla="*/ 1579019 w 3159790"/>
                <a:gd name="connsiteY1" fmla="*/ 3686 h 3190192"/>
                <a:gd name="connsiteX2" fmla="*/ 3159790 w 3159790"/>
                <a:gd name="connsiteY2" fmla="*/ 1584457 h 3190192"/>
                <a:gd name="connsiteX3" fmla="*/ 1579019 w 3159790"/>
                <a:gd name="connsiteY3" fmla="*/ 3165228 h 3190192"/>
                <a:gd name="connsiteX4" fmla="*/ 556956 w 3159790"/>
                <a:gd name="connsiteY4" fmla="*/ 2464421 h 3190192"/>
                <a:gd name="connsiteX5" fmla="*/ 38708 w 3159790"/>
                <a:gd name="connsiteY5" fmla="*/ 1285051 h 3190192"/>
                <a:gd name="connsiteX0" fmla="*/ 89086 w 3210168"/>
                <a:gd name="connsiteY0" fmla="*/ 1283417 h 3226758"/>
                <a:gd name="connsiteX1" fmla="*/ 1629397 w 3210168"/>
                <a:gd name="connsiteY1" fmla="*/ 2052 h 3226758"/>
                <a:gd name="connsiteX2" fmla="*/ 3210168 w 3210168"/>
                <a:gd name="connsiteY2" fmla="*/ 1582823 h 3226758"/>
                <a:gd name="connsiteX3" fmla="*/ 1629397 w 3210168"/>
                <a:gd name="connsiteY3" fmla="*/ 3163594 h 3226758"/>
                <a:gd name="connsiteX4" fmla="*/ 340297 w 3210168"/>
                <a:gd name="connsiteY4" fmla="*/ 2754100 h 3226758"/>
                <a:gd name="connsiteX5" fmla="*/ 89086 w 3210168"/>
                <a:gd name="connsiteY5" fmla="*/ 1283417 h 3226758"/>
                <a:gd name="connsiteX0" fmla="*/ 89086 w 3210168"/>
                <a:gd name="connsiteY0" fmla="*/ 1319664 h 3263005"/>
                <a:gd name="connsiteX1" fmla="*/ 696346 w 3210168"/>
                <a:gd name="connsiteY1" fmla="*/ 556944 h 3263005"/>
                <a:gd name="connsiteX2" fmla="*/ 1629397 w 3210168"/>
                <a:gd name="connsiteY2" fmla="*/ 38299 h 3263005"/>
                <a:gd name="connsiteX3" fmla="*/ 3210168 w 3210168"/>
                <a:gd name="connsiteY3" fmla="*/ 1619070 h 3263005"/>
                <a:gd name="connsiteX4" fmla="*/ 1629397 w 3210168"/>
                <a:gd name="connsiteY4" fmla="*/ 3199841 h 3263005"/>
                <a:gd name="connsiteX5" fmla="*/ 340297 w 3210168"/>
                <a:gd name="connsiteY5" fmla="*/ 2790347 h 3263005"/>
                <a:gd name="connsiteX6" fmla="*/ 89086 w 3210168"/>
                <a:gd name="connsiteY6" fmla="*/ 1319664 h 3263005"/>
                <a:gd name="connsiteX0" fmla="*/ 554 w 3121636"/>
                <a:gd name="connsiteY0" fmla="*/ 1352874 h 3296215"/>
                <a:gd name="connsiteX1" fmla="*/ 267949 w 3121636"/>
                <a:gd name="connsiteY1" fmla="*/ 379761 h 3296215"/>
                <a:gd name="connsiteX2" fmla="*/ 1540865 w 3121636"/>
                <a:gd name="connsiteY2" fmla="*/ 71509 h 3296215"/>
                <a:gd name="connsiteX3" fmla="*/ 3121636 w 3121636"/>
                <a:gd name="connsiteY3" fmla="*/ 1652280 h 3296215"/>
                <a:gd name="connsiteX4" fmla="*/ 1540865 w 3121636"/>
                <a:gd name="connsiteY4" fmla="*/ 3233051 h 3296215"/>
                <a:gd name="connsiteX5" fmla="*/ 251765 w 3121636"/>
                <a:gd name="connsiteY5" fmla="*/ 2823557 h 3296215"/>
                <a:gd name="connsiteX6" fmla="*/ 554 w 3121636"/>
                <a:gd name="connsiteY6" fmla="*/ 1352874 h 3296215"/>
                <a:gd name="connsiteX0" fmla="*/ 554 w 3142524"/>
                <a:gd name="connsiteY0" fmla="*/ 1284481 h 3227822"/>
                <a:gd name="connsiteX1" fmla="*/ 267949 w 3142524"/>
                <a:gd name="connsiteY1" fmla="*/ 311368 h 3227822"/>
                <a:gd name="connsiteX2" fmla="*/ 1540865 w 3142524"/>
                <a:gd name="connsiteY2" fmla="*/ 3116 h 3227822"/>
                <a:gd name="connsiteX3" fmla="*/ 2388062 w 3142524"/>
                <a:gd name="connsiteY3" fmla="*/ 457026 h 3227822"/>
                <a:gd name="connsiteX4" fmla="*/ 3121636 w 3142524"/>
                <a:gd name="connsiteY4" fmla="*/ 1583887 h 3227822"/>
                <a:gd name="connsiteX5" fmla="*/ 1540865 w 3142524"/>
                <a:gd name="connsiteY5" fmla="*/ 3164658 h 3227822"/>
                <a:gd name="connsiteX6" fmla="*/ 251765 w 3142524"/>
                <a:gd name="connsiteY6" fmla="*/ 2755164 h 3227822"/>
                <a:gd name="connsiteX7" fmla="*/ 554 w 3142524"/>
                <a:gd name="connsiteY7" fmla="*/ 1284481 h 3227822"/>
                <a:gd name="connsiteX0" fmla="*/ 554 w 3150940"/>
                <a:gd name="connsiteY0" fmla="*/ 1281399 h 3224740"/>
                <a:gd name="connsiteX1" fmla="*/ 267949 w 3150940"/>
                <a:gd name="connsiteY1" fmla="*/ 308286 h 3224740"/>
                <a:gd name="connsiteX2" fmla="*/ 1540865 w 3150940"/>
                <a:gd name="connsiteY2" fmla="*/ 34 h 3224740"/>
                <a:gd name="connsiteX3" fmla="*/ 2598455 w 3150940"/>
                <a:gd name="connsiteY3" fmla="*/ 300195 h 3224740"/>
                <a:gd name="connsiteX4" fmla="*/ 3121636 w 3150940"/>
                <a:gd name="connsiteY4" fmla="*/ 1580805 h 3224740"/>
                <a:gd name="connsiteX5" fmla="*/ 1540865 w 3150940"/>
                <a:gd name="connsiteY5" fmla="*/ 3161576 h 3224740"/>
                <a:gd name="connsiteX6" fmla="*/ 251765 w 3150940"/>
                <a:gd name="connsiteY6" fmla="*/ 2752082 h 3224740"/>
                <a:gd name="connsiteX7" fmla="*/ 554 w 3150940"/>
                <a:gd name="connsiteY7" fmla="*/ 1281399 h 3224740"/>
                <a:gd name="connsiteX0" fmla="*/ 554 w 3125323"/>
                <a:gd name="connsiteY0" fmla="*/ 1281399 h 3166436"/>
                <a:gd name="connsiteX1" fmla="*/ 267949 w 3125323"/>
                <a:gd name="connsiteY1" fmla="*/ 308286 h 3166436"/>
                <a:gd name="connsiteX2" fmla="*/ 1540865 w 3125323"/>
                <a:gd name="connsiteY2" fmla="*/ 34 h 3166436"/>
                <a:gd name="connsiteX3" fmla="*/ 2598455 w 3125323"/>
                <a:gd name="connsiteY3" fmla="*/ 300195 h 3166436"/>
                <a:gd name="connsiteX4" fmla="*/ 3121636 w 3125323"/>
                <a:gd name="connsiteY4" fmla="*/ 1580805 h 3166436"/>
                <a:gd name="connsiteX5" fmla="*/ 2355694 w 3125323"/>
                <a:gd name="connsiteY5" fmla="*/ 2557872 h 3166436"/>
                <a:gd name="connsiteX6" fmla="*/ 1540865 w 3125323"/>
                <a:gd name="connsiteY6" fmla="*/ 3161576 h 3166436"/>
                <a:gd name="connsiteX7" fmla="*/ 251765 w 3125323"/>
                <a:gd name="connsiteY7" fmla="*/ 2752082 h 3166436"/>
                <a:gd name="connsiteX8" fmla="*/ 554 w 3125323"/>
                <a:gd name="connsiteY8" fmla="*/ 1281399 h 3166436"/>
                <a:gd name="connsiteX0" fmla="*/ 554 w 3125323"/>
                <a:gd name="connsiteY0" fmla="*/ 1281399 h 3161585"/>
                <a:gd name="connsiteX1" fmla="*/ 267949 w 3125323"/>
                <a:gd name="connsiteY1" fmla="*/ 308286 h 3161585"/>
                <a:gd name="connsiteX2" fmla="*/ 1540865 w 3125323"/>
                <a:gd name="connsiteY2" fmla="*/ 34 h 3161585"/>
                <a:gd name="connsiteX3" fmla="*/ 2598455 w 3125323"/>
                <a:gd name="connsiteY3" fmla="*/ 300195 h 3161585"/>
                <a:gd name="connsiteX4" fmla="*/ 3121636 w 3125323"/>
                <a:gd name="connsiteY4" fmla="*/ 1580805 h 3161585"/>
                <a:gd name="connsiteX5" fmla="*/ 2841216 w 3125323"/>
                <a:gd name="connsiteY5" fmla="*/ 2760173 h 3161585"/>
                <a:gd name="connsiteX6" fmla="*/ 1540865 w 3125323"/>
                <a:gd name="connsiteY6" fmla="*/ 3161576 h 3161585"/>
                <a:gd name="connsiteX7" fmla="*/ 251765 w 3125323"/>
                <a:gd name="connsiteY7" fmla="*/ 2752082 h 3161585"/>
                <a:gd name="connsiteX8" fmla="*/ 554 w 3125323"/>
                <a:gd name="connsiteY8" fmla="*/ 1281399 h 3161585"/>
                <a:gd name="connsiteX0" fmla="*/ 554 w 2956984"/>
                <a:gd name="connsiteY0" fmla="*/ 1281399 h 3161585"/>
                <a:gd name="connsiteX1" fmla="*/ 267949 w 2956984"/>
                <a:gd name="connsiteY1" fmla="*/ 308286 h 3161585"/>
                <a:gd name="connsiteX2" fmla="*/ 1540865 w 2956984"/>
                <a:gd name="connsiteY2" fmla="*/ 34 h 3161585"/>
                <a:gd name="connsiteX3" fmla="*/ 2598455 w 2956984"/>
                <a:gd name="connsiteY3" fmla="*/ 300195 h 3161585"/>
                <a:gd name="connsiteX4" fmla="*/ 2870783 w 2956984"/>
                <a:gd name="connsiteY4" fmla="*/ 1524161 h 3161585"/>
                <a:gd name="connsiteX5" fmla="*/ 2841216 w 2956984"/>
                <a:gd name="connsiteY5" fmla="*/ 2760173 h 3161585"/>
                <a:gd name="connsiteX6" fmla="*/ 1540865 w 2956984"/>
                <a:gd name="connsiteY6" fmla="*/ 3161576 h 3161585"/>
                <a:gd name="connsiteX7" fmla="*/ 251765 w 2956984"/>
                <a:gd name="connsiteY7" fmla="*/ 2752082 h 3161585"/>
                <a:gd name="connsiteX8" fmla="*/ 554 w 2956984"/>
                <a:gd name="connsiteY8" fmla="*/ 1281399 h 3161585"/>
                <a:gd name="connsiteX0" fmla="*/ 4356 w 2920326"/>
                <a:gd name="connsiteY0" fmla="*/ 1216663 h 3161585"/>
                <a:gd name="connsiteX1" fmla="*/ 231291 w 2920326"/>
                <a:gd name="connsiteY1" fmla="*/ 308286 h 3161585"/>
                <a:gd name="connsiteX2" fmla="*/ 1504207 w 2920326"/>
                <a:gd name="connsiteY2" fmla="*/ 34 h 3161585"/>
                <a:gd name="connsiteX3" fmla="*/ 2561797 w 2920326"/>
                <a:gd name="connsiteY3" fmla="*/ 300195 h 3161585"/>
                <a:gd name="connsiteX4" fmla="*/ 2834125 w 2920326"/>
                <a:gd name="connsiteY4" fmla="*/ 1524161 h 3161585"/>
                <a:gd name="connsiteX5" fmla="*/ 2804558 w 2920326"/>
                <a:gd name="connsiteY5" fmla="*/ 2760173 h 3161585"/>
                <a:gd name="connsiteX6" fmla="*/ 1504207 w 2920326"/>
                <a:gd name="connsiteY6" fmla="*/ 3161576 h 3161585"/>
                <a:gd name="connsiteX7" fmla="*/ 215107 w 2920326"/>
                <a:gd name="connsiteY7" fmla="*/ 2752082 h 3161585"/>
                <a:gd name="connsiteX8" fmla="*/ 4356 w 2920326"/>
                <a:gd name="connsiteY8" fmla="*/ 1216663 h 3161585"/>
                <a:gd name="connsiteX0" fmla="*/ 4356 w 2920326"/>
                <a:gd name="connsiteY0" fmla="*/ 1216663 h 3025297"/>
                <a:gd name="connsiteX1" fmla="*/ 231291 w 2920326"/>
                <a:gd name="connsiteY1" fmla="*/ 308286 h 3025297"/>
                <a:gd name="connsiteX2" fmla="*/ 1504207 w 2920326"/>
                <a:gd name="connsiteY2" fmla="*/ 34 h 3025297"/>
                <a:gd name="connsiteX3" fmla="*/ 2561797 w 2920326"/>
                <a:gd name="connsiteY3" fmla="*/ 300195 h 3025297"/>
                <a:gd name="connsiteX4" fmla="*/ 2834125 w 2920326"/>
                <a:gd name="connsiteY4" fmla="*/ 1524161 h 3025297"/>
                <a:gd name="connsiteX5" fmla="*/ 2804558 w 2920326"/>
                <a:gd name="connsiteY5" fmla="*/ 2760173 h 3025297"/>
                <a:gd name="connsiteX6" fmla="*/ 1463747 w 2920326"/>
                <a:gd name="connsiteY6" fmla="*/ 3024011 h 3025297"/>
                <a:gd name="connsiteX7" fmla="*/ 215107 w 2920326"/>
                <a:gd name="connsiteY7" fmla="*/ 2752082 h 3025297"/>
                <a:gd name="connsiteX8" fmla="*/ 4356 w 2920326"/>
                <a:gd name="connsiteY8" fmla="*/ 1216663 h 3025297"/>
                <a:gd name="connsiteX0" fmla="*/ 4356 w 2920326"/>
                <a:gd name="connsiteY0" fmla="*/ 1115890 h 2924524"/>
                <a:gd name="connsiteX1" fmla="*/ 231291 w 2920326"/>
                <a:gd name="connsiteY1" fmla="*/ 207513 h 2924524"/>
                <a:gd name="connsiteX2" fmla="*/ 1540572 w 2920326"/>
                <a:gd name="connsiteY2" fmla="*/ 3203 h 2924524"/>
                <a:gd name="connsiteX3" fmla="*/ 2561797 w 2920326"/>
                <a:gd name="connsiteY3" fmla="*/ 199422 h 2924524"/>
                <a:gd name="connsiteX4" fmla="*/ 2834125 w 2920326"/>
                <a:gd name="connsiteY4" fmla="*/ 1423388 h 2924524"/>
                <a:gd name="connsiteX5" fmla="*/ 2804558 w 2920326"/>
                <a:gd name="connsiteY5" fmla="*/ 2659400 h 2924524"/>
                <a:gd name="connsiteX6" fmla="*/ 1463747 w 2920326"/>
                <a:gd name="connsiteY6" fmla="*/ 2923238 h 2924524"/>
                <a:gd name="connsiteX7" fmla="*/ 215107 w 2920326"/>
                <a:gd name="connsiteY7" fmla="*/ 2651309 h 2924524"/>
                <a:gd name="connsiteX8" fmla="*/ 4356 w 2920326"/>
                <a:gd name="connsiteY8" fmla="*/ 1115890 h 2924524"/>
                <a:gd name="connsiteX0" fmla="*/ 4356 w 2935969"/>
                <a:gd name="connsiteY0" fmla="*/ 1118985 h 2927619"/>
                <a:gd name="connsiteX1" fmla="*/ 231291 w 2935969"/>
                <a:gd name="connsiteY1" fmla="*/ 210608 h 2927619"/>
                <a:gd name="connsiteX2" fmla="*/ 1540572 w 2935969"/>
                <a:gd name="connsiteY2" fmla="*/ 6298 h 2927619"/>
                <a:gd name="connsiteX3" fmla="*/ 2661800 w 2935969"/>
                <a:gd name="connsiteY3" fmla="*/ 190968 h 2927619"/>
                <a:gd name="connsiteX4" fmla="*/ 2834125 w 2935969"/>
                <a:gd name="connsiteY4" fmla="*/ 1426483 h 2927619"/>
                <a:gd name="connsiteX5" fmla="*/ 2804558 w 2935969"/>
                <a:gd name="connsiteY5" fmla="*/ 2662495 h 2927619"/>
                <a:gd name="connsiteX6" fmla="*/ 1463747 w 2935969"/>
                <a:gd name="connsiteY6" fmla="*/ 2926333 h 2927619"/>
                <a:gd name="connsiteX7" fmla="*/ 215107 w 2935969"/>
                <a:gd name="connsiteY7" fmla="*/ 2654404 h 2927619"/>
                <a:gd name="connsiteX8" fmla="*/ 4356 w 2935969"/>
                <a:gd name="connsiteY8" fmla="*/ 1118985 h 2927619"/>
                <a:gd name="connsiteX0" fmla="*/ 4356 w 2841080"/>
                <a:gd name="connsiteY0" fmla="*/ 1118985 h 2928322"/>
                <a:gd name="connsiteX1" fmla="*/ 231291 w 2841080"/>
                <a:gd name="connsiteY1" fmla="*/ 210608 h 2928322"/>
                <a:gd name="connsiteX2" fmla="*/ 1540572 w 2841080"/>
                <a:gd name="connsiteY2" fmla="*/ 6298 h 2928322"/>
                <a:gd name="connsiteX3" fmla="*/ 2661800 w 2841080"/>
                <a:gd name="connsiteY3" fmla="*/ 190968 h 2928322"/>
                <a:gd name="connsiteX4" fmla="*/ 2834125 w 2841080"/>
                <a:gd name="connsiteY4" fmla="*/ 1426483 h 2928322"/>
                <a:gd name="connsiteX5" fmla="*/ 2640918 w 2841080"/>
                <a:gd name="connsiteY5" fmla="*/ 2697143 h 2928322"/>
                <a:gd name="connsiteX6" fmla="*/ 1463747 w 2841080"/>
                <a:gd name="connsiteY6" fmla="*/ 2926333 h 2928322"/>
                <a:gd name="connsiteX7" fmla="*/ 215107 w 2841080"/>
                <a:gd name="connsiteY7" fmla="*/ 2654404 h 2928322"/>
                <a:gd name="connsiteX8" fmla="*/ 4356 w 2841080"/>
                <a:gd name="connsiteY8" fmla="*/ 1118985 h 2928322"/>
                <a:gd name="connsiteX0" fmla="*/ 4356 w 2799928"/>
                <a:gd name="connsiteY0" fmla="*/ 1123733 h 2932366"/>
                <a:gd name="connsiteX1" fmla="*/ 231291 w 2799928"/>
                <a:gd name="connsiteY1" fmla="*/ 215356 h 2932366"/>
                <a:gd name="connsiteX2" fmla="*/ 1540572 w 2799928"/>
                <a:gd name="connsiteY2" fmla="*/ 11046 h 2932366"/>
                <a:gd name="connsiteX3" fmla="*/ 2661800 w 2799928"/>
                <a:gd name="connsiteY3" fmla="*/ 195716 h 2932366"/>
                <a:gd name="connsiteX4" fmla="*/ 2779578 w 2799928"/>
                <a:gd name="connsiteY4" fmla="*/ 1558272 h 2932366"/>
                <a:gd name="connsiteX5" fmla="*/ 2640918 w 2799928"/>
                <a:gd name="connsiteY5" fmla="*/ 2701891 h 2932366"/>
                <a:gd name="connsiteX6" fmla="*/ 1463747 w 2799928"/>
                <a:gd name="connsiteY6" fmla="*/ 2931081 h 2932366"/>
                <a:gd name="connsiteX7" fmla="*/ 215107 w 2799928"/>
                <a:gd name="connsiteY7" fmla="*/ 2659152 h 2932366"/>
                <a:gd name="connsiteX8" fmla="*/ 4356 w 2799928"/>
                <a:gd name="connsiteY8" fmla="*/ 1123733 h 2932366"/>
                <a:gd name="connsiteX0" fmla="*/ 764 w 2796530"/>
                <a:gd name="connsiteY0" fmla="*/ 1123733 h 2823495"/>
                <a:gd name="connsiteX1" fmla="*/ 227699 w 2796530"/>
                <a:gd name="connsiteY1" fmla="*/ 215356 h 2823495"/>
                <a:gd name="connsiteX2" fmla="*/ 1536980 w 2796530"/>
                <a:gd name="connsiteY2" fmla="*/ 11046 h 2823495"/>
                <a:gd name="connsiteX3" fmla="*/ 2658208 w 2796530"/>
                <a:gd name="connsiteY3" fmla="*/ 195716 h 2823495"/>
                <a:gd name="connsiteX4" fmla="*/ 2775986 w 2796530"/>
                <a:gd name="connsiteY4" fmla="*/ 1558272 h 2823495"/>
                <a:gd name="connsiteX5" fmla="*/ 2637326 w 2796530"/>
                <a:gd name="connsiteY5" fmla="*/ 2701891 h 2823495"/>
                <a:gd name="connsiteX6" fmla="*/ 1323788 w 2796530"/>
                <a:gd name="connsiteY6" fmla="*/ 2780943 h 2823495"/>
                <a:gd name="connsiteX7" fmla="*/ 211515 w 2796530"/>
                <a:gd name="connsiteY7" fmla="*/ 2659152 h 2823495"/>
                <a:gd name="connsiteX8" fmla="*/ 764 w 2796530"/>
                <a:gd name="connsiteY8" fmla="*/ 1123733 h 2823495"/>
                <a:gd name="connsiteX0" fmla="*/ 25564 w 2821329"/>
                <a:gd name="connsiteY0" fmla="*/ 1123733 h 2819176"/>
                <a:gd name="connsiteX1" fmla="*/ 252499 w 2821329"/>
                <a:gd name="connsiteY1" fmla="*/ 215356 h 2819176"/>
                <a:gd name="connsiteX2" fmla="*/ 1561780 w 2821329"/>
                <a:gd name="connsiteY2" fmla="*/ 11046 h 2819176"/>
                <a:gd name="connsiteX3" fmla="*/ 2683008 w 2821329"/>
                <a:gd name="connsiteY3" fmla="*/ 195716 h 2819176"/>
                <a:gd name="connsiteX4" fmla="*/ 2800786 w 2821329"/>
                <a:gd name="connsiteY4" fmla="*/ 1558272 h 2819176"/>
                <a:gd name="connsiteX5" fmla="*/ 2662126 w 2821329"/>
                <a:gd name="connsiteY5" fmla="*/ 2701891 h 2819176"/>
                <a:gd name="connsiteX6" fmla="*/ 1348588 w 2821329"/>
                <a:gd name="connsiteY6" fmla="*/ 2780943 h 2819176"/>
                <a:gd name="connsiteX7" fmla="*/ 154495 w 2821329"/>
                <a:gd name="connsiteY7" fmla="*/ 2647603 h 2819176"/>
                <a:gd name="connsiteX8" fmla="*/ 25564 w 2821329"/>
                <a:gd name="connsiteY8" fmla="*/ 1123733 h 281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1329" h="2819176">
                  <a:moveTo>
                    <a:pt x="25564" y="1123733"/>
                  </a:moveTo>
                  <a:cubicBezTo>
                    <a:pt x="41898" y="718359"/>
                    <a:pt x="-3537" y="400804"/>
                    <a:pt x="252499" y="215356"/>
                  </a:cubicBezTo>
                  <a:cubicBezTo>
                    <a:pt x="508535" y="29908"/>
                    <a:pt x="1156695" y="14319"/>
                    <a:pt x="1561780" y="11046"/>
                  </a:cubicBezTo>
                  <a:cubicBezTo>
                    <a:pt x="1966865" y="7773"/>
                    <a:pt x="2476507" y="-62155"/>
                    <a:pt x="2683008" y="195716"/>
                  </a:cubicBezTo>
                  <a:cubicBezTo>
                    <a:pt x="2889509" y="453587"/>
                    <a:pt x="2804266" y="1140576"/>
                    <a:pt x="2800786" y="1558272"/>
                  </a:cubicBezTo>
                  <a:cubicBezTo>
                    <a:pt x="2797306" y="1975968"/>
                    <a:pt x="2904159" y="2498113"/>
                    <a:pt x="2662126" y="2701891"/>
                  </a:cubicBezTo>
                  <a:cubicBezTo>
                    <a:pt x="2420093" y="2905669"/>
                    <a:pt x="1780163" y="2782291"/>
                    <a:pt x="1348588" y="2780943"/>
                  </a:cubicBezTo>
                  <a:cubicBezTo>
                    <a:pt x="917013" y="2779595"/>
                    <a:pt x="374999" y="2923805"/>
                    <a:pt x="154495" y="2647603"/>
                  </a:cubicBezTo>
                  <a:cubicBezTo>
                    <a:pt x="-66009" y="2371401"/>
                    <a:pt x="9230" y="1529108"/>
                    <a:pt x="25564" y="1123733"/>
                  </a:cubicBezTo>
                  <a:close/>
                </a:path>
              </a:pathLst>
            </a:custGeom>
            <a:solidFill>
              <a:srgbClr val="00B050"/>
            </a:solidFill>
            <a:ln w="57150"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0" rIns="274320" bIns="0" rtlCol="0" anchor="ctr">
              <a:noAutofit/>
            </a:bodyPr>
            <a:lstStyle/>
            <a:p>
              <a:pPr algn="just">
                <a:buClr>
                  <a:schemeClr val="bg1">
                    <a:lumMod val="75000"/>
                  </a:schemeClr>
                </a:buClr>
              </a:pPr>
              <a:endParaRPr lang="en-US" sz="1000" dirty="0">
                <a:solidFill>
                  <a:schemeClr val="tx1"/>
                </a:solidFill>
                <a:latin typeface="Code Bold" pitchFamily="50" charset="0"/>
                <a:ea typeface="Franchise" pitchFamily="49" charset="0"/>
              </a:endParaRPr>
            </a:p>
          </p:txBody>
        </p:sp>
        <p:pic>
          <p:nvPicPr>
            <p:cNvPr id="39" name="Picture 2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80122" y="1680099"/>
              <a:ext cx="2095049" cy="1665055"/>
            </a:xfrm>
            <a:prstGeom prst="flowChartAlternateProcess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  <a:prstDash val="solid"/>
            </a:ln>
          </p:spPr>
        </p:pic>
      </p:grpSp>
      <p:grpSp>
        <p:nvGrpSpPr>
          <p:cNvPr id="43" name="组合 42"/>
          <p:cNvGrpSpPr/>
          <p:nvPr/>
        </p:nvGrpSpPr>
        <p:grpSpPr>
          <a:xfrm>
            <a:off x="4355976" y="1340767"/>
            <a:ext cx="2880319" cy="2369091"/>
            <a:chOff x="5224023" y="1524000"/>
            <a:chExt cx="2340665" cy="1925220"/>
          </a:xfrm>
        </p:grpSpPr>
        <p:sp>
          <p:nvSpPr>
            <p:cNvPr id="50" name="Oval 6"/>
            <p:cNvSpPr/>
            <p:nvPr/>
          </p:nvSpPr>
          <p:spPr>
            <a:xfrm>
              <a:off x="5224023" y="1524000"/>
              <a:ext cx="2340665" cy="1925220"/>
            </a:xfrm>
            <a:custGeom>
              <a:avLst/>
              <a:gdLst>
                <a:gd name="connsiteX0" fmla="*/ 0 w 3161541"/>
                <a:gd name="connsiteY0" fmla="*/ 1580771 h 3161541"/>
                <a:gd name="connsiteX1" fmla="*/ 1580771 w 3161541"/>
                <a:gd name="connsiteY1" fmla="*/ 0 h 3161541"/>
                <a:gd name="connsiteX2" fmla="*/ 3161542 w 3161541"/>
                <a:gd name="connsiteY2" fmla="*/ 1580771 h 3161541"/>
                <a:gd name="connsiteX3" fmla="*/ 1580771 w 3161541"/>
                <a:gd name="connsiteY3" fmla="*/ 3161542 h 3161541"/>
                <a:gd name="connsiteX4" fmla="*/ 0 w 3161541"/>
                <a:gd name="connsiteY4" fmla="*/ 1580771 h 3161541"/>
                <a:gd name="connsiteX0" fmla="*/ 0 w 3121082"/>
                <a:gd name="connsiteY0" fmla="*/ 1285051 h 3167561"/>
                <a:gd name="connsiteX1" fmla="*/ 1540311 w 3121082"/>
                <a:gd name="connsiteY1" fmla="*/ 3686 h 3167561"/>
                <a:gd name="connsiteX2" fmla="*/ 3121082 w 3121082"/>
                <a:gd name="connsiteY2" fmla="*/ 1584457 h 3167561"/>
                <a:gd name="connsiteX3" fmla="*/ 1540311 w 3121082"/>
                <a:gd name="connsiteY3" fmla="*/ 3165228 h 3167561"/>
                <a:gd name="connsiteX4" fmla="*/ 0 w 3121082"/>
                <a:gd name="connsiteY4" fmla="*/ 1285051 h 3167561"/>
                <a:gd name="connsiteX0" fmla="*/ 38708 w 3159790"/>
                <a:gd name="connsiteY0" fmla="*/ 1285051 h 3190192"/>
                <a:gd name="connsiteX1" fmla="*/ 1579019 w 3159790"/>
                <a:gd name="connsiteY1" fmla="*/ 3686 h 3190192"/>
                <a:gd name="connsiteX2" fmla="*/ 3159790 w 3159790"/>
                <a:gd name="connsiteY2" fmla="*/ 1584457 h 3190192"/>
                <a:gd name="connsiteX3" fmla="*/ 1579019 w 3159790"/>
                <a:gd name="connsiteY3" fmla="*/ 3165228 h 3190192"/>
                <a:gd name="connsiteX4" fmla="*/ 556956 w 3159790"/>
                <a:gd name="connsiteY4" fmla="*/ 2464421 h 3190192"/>
                <a:gd name="connsiteX5" fmla="*/ 38708 w 3159790"/>
                <a:gd name="connsiteY5" fmla="*/ 1285051 h 3190192"/>
                <a:gd name="connsiteX0" fmla="*/ 89086 w 3210168"/>
                <a:gd name="connsiteY0" fmla="*/ 1283417 h 3226758"/>
                <a:gd name="connsiteX1" fmla="*/ 1629397 w 3210168"/>
                <a:gd name="connsiteY1" fmla="*/ 2052 h 3226758"/>
                <a:gd name="connsiteX2" fmla="*/ 3210168 w 3210168"/>
                <a:gd name="connsiteY2" fmla="*/ 1582823 h 3226758"/>
                <a:gd name="connsiteX3" fmla="*/ 1629397 w 3210168"/>
                <a:gd name="connsiteY3" fmla="*/ 3163594 h 3226758"/>
                <a:gd name="connsiteX4" fmla="*/ 340297 w 3210168"/>
                <a:gd name="connsiteY4" fmla="*/ 2754100 h 3226758"/>
                <a:gd name="connsiteX5" fmla="*/ 89086 w 3210168"/>
                <a:gd name="connsiteY5" fmla="*/ 1283417 h 3226758"/>
                <a:gd name="connsiteX0" fmla="*/ 89086 w 3210168"/>
                <a:gd name="connsiteY0" fmla="*/ 1319664 h 3263005"/>
                <a:gd name="connsiteX1" fmla="*/ 696346 w 3210168"/>
                <a:gd name="connsiteY1" fmla="*/ 556944 h 3263005"/>
                <a:gd name="connsiteX2" fmla="*/ 1629397 w 3210168"/>
                <a:gd name="connsiteY2" fmla="*/ 38299 h 3263005"/>
                <a:gd name="connsiteX3" fmla="*/ 3210168 w 3210168"/>
                <a:gd name="connsiteY3" fmla="*/ 1619070 h 3263005"/>
                <a:gd name="connsiteX4" fmla="*/ 1629397 w 3210168"/>
                <a:gd name="connsiteY4" fmla="*/ 3199841 h 3263005"/>
                <a:gd name="connsiteX5" fmla="*/ 340297 w 3210168"/>
                <a:gd name="connsiteY5" fmla="*/ 2790347 h 3263005"/>
                <a:gd name="connsiteX6" fmla="*/ 89086 w 3210168"/>
                <a:gd name="connsiteY6" fmla="*/ 1319664 h 3263005"/>
                <a:gd name="connsiteX0" fmla="*/ 554 w 3121636"/>
                <a:gd name="connsiteY0" fmla="*/ 1352874 h 3296215"/>
                <a:gd name="connsiteX1" fmla="*/ 267949 w 3121636"/>
                <a:gd name="connsiteY1" fmla="*/ 379761 h 3296215"/>
                <a:gd name="connsiteX2" fmla="*/ 1540865 w 3121636"/>
                <a:gd name="connsiteY2" fmla="*/ 71509 h 3296215"/>
                <a:gd name="connsiteX3" fmla="*/ 3121636 w 3121636"/>
                <a:gd name="connsiteY3" fmla="*/ 1652280 h 3296215"/>
                <a:gd name="connsiteX4" fmla="*/ 1540865 w 3121636"/>
                <a:gd name="connsiteY4" fmla="*/ 3233051 h 3296215"/>
                <a:gd name="connsiteX5" fmla="*/ 251765 w 3121636"/>
                <a:gd name="connsiteY5" fmla="*/ 2823557 h 3296215"/>
                <a:gd name="connsiteX6" fmla="*/ 554 w 3121636"/>
                <a:gd name="connsiteY6" fmla="*/ 1352874 h 3296215"/>
                <a:gd name="connsiteX0" fmla="*/ 554 w 3142524"/>
                <a:gd name="connsiteY0" fmla="*/ 1284481 h 3227822"/>
                <a:gd name="connsiteX1" fmla="*/ 267949 w 3142524"/>
                <a:gd name="connsiteY1" fmla="*/ 311368 h 3227822"/>
                <a:gd name="connsiteX2" fmla="*/ 1540865 w 3142524"/>
                <a:gd name="connsiteY2" fmla="*/ 3116 h 3227822"/>
                <a:gd name="connsiteX3" fmla="*/ 2388062 w 3142524"/>
                <a:gd name="connsiteY3" fmla="*/ 457026 h 3227822"/>
                <a:gd name="connsiteX4" fmla="*/ 3121636 w 3142524"/>
                <a:gd name="connsiteY4" fmla="*/ 1583887 h 3227822"/>
                <a:gd name="connsiteX5" fmla="*/ 1540865 w 3142524"/>
                <a:gd name="connsiteY5" fmla="*/ 3164658 h 3227822"/>
                <a:gd name="connsiteX6" fmla="*/ 251765 w 3142524"/>
                <a:gd name="connsiteY6" fmla="*/ 2755164 h 3227822"/>
                <a:gd name="connsiteX7" fmla="*/ 554 w 3142524"/>
                <a:gd name="connsiteY7" fmla="*/ 1284481 h 3227822"/>
                <a:gd name="connsiteX0" fmla="*/ 554 w 3150940"/>
                <a:gd name="connsiteY0" fmla="*/ 1281399 h 3224740"/>
                <a:gd name="connsiteX1" fmla="*/ 267949 w 3150940"/>
                <a:gd name="connsiteY1" fmla="*/ 308286 h 3224740"/>
                <a:gd name="connsiteX2" fmla="*/ 1540865 w 3150940"/>
                <a:gd name="connsiteY2" fmla="*/ 34 h 3224740"/>
                <a:gd name="connsiteX3" fmla="*/ 2598455 w 3150940"/>
                <a:gd name="connsiteY3" fmla="*/ 300195 h 3224740"/>
                <a:gd name="connsiteX4" fmla="*/ 3121636 w 3150940"/>
                <a:gd name="connsiteY4" fmla="*/ 1580805 h 3224740"/>
                <a:gd name="connsiteX5" fmla="*/ 1540865 w 3150940"/>
                <a:gd name="connsiteY5" fmla="*/ 3161576 h 3224740"/>
                <a:gd name="connsiteX6" fmla="*/ 251765 w 3150940"/>
                <a:gd name="connsiteY6" fmla="*/ 2752082 h 3224740"/>
                <a:gd name="connsiteX7" fmla="*/ 554 w 3150940"/>
                <a:gd name="connsiteY7" fmla="*/ 1281399 h 3224740"/>
                <a:gd name="connsiteX0" fmla="*/ 554 w 3125323"/>
                <a:gd name="connsiteY0" fmla="*/ 1281399 h 3166436"/>
                <a:gd name="connsiteX1" fmla="*/ 267949 w 3125323"/>
                <a:gd name="connsiteY1" fmla="*/ 308286 h 3166436"/>
                <a:gd name="connsiteX2" fmla="*/ 1540865 w 3125323"/>
                <a:gd name="connsiteY2" fmla="*/ 34 h 3166436"/>
                <a:gd name="connsiteX3" fmla="*/ 2598455 w 3125323"/>
                <a:gd name="connsiteY3" fmla="*/ 300195 h 3166436"/>
                <a:gd name="connsiteX4" fmla="*/ 3121636 w 3125323"/>
                <a:gd name="connsiteY4" fmla="*/ 1580805 h 3166436"/>
                <a:gd name="connsiteX5" fmla="*/ 2355694 w 3125323"/>
                <a:gd name="connsiteY5" fmla="*/ 2557872 h 3166436"/>
                <a:gd name="connsiteX6" fmla="*/ 1540865 w 3125323"/>
                <a:gd name="connsiteY6" fmla="*/ 3161576 h 3166436"/>
                <a:gd name="connsiteX7" fmla="*/ 251765 w 3125323"/>
                <a:gd name="connsiteY7" fmla="*/ 2752082 h 3166436"/>
                <a:gd name="connsiteX8" fmla="*/ 554 w 3125323"/>
                <a:gd name="connsiteY8" fmla="*/ 1281399 h 3166436"/>
                <a:gd name="connsiteX0" fmla="*/ 554 w 3125323"/>
                <a:gd name="connsiteY0" fmla="*/ 1281399 h 3161585"/>
                <a:gd name="connsiteX1" fmla="*/ 267949 w 3125323"/>
                <a:gd name="connsiteY1" fmla="*/ 308286 h 3161585"/>
                <a:gd name="connsiteX2" fmla="*/ 1540865 w 3125323"/>
                <a:gd name="connsiteY2" fmla="*/ 34 h 3161585"/>
                <a:gd name="connsiteX3" fmla="*/ 2598455 w 3125323"/>
                <a:gd name="connsiteY3" fmla="*/ 300195 h 3161585"/>
                <a:gd name="connsiteX4" fmla="*/ 3121636 w 3125323"/>
                <a:gd name="connsiteY4" fmla="*/ 1580805 h 3161585"/>
                <a:gd name="connsiteX5" fmla="*/ 2841216 w 3125323"/>
                <a:gd name="connsiteY5" fmla="*/ 2760173 h 3161585"/>
                <a:gd name="connsiteX6" fmla="*/ 1540865 w 3125323"/>
                <a:gd name="connsiteY6" fmla="*/ 3161576 h 3161585"/>
                <a:gd name="connsiteX7" fmla="*/ 251765 w 3125323"/>
                <a:gd name="connsiteY7" fmla="*/ 2752082 h 3161585"/>
                <a:gd name="connsiteX8" fmla="*/ 554 w 3125323"/>
                <a:gd name="connsiteY8" fmla="*/ 1281399 h 3161585"/>
                <a:gd name="connsiteX0" fmla="*/ 554 w 2956984"/>
                <a:gd name="connsiteY0" fmla="*/ 1281399 h 3161585"/>
                <a:gd name="connsiteX1" fmla="*/ 267949 w 2956984"/>
                <a:gd name="connsiteY1" fmla="*/ 308286 h 3161585"/>
                <a:gd name="connsiteX2" fmla="*/ 1540865 w 2956984"/>
                <a:gd name="connsiteY2" fmla="*/ 34 h 3161585"/>
                <a:gd name="connsiteX3" fmla="*/ 2598455 w 2956984"/>
                <a:gd name="connsiteY3" fmla="*/ 300195 h 3161585"/>
                <a:gd name="connsiteX4" fmla="*/ 2870783 w 2956984"/>
                <a:gd name="connsiteY4" fmla="*/ 1524161 h 3161585"/>
                <a:gd name="connsiteX5" fmla="*/ 2841216 w 2956984"/>
                <a:gd name="connsiteY5" fmla="*/ 2760173 h 3161585"/>
                <a:gd name="connsiteX6" fmla="*/ 1540865 w 2956984"/>
                <a:gd name="connsiteY6" fmla="*/ 3161576 h 3161585"/>
                <a:gd name="connsiteX7" fmla="*/ 251765 w 2956984"/>
                <a:gd name="connsiteY7" fmla="*/ 2752082 h 3161585"/>
                <a:gd name="connsiteX8" fmla="*/ 554 w 2956984"/>
                <a:gd name="connsiteY8" fmla="*/ 1281399 h 3161585"/>
                <a:gd name="connsiteX0" fmla="*/ 4356 w 2920326"/>
                <a:gd name="connsiteY0" fmla="*/ 1216663 h 3161585"/>
                <a:gd name="connsiteX1" fmla="*/ 231291 w 2920326"/>
                <a:gd name="connsiteY1" fmla="*/ 308286 h 3161585"/>
                <a:gd name="connsiteX2" fmla="*/ 1504207 w 2920326"/>
                <a:gd name="connsiteY2" fmla="*/ 34 h 3161585"/>
                <a:gd name="connsiteX3" fmla="*/ 2561797 w 2920326"/>
                <a:gd name="connsiteY3" fmla="*/ 300195 h 3161585"/>
                <a:gd name="connsiteX4" fmla="*/ 2834125 w 2920326"/>
                <a:gd name="connsiteY4" fmla="*/ 1524161 h 3161585"/>
                <a:gd name="connsiteX5" fmla="*/ 2804558 w 2920326"/>
                <a:gd name="connsiteY5" fmla="*/ 2760173 h 3161585"/>
                <a:gd name="connsiteX6" fmla="*/ 1504207 w 2920326"/>
                <a:gd name="connsiteY6" fmla="*/ 3161576 h 3161585"/>
                <a:gd name="connsiteX7" fmla="*/ 215107 w 2920326"/>
                <a:gd name="connsiteY7" fmla="*/ 2752082 h 3161585"/>
                <a:gd name="connsiteX8" fmla="*/ 4356 w 2920326"/>
                <a:gd name="connsiteY8" fmla="*/ 1216663 h 3161585"/>
                <a:gd name="connsiteX0" fmla="*/ 4356 w 2920326"/>
                <a:gd name="connsiteY0" fmla="*/ 1216663 h 3025297"/>
                <a:gd name="connsiteX1" fmla="*/ 231291 w 2920326"/>
                <a:gd name="connsiteY1" fmla="*/ 308286 h 3025297"/>
                <a:gd name="connsiteX2" fmla="*/ 1504207 w 2920326"/>
                <a:gd name="connsiteY2" fmla="*/ 34 h 3025297"/>
                <a:gd name="connsiteX3" fmla="*/ 2561797 w 2920326"/>
                <a:gd name="connsiteY3" fmla="*/ 300195 h 3025297"/>
                <a:gd name="connsiteX4" fmla="*/ 2834125 w 2920326"/>
                <a:gd name="connsiteY4" fmla="*/ 1524161 h 3025297"/>
                <a:gd name="connsiteX5" fmla="*/ 2804558 w 2920326"/>
                <a:gd name="connsiteY5" fmla="*/ 2760173 h 3025297"/>
                <a:gd name="connsiteX6" fmla="*/ 1463747 w 2920326"/>
                <a:gd name="connsiteY6" fmla="*/ 3024011 h 3025297"/>
                <a:gd name="connsiteX7" fmla="*/ 215107 w 2920326"/>
                <a:gd name="connsiteY7" fmla="*/ 2752082 h 3025297"/>
                <a:gd name="connsiteX8" fmla="*/ 4356 w 2920326"/>
                <a:gd name="connsiteY8" fmla="*/ 1216663 h 3025297"/>
                <a:gd name="connsiteX0" fmla="*/ 4356 w 2920326"/>
                <a:gd name="connsiteY0" fmla="*/ 1115890 h 2924524"/>
                <a:gd name="connsiteX1" fmla="*/ 231291 w 2920326"/>
                <a:gd name="connsiteY1" fmla="*/ 207513 h 2924524"/>
                <a:gd name="connsiteX2" fmla="*/ 1540572 w 2920326"/>
                <a:gd name="connsiteY2" fmla="*/ 3203 h 2924524"/>
                <a:gd name="connsiteX3" fmla="*/ 2561797 w 2920326"/>
                <a:gd name="connsiteY3" fmla="*/ 199422 h 2924524"/>
                <a:gd name="connsiteX4" fmla="*/ 2834125 w 2920326"/>
                <a:gd name="connsiteY4" fmla="*/ 1423388 h 2924524"/>
                <a:gd name="connsiteX5" fmla="*/ 2804558 w 2920326"/>
                <a:gd name="connsiteY5" fmla="*/ 2659400 h 2924524"/>
                <a:gd name="connsiteX6" fmla="*/ 1463747 w 2920326"/>
                <a:gd name="connsiteY6" fmla="*/ 2923238 h 2924524"/>
                <a:gd name="connsiteX7" fmla="*/ 215107 w 2920326"/>
                <a:gd name="connsiteY7" fmla="*/ 2651309 h 2924524"/>
                <a:gd name="connsiteX8" fmla="*/ 4356 w 2920326"/>
                <a:gd name="connsiteY8" fmla="*/ 1115890 h 2924524"/>
                <a:gd name="connsiteX0" fmla="*/ 4356 w 2935969"/>
                <a:gd name="connsiteY0" fmla="*/ 1118985 h 2927619"/>
                <a:gd name="connsiteX1" fmla="*/ 231291 w 2935969"/>
                <a:gd name="connsiteY1" fmla="*/ 210608 h 2927619"/>
                <a:gd name="connsiteX2" fmla="*/ 1540572 w 2935969"/>
                <a:gd name="connsiteY2" fmla="*/ 6298 h 2927619"/>
                <a:gd name="connsiteX3" fmla="*/ 2661800 w 2935969"/>
                <a:gd name="connsiteY3" fmla="*/ 190968 h 2927619"/>
                <a:gd name="connsiteX4" fmla="*/ 2834125 w 2935969"/>
                <a:gd name="connsiteY4" fmla="*/ 1426483 h 2927619"/>
                <a:gd name="connsiteX5" fmla="*/ 2804558 w 2935969"/>
                <a:gd name="connsiteY5" fmla="*/ 2662495 h 2927619"/>
                <a:gd name="connsiteX6" fmla="*/ 1463747 w 2935969"/>
                <a:gd name="connsiteY6" fmla="*/ 2926333 h 2927619"/>
                <a:gd name="connsiteX7" fmla="*/ 215107 w 2935969"/>
                <a:gd name="connsiteY7" fmla="*/ 2654404 h 2927619"/>
                <a:gd name="connsiteX8" fmla="*/ 4356 w 2935969"/>
                <a:gd name="connsiteY8" fmla="*/ 1118985 h 2927619"/>
                <a:gd name="connsiteX0" fmla="*/ 4356 w 2841080"/>
                <a:gd name="connsiteY0" fmla="*/ 1118985 h 2928322"/>
                <a:gd name="connsiteX1" fmla="*/ 231291 w 2841080"/>
                <a:gd name="connsiteY1" fmla="*/ 210608 h 2928322"/>
                <a:gd name="connsiteX2" fmla="*/ 1540572 w 2841080"/>
                <a:gd name="connsiteY2" fmla="*/ 6298 h 2928322"/>
                <a:gd name="connsiteX3" fmla="*/ 2661800 w 2841080"/>
                <a:gd name="connsiteY3" fmla="*/ 190968 h 2928322"/>
                <a:gd name="connsiteX4" fmla="*/ 2834125 w 2841080"/>
                <a:gd name="connsiteY4" fmla="*/ 1426483 h 2928322"/>
                <a:gd name="connsiteX5" fmla="*/ 2640918 w 2841080"/>
                <a:gd name="connsiteY5" fmla="*/ 2697143 h 2928322"/>
                <a:gd name="connsiteX6" fmla="*/ 1463747 w 2841080"/>
                <a:gd name="connsiteY6" fmla="*/ 2926333 h 2928322"/>
                <a:gd name="connsiteX7" fmla="*/ 215107 w 2841080"/>
                <a:gd name="connsiteY7" fmla="*/ 2654404 h 2928322"/>
                <a:gd name="connsiteX8" fmla="*/ 4356 w 2841080"/>
                <a:gd name="connsiteY8" fmla="*/ 1118985 h 2928322"/>
                <a:gd name="connsiteX0" fmla="*/ 4356 w 2799928"/>
                <a:gd name="connsiteY0" fmla="*/ 1123733 h 2932366"/>
                <a:gd name="connsiteX1" fmla="*/ 231291 w 2799928"/>
                <a:gd name="connsiteY1" fmla="*/ 215356 h 2932366"/>
                <a:gd name="connsiteX2" fmla="*/ 1540572 w 2799928"/>
                <a:gd name="connsiteY2" fmla="*/ 11046 h 2932366"/>
                <a:gd name="connsiteX3" fmla="*/ 2661800 w 2799928"/>
                <a:gd name="connsiteY3" fmla="*/ 195716 h 2932366"/>
                <a:gd name="connsiteX4" fmla="*/ 2779578 w 2799928"/>
                <a:gd name="connsiteY4" fmla="*/ 1558272 h 2932366"/>
                <a:gd name="connsiteX5" fmla="*/ 2640918 w 2799928"/>
                <a:gd name="connsiteY5" fmla="*/ 2701891 h 2932366"/>
                <a:gd name="connsiteX6" fmla="*/ 1463747 w 2799928"/>
                <a:gd name="connsiteY6" fmla="*/ 2931081 h 2932366"/>
                <a:gd name="connsiteX7" fmla="*/ 215107 w 2799928"/>
                <a:gd name="connsiteY7" fmla="*/ 2659152 h 2932366"/>
                <a:gd name="connsiteX8" fmla="*/ 4356 w 2799928"/>
                <a:gd name="connsiteY8" fmla="*/ 1123733 h 2932366"/>
                <a:gd name="connsiteX0" fmla="*/ 764 w 2796530"/>
                <a:gd name="connsiteY0" fmla="*/ 1123733 h 2823495"/>
                <a:gd name="connsiteX1" fmla="*/ 227699 w 2796530"/>
                <a:gd name="connsiteY1" fmla="*/ 215356 h 2823495"/>
                <a:gd name="connsiteX2" fmla="*/ 1536980 w 2796530"/>
                <a:gd name="connsiteY2" fmla="*/ 11046 h 2823495"/>
                <a:gd name="connsiteX3" fmla="*/ 2658208 w 2796530"/>
                <a:gd name="connsiteY3" fmla="*/ 195716 h 2823495"/>
                <a:gd name="connsiteX4" fmla="*/ 2775986 w 2796530"/>
                <a:gd name="connsiteY4" fmla="*/ 1558272 h 2823495"/>
                <a:gd name="connsiteX5" fmla="*/ 2637326 w 2796530"/>
                <a:gd name="connsiteY5" fmla="*/ 2701891 h 2823495"/>
                <a:gd name="connsiteX6" fmla="*/ 1323788 w 2796530"/>
                <a:gd name="connsiteY6" fmla="*/ 2780943 h 2823495"/>
                <a:gd name="connsiteX7" fmla="*/ 211515 w 2796530"/>
                <a:gd name="connsiteY7" fmla="*/ 2659152 h 2823495"/>
                <a:gd name="connsiteX8" fmla="*/ 764 w 2796530"/>
                <a:gd name="connsiteY8" fmla="*/ 1123733 h 2823495"/>
                <a:gd name="connsiteX0" fmla="*/ 25564 w 2821329"/>
                <a:gd name="connsiteY0" fmla="*/ 1123733 h 2819176"/>
                <a:gd name="connsiteX1" fmla="*/ 252499 w 2821329"/>
                <a:gd name="connsiteY1" fmla="*/ 215356 h 2819176"/>
                <a:gd name="connsiteX2" fmla="*/ 1561780 w 2821329"/>
                <a:gd name="connsiteY2" fmla="*/ 11046 h 2819176"/>
                <a:gd name="connsiteX3" fmla="*/ 2683008 w 2821329"/>
                <a:gd name="connsiteY3" fmla="*/ 195716 h 2819176"/>
                <a:gd name="connsiteX4" fmla="*/ 2800786 w 2821329"/>
                <a:gd name="connsiteY4" fmla="*/ 1558272 h 2819176"/>
                <a:gd name="connsiteX5" fmla="*/ 2662126 w 2821329"/>
                <a:gd name="connsiteY5" fmla="*/ 2701891 h 2819176"/>
                <a:gd name="connsiteX6" fmla="*/ 1348588 w 2821329"/>
                <a:gd name="connsiteY6" fmla="*/ 2780943 h 2819176"/>
                <a:gd name="connsiteX7" fmla="*/ 154495 w 2821329"/>
                <a:gd name="connsiteY7" fmla="*/ 2647603 h 2819176"/>
                <a:gd name="connsiteX8" fmla="*/ 25564 w 2821329"/>
                <a:gd name="connsiteY8" fmla="*/ 1123733 h 281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1329" h="2819176">
                  <a:moveTo>
                    <a:pt x="25564" y="1123733"/>
                  </a:moveTo>
                  <a:cubicBezTo>
                    <a:pt x="41898" y="718359"/>
                    <a:pt x="-3537" y="400804"/>
                    <a:pt x="252499" y="215356"/>
                  </a:cubicBezTo>
                  <a:cubicBezTo>
                    <a:pt x="508535" y="29908"/>
                    <a:pt x="1156695" y="14319"/>
                    <a:pt x="1561780" y="11046"/>
                  </a:cubicBezTo>
                  <a:cubicBezTo>
                    <a:pt x="1966865" y="7773"/>
                    <a:pt x="2476507" y="-62155"/>
                    <a:pt x="2683008" y="195716"/>
                  </a:cubicBezTo>
                  <a:cubicBezTo>
                    <a:pt x="2889509" y="453587"/>
                    <a:pt x="2804266" y="1140576"/>
                    <a:pt x="2800786" y="1558272"/>
                  </a:cubicBezTo>
                  <a:cubicBezTo>
                    <a:pt x="2797306" y="1975968"/>
                    <a:pt x="2904159" y="2498113"/>
                    <a:pt x="2662126" y="2701891"/>
                  </a:cubicBezTo>
                  <a:cubicBezTo>
                    <a:pt x="2420093" y="2905669"/>
                    <a:pt x="1780163" y="2782291"/>
                    <a:pt x="1348588" y="2780943"/>
                  </a:cubicBezTo>
                  <a:cubicBezTo>
                    <a:pt x="917013" y="2779595"/>
                    <a:pt x="374999" y="2923805"/>
                    <a:pt x="154495" y="2647603"/>
                  </a:cubicBezTo>
                  <a:cubicBezTo>
                    <a:pt x="-66009" y="2371401"/>
                    <a:pt x="9230" y="1529108"/>
                    <a:pt x="25564" y="1123733"/>
                  </a:cubicBezTo>
                  <a:close/>
                </a:path>
              </a:pathLst>
            </a:custGeom>
            <a:solidFill>
              <a:srgbClr val="00B050"/>
            </a:solidFill>
            <a:ln w="57150"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0" rIns="274320" bIns="0" rtlCol="0" anchor="ctr">
              <a:noAutofit/>
            </a:bodyPr>
            <a:lstStyle/>
            <a:p>
              <a:pPr algn="just">
                <a:buClr>
                  <a:schemeClr val="bg1">
                    <a:lumMod val="75000"/>
                  </a:schemeClr>
                </a:buClr>
              </a:pPr>
              <a:endParaRPr lang="en-US" sz="1000" dirty="0">
                <a:solidFill>
                  <a:schemeClr val="tx1"/>
                </a:solidFill>
                <a:latin typeface="Code Bold" pitchFamily="50" charset="0"/>
                <a:ea typeface="Franchise" pitchFamily="49" charset="0"/>
              </a:endParaRPr>
            </a:p>
          </p:txBody>
        </p:sp>
        <p:pic>
          <p:nvPicPr>
            <p:cNvPr id="51" name="Picture 26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80122" y="1726983"/>
              <a:ext cx="2095049" cy="1571286"/>
            </a:xfrm>
            <a:prstGeom prst="flowChartAlternateProcess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  <a:prstDash val="solid"/>
            </a:ln>
          </p:spPr>
        </p:pic>
      </p:grpSp>
      <p:grpSp>
        <p:nvGrpSpPr>
          <p:cNvPr id="52" name="组合 51"/>
          <p:cNvGrpSpPr/>
          <p:nvPr/>
        </p:nvGrpSpPr>
        <p:grpSpPr>
          <a:xfrm>
            <a:off x="4355976" y="3861048"/>
            <a:ext cx="3416144" cy="2376264"/>
            <a:chOff x="5224023" y="1524000"/>
            <a:chExt cx="2340665" cy="1925220"/>
          </a:xfrm>
        </p:grpSpPr>
        <p:sp>
          <p:nvSpPr>
            <p:cNvPr id="53" name="Oval 6"/>
            <p:cNvSpPr/>
            <p:nvPr/>
          </p:nvSpPr>
          <p:spPr>
            <a:xfrm>
              <a:off x="5224023" y="1524000"/>
              <a:ext cx="2340665" cy="1925220"/>
            </a:xfrm>
            <a:custGeom>
              <a:avLst/>
              <a:gdLst>
                <a:gd name="connsiteX0" fmla="*/ 0 w 3161541"/>
                <a:gd name="connsiteY0" fmla="*/ 1580771 h 3161541"/>
                <a:gd name="connsiteX1" fmla="*/ 1580771 w 3161541"/>
                <a:gd name="connsiteY1" fmla="*/ 0 h 3161541"/>
                <a:gd name="connsiteX2" fmla="*/ 3161542 w 3161541"/>
                <a:gd name="connsiteY2" fmla="*/ 1580771 h 3161541"/>
                <a:gd name="connsiteX3" fmla="*/ 1580771 w 3161541"/>
                <a:gd name="connsiteY3" fmla="*/ 3161542 h 3161541"/>
                <a:gd name="connsiteX4" fmla="*/ 0 w 3161541"/>
                <a:gd name="connsiteY4" fmla="*/ 1580771 h 3161541"/>
                <a:gd name="connsiteX0" fmla="*/ 0 w 3121082"/>
                <a:gd name="connsiteY0" fmla="*/ 1285051 h 3167561"/>
                <a:gd name="connsiteX1" fmla="*/ 1540311 w 3121082"/>
                <a:gd name="connsiteY1" fmla="*/ 3686 h 3167561"/>
                <a:gd name="connsiteX2" fmla="*/ 3121082 w 3121082"/>
                <a:gd name="connsiteY2" fmla="*/ 1584457 h 3167561"/>
                <a:gd name="connsiteX3" fmla="*/ 1540311 w 3121082"/>
                <a:gd name="connsiteY3" fmla="*/ 3165228 h 3167561"/>
                <a:gd name="connsiteX4" fmla="*/ 0 w 3121082"/>
                <a:gd name="connsiteY4" fmla="*/ 1285051 h 3167561"/>
                <a:gd name="connsiteX0" fmla="*/ 38708 w 3159790"/>
                <a:gd name="connsiteY0" fmla="*/ 1285051 h 3190192"/>
                <a:gd name="connsiteX1" fmla="*/ 1579019 w 3159790"/>
                <a:gd name="connsiteY1" fmla="*/ 3686 h 3190192"/>
                <a:gd name="connsiteX2" fmla="*/ 3159790 w 3159790"/>
                <a:gd name="connsiteY2" fmla="*/ 1584457 h 3190192"/>
                <a:gd name="connsiteX3" fmla="*/ 1579019 w 3159790"/>
                <a:gd name="connsiteY3" fmla="*/ 3165228 h 3190192"/>
                <a:gd name="connsiteX4" fmla="*/ 556956 w 3159790"/>
                <a:gd name="connsiteY4" fmla="*/ 2464421 h 3190192"/>
                <a:gd name="connsiteX5" fmla="*/ 38708 w 3159790"/>
                <a:gd name="connsiteY5" fmla="*/ 1285051 h 3190192"/>
                <a:gd name="connsiteX0" fmla="*/ 89086 w 3210168"/>
                <a:gd name="connsiteY0" fmla="*/ 1283417 h 3226758"/>
                <a:gd name="connsiteX1" fmla="*/ 1629397 w 3210168"/>
                <a:gd name="connsiteY1" fmla="*/ 2052 h 3226758"/>
                <a:gd name="connsiteX2" fmla="*/ 3210168 w 3210168"/>
                <a:gd name="connsiteY2" fmla="*/ 1582823 h 3226758"/>
                <a:gd name="connsiteX3" fmla="*/ 1629397 w 3210168"/>
                <a:gd name="connsiteY3" fmla="*/ 3163594 h 3226758"/>
                <a:gd name="connsiteX4" fmla="*/ 340297 w 3210168"/>
                <a:gd name="connsiteY4" fmla="*/ 2754100 h 3226758"/>
                <a:gd name="connsiteX5" fmla="*/ 89086 w 3210168"/>
                <a:gd name="connsiteY5" fmla="*/ 1283417 h 3226758"/>
                <a:gd name="connsiteX0" fmla="*/ 89086 w 3210168"/>
                <a:gd name="connsiteY0" fmla="*/ 1319664 h 3263005"/>
                <a:gd name="connsiteX1" fmla="*/ 696346 w 3210168"/>
                <a:gd name="connsiteY1" fmla="*/ 556944 h 3263005"/>
                <a:gd name="connsiteX2" fmla="*/ 1629397 w 3210168"/>
                <a:gd name="connsiteY2" fmla="*/ 38299 h 3263005"/>
                <a:gd name="connsiteX3" fmla="*/ 3210168 w 3210168"/>
                <a:gd name="connsiteY3" fmla="*/ 1619070 h 3263005"/>
                <a:gd name="connsiteX4" fmla="*/ 1629397 w 3210168"/>
                <a:gd name="connsiteY4" fmla="*/ 3199841 h 3263005"/>
                <a:gd name="connsiteX5" fmla="*/ 340297 w 3210168"/>
                <a:gd name="connsiteY5" fmla="*/ 2790347 h 3263005"/>
                <a:gd name="connsiteX6" fmla="*/ 89086 w 3210168"/>
                <a:gd name="connsiteY6" fmla="*/ 1319664 h 3263005"/>
                <a:gd name="connsiteX0" fmla="*/ 554 w 3121636"/>
                <a:gd name="connsiteY0" fmla="*/ 1352874 h 3296215"/>
                <a:gd name="connsiteX1" fmla="*/ 267949 w 3121636"/>
                <a:gd name="connsiteY1" fmla="*/ 379761 h 3296215"/>
                <a:gd name="connsiteX2" fmla="*/ 1540865 w 3121636"/>
                <a:gd name="connsiteY2" fmla="*/ 71509 h 3296215"/>
                <a:gd name="connsiteX3" fmla="*/ 3121636 w 3121636"/>
                <a:gd name="connsiteY3" fmla="*/ 1652280 h 3296215"/>
                <a:gd name="connsiteX4" fmla="*/ 1540865 w 3121636"/>
                <a:gd name="connsiteY4" fmla="*/ 3233051 h 3296215"/>
                <a:gd name="connsiteX5" fmla="*/ 251765 w 3121636"/>
                <a:gd name="connsiteY5" fmla="*/ 2823557 h 3296215"/>
                <a:gd name="connsiteX6" fmla="*/ 554 w 3121636"/>
                <a:gd name="connsiteY6" fmla="*/ 1352874 h 3296215"/>
                <a:gd name="connsiteX0" fmla="*/ 554 w 3142524"/>
                <a:gd name="connsiteY0" fmla="*/ 1284481 h 3227822"/>
                <a:gd name="connsiteX1" fmla="*/ 267949 w 3142524"/>
                <a:gd name="connsiteY1" fmla="*/ 311368 h 3227822"/>
                <a:gd name="connsiteX2" fmla="*/ 1540865 w 3142524"/>
                <a:gd name="connsiteY2" fmla="*/ 3116 h 3227822"/>
                <a:gd name="connsiteX3" fmla="*/ 2388062 w 3142524"/>
                <a:gd name="connsiteY3" fmla="*/ 457026 h 3227822"/>
                <a:gd name="connsiteX4" fmla="*/ 3121636 w 3142524"/>
                <a:gd name="connsiteY4" fmla="*/ 1583887 h 3227822"/>
                <a:gd name="connsiteX5" fmla="*/ 1540865 w 3142524"/>
                <a:gd name="connsiteY5" fmla="*/ 3164658 h 3227822"/>
                <a:gd name="connsiteX6" fmla="*/ 251765 w 3142524"/>
                <a:gd name="connsiteY6" fmla="*/ 2755164 h 3227822"/>
                <a:gd name="connsiteX7" fmla="*/ 554 w 3142524"/>
                <a:gd name="connsiteY7" fmla="*/ 1284481 h 3227822"/>
                <a:gd name="connsiteX0" fmla="*/ 554 w 3150940"/>
                <a:gd name="connsiteY0" fmla="*/ 1281399 h 3224740"/>
                <a:gd name="connsiteX1" fmla="*/ 267949 w 3150940"/>
                <a:gd name="connsiteY1" fmla="*/ 308286 h 3224740"/>
                <a:gd name="connsiteX2" fmla="*/ 1540865 w 3150940"/>
                <a:gd name="connsiteY2" fmla="*/ 34 h 3224740"/>
                <a:gd name="connsiteX3" fmla="*/ 2598455 w 3150940"/>
                <a:gd name="connsiteY3" fmla="*/ 300195 h 3224740"/>
                <a:gd name="connsiteX4" fmla="*/ 3121636 w 3150940"/>
                <a:gd name="connsiteY4" fmla="*/ 1580805 h 3224740"/>
                <a:gd name="connsiteX5" fmla="*/ 1540865 w 3150940"/>
                <a:gd name="connsiteY5" fmla="*/ 3161576 h 3224740"/>
                <a:gd name="connsiteX6" fmla="*/ 251765 w 3150940"/>
                <a:gd name="connsiteY6" fmla="*/ 2752082 h 3224740"/>
                <a:gd name="connsiteX7" fmla="*/ 554 w 3150940"/>
                <a:gd name="connsiteY7" fmla="*/ 1281399 h 3224740"/>
                <a:gd name="connsiteX0" fmla="*/ 554 w 3125323"/>
                <a:gd name="connsiteY0" fmla="*/ 1281399 h 3166436"/>
                <a:gd name="connsiteX1" fmla="*/ 267949 w 3125323"/>
                <a:gd name="connsiteY1" fmla="*/ 308286 h 3166436"/>
                <a:gd name="connsiteX2" fmla="*/ 1540865 w 3125323"/>
                <a:gd name="connsiteY2" fmla="*/ 34 h 3166436"/>
                <a:gd name="connsiteX3" fmla="*/ 2598455 w 3125323"/>
                <a:gd name="connsiteY3" fmla="*/ 300195 h 3166436"/>
                <a:gd name="connsiteX4" fmla="*/ 3121636 w 3125323"/>
                <a:gd name="connsiteY4" fmla="*/ 1580805 h 3166436"/>
                <a:gd name="connsiteX5" fmla="*/ 2355694 w 3125323"/>
                <a:gd name="connsiteY5" fmla="*/ 2557872 h 3166436"/>
                <a:gd name="connsiteX6" fmla="*/ 1540865 w 3125323"/>
                <a:gd name="connsiteY6" fmla="*/ 3161576 h 3166436"/>
                <a:gd name="connsiteX7" fmla="*/ 251765 w 3125323"/>
                <a:gd name="connsiteY7" fmla="*/ 2752082 h 3166436"/>
                <a:gd name="connsiteX8" fmla="*/ 554 w 3125323"/>
                <a:gd name="connsiteY8" fmla="*/ 1281399 h 3166436"/>
                <a:gd name="connsiteX0" fmla="*/ 554 w 3125323"/>
                <a:gd name="connsiteY0" fmla="*/ 1281399 h 3161585"/>
                <a:gd name="connsiteX1" fmla="*/ 267949 w 3125323"/>
                <a:gd name="connsiteY1" fmla="*/ 308286 h 3161585"/>
                <a:gd name="connsiteX2" fmla="*/ 1540865 w 3125323"/>
                <a:gd name="connsiteY2" fmla="*/ 34 h 3161585"/>
                <a:gd name="connsiteX3" fmla="*/ 2598455 w 3125323"/>
                <a:gd name="connsiteY3" fmla="*/ 300195 h 3161585"/>
                <a:gd name="connsiteX4" fmla="*/ 3121636 w 3125323"/>
                <a:gd name="connsiteY4" fmla="*/ 1580805 h 3161585"/>
                <a:gd name="connsiteX5" fmla="*/ 2841216 w 3125323"/>
                <a:gd name="connsiteY5" fmla="*/ 2760173 h 3161585"/>
                <a:gd name="connsiteX6" fmla="*/ 1540865 w 3125323"/>
                <a:gd name="connsiteY6" fmla="*/ 3161576 h 3161585"/>
                <a:gd name="connsiteX7" fmla="*/ 251765 w 3125323"/>
                <a:gd name="connsiteY7" fmla="*/ 2752082 h 3161585"/>
                <a:gd name="connsiteX8" fmla="*/ 554 w 3125323"/>
                <a:gd name="connsiteY8" fmla="*/ 1281399 h 3161585"/>
                <a:gd name="connsiteX0" fmla="*/ 554 w 2956984"/>
                <a:gd name="connsiteY0" fmla="*/ 1281399 h 3161585"/>
                <a:gd name="connsiteX1" fmla="*/ 267949 w 2956984"/>
                <a:gd name="connsiteY1" fmla="*/ 308286 h 3161585"/>
                <a:gd name="connsiteX2" fmla="*/ 1540865 w 2956984"/>
                <a:gd name="connsiteY2" fmla="*/ 34 h 3161585"/>
                <a:gd name="connsiteX3" fmla="*/ 2598455 w 2956984"/>
                <a:gd name="connsiteY3" fmla="*/ 300195 h 3161585"/>
                <a:gd name="connsiteX4" fmla="*/ 2870783 w 2956984"/>
                <a:gd name="connsiteY4" fmla="*/ 1524161 h 3161585"/>
                <a:gd name="connsiteX5" fmla="*/ 2841216 w 2956984"/>
                <a:gd name="connsiteY5" fmla="*/ 2760173 h 3161585"/>
                <a:gd name="connsiteX6" fmla="*/ 1540865 w 2956984"/>
                <a:gd name="connsiteY6" fmla="*/ 3161576 h 3161585"/>
                <a:gd name="connsiteX7" fmla="*/ 251765 w 2956984"/>
                <a:gd name="connsiteY7" fmla="*/ 2752082 h 3161585"/>
                <a:gd name="connsiteX8" fmla="*/ 554 w 2956984"/>
                <a:gd name="connsiteY8" fmla="*/ 1281399 h 3161585"/>
                <a:gd name="connsiteX0" fmla="*/ 4356 w 2920326"/>
                <a:gd name="connsiteY0" fmla="*/ 1216663 h 3161585"/>
                <a:gd name="connsiteX1" fmla="*/ 231291 w 2920326"/>
                <a:gd name="connsiteY1" fmla="*/ 308286 h 3161585"/>
                <a:gd name="connsiteX2" fmla="*/ 1504207 w 2920326"/>
                <a:gd name="connsiteY2" fmla="*/ 34 h 3161585"/>
                <a:gd name="connsiteX3" fmla="*/ 2561797 w 2920326"/>
                <a:gd name="connsiteY3" fmla="*/ 300195 h 3161585"/>
                <a:gd name="connsiteX4" fmla="*/ 2834125 w 2920326"/>
                <a:gd name="connsiteY4" fmla="*/ 1524161 h 3161585"/>
                <a:gd name="connsiteX5" fmla="*/ 2804558 w 2920326"/>
                <a:gd name="connsiteY5" fmla="*/ 2760173 h 3161585"/>
                <a:gd name="connsiteX6" fmla="*/ 1504207 w 2920326"/>
                <a:gd name="connsiteY6" fmla="*/ 3161576 h 3161585"/>
                <a:gd name="connsiteX7" fmla="*/ 215107 w 2920326"/>
                <a:gd name="connsiteY7" fmla="*/ 2752082 h 3161585"/>
                <a:gd name="connsiteX8" fmla="*/ 4356 w 2920326"/>
                <a:gd name="connsiteY8" fmla="*/ 1216663 h 3161585"/>
                <a:gd name="connsiteX0" fmla="*/ 4356 w 2920326"/>
                <a:gd name="connsiteY0" fmla="*/ 1216663 h 3025297"/>
                <a:gd name="connsiteX1" fmla="*/ 231291 w 2920326"/>
                <a:gd name="connsiteY1" fmla="*/ 308286 h 3025297"/>
                <a:gd name="connsiteX2" fmla="*/ 1504207 w 2920326"/>
                <a:gd name="connsiteY2" fmla="*/ 34 h 3025297"/>
                <a:gd name="connsiteX3" fmla="*/ 2561797 w 2920326"/>
                <a:gd name="connsiteY3" fmla="*/ 300195 h 3025297"/>
                <a:gd name="connsiteX4" fmla="*/ 2834125 w 2920326"/>
                <a:gd name="connsiteY4" fmla="*/ 1524161 h 3025297"/>
                <a:gd name="connsiteX5" fmla="*/ 2804558 w 2920326"/>
                <a:gd name="connsiteY5" fmla="*/ 2760173 h 3025297"/>
                <a:gd name="connsiteX6" fmla="*/ 1463747 w 2920326"/>
                <a:gd name="connsiteY6" fmla="*/ 3024011 h 3025297"/>
                <a:gd name="connsiteX7" fmla="*/ 215107 w 2920326"/>
                <a:gd name="connsiteY7" fmla="*/ 2752082 h 3025297"/>
                <a:gd name="connsiteX8" fmla="*/ 4356 w 2920326"/>
                <a:gd name="connsiteY8" fmla="*/ 1216663 h 3025297"/>
                <a:gd name="connsiteX0" fmla="*/ 4356 w 2920326"/>
                <a:gd name="connsiteY0" fmla="*/ 1115890 h 2924524"/>
                <a:gd name="connsiteX1" fmla="*/ 231291 w 2920326"/>
                <a:gd name="connsiteY1" fmla="*/ 207513 h 2924524"/>
                <a:gd name="connsiteX2" fmla="*/ 1540572 w 2920326"/>
                <a:gd name="connsiteY2" fmla="*/ 3203 h 2924524"/>
                <a:gd name="connsiteX3" fmla="*/ 2561797 w 2920326"/>
                <a:gd name="connsiteY3" fmla="*/ 199422 h 2924524"/>
                <a:gd name="connsiteX4" fmla="*/ 2834125 w 2920326"/>
                <a:gd name="connsiteY4" fmla="*/ 1423388 h 2924524"/>
                <a:gd name="connsiteX5" fmla="*/ 2804558 w 2920326"/>
                <a:gd name="connsiteY5" fmla="*/ 2659400 h 2924524"/>
                <a:gd name="connsiteX6" fmla="*/ 1463747 w 2920326"/>
                <a:gd name="connsiteY6" fmla="*/ 2923238 h 2924524"/>
                <a:gd name="connsiteX7" fmla="*/ 215107 w 2920326"/>
                <a:gd name="connsiteY7" fmla="*/ 2651309 h 2924524"/>
                <a:gd name="connsiteX8" fmla="*/ 4356 w 2920326"/>
                <a:gd name="connsiteY8" fmla="*/ 1115890 h 2924524"/>
                <a:gd name="connsiteX0" fmla="*/ 4356 w 2935969"/>
                <a:gd name="connsiteY0" fmla="*/ 1118985 h 2927619"/>
                <a:gd name="connsiteX1" fmla="*/ 231291 w 2935969"/>
                <a:gd name="connsiteY1" fmla="*/ 210608 h 2927619"/>
                <a:gd name="connsiteX2" fmla="*/ 1540572 w 2935969"/>
                <a:gd name="connsiteY2" fmla="*/ 6298 h 2927619"/>
                <a:gd name="connsiteX3" fmla="*/ 2661800 w 2935969"/>
                <a:gd name="connsiteY3" fmla="*/ 190968 h 2927619"/>
                <a:gd name="connsiteX4" fmla="*/ 2834125 w 2935969"/>
                <a:gd name="connsiteY4" fmla="*/ 1426483 h 2927619"/>
                <a:gd name="connsiteX5" fmla="*/ 2804558 w 2935969"/>
                <a:gd name="connsiteY5" fmla="*/ 2662495 h 2927619"/>
                <a:gd name="connsiteX6" fmla="*/ 1463747 w 2935969"/>
                <a:gd name="connsiteY6" fmla="*/ 2926333 h 2927619"/>
                <a:gd name="connsiteX7" fmla="*/ 215107 w 2935969"/>
                <a:gd name="connsiteY7" fmla="*/ 2654404 h 2927619"/>
                <a:gd name="connsiteX8" fmla="*/ 4356 w 2935969"/>
                <a:gd name="connsiteY8" fmla="*/ 1118985 h 2927619"/>
                <a:gd name="connsiteX0" fmla="*/ 4356 w 2841080"/>
                <a:gd name="connsiteY0" fmla="*/ 1118985 h 2928322"/>
                <a:gd name="connsiteX1" fmla="*/ 231291 w 2841080"/>
                <a:gd name="connsiteY1" fmla="*/ 210608 h 2928322"/>
                <a:gd name="connsiteX2" fmla="*/ 1540572 w 2841080"/>
                <a:gd name="connsiteY2" fmla="*/ 6298 h 2928322"/>
                <a:gd name="connsiteX3" fmla="*/ 2661800 w 2841080"/>
                <a:gd name="connsiteY3" fmla="*/ 190968 h 2928322"/>
                <a:gd name="connsiteX4" fmla="*/ 2834125 w 2841080"/>
                <a:gd name="connsiteY4" fmla="*/ 1426483 h 2928322"/>
                <a:gd name="connsiteX5" fmla="*/ 2640918 w 2841080"/>
                <a:gd name="connsiteY5" fmla="*/ 2697143 h 2928322"/>
                <a:gd name="connsiteX6" fmla="*/ 1463747 w 2841080"/>
                <a:gd name="connsiteY6" fmla="*/ 2926333 h 2928322"/>
                <a:gd name="connsiteX7" fmla="*/ 215107 w 2841080"/>
                <a:gd name="connsiteY7" fmla="*/ 2654404 h 2928322"/>
                <a:gd name="connsiteX8" fmla="*/ 4356 w 2841080"/>
                <a:gd name="connsiteY8" fmla="*/ 1118985 h 2928322"/>
                <a:gd name="connsiteX0" fmla="*/ 4356 w 2799928"/>
                <a:gd name="connsiteY0" fmla="*/ 1123733 h 2932366"/>
                <a:gd name="connsiteX1" fmla="*/ 231291 w 2799928"/>
                <a:gd name="connsiteY1" fmla="*/ 215356 h 2932366"/>
                <a:gd name="connsiteX2" fmla="*/ 1540572 w 2799928"/>
                <a:gd name="connsiteY2" fmla="*/ 11046 h 2932366"/>
                <a:gd name="connsiteX3" fmla="*/ 2661800 w 2799928"/>
                <a:gd name="connsiteY3" fmla="*/ 195716 h 2932366"/>
                <a:gd name="connsiteX4" fmla="*/ 2779578 w 2799928"/>
                <a:gd name="connsiteY4" fmla="*/ 1558272 h 2932366"/>
                <a:gd name="connsiteX5" fmla="*/ 2640918 w 2799928"/>
                <a:gd name="connsiteY5" fmla="*/ 2701891 h 2932366"/>
                <a:gd name="connsiteX6" fmla="*/ 1463747 w 2799928"/>
                <a:gd name="connsiteY6" fmla="*/ 2931081 h 2932366"/>
                <a:gd name="connsiteX7" fmla="*/ 215107 w 2799928"/>
                <a:gd name="connsiteY7" fmla="*/ 2659152 h 2932366"/>
                <a:gd name="connsiteX8" fmla="*/ 4356 w 2799928"/>
                <a:gd name="connsiteY8" fmla="*/ 1123733 h 2932366"/>
                <a:gd name="connsiteX0" fmla="*/ 764 w 2796530"/>
                <a:gd name="connsiteY0" fmla="*/ 1123733 h 2823495"/>
                <a:gd name="connsiteX1" fmla="*/ 227699 w 2796530"/>
                <a:gd name="connsiteY1" fmla="*/ 215356 h 2823495"/>
                <a:gd name="connsiteX2" fmla="*/ 1536980 w 2796530"/>
                <a:gd name="connsiteY2" fmla="*/ 11046 h 2823495"/>
                <a:gd name="connsiteX3" fmla="*/ 2658208 w 2796530"/>
                <a:gd name="connsiteY3" fmla="*/ 195716 h 2823495"/>
                <a:gd name="connsiteX4" fmla="*/ 2775986 w 2796530"/>
                <a:gd name="connsiteY4" fmla="*/ 1558272 h 2823495"/>
                <a:gd name="connsiteX5" fmla="*/ 2637326 w 2796530"/>
                <a:gd name="connsiteY5" fmla="*/ 2701891 h 2823495"/>
                <a:gd name="connsiteX6" fmla="*/ 1323788 w 2796530"/>
                <a:gd name="connsiteY6" fmla="*/ 2780943 h 2823495"/>
                <a:gd name="connsiteX7" fmla="*/ 211515 w 2796530"/>
                <a:gd name="connsiteY7" fmla="*/ 2659152 h 2823495"/>
                <a:gd name="connsiteX8" fmla="*/ 764 w 2796530"/>
                <a:gd name="connsiteY8" fmla="*/ 1123733 h 2823495"/>
                <a:gd name="connsiteX0" fmla="*/ 25564 w 2821329"/>
                <a:gd name="connsiteY0" fmla="*/ 1123733 h 2819176"/>
                <a:gd name="connsiteX1" fmla="*/ 252499 w 2821329"/>
                <a:gd name="connsiteY1" fmla="*/ 215356 h 2819176"/>
                <a:gd name="connsiteX2" fmla="*/ 1561780 w 2821329"/>
                <a:gd name="connsiteY2" fmla="*/ 11046 h 2819176"/>
                <a:gd name="connsiteX3" fmla="*/ 2683008 w 2821329"/>
                <a:gd name="connsiteY3" fmla="*/ 195716 h 2819176"/>
                <a:gd name="connsiteX4" fmla="*/ 2800786 w 2821329"/>
                <a:gd name="connsiteY4" fmla="*/ 1558272 h 2819176"/>
                <a:gd name="connsiteX5" fmla="*/ 2662126 w 2821329"/>
                <a:gd name="connsiteY5" fmla="*/ 2701891 h 2819176"/>
                <a:gd name="connsiteX6" fmla="*/ 1348588 w 2821329"/>
                <a:gd name="connsiteY6" fmla="*/ 2780943 h 2819176"/>
                <a:gd name="connsiteX7" fmla="*/ 154495 w 2821329"/>
                <a:gd name="connsiteY7" fmla="*/ 2647603 h 2819176"/>
                <a:gd name="connsiteX8" fmla="*/ 25564 w 2821329"/>
                <a:gd name="connsiteY8" fmla="*/ 1123733 h 281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1329" h="2819176">
                  <a:moveTo>
                    <a:pt x="25564" y="1123733"/>
                  </a:moveTo>
                  <a:cubicBezTo>
                    <a:pt x="41898" y="718359"/>
                    <a:pt x="-3537" y="400804"/>
                    <a:pt x="252499" y="215356"/>
                  </a:cubicBezTo>
                  <a:cubicBezTo>
                    <a:pt x="508535" y="29908"/>
                    <a:pt x="1156695" y="14319"/>
                    <a:pt x="1561780" y="11046"/>
                  </a:cubicBezTo>
                  <a:cubicBezTo>
                    <a:pt x="1966865" y="7773"/>
                    <a:pt x="2476507" y="-62155"/>
                    <a:pt x="2683008" y="195716"/>
                  </a:cubicBezTo>
                  <a:cubicBezTo>
                    <a:pt x="2889509" y="453587"/>
                    <a:pt x="2804266" y="1140576"/>
                    <a:pt x="2800786" y="1558272"/>
                  </a:cubicBezTo>
                  <a:cubicBezTo>
                    <a:pt x="2797306" y="1975968"/>
                    <a:pt x="2904159" y="2498113"/>
                    <a:pt x="2662126" y="2701891"/>
                  </a:cubicBezTo>
                  <a:cubicBezTo>
                    <a:pt x="2420093" y="2905669"/>
                    <a:pt x="1780163" y="2782291"/>
                    <a:pt x="1348588" y="2780943"/>
                  </a:cubicBezTo>
                  <a:cubicBezTo>
                    <a:pt x="917013" y="2779595"/>
                    <a:pt x="374999" y="2923805"/>
                    <a:pt x="154495" y="2647603"/>
                  </a:cubicBezTo>
                  <a:cubicBezTo>
                    <a:pt x="-66009" y="2371401"/>
                    <a:pt x="9230" y="1529108"/>
                    <a:pt x="25564" y="1123733"/>
                  </a:cubicBezTo>
                  <a:close/>
                </a:path>
              </a:pathLst>
            </a:custGeom>
            <a:solidFill>
              <a:srgbClr val="00B050"/>
            </a:solidFill>
            <a:ln w="57150"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0" rIns="274320" bIns="0" rtlCol="0" anchor="ctr">
              <a:noAutofit/>
            </a:bodyPr>
            <a:lstStyle/>
            <a:p>
              <a:pPr algn="just">
                <a:buClr>
                  <a:schemeClr val="bg1">
                    <a:lumMod val="75000"/>
                  </a:schemeClr>
                </a:buClr>
              </a:pPr>
              <a:endParaRPr lang="en-US" sz="1000" dirty="0">
                <a:solidFill>
                  <a:schemeClr val="tx1"/>
                </a:solidFill>
                <a:latin typeface="Code Bold" pitchFamily="50" charset="0"/>
                <a:ea typeface="Franchise" pitchFamily="49" charset="0"/>
              </a:endParaRPr>
            </a:p>
          </p:txBody>
        </p:sp>
        <p:pic>
          <p:nvPicPr>
            <p:cNvPr id="54" name="Picture 2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21376" y="1680099"/>
              <a:ext cx="2022869" cy="1665055"/>
            </a:xfrm>
            <a:prstGeom prst="flowChartAlternateProcess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  <a:prstDash val="solid"/>
            </a:ln>
          </p:spPr>
        </p:pic>
      </p:grpSp>
    </p:spTree>
    <p:extLst>
      <p:ext uri="{BB962C8B-B14F-4D97-AF65-F5344CB8AC3E}">
        <p14:creationId xmlns="" xmlns:p14="http://schemas.microsoft.com/office/powerpoint/2010/main" val="41071358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1.44509E-6 L 0.5489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99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208</Words>
  <Application>Microsoft Office PowerPoint</Application>
  <PresentationFormat>全屏显示(4:3)</PresentationFormat>
  <Paragraphs>41</Paragraphs>
  <Slides>13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幻灯片 1</vt:lpstr>
      <vt:lpstr>一、沟通，让教育更美好 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36</cp:revision>
  <dcterms:created xsi:type="dcterms:W3CDTF">2015-01-07T17:46:52Z</dcterms:created>
  <dcterms:modified xsi:type="dcterms:W3CDTF">2015-01-08T08:16:35Z</dcterms:modified>
</cp:coreProperties>
</file>